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7" r:id="rId2"/>
    <p:sldId id="258" r:id="rId3"/>
    <p:sldId id="274" r:id="rId4"/>
    <p:sldId id="276" r:id="rId5"/>
    <p:sldId id="277" r:id="rId6"/>
    <p:sldId id="278" r:id="rId7"/>
    <p:sldId id="279" r:id="rId8"/>
    <p:sldId id="280" r:id="rId9"/>
    <p:sldId id="283" r:id="rId10"/>
    <p:sldId id="259" r:id="rId11"/>
    <p:sldId id="267" r:id="rId12"/>
    <p:sldId id="271" r:id="rId13"/>
    <p:sldId id="265" r:id="rId14"/>
    <p:sldId id="270" r:id="rId15"/>
    <p:sldId id="282" r:id="rId16"/>
    <p:sldId id="284"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24" autoAdjust="0"/>
    <p:restoredTop sz="94203" autoAdjust="0"/>
  </p:normalViewPr>
  <p:slideViewPr>
    <p:cSldViewPr snapToGrid="0">
      <p:cViewPr varScale="1">
        <p:scale>
          <a:sx n="69" d="100"/>
          <a:sy n="69" d="100"/>
        </p:scale>
        <p:origin x="618"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DF4FB-6626-4BAA-8170-1AB86830E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D0B78BF-E006-4732-B48C-2ADC9E2EF39A}">
      <dgm:prSet phldrT="[Text]"/>
      <dgm:spPr/>
      <dgm:t>
        <a:bodyPr/>
        <a:lstStyle/>
        <a:p>
          <a:r>
            <a:rPr lang="en-US" dirty="0"/>
            <a:t>Tools and Techniques</a:t>
          </a:r>
        </a:p>
      </dgm:t>
    </dgm:pt>
    <dgm:pt modelId="{28816F29-4038-473E-B49B-94074EA0A51E}" type="parTrans" cxnId="{A1A3BCB4-83BF-4A79-B53F-5F8A606BDE54}">
      <dgm:prSet/>
      <dgm:spPr/>
      <dgm:t>
        <a:bodyPr/>
        <a:lstStyle/>
        <a:p>
          <a:endParaRPr lang="en-US"/>
        </a:p>
      </dgm:t>
    </dgm:pt>
    <dgm:pt modelId="{23CFA8B8-2A05-4928-AEB3-72448E3A79E3}" type="sibTrans" cxnId="{A1A3BCB4-83BF-4A79-B53F-5F8A606BDE54}">
      <dgm:prSet/>
      <dgm:spPr/>
      <dgm:t>
        <a:bodyPr/>
        <a:lstStyle/>
        <a:p>
          <a:endParaRPr lang="en-US"/>
        </a:p>
      </dgm:t>
    </dgm:pt>
    <dgm:pt modelId="{5D17C516-2319-40FE-8748-E184C6D71444}">
      <dgm:prSet phldrT="[Text]"/>
      <dgm:spPr/>
      <dgm:t>
        <a:bodyPr/>
        <a:lstStyle/>
        <a:p>
          <a:r>
            <a:rPr lang="en-US" dirty="0"/>
            <a:t>Object-Oriented Programming</a:t>
          </a:r>
        </a:p>
      </dgm:t>
    </dgm:pt>
    <dgm:pt modelId="{EA441DC7-A30D-47EC-A5C8-C50834D06E30}" type="parTrans" cxnId="{F9A2BA9E-B30D-4948-A3E9-A634F6BE47FD}">
      <dgm:prSet/>
      <dgm:spPr/>
      <dgm:t>
        <a:bodyPr/>
        <a:lstStyle/>
        <a:p>
          <a:endParaRPr lang="en-US"/>
        </a:p>
      </dgm:t>
    </dgm:pt>
    <dgm:pt modelId="{636B54D7-340F-4600-82E5-F2E670443C91}" type="sibTrans" cxnId="{F9A2BA9E-B30D-4948-A3E9-A634F6BE47FD}">
      <dgm:prSet/>
      <dgm:spPr/>
      <dgm:t>
        <a:bodyPr/>
        <a:lstStyle/>
        <a:p>
          <a:endParaRPr lang="en-US"/>
        </a:p>
      </dgm:t>
    </dgm:pt>
    <dgm:pt modelId="{DDB8B436-9528-434E-BD0F-6EB4D2ACB929}">
      <dgm:prSet phldrT="[Text]"/>
      <dgm:spPr/>
      <dgm:t>
        <a:bodyPr/>
        <a:lstStyle/>
        <a:p>
          <a:r>
            <a:rPr lang="en-US" dirty="0"/>
            <a:t>Designing Data</a:t>
          </a:r>
        </a:p>
      </dgm:t>
    </dgm:pt>
    <dgm:pt modelId="{9E647244-45B2-496C-B687-01576FEABEC4}" type="parTrans" cxnId="{05392EDD-3032-43C3-BA79-A1347D6D727C}">
      <dgm:prSet/>
      <dgm:spPr/>
      <dgm:t>
        <a:bodyPr/>
        <a:lstStyle/>
        <a:p>
          <a:endParaRPr lang="en-US"/>
        </a:p>
      </dgm:t>
    </dgm:pt>
    <dgm:pt modelId="{EE60868F-7BA4-434D-84FC-89FFDDF05FC3}" type="sibTrans" cxnId="{05392EDD-3032-43C3-BA79-A1347D6D727C}">
      <dgm:prSet/>
      <dgm:spPr/>
      <dgm:t>
        <a:bodyPr/>
        <a:lstStyle/>
        <a:p>
          <a:endParaRPr lang="en-US"/>
        </a:p>
      </dgm:t>
    </dgm:pt>
    <dgm:pt modelId="{F221EA58-7488-4550-B7A5-965344CA7EAE}">
      <dgm:prSet phldrT="[Text]"/>
      <dgm:spPr/>
      <dgm:t>
        <a:bodyPr/>
        <a:lstStyle/>
        <a:p>
          <a:r>
            <a:rPr lang="en-US" dirty="0"/>
            <a:t>Designing Functions</a:t>
          </a:r>
        </a:p>
      </dgm:t>
    </dgm:pt>
    <dgm:pt modelId="{03056A9D-BCBF-4181-B8D6-7E4ECCBD4D9E}" type="parTrans" cxnId="{F8F3D917-317B-4A80-B606-277A7F6170C2}">
      <dgm:prSet/>
      <dgm:spPr/>
      <dgm:t>
        <a:bodyPr/>
        <a:lstStyle/>
        <a:p>
          <a:endParaRPr lang="en-US"/>
        </a:p>
      </dgm:t>
    </dgm:pt>
    <dgm:pt modelId="{50012D0E-39A9-4FB4-832D-C4D74BE598A6}" type="sibTrans" cxnId="{F8F3D917-317B-4A80-B606-277A7F6170C2}">
      <dgm:prSet/>
      <dgm:spPr/>
      <dgm:t>
        <a:bodyPr/>
        <a:lstStyle/>
        <a:p>
          <a:endParaRPr lang="en-US"/>
        </a:p>
      </dgm:t>
    </dgm:pt>
    <dgm:pt modelId="{B1CEE35E-20B6-4A0B-B1E8-D4F40E3162E1}">
      <dgm:prSet phldrT="[Text]"/>
      <dgm:spPr/>
      <dgm:t>
        <a:bodyPr/>
        <a:lstStyle/>
        <a:p>
          <a:r>
            <a:rPr lang="en-US" dirty="0"/>
            <a:t>Designing Systems</a:t>
          </a:r>
        </a:p>
      </dgm:t>
    </dgm:pt>
    <dgm:pt modelId="{08AACE21-5FAD-4460-B120-67387C8F0F32}" type="parTrans" cxnId="{47968857-87E3-481A-908A-A468E51372C1}">
      <dgm:prSet/>
      <dgm:spPr/>
      <dgm:t>
        <a:bodyPr/>
        <a:lstStyle/>
        <a:p>
          <a:endParaRPr lang="en-US"/>
        </a:p>
      </dgm:t>
    </dgm:pt>
    <dgm:pt modelId="{4A08DEA0-C75B-4713-B280-420C60C372D9}" type="sibTrans" cxnId="{47968857-87E3-481A-908A-A468E51372C1}">
      <dgm:prSet/>
      <dgm:spPr/>
      <dgm:t>
        <a:bodyPr/>
        <a:lstStyle/>
        <a:p>
          <a:endParaRPr lang="en-US"/>
        </a:p>
      </dgm:t>
    </dgm:pt>
    <dgm:pt modelId="{1CBBDDB5-026A-42BF-8805-ACAC57AA5DC3}">
      <dgm:prSet phldrT="[Text]"/>
      <dgm:spPr/>
      <dgm:t>
        <a:bodyPr/>
        <a:lstStyle/>
        <a:p>
          <a:r>
            <a:rPr lang="en-US" dirty="0"/>
            <a:t>Computing with Lists</a:t>
          </a:r>
        </a:p>
      </dgm:t>
    </dgm:pt>
    <dgm:pt modelId="{1EC30C20-D36E-4265-85EE-C210CE02F892}" type="parTrans" cxnId="{9662958D-3400-409A-ADC7-BEB605777B1F}">
      <dgm:prSet/>
      <dgm:spPr/>
      <dgm:t>
        <a:bodyPr/>
        <a:lstStyle/>
        <a:p>
          <a:endParaRPr lang="en-US"/>
        </a:p>
      </dgm:t>
    </dgm:pt>
    <dgm:pt modelId="{D37EB34B-12D7-42C6-A433-F33F271349CA}" type="sibTrans" cxnId="{9662958D-3400-409A-ADC7-BEB605777B1F}">
      <dgm:prSet/>
      <dgm:spPr/>
      <dgm:t>
        <a:bodyPr/>
        <a:lstStyle/>
        <a:p>
          <a:endParaRPr lang="en-US"/>
        </a:p>
      </dgm:t>
    </dgm:pt>
    <dgm:pt modelId="{A7945ECA-2D01-4C03-9AED-9E3EEAAF0F2C}">
      <dgm:prSet phldrT="[Text]"/>
      <dgm:spPr/>
      <dgm:t>
        <a:bodyPr/>
        <a:lstStyle/>
        <a:p>
          <a:r>
            <a:rPr lang="en-US" dirty="0"/>
            <a:t>Computing with Trees and Graphs</a:t>
          </a:r>
        </a:p>
      </dgm:t>
    </dgm:pt>
    <dgm:pt modelId="{D39C6496-6307-4FC4-9D55-DB6DA94D051F}" type="parTrans" cxnId="{372E1130-8A4A-4006-A020-34030B0410C9}">
      <dgm:prSet/>
      <dgm:spPr/>
      <dgm:t>
        <a:bodyPr/>
        <a:lstStyle/>
        <a:p>
          <a:endParaRPr lang="en-US"/>
        </a:p>
      </dgm:t>
    </dgm:pt>
    <dgm:pt modelId="{4FF7D82F-ECB8-4560-8324-4D22393C300C}" type="sibTrans" cxnId="{372E1130-8A4A-4006-A020-34030B0410C9}">
      <dgm:prSet/>
      <dgm:spPr/>
      <dgm:t>
        <a:bodyPr/>
        <a:lstStyle/>
        <a:p>
          <a:endParaRPr lang="en-US"/>
        </a:p>
      </dgm:t>
    </dgm:pt>
    <dgm:pt modelId="{B0B0FACC-C24A-4552-82AB-C8FE8246DEF8}">
      <dgm:prSet phldrT="[Text]"/>
      <dgm:spPr/>
      <dgm:t>
        <a:bodyPr/>
        <a:lstStyle/>
        <a:p>
          <a:r>
            <a:rPr lang="en-US" dirty="0"/>
            <a:t>Designing with Invariants</a:t>
          </a:r>
        </a:p>
      </dgm:t>
    </dgm:pt>
    <dgm:pt modelId="{FD74BA91-6D78-44B3-BF01-4D49723F4718}" type="parTrans" cxnId="{FCD83CF7-A1CD-455F-A466-CFFA01A2A6C9}">
      <dgm:prSet/>
      <dgm:spPr/>
      <dgm:t>
        <a:bodyPr/>
        <a:lstStyle/>
        <a:p>
          <a:endParaRPr lang="en-US"/>
        </a:p>
      </dgm:t>
    </dgm:pt>
    <dgm:pt modelId="{E6264341-6F1C-4A60-9081-A5335333D714}" type="sibTrans" cxnId="{FCD83CF7-A1CD-455F-A466-CFFA01A2A6C9}">
      <dgm:prSet/>
      <dgm:spPr/>
      <dgm:t>
        <a:bodyPr/>
        <a:lstStyle/>
        <a:p>
          <a:endParaRPr lang="en-US"/>
        </a:p>
      </dgm:t>
    </dgm:pt>
    <dgm:pt modelId="{3C02419B-DA6A-4FDB-972F-4F8DC3AD08E3}">
      <dgm:prSet phldrT="[Text]"/>
      <dgm:spPr/>
      <dgm:t>
        <a:bodyPr/>
        <a:lstStyle/>
        <a:p>
          <a:r>
            <a:rPr lang="en-US" dirty="0"/>
            <a:t>Thinking about Efficiency</a:t>
          </a:r>
        </a:p>
      </dgm:t>
    </dgm:pt>
    <dgm:pt modelId="{FA010E1E-46BF-40DE-B386-14C19C329E38}" type="parTrans" cxnId="{B2581BA3-7711-4B4F-895A-5C4A1A23D07A}">
      <dgm:prSet/>
      <dgm:spPr/>
      <dgm:t>
        <a:bodyPr/>
        <a:lstStyle/>
        <a:p>
          <a:endParaRPr lang="en-US"/>
        </a:p>
      </dgm:t>
    </dgm:pt>
    <dgm:pt modelId="{ABE6B4B2-8044-42FC-8EBA-A2B2927B372D}" type="sibTrans" cxnId="{B2581BA3-7711-4B4F-895A-5C4A1A23D07A}">
      <dgm:prSet/>
      <dgm:spPr/>
      <dgm:t>
        <a:bodyPr/>
        <a:lstStyle/>
        <a:p>
          <a:endParaRPr lang="en-US"/>
        </a:p>
      </dgm:t>
    </dgm:pt>
    <dgm:pt modelId="{C217CF6C-69F6-4F1F-BFEF-F03F51825445}">
      <dgm:prSet phldrT="[Text]"/>
      <dgm:spPr/>
      <dgm:t>
        <a:bodyPr/>
        <a:lstStyle/>
        <a:p>
          <a:r>
            <a:rPr lang="en-US" dirty="0"/>
            <a:t>Interfaces and Classes</a:t>
          </a:r>
        </a:p>
      </dgm:t>
    </dgm:pt>
    <dgm:pt modelId="{109F41A6-1D40-4F81-903A-8B0CB1E442DB}" type="parTrans" cxnId="{B7B8BE25-1D3D-41C1-B2BB-252CA3FFFABF}">
      <dgm:prSet/>
      <dgm:spPr/>
      <dgm:t>
        <a:bodyPr/>
        <a:lstStyle/>
        <a:p>
          <a:endParaRPr lang="en-US"/>
        </a:p>
      </dgm:t>
    </dgm:pt>
    <dgm:pt modelId="{727D2815-3763-49AC-8FA5-B78975C6E255}" type="sibTrans" cxnId="{B7B8BE25-1D3D-41C1-B2BB-252CA3FFFABF}">
      <dgm:prSet/>
      <dgm:spPr/>
      <dgm:t>
        <a:bodyPr/>
        <a:lstStyle/>
        <a:p>
          <a:endParaRPr lang="en-US"/>
        </a:p>
      </dgm:t>
    </dgm:pt>
    <dgm:pt modelId="{D6553791-8532-4952-AC46-957A80E6F455}">
      <dgm:prSet phldrT="[Text]"/>
      <dgm:spPr/>
      <dgm:t>
        <a:bodyPr/>
        <a:lstStyle/>
        <a:p>
          <a:r>
            <a:rPr lang="en-US" dirty="0"/>
            <a:t>Inheritance</a:t>
          </a:r>
        </a:p>
      </dgm:t>
    </dgm:pt>
    <dgm:pt modelId="{4B64BF35-F3DD-46FA-A74B-C8F1391BB234}" type="parTrans" cxnId="{E630B7D1-EF42-4E29-A586-EDEEAFD22353}">
      <dgm:prSet/>
      <dgm:spPr/>
      <dgm:t>
        <a:bodyPr/>
        <a:lstStyle/>
        <a:p>
          <a:endParaRPr lang="en-US"/>
        </a:p>
      </dgm:t>
    </dgm:pt>
    <dgm:pt modelId="{C19A1F15-CCAA-4226-B7DD-F2CD4049A9B3}" type="sibTrans" cxnId="{E630B7D1-EF42-4E29-A586-EDEEAFD22353}">
      <dgm:prSet/>
      <dgm:spPr/>
      <dgm:t>
        <a:bodyPr/>
        <a:lstStyle/>
        <a:p>
          <a:endParaRPr lang="en-US"/>
        </a:p>
      </dgm:t>
    </dgm:pt>
    <dgm:pt modelId="{23FBFCAF-D268-4C4D-8359-092F33A19BD5}">
      <dgm:prSet phldrT="[Text]"/>
      <dgm:spPr/>
      <dgm:t>
        <a:bodyPr/>
        <a:lstStyle/>
        <a:p>
          <a:r>
            <a:rPr lang="en-US" dirty="0"/>
            <a:t>Objects with Mutable State</a:t>
          </a:r>
        </a:p>
      </dgm:t>
    </dgm:pt>
    <dgm:pt modelId="{E8807DF0-38BE-4236-AFC9-03DFA18007AA}" type="parTrans" cxnId="{C679C12F-0D37-4771-853C-9B6A72F3F8AB}">
      <dgm:prSet/>
      <dgm:spPr/>
      <dgm:t>
        <a:bodyPr/>
        <a:lstStyle/>
        <a:p>
          <a:endParaRPr lang="en-US"/>
        </a:p>
      </dgm:t>
    </dgm:pt>
    <dgm:pt modelId="{49424D88-7251-4F7F-9D61-B03F29AB2536}" type="sibTrans" cxnId="{C679C12F-0D37-4771-853C-9B6A72F3F8AB}">
      <dgm:prSet/>
      <dgm:spPr/>
      <dgm:t>
        <a:bodyPr/>
        <a:lstStyle/>
        <a:p>
          <a:endParaRPr lang="en-US"/>
        </a:p>
      </dgm:t>
    </dgm:pt>
    <dgm:pt modelId="{BE7D634C-5542-4AE8-B044-37802A6A19BF}">
      <dgm:prSet phldrT="[Text]"/>
      <dgm:spPr/>
      <dgm:t>
        <a:bodyPr/>
        <a:lstStyle/>
        <a:p>
          <a:r>
            <a:rPr lang="en-US" dirty="0"/>
            <a:t>Efficiency, Part 2</a:t>
          </a:r>
        </a:p>
      </dgm:t>
    </dgm:pt>
    <dgm:pt modelId="{E61F56D0-9360-46BF-8251-561CA9F726E8}" type="parTrans" cxnId="{B7404AC6-1631-4D80-950E-A28F1FE44D7F}">
      <dgm:prSet/>
      <dgm:spPr/>
      <dgm:t>
        <a:bodyPr/>
        <a:lstStyle/>
        <a:p>
          <a:endParaRPr lang="en-US"/>
        </a:p>
      </dgm:t>
    </dgm:pt>
    <dgm:pt modelId="{F057A6F2-F3CD-40BE-A001-82BB25F47711}" type="sibTrans" cxnId="{B7404AC6-1631-4D80-950E-A28F1FE44D7F}">
      <dgm:prSet/>
      <dgm:spPr/>
      <dgm:t>
        <a:bodyPr/>
        <a:lstStyle/>
        <a:p>
          <a:endParaRPr lang="en-US"/>
        </a:p>
      </dgm:t>
    </dgm:pt>
    <dgm:pt modelId="{9AAB3432-E203-4861-9A1F-5A18DE81A0E0}">
      <dgm:prSet phldrT="[Text]"/>
      <dgm:spPr/>
      <dgm:t>
        <a:bodyPr/>
        <a:lstStyle/>
        <a:p>
          <a:r>
            <a:rPr lang="en-US" dirty="0"/>
            <a:t>Basic Principles</a:t>
          </a:r>
        </a:p>
      </dgm:t>
    </dgm:pt>
    <dgm:pt modelId="{6A4E30F2-4DB5-4E70-B35C-3B1843570C40}" type="sibTrans" cxnId="{F5F6D4BB-2DFC-4FC1-ABCD-FF03786BFFE0}">
      <dgm:prSet/>
      <dgm:spPr/>
      <dgm:t>
        <a:bodyPr/>
        <a:lstStyle/>
        <a:p>
          <a:endParaRPr lang="en-US"/>
        </a:p>
      </dgm:t>
    </dgm:pt>
    <dgm:pt modelId="{A67FC2F0-CFC7-4D0E-AB12-FC8B412EC38C}" type="parTrans" cxnId="{F5F6D4BB-2DFC-4FC1-ABCD-FF03786BFFE0}">
      <dgm:prSet/>
      <dgm:spPr/>
      <dgm:t>
        <a:bodyPr/>
        <a:lstStyle/>
        <a:p>
          <a:endParaRPr lang="en-US"/>
        </a:p>
      </dgm:t>
    </dgm:pt>
    <dgm:pt modelId="{5EAC0F1C-8135-499C-A050-8951C4D4D68B}" type="pres">
      <dgm:prSet presAssocID="{D4ADF4FB-6626-4BAA-8170-1AB86830E7EB}" presName="diagram" presStyleCnt="0">
        <dgm:presLayoutVars>
          <dgm:chPref val="1"/>
          <dgm:dir/>
          <dgm:animOne val="branch"/>
          <dgm:animLvl val="lvl"/>
          <dgm:resizeHandles/>
        </dgm:presLayoutVars>
      </dgm:prSet>
      <dgm:spPr/>
    </dgm:pt>
    <dgm:pt modelId="{E9A360F5-905C-4B1F-87BD-8099DBD7826B}" type="pres">
      <dgm:prSet presAssocID="{9AAB3432-E203-4861-9A1F-5A18DE81A0E0}" presName="root" presStyleCnt="0"/>
      <dgm:spPr/>
    </dgm:pt>
    <dgm:pt modelId="{770F0FD6-A664-4D0A-A016-FBEA3DBC5EF2}" type="pres">
      <dgm:prSet presAssocID="{9AAB3432-E203-4861-9A1F-5A18DE81A0E0}" presName="rootComposite" presStyleCnt="0"/>
      <dgm:spPr/>
    </dgm:pt>
    <dgm:pt modelId="{D42C5353-2F91-4910-9E62-259C884C47C8}" type="pres">
      <dgm:prSet presAssocID="{9AAB3432-E203-4861-9A1F-5A18DE81A0E0}" presName="rootText" presStyleLbl="node1" presStyleIdx="0" presStyleCnt="3"/>
      <dgm:spPr/>
    </dgm:pt>
    <dgm:pt modelId="{D5FEF17D-A657-4E90-83A6-FFBD9375BEE2}" type="pres">
      <dgm:prSet presAssocID="{9AAB3432-E203-4861-9A1F-5A18DE81A0E0}" presName="rootConnector" presStyleLbl="node1" presStyleIdx="0" presStyleCnt="3"/>
      <dgm:spPr/>
    </dgm:pt>
    <dgm:pt modelId="{ED254901-973D-4D91-AABF-EBA39BDAC603}" type="pres">
      <dgm:prSet presAssocID="{9AAB3432-E203-4861-9A1F-5A18DE81A0E0}" presName="childShape" presStyleCnt="0"/>
      <dgm:spPr/>
    </dgm:pt>
    <dgm:pt modelId="{360B229B-0F55-45E5-A55A-DDDBDBD1C921}" type="pres">
      <dgm:prSet presAssocID="{9E647244-45B2-496C-B687-01576FEABEC4}" presName="Name13" presStyleLbl="parChTrans1D2" presStyleIdx="0" presStyleCnt="11"/>
      <dgm:spPr/>
    </dgm:pt>
    <dgm:pt modelId="{7E3D7089-292B-46E8-B4F0-ADC3733C52BD}" type="pres">
      <dgm:prSet presAssocID="{DDB8B436-9528-434E-BD0F-6EB4D2ACB929}" presName="childText" presStyleLbl="bgAcc1" presStyleIdx="0" presStyleCnt="11">
        <dgm:presLayoutVars>
          <dgm:bulletEnabled val="1"/>
        </dgm:presLayoutVars>
      </dgm:prSet>
      <dgm:spPr/>
    </dgm:pt>
    <dgm:pt modelId="{BC1B1EA4-129C-44F6-935B-BA646A7A2AA3}" type="pres">
      <dgm:prSet presAssocID="{03056A9D-BCBF-4181-B8D6-7E4ECCBD4D9E}" presName="Name13" presStyleLbl="parChTrans1D2" presStyleIdx="1" presStyleCnt="11"/>
      <dgm:spPr/>
    </dgm:pt>
    <dgm:pt modelId="{CF0B1CD2-0FC3-49A4-A520-B01A6C3CCB95}" type="pres">
      <dgm:prSet presAssocID="{F221EA58-7488-4550-B7A5-965344CA7EAE}" presName="childText" presStyleLbl="bgAcc1" presStyleIdx="1" presStyleCnt="11">
        <dgm:presLayoutVars>
          <dgm:bulletEnabled val="1"/>
        </dgm:presLayoutVars>
      </dgm:prSet>
      <dgm:spPr/>
    </dgm:pt>
    <dgm:pt modelId="{F5AE7053-0C33-481C-8BFB-D2DAFB4C4294}" type="pres">
      <dgm:prSet presAssocID="{08AACE21-5FAD-4460-B120-67387C8F0F32}" presName="Name13" presStyleLbl="parChTrans1D2" presStyleIdx="2" presStyleCnt="11"/>
      <dgm:spPr/>
    </dgm:pt>
    <dgm:pt modelId="{C5878689-67F2-4E3D-8C9B-392F50C32024}" type="pres">
      <dgm:prSet presAssocID="{B1CEE35E-20B6-4A0B-B1E8-D4F40E3162E1}" presName="childText" presStyleLbl="bgAcc1" presStyleIdx="2" presStyleCnt="11">
        <dgm:presLayoutVars>
          <dgm:bulletEnabled val="1"/>
        </dgm:presLayoutVars>
      </dgm:prSet>
      <dgm:spPr/>
    </dgm:pt>
    <dgm:pt modelId="{78204B86-F48E-424E-B9F0-F61E8700D86E}" type="pres">
      <dgm:prSet presAssocID="{ED0B78BF-E006-4732-B48C-2ADC9E2EF39A}" presName="root" presStyleCnt="0"/>
      <dgm:spPr/>
    </dgm:pt>
    <dgm:pt modelId="{612CABF1-DDE5-41D1-9036-25B4BE7589BE}" type="pres">
      <dgm:prSet presAssocID="{ED0B78BF-E006-4732-B48C-2ADC9E2EF39A}" presName="rootComposite" presStyleCnt="0"/>
      <dgm:spPr/>
    </dgm:pt>
    <dgm:pt modelId="{F1C18E15-3E91-476D-8B13-25AD56BC4B13}" type="pres">
      <dgm:prSet presAssocID="{ED0B78BF-E006-4732-B48C-2ADC9E2EF39A}" presName="rootText" presStyleLbl="node1" presStyleIdx="1" presStyleCnt="3"/>
      <dgm:spPr/>
    </dgm:pt>
    <dgm:pt modelId="{8FA2ECE2-9D66-4FD1-89DE-3231691A8283}" type="pres">
      <dgm:prSet presAssocID="{ED0B78BF-E006-4732-B48C-2ADC9E2EF39A}" presName="rootConnector" presStyleLbl="node1" presStyleIdx="1" presStyleCnt="3"/>
      <dgm:spPr/>
    </dgm:pt>
    <dgm:pt modelId="{5E7F2D45-2508-495B-A708-02E0FD5F2314}" type="pres">
      <dgm:prSet presAssocID="{ED0B78BF-E006-4732-B48C-2ADC9E2EF39A}" presName="childShape" presStyleCnt="0"/>
      <dgm:spPr/>
    </dgm:pt>
    <dgm:pt modelId="{2564A6E5-875B-4BC6-B983-AA12C064A019}" type="pres">
      <dgm:prSet presAssocID="{1EC30C20-D36E-4265-85EE-C210CE02F892}" presName="Name13" presStyleLbl="parChTrans1D2" presStyleIdx="3" presStyleCnt="11"/>
      <dgm:spPr/>
    </dgm:pt>
    <dgm:pt modelId="{3B0CF9DF-CC55-47FF-BECE-903E70F9D2DE}" type="pres">
      <dgm:prSet presAssocID="{1CBBDDB5-026A-42BF-8805-ACAC57AA5DC3}" presName="childText" presStyleLbl="bgAcc1" presStyleIdx="3" presStyleCnt="11">
        <dgm:presLayoutVars>
          <dgm:bulletEnabled val="1"/>
        </dgm:presLayoutVars>
      </dgm:prSet>
      <dgm:spPr/>
    </dgm:pt>
    <dgm:pt modelId="{7DFA9A08-1F84-4CF2-9E63-7F6E7C219F76}" type="pres">
      <dgm:prSet presAssocID="{D39C6496-6307-4FC4-9D55-DB6DA94D051F}" presName="Name13" presStyleLbl="parChTrans1D2" presStyleIdx="4" presStyleCnt="11"/>
      <dgm:spPr/>
    </dgm:pt>
    <dgm:pt modelId="{9C3E65C4-9266-43CB-B08F-79811ABF047A}" type="pres">
      <dgm:prSet presAssocID="{A7945ECA-2D01-4C03-9AED-9E3EEAAF0F2C}" presName="childText" presStyleLbl="bgAcc1" presStyleIdx="4" presStyleCnt="11">
        <dgm:presLayoutVars>
          <dgm:bulletEnabled val="1"/>
        </dgm:presLayoutVars>
      </dgm:prSet>
      <dgm:spPr/>
    </dgm:pt>
    <dgm:pt modelId="{16CFAB30-3E6A-44D7-A45D-E3066E142053}" type="pres">
      <dgm:prSet presAssocID="{FD74BA91-6D78-44B3-BF01-4D49723F4718}" presName="Name13" presStyleLbl="parChTrans1D2" presStyleIdx="5" presStyleCnt="11"/>
      <dgm:spPr/>
    </dgm:pt>
    <dgm:pt modelId="{5F9726AA-E8AD-4C5C-A0CA-2350C4F8CAFA}" type="pres">
      <dgm:prSet presAssocID="{B0B0FACC-C24A-4552-82AB-C8FE8246DEF8}" presName="childText" presStyleLbl="bgAcc1" presStyleIdx="5" presStyleCnt="11">
        <dgm:presLayoutVars>
          <dgm:bulletEnabled val="1"/>
        </dgm:presLayoutVars>
      </dgm:prSet>
      <dgm:spPr/>
    </dgm:pt>
    <dgm:pt modelId="{0ECF28DA-9925-4B5B-97B1-BDA459502114}" type="pres">
      <dgm:prSet presAssocID="{FA010E1E-46BF-40DE-B386-14C19C329E38}" presName="Name13" presStyleLbl="parChTrans1D2" presStyleIdx="6" presStyleCnt="11"/>
      <dgm:spPr/>
    </dgm:pt>
    <dgm:pt modelId="{5A2BB121-DDEE-46A8-AC09-18496F773E62}" type="pres">
      <dgm:prSet presAssocID="{3C02419B-DA6A-4FDB-972F-4F8DC3AD08E3}" presName="childText" presStyleLbl="bgAcc1" presStyleIdx="6" presStyleCnt="11">
        <dgm:presLayoutVars>
          <dgm:bulletEnabled val="1"/>
        </dgm:presLayoutVars>
      </dgm:prSet>
      <dgm:spPr/>
    </dgm:pt>
    <dgm:pt modelId="{59FB6EFF-035B-4901-8C84-3BDEA8130465}" type="pres">
      <dgm:prSet presAssocID="{5D17C516-2319-40FE-8748-E184C6D71444}" presName="root" presStyleCnt="0"/>
      <dgm:spPr/>
    </dgm:pt>
    <dgm:pt modelId="{DFAAFD62-220C-47EA-B1FF-1D698C1D9D0C}" type="pres">
      <dgm:prSet presAssocID="{5D17C516-2319-40FE-8748-E184C6D71444}" presName="rootComposite" presStyleCnt="0"/>
      <dgm:spPr/>
    </dgm:pt>
    <dgm:pt modelId="{3DB7ADFA-DCAB-4034-9F43-B860EBE864E8}" type="pres">
      <dgm:prSet presAssocID="{5D17C516-2319-40FE-8748-E184C6D71444}" presName="rootText" presStyleLbl="node1" presStyleIdx="2" presStyleCnt="3"/>
      <dgm:spPr/>
    </dgm:pt>
    <dgm:pt modelId="{A1EB1FFF-29EC-48BF-990F-29DA82114C59}" type="pres">
      <dgm:prSet presAssocID="{5D17C516-2319-40FE-8748-E184C6D71444}" presName="rootConnector" presStyleLbl="node1" presStyleIdx="2" presStyleCnt="3"/>
      <dgm:spPr/>
    </dgm:pt>
    <dgm:pt modelId="{C961EBF4-10A8-458E-973D-7ED2EFFC972F}" type="pres">
      <dgm:prSet presAssocID="{5D17C516-2319-40FE-8748-E184C6D71444}" presName="childShape" presStyleCnt="0"/>
      <dgm:spPr/>
    </dgm:pt>
    <dgm:pt modelId="{278D3975-9588-4A95-85BD-D062BB0AE1A4}" type="pres">
      <dgm:prSet presAssocID="{109F41A6-1D40-4F81-903A-8B0CB1E442DB}" presName="Name13" presStyleLbl="parChTrans1D2" presStyleIdx="7" presStyleCnt="11"/>
      <dgm:spPr/>
    </dgm:pt>
    <dgm:pt modelId="{EDB6085A-8F2B-4B84-887D-9DD4BEC6E4E1}" type="pres">
      <dgm:prSet presAssocID="{C217CF6C-69F6-4F1F-BFEF-F03F51825445}" presName="childText" presStyleLbl="bgAcc1" presStyleIdx="7" presStyleCnt="11">
        <dgm:presLayoutVars>
          <dgm:bulletEnabled val="1"/>
        </dgm:presLayoutVars>
      </dgm:prSet>
      <dgm:spPr/>
    </dgm:pt>
    <dgm:pt modelId="{FF100697-267A-4BC5-8DA9-B1F7321DFE84}" type="pres">
      <dgm:prSet presAssocID="{4B64BF35-F3DD-46FA-A74B-C8F1391BB234}" presName="Name13" presStyleLbl="parChTrans1D2" presStyleIdx="8" presStyleCnt="11"/>
      <dgm:spPr/>
    </dgm:pt>
    <dgm:pt modelId="{291D5A65-BA4D-4BF4-8D0F-050F9D81FBB6}" type="pres">
      <dgm:prSet presAssocID="{D6553791-8532-4952-AC46-957A80E6F455}" presName="childText" presStyleLbl="bgAcc1" presStyleIdx="8" presStyleCnt="11">
        <dgm:presLayoutVars>
          <dgm:bulletEnabled val="1"/>
        </dgm:presLayoutVars>
      </dgm:prSet>
      <dgm:spPr/>
    </dgm:pt>
    <dgm:pt modelId="{6B27DFF3-3021-4E99-BF73-829A6255425D}" type="pres">
      <dgm:prSet presAssocID="{E8807DF0-38BE-4236-AFC9-03DFA18007AA}" presName="Name13" presStyleLbl="parChTrans1D2" presStyleIdx="9" presStyleCnt="11"/>
      <dgm:spPr/>
    </dgm:pt>
    <dgm:pt modelId="{88C17E61-7A2A-46D7-AC95-5E562286A33E}" type="pres">
      <dgm:prSet presAssocID="{23FBFCAF-D268-4C4D-8359-092F33A19BD5}" presName="childText" presStyleLbl="bgAcc1" presStyleIdx="9" presStyleCnt="11">
        <dgm:presLayoutVars>
          <dgm:bulletEnabled val="1"/>
        </dgm:presLayoutVars>
      </dgm:prSet>
      <dgm:spPr/>
    </dgm:pt>
    <dgm:pt modelId="{E8A2D34D-9B35-4804-BD08-DC4453907292}" type="pres">
      <dgm:prSet presAssocID="{E61F56D0-9360-46BF-8251-561CA9F726E8}" presName="Name13" presStyleLbl="parChTrans1D2" presStyleIdx="10" presStyleCnt="11"/>
      <dgm:spPr/>
    </dgm:pt>
    <dgm:pt modelId="{1B267FF2-7D4F-4C45-AA7C-4EA638A9F1C5}" type="pres">
      <dgm:prSet presAssocID="{BE7D634C-5542-4AE8-B044-37802A6A19BF}" presName="childText" presStyleLbl="bgAcc1" presStyleIdx="10" presStyleCnt="11">
        <dgm:presLayoutVars>
          <dgm:bulletEnabled val="1"/>
        </dgm:presLayoutVars>
      </dgm:prSet>
      <dgm:spPr/>
    </dgm:pt>
  </dgm:ptLst>
  <dgm:cxnLst>
    <dgm:cxn modelId="{F8F3D917-317B-4A80-B606-277A7F6170C2}" srcId="{9AAB3432-E203-4861-9A1F-5A18DE81A0E0}" destId="{F221EA58-7488-4550-B7A5-965344CA7EAE}" srcOrd="1" destOrd="0" parTransId="{03056A9D-BCBF-4181-B8D6-7E4ECCBD4D9E}" sibTransId="{50012D0E-39A9-4FB4-832D-C4D74BE598A6}"/>
    <dgm:cxn modelId="{B7B8BE25-1D3D-41C1-B2BB-252CA3FFFABF}" srcId="{5D17C516-2319-40FE-8748-E184C6D71444}" destId="{C217CF6C-69F6-4F1F-BFEF-F03F51825445}" srcOrd="0" destOrd="0" parTransId="{109F41A6-1D40-4F81-903A-8B0CB1E442DB}" sibTransId="{727D2815-3763-49AC-8FA5-B78975C6E255}"/>
    <dgm:cxn modelId="{918F4E28-6C57-4EFF-80BA-F57AC436CDC9}" type="presOf" srcId="{08AACE21-5FAD-4460-B120-67387C8F0F32}" destId="{F5AE7053-0C33-481C-8BFB-D2DAFB4C4294}" srcOrd="0" destOrd="0" presId="urn:microsoft.com/office/officeart/2005/8/layout/hierarchy3"/>
    <dgm:cxn modelId="{C679C12F-0D37-4771-853C-9B6A72F3F8AB}" srcId="{5D17C516-2319-40FE-8748-E184C6D71444}" destId="{23FBFCAF-D268-4C4D-8359-092F33A19BD5}" srcOrd="2" destOrd="0" parTransId="{E8807DF0-38BE-4236-AFC9-03DFA18007AA}" sibTransId="{49424D88-7251-4F7F-9D61-B03F29AB2536}"/>
    <dgm:cxn modelId="{372E1130-8A4A-4006-A020-34030B0410C9}" srcId="{ED0B78BF-E006-4732-B48C-2ADC9E2EF39A}" destId="{A7945ECA-2D01-4C03-9AED-9E3EEAAF0F2C}" srcOrd="1" destOrd="0" parTransId="{D39C6496-6307-4FC4-9D55-DB6DA94D051F}" sibTransId="{4FF7D82F-ECB8-4560-8324-4D22393C300C}"/>
    <dgm:cxn modelId="{7156E032-39F7-4DCF-A095-E4906170ABD1}" type="presOf" srcId="{C217CF6C-69F6-4F1F-BFEF-F03F51825445}" destId="{EDB6085A-8F2B-4B84-887D-9DD4BEC6E4E1}" srcOrd="0" destOrd="0" presId="urn:microsoft.com/office/officeart/2005/8/layout/hierarchy3"/>
    <dgm:cxn modelId="{77C2803F-5DCB-40EC-8837-BEA44757C328}" type="presOf" srcId="{B1CEE35E-20B6-4A0B-B1E8-D4F40E3162E1}" destId="{C5878689-67F2-4E3D-8C9B-392F50C32024}" srcOrd="0" destOrd="0" presId="urn:microsoft.com/office/officeart/2005/8/layout/hierarchy3"/>
    <dgm:cxn modelId="{3C31933F-6B34-49D4-B2D3-FA6BA454BF0B}" type="presOf" srcId="{3C02419B-DA6A-4FDB-972F-4F8DC3AD08E3}" destId="{5A2BB121-DDEE-46A8-AC09-18496F773E62}" srcOrd="0" destOrd="0" presId="urn:microsoft.com/office/officeart/2005/8/layout/hierarchy3"/>
    <dgm:cxn modelId="{C906736A-EECE-4919-9DAA-28FE9DCB5675}" type="presOf" srcId="{5D17C516-2319-40FE-8748-E184C6D71444}" destId="{3DB7ADFA-DCAB-4034-9F43-B860EBE864E8}" srcOrd="0" destOrd="0" presId="urn:microsoft.com/office/officeart/2005/8/layout/hierarchy3"/>
    <dgm:cxn modelId="{0DEC854C-4194-43A5-8929-DF87D63D4D63}" type="presOf" srcId="{E61F56D0-9360-46BF-8251-561CA9F726E8}" destId="{E8A2D34D-9B35-4804-BD08-DC4453907292}" srcOrd="0" destOrd="0" presId="urn:microsoft.com/office/officeart/2005/8/layout/hierarchy3"/>
    <dgm:cxn modelId="{658D4F50-D710-4AB9-8265-F6A1451ABDAD}" type="presOf" srcId="{E8807DF0-38BE-4236-AFC9-03DFA18007AA}" destId="{6B27DFF3-3021-4E99-BF73-829A6255425D}" srcOrd="0" destOrd="0" presId="urn:microsoft.com/office/officeart/2005/8/layout/hierarchy3"/>
    <dgm:cxn modelId="{1A587271-F11A-4E3E-97F5-0C80881E7856}" type="presOf" srcId="{4B64BF35-F3DD-46FA-A74B-C8F1391BB234}" destId="{FF100697-267A-4BC5-8DA9-B1F7321DFE84}" srcOrd="0" destOrd="0" presId="urn:microsoft.com/office/officeart/2005/8/layout/hierarchy3"/>
    <dgm:cxn modelId="{C6045752-28A9-4F08-8DE2-ADC62AB18265}" type="presOf" srcId="{109F41A6-1D40-4F81-903A-8B0CB1E442DB}" destId="{278D3975-9588-4A95-85BD-D062BB0AE1A4}" srcOrd="0" destOrd="0" presId="urn:microsoft.com/office/officeart/2005/8/layout/hierarchy3"/>
    <dgm:cxn modelId="{A598A554-6FB3-42AA-BB2F-C4DBF408EC24}" type="presOf" srcId="{A7945ECA-2D01-4C03-9AED-9E3EEAAF0F2C}" destId="{9C3E65C4-9266-43CB-B08F-79811ABF047A}" srcOrd="0" destOrd="0" presId="urn:microsoft.com/office/officeart/2005/8/layout/hierarchy3"/>
    <dgm:cxn modelId="{47968857-87E3-481A-908A-A468E51372C1}" srcId="{9AAB3432-E203-4861-9A1F-5A18DE81A0E0}" destId="{B1CEE35E-20B6-4A0B-B1E8-D4F40E3162E1}" srcOrd="2" destOrd="0" parTransId="{08AACE21-5FAD-4460-B120-67387C8F0F32}" sibTransId="{4A08DEA0-C75B-4713-B280-420C60C372D9}"/>
    <dgm:cxn modelId="{A3550B88-A4A2-4C55-8EEF-D8696D63FDCA}" type="presOf" srcId="{23FBFCAF-D268-4C4D-8359-092F33A19BD5}" destId="{88C17E61-7A2A-46D7-AC95-5E562286A33E}" srcOrd="0" destOrd="0" presId="urn:microsoft.com/office/officeart/2005/8/layout/hierarchy3"/>
    <dgm:cxn modelId="{22964D88-0DC4-4B3C-A8CE-48EA0783D709}" type="presOf" srcId="{9AAB3432-E203-4861-9A1F-5A18DE81A0E0}" destId="{D5FEF17D-A657-4E90-83A6-FFBD9375BEE2}" srcOrd="1" destOrd="0" presId="urn:microsoft.com/office/officeart/2005/8/layout/hierarchy3"/>
    <dgm:cxn modelId="{9662958D-3400-409A-ADC7-BEB605777B1F}" srcId="{ED0B78BF-E006-4732-B48C-2ADC9E2EF39A}" destId="{1CBBDDB5-026A-42BF-8805-ACAC57AA5DC3}" srcOrd="0" destOrd="0" parTransId="{1EC30C20-D36E-4265-85EE-C210CE02F892}" sibTransId="{D37EB34B-12D7-42C6-A433-F33F271349CA}"/>
    <dgm:cxn modelId="{94F0CB90-DE88-47E8-9D0B-FD6D9A03A22C}" type="presOf" srcId="{1EC30C20-D36E-4265-85EE-C210CE02F892}" destId="{2564A6E5-875B-4BC6-B983-AA12C064A019}" srcOrd="0" destOrd="0" presId="urn:microsoft.com/office/officeart/2005/8/layout/hierarchy3"/>
    <dgm:cxn modelId="{D1FEA694-B081-4B51-851E-3914507C3230}" type="presOf" srcId="{FD74BA91-6D78-44B3-BF01-4D49723F4718}" destId="{16CFAB30-3E6A-44D7-A45D-E3066E142053}" srcOrd="0" destOrd="0" presId="urn:microsoft.com/office/officeart/2005/8/layout/hierarchy3"/>
    <dgm:cxn modelId="{FAC6949B-B633-43AF-9BCB-483138B18D3F}" type="presOf" srcId="{FA010E1E-46BF-40DE-B386-14C19C329E38}" destId="{0ECF28DA-9925-4B5B-97B1-BDA459502114}" srcOrd="0" destOrd="0" presId="urn:microsoft.com/office/officeart/2005/8/layout/hierarchy3"/>
    <dgm:cxn modelId="{8B495D9D-5B75-4B97-8FE7-54F24CED5860}" type="presOf" srcId="{1CBBDDB5-026A-42BF-8805-ACAC57AA5DC3}" destId="{3B0CF9DF-CC55-47FF-BECE-903E70F9D2DE}" srcOrd="0" destOrd="0" presId="urn:microsoft.com/office/officeart/2005/8/layout/hierarchy3"/>
    <dgm:cxn modelId="{F9A2BA9E-B30D-4948-A3E9-A634F6BE47FD}" srcId="{D4ADF4FB-6626-4BAA-8170-1AB86830E7EB}" destId="{5D17C516-2319-40FE-8748-E184C6D71444}" srcOrd="2" destOrd="0" parTransId="{EA441DC7-A30D-47EC-A5C8-C50834D06E30}" sibTransId="{636B54D7-340F-4600-82E5-F2E670443C91}"/>
    <dgm:cxn modelId="{B2581BA3-7711-4B4F-895A-5C4A1A23D07A}" srcId="{ED0B78BF-E006-4732-B48C-2ADC9E2EF39A}" destId="{3C02419B-DA6A-4FDB-972F-4F8DC3AD08E3}" srcOrd="3" destOrd="0" parTransId="{FA010E1E-46BF-40DE-B386-14C19C329E38}" sibTransId="{ABE6B4B2-8044-42FC-8EBA-A2B2927B372D}"/>
    <dgm:cxn modelId="{17D275A3-9BBB-4EF7-8582-F13F0E98BB5D}" type="presOf" srcId="{ED0B78BF-E006-4732-B48C-2ADC9E2EF39A}" destId="{F1C18E15-3E91-476D-8B13-25AD56BC4B13}" srcOrd="0" destOrd="0" presId="urn:microsoft.com/office/officeart/2005/8/layout/hierarchy3"/>
    <dgm:cxn modelId="{29461AA4-85D3-4C91-9D68-226BD6D7500F}" type="presOf" srcId="{DDB8B436-9528-434E-BD0F-6EB4D2ACB929}" destId="{7E3D7089-292B-46E8-B4F0-ADC3733C52BD}" srcOrd="0" destOrd="0" presId="urn:microsoft.com/office/officeart/2005/8/layout/hierarchy3"/>
    <dgm:cxn modelId="{6F0A8CA4-3728-4E60-8471-7CAB7A834900}" type="presOf" srcId="{F221EA58-7488-4550-B7A5-965344CA7EAE}" destId="{CF0B1CD2-0FC3-49A4-A520-B01A6C3CCB95}" srcOrd="0" destOrd="0" presId="urn:microsoft.com/office/officeart/2005/8/layout/hierarchy3"/>
    <dgm:cxn modelId="{57CCC0A4-E34E-4C62-A9CF-DD81EEE3866B}" type="presOf" srcId="{ED0B78BF-E006-4732-B48C-2ADC9E2EF39A}" destId="{8FA2ECE2-9D66-4FD1-89DE-3231691A8283}" srcOrd="1" destOrd="0" presId="urn:microsoft.com/office/officeart/2005/8/layout/hierarchy3"/>
    <dgm:cxn modelId="{B9BF7AAF-65F6-4C3F-A447-D4308C54C183}" type="presOf" srcId="{03056A9D-BCBF-4181-B8D6-7E4ECCBD4D9E}" destId="{BC1B1EA4-129C-44F6-935B-BA646A7A2AA3}" srcOrd="0" destOrd="0" presId="urn:microsoft.com/office/officeart/2005/8/layout/hierarchy3"/>
    <dgm:cxn modelId="{9A9D42B1-F32F-4577-8983-B9A3F16912EF}" type="presOf" srcId="{5D17C516-2319-40FE-8748-E184C6D71444}" destId="{A1EB1FFF-29EC-48BF-990F-29DA82114C59}" srcOrd="1" destOrd="0" presId="urn:microsoft.com/office/officeart/2005/8/layout/hierarchy3"/>
    <dgm:cxn modelId="{89C78CB1-6741-4CF3-94C6-75218CA722F2}" type="presOf" srcId="{9E647244-45B2-496C-B687-01576FEABEC4}" destId="{360B229B-0F55-45E5-A55A-DDDBDBD1C921}" srcOrd="0" destOrd="0" presId="urn:microsoft.com/office/officeart/2005/8/layout/hierarchy3"/>
    <dgm:cxn modelId="{A1A3BCB4-83BF-4A79-B53F-5F8A606BDE54}" srcId="{D4ADF4FB-6626-4BAA-8170-1AB86830E7EB}" destId="{ED0B78BF-E006-4732-B48C-2ADC9E2EF39A}" srcOrd="1" destOrd="0" parTransId="{28816F29-4038-473E-B49B-94074EA0A51E}" sibTransId="{23CFA8B8-2A05-4928-AEB3-72448E3A79E3}"/>
    <dgm:cxn modelId="{05A31FBA-4386-4C52-B511-34CACCBA2A2F}" type="presOf" srcId="{D6553791-8532-4952-AC46-957A80E6F455}" destId="{291D5A65-BA4D-4BF4-8D0F-050F9D81FBB6}" srcOrd="0" destOrd="0" presId="urn:microsoft.com/office/officeart/2005/8/layout/hierarchy3"/>
    <dgm:cxn modelId="{D3B30ABB-789A-496A-BE80-A66E542511F0}" type="presOf" srcId="{B0B0FACC-C24A-4552-82AB-C8FE8246DEF8}" destId="{5F9726AA-E8AD-4C5C-A0CA-2350C4F8CAFA}" srcOrd="0" destOrd="0" presId="urn:microsoft.com/office/officeart/2005/8/layout/hierarchy3"/>
    <dgm:cxn modelId="{F5F6D4BB-2DFC-4FC1-ABCD-FF03786BFFE0}" srcId="{D4ADF4FB-6626-4BAA-8170-1AB86830E7EB}" destId="{9AAB3432-E203-4861-9A1F-5A18DE81A0E0}" srcOrd="0" destOrd="0" parTransId="{A67FC2F0-CFC7-4D0E-AB12-FC8B412EC38C}" sibTransId="{6A4E30F2-4DB5-4E70-B35C-3B1843570C40}"/>
    <dgm:cxn modelId="{F089AEBC-BE1B-4B2B-AE04-A2DE441E9900}" type="presOf" srcId="{BE7D634C-5542-4AE8-B044-37802A6A19BF}" destId="{1B267FF2-7D4F-4C45-AA7C-4EA638A9F1C5}" srcOrd="0" destOrd="0" presId="urn:microsoft.com/office/officeart/2005/8/layout/hierarchy3"/>
    <dgm:cxn modelId="{B7404AC6-1631-4D80-950E-A28F1FE44D7F}" srcId="{5D17C516-2319-40FE-8748-E184C6D71444}" destId="{BE7D634C-5542-4AE8-B044-37802A6A19BF}" srcOrd="3" destOrd="0" parTransId="{E61F56D0-9360-46BF-8251-561CA9F726E8}" sibTransId="{F057A6F2-F3CD-40BE-A001-82BB25F47711}"/>
    <dgm:cxn modelId="{CF5086CE-64BD-4DFC-A4A2-5A3B8EB678D2}" type="presOf" srcId="{D39C6496-6307-4FC4-9D55-DB6DA94D051F}" destId="{7DFA9A08-1F84-4CF2-9E63-7F6E7C219F76}" srcOrd="0" destOrd="0" presId="urn:microsoft.com/office/officeart/2005/8/layout/hierarchy3"/>
    <dgm:cxn modelId="{E630B7D1-EF42-4E29-A586-EDEEAFD22353}" srcId="{5D17C516-2319-40FE-8748-E184C6D71444}" destId="{D6553791-8532-4952-AC46-957A80E6F455}" srcOrd="1" destOrd="0" parTransId="{4B64BF35-F3DD-46FA-A74B-C8F1391BB234}" sibTransId="{C19A1F15-CCAA-4226-B7DD-F2CD4049A9B3}"/>
    <dgm:cxn modelId="{B80BDAD5-1DB9-4ED8-AD7A-F59F92E4D26B}" type="presOf" srcId="{D4ADF4FB-6626-4BAA-8170-1AB86830E7EB}" destId="{5EAC0F1C-8135-499C-A050-8951C4D4D68B}" srcOrd="0" destOrd="0" presId="urn:microsoft.com/office/officeart/2005/8/layout/hierarchy3"/>
    <dgm:cxn modelId="{05392EDD-3032-43C3-BA79-A1347D6D727C}" srcId="{9AAB3432-E203-4861-9A1F-5A18DE81A0E0}" destId="{DDB8B436-9528-434E-BD0F-6EB4D2ACB929}" srcOrd="0" destOrd="0" parTransId="{9E647244-45B2-496C-B687-01576FEABEC4}" sibTransId="{EE60868F-7BA4-434D-84FC-89FFDDF05FC3}"/>
    <dgm:cxn modelId="{13013BF6-3A96-443E-9540-BE81022B503E}" type="presOf" srcId="{9AAB3432-E203-4861-9A1F-5A18DE81A0E0}" destId="{D42C5353-2F91-4910-9E62-259C884C47C8}" srcOrd="0" destOrd="0" presId="urn:microsoft.com/office/officeart/2005/8/layout/hierarchy3"/>
    <dgm:cxn modelId="{FCD83CF7-A1CD-455F-A466-CFFA01A2A6C9}" srcId="{ED0B78BF-E006-4732-B48C-2ADC9E2EF39A}" destId="{B0B0FACC-C24A-4552-82AB-C8FE8246DEF8}" srcOrd="2" destOrd="0" parTransId="{FD74BA91-6D78-44B3-BF01-4D49723F4718}" sibTransId="{E6264341-6F1C-4A60-9081-A5335333D714}"/>
    <dgm:cxn modelId="{D1AD12C1-70FD-4640-8165-4E8A414F3C3C}" type="presParOf" srcId="{5EAC0F1C-8135-499C-A050-8951C4D4D68B}" destId="{E9A360F5-905C-4B1F-87BD-8099DBD7826B}" srcOrd="0" destOrd="0" presId="urn:microsoft.com/office/officeart/2005/8/layout/hierarchy3"/>
    <dgm:cxn modelId="{EA767C94-0C36-4B1E-B0CE-249521D515D9}" type="presParOf" srcId="{E9A360F5-905C-4B1F-87BD-8099DBD7826B}" destId="{770F0FD6-A664-4D0A-A016-FBEA3DBC5EF2}" srcOrd="0" destOrd="0" presId="urn:microsoft.com/office/officeart/2005/8/layout/hierarchy3"/>
    <dgm:cxn modelId="{99E9EA2F-D216-4B5B-BB7F-3561383CB3E9}" type="presParOf" srcId="{770F0FD6-A664-4D0A-A016-FBEA3DBC5EF2}" destId="{D42C5353-2F91-4910-9E62-259C884C47C8}" srcOrd="0" destOrd="0" presId="urn:microsoft.com/office/officeart/2005/8/layout/hierarchy3"/>
    <dgm:cxn modelId="{68651435-D41E-41DA-A714-AA24CA135D34}" type="presParOf" srcId="{770F0FD6-A664-4D0A-A016-FBEA3DBC5EF2}" destId="{D5FEF17D-A657-4E90-83A6-FFBD9375BEE2}" srcOrd="1" destOrd="0" presId="urn:microsoft.com/office/officeart/2005/8/layout/hierarchy3"/>
    <dgm:cxn modelId="{4F96940D-AB8F-483B-8E33-09350038BE5F}" type="presParOf" srcId="{E9A360F5-905C-4B1F-87BD-8099DBD7826B}" destId="{ED254901-973D-4D91-AABF-EBA39BDAC603}" srcOrd="1" destOrd="0" presId="urn:microsoft.com/office/officeart/2005/8/layout/hierarchy3"/>
    <dgm:cxn modelId="{EFCBF1C7-F098-4081-A971-DBD264293E1B}" type="presParOf" srcId="{ED254901-973D-4D91-AABF-EBA39BDAC603}" destId="{360B229B-0F55-45E5-A55A-DDDBDBD1C921}" srcOrd="0" destOrd="0" presId="urn:microsoft.com/office/officeart/2005/8/layout/hierarchy3"/>
    <dgm:cxn modelId="{11514D88-7BDE-4B06-BABF-48FD2C185D66}" type="presParOf" srcId="{ED254901-973D-4D91-AABF-EBA39BDAC603}" destId="{7E3D7089-292B-46E8-B4F0-ADC3733C52BD}" srcOrd="1" destOrd="0" presId="urn:microsoft.com/office/officeart/2005/8/layout/hierarchy3"/>
    <dgm:cxn modelId="{7065C4CB-4AB6-45D8-B5BA-CD814B7462FF}" type="presParOf" srcId="{ED254901-973D-4D91-AABF-EBA39BDAC603}" destId="{BC1B1EA4-129C-44F6-935B-BA646A7A2AA3}" srcOrd="2" destOrd="0" presId="urn:microsoft.com/office/officeart/2005/8/layout/hierarchy3"/>
    <dgm:cxn modelId="{C3F9E7A4-75B1-4B7E-A1E5-4987D8B78D37}" type="presParOf" srcId="{ED254901-973D-4D91-AABF-EBA39BDAC603}" destId="{CF0B1CD2-0FC3-49A4-A520-B01A6C3CCB95}" srcOrd="3" destOrd="0" presId="urn:microsoft.com/office/officeart/2005/8/layout/hierarchy3"/>
    <dgm:cxn modelId="{FB9B22F7-2413-495F-B229-6C18B49466FC}" type="presParOf" srcId="{ED254901-973D-4D91-AABF-EBA39BDAC603}" destId="{F5AE7053-0C33-481C-8BFB-D2DAFB4C4294}" srcOrd="4" destOrd="0" presId="urn:microsoft.com/office/officeart/2005/8/layout/hierarchy3"/>
    <dgm:cxn modelId="{C16A5564-59F3-412A-B4EB-B65B63053508}" type="presParOf" srcId="{ED254901-973D-4D91-AABF-EBA39BDAC603}" destId="{C5878689-67F2-4E3D-8C9B-392F50C32024}" srcOrd="5" destOrd="0" presId="urn:microsoft.com/office/officeart/2005/8/layout/hierarchy3"/>
    <dgm:cxn modelId="{09181F9B-E167-4B75-B6B6-F9E14D694D89}" type="presParOf" srcId="{5EAC0F1C-8135-499C-A050-8951C4D4D68B}" destId="{78204B86-F48E-424E-B9F0-F61E8700D86E}" srcOrd="1" destOrd="0" presId="urn:microsoft.com/office/officeart/2005/8/layout/hierarchy3"/>
    <dgm:cxn modelId="{DBC2B5BC-DFDC-474C-A838-26BB04DE679E}" type="presParOf" srcId="{78204B86-F48E-424E-B9F0-F61E8700D86E}" destId="{612CABF1-DDE5-41D1-9036-25B4BE7589BE}" srcOrd="0" destOrd="0" presId="urn:microsoft.com/office/officeart/2005/8/layout/hierarchy3"/>
    <dgm:cxn modelId="{28B003FA-10B3-4B59-9252-9741DA196AD4}" type="presParOf" srcId="{612CABF1-DDE5-41D1-9036-25B4BE7589BE}" destId="{F1C18E15-3E91-476D-8B13-25AD56BC4B13}" srcOrd="0" destOrd="0" presId="urn:microsoft.com/office/officeart/2005/8/layout/hierarchy3"/>
    <dgm:cxn modelId="{3CDADAA2-FDA6-4600-957E-40993F510D7B}" type="presParOf" srcId="{612CABF1-DDE5-41D1-9036-25B4BE7589BE}" destId="{8FA2ECE2-9D66-4FD1-89DE-3231691A8283}" srcOrd="1" destOrd="0" presId="urn:microsoft.com/office/officeart/2005/8/layout/hierarchy3"/>
    <dgm:cxn modelId="{D333763B-8A35-4756-B2BA-39040A45CB48}" type="presParOf" srcId="{78204B86-F48E-424E-B9F0-F61E8700D86E}" destId="{5E7F2D45-2508-495B-A708-02E0FD5F2314}" srcOrd="1" destOrd="0" presId="urn:microsoft.com/office/officeart/2005/8/layout/hierarchy3"/>
    <dgm:cxn modelId="{259421E8-95D2-4D14-8B2B-86B19D729340}" type="presParOf" srcId="{5E7F2D45-2508-495B-A708-02E0FD5F2314}" destId="{2564A6E5-875B-4BC6-B983-AA12C064A019}" srcOrd="0" destOrd="0" presId="urn:microsoft.com/office/officeart/2005/8/layout/hierarchy3"/>
    <dgm:cxn modelId="{8BDD8554-2C29-4FFE-BD1A-F208CC31C2A1}" type="presParOf" srcId="{5E7F2D45-2508-495B-A708-02E0FD5F2314}" destId="{3B0CF9DF-CC55-47FF-BECE-903E70F9D2DE}" srcOrd="1" destOrd="0" presId="urn:microsoft.com/office/officeart/2005/8/layout/hierarchy3"/>
    <dgm:cxn modelId="{875A6F76-A845-47E2-9FD3-19114F777D75}" type="presParOf" srcId="{5E7F2D45-2508-495B-A708-02E0FD5F2314}" destId="{7DFA9A08-1F84-4CF2-9E63-7F6E7C219F76}" srcOrd="2" destOrd="0" presId="urn:microsoft.com/office/officeart/2005/8/layout/hierarchy3"/>
    <dgm:cxn modelId="{D1011F87-5E28-4D3F-8118-4BA6A4FEA06E}" type="presParOf" srcId="{5E7F2D45-2508-495B-A708-02E0FD5F2314}" destId="{9C3E65C4-9266-43CB-B08F-79811ABF047A}" srcOrd="3" destOrd="0" presId="urn:microsoft.com/office/officeart/2005/8/layout/hierarchy3"/>
    <dgm:cxn modelId="{B64B3C35-7E92-47FF-A43C-7E75EABB7DE0}" type="presParOf" srcId="{5E7F2D45-2508-495B-A708-02E0FD5F2314}" destId="{16CFAB30-3E6A-44D7-A45D-E3066E142053}" srcOrd="4" destOrd="0" presId="urn:microsoft.com/office/officeart/2005/8/layout/hierarchy3"/>
    <dgm:cxn modelId="{86D49351-D3C9-48A1-88EA-44A93353F587}" type="presParOf" srcId="{5E7F2D45-2508-495B-A708-02E0FD5F2314}" destId="{5F9726AA-E8AD-4C5C-A0CA-2350C4F8CAFA}" srcOrd="5" destOrd="0" presId="urn:microsoft.com/office/officeart/2005/8/layout/hierarchy3"/>
    <dgm:cxn modelId="{91C1DB7D-DADE-48E1-9C3F-D33F6FC84386}" type="presParOf" srcId="{5E7F2D45-2508-495B-A708-02E0FD5F2314}" destId="{0ECF28DA-9925-4B5B-97B1-BDA459502114}" srcOrd="6" destOrd="0" presId="urn:microsoft.com/office/officeart/2005/8/layout/hierarchy3"/>
    <dgm:cxn modelId="{7A09BA7C-9EDC-496E-8A6D-4B0744B8C88D}" type="presParOf" srcId="{5E7F2D45-2508-495B-A708-02E0FD5F2314}" destId="{5A2BB121-DDEE-46A8-AC09-18496F773E62}" srcOrd="7" destOrd="0" presId="urn:microsoft.com/office/officeart/2005/8/layout/hierarchy3"/>
    <dgm:cxn modelId="{F5B8C0DF-97A3-423B-9A5D-53FC91FEE07D}" type="presParOf" srcId="{5EAC0F1C-8135-499C-A050-8951C4D4D68B}" destId="{59FB6EFF-035B-4901-8C84-3BDEA8130465}" srcOrd="2" destOrd="0" presId="urn:microsoft.com/office/officeart/2005/8/layout/hierarchy3"/>
    <dgm:cxn modelId="{2C3BEA50-80F2-41C7-A82B-5C3E16FC0BD9}" type="presParOf" srcId="{59FB6EFF-035B-4901-8C84-3BDEA8130465}" destId="{DFAAFD62-220C-47EA-B1FF-1D698C1D9D0C}" srcOrd="0" destOrd="0" presId="urn:microsoft.com/office/officeart/2005/8/layout/hierarchy3"/>
    <dgm:cxn modelId="{5783CD70-7213-4FC1-AF68-237D5BC3062A}" type="presParOf" srcId="{DFAAFD62-220C-47EA-B1FF-1D698C1D9D0C}" destId="{3DB7ADFA-DCAB-4034-9F43-B860EBE864E8}" srcOrd="0" destOrd="0" presId="urn:microsoft.com/office/officeart/2005/8/layout/hierarchy3"/>
    <dgm:cxn modelId="{B7E1F160-A178-462E-868C-EC6564C42610}" type="presParOf" srcId="{DFAAFD62-220C-47EA-B1FF-1D698C1D9D0C}" destId="{A1EB1FFF-29EC-48BF-990F-29DA82114C59}" srcOrd="1" destOrd="0" presId="urn:microsoft.com/office/officeart/2005/8/layout/hierarchy3"/>
    <dgm:cxn modelId="{9FF94B33-0113-4A76-8701-4BFCEEDBDE89}" type="presParOf" srcId="{59FB6EFF-035B-4901-8C84-3BDEA8130465}" destId="{C961EBF4-10A8-458E-973D-7ED2EFFC972F}" srcOrd="1" destOrd="0" presId="urn:microsoft.com/office/officeart/2005/8/layout/hierarchy3"/>
    <dgm:cxn modelId="{E16B69EF-6960-4FF6-974E-0243612C50A9}" type="presParOf" srcId="{C961EBF4-10A8-458E-973D-7ED2EFFC972F}" destId="{278D3975-9588-4A95-85BD-D062BB0AE1A4}" srcOrd="0" destOrd="0" presId="urn:microsoft.com/office/officeart/2005/8/layout/hierarchy3"/>
    <dgm:cxn modelId="{EDC0758A-BCB5-4E73-BE7E-8D1A992568A9}" type="presParOf" srcId="{C961EBF4-10A8-458E-973D-7ED2EFFC972F}" destId="{EDB6085A-8F2B-4B84-887D-9DD4BEC6E4E1}" srcOrd="1" destOrd="0" presId="urn:microsoft.com/office/officeart/2005/8/layout/hierarchy3"/>
    <dgm:cxn modelId="{B9702EBF-28A6-4C56-BB02-8A38776C1F90}" type="presParOf" srcId="{C961EBF4-10A8-458E-973D-7ED2EFFC972F}" destId="{FF100697-267A-4BC5-8DA9-B1F7321DFE84}" srcOrd="2" destOrd="0" presId="urn:microsoft.com/office/officeart/2005/8/layout/hierarchy3"/>
    <dgm:cxn modelId="{46AAE45F-BF7E-4CDB-A15F-802EEF0A52A0}" type="presParOf" srcId="{C961EBF4-10A8-458E-973D-7ED2EFFC972F}" destId="{291D5A65-BA4D-4BF4-8D0F-050F9D81FBB6}" srcOrd="3" destOrd="0" presId="urn:microsoft.com/office/officeart/2005/8/layout/hierarchy3"/>
    <dgm:cxn modelId="{0137D627-1B4F-47DB-ADA7-B3A9FCF6DA00}" type="presParOf" srcId="{C961EBF4-10A8-458E-973D-7ED2EFFC972F}" destId="{6B27DFF3-3021-4E99-BF73-829A6255425D}" srcOrd="4" destOrd="0" presId="urn:microsoft.com/office/officeart/2005/8/layout/hierarchy3"/>
    <dgm:cxn modelId="{2DDA2A2E-7EBF-42D3-8E45-3269864CBAA4}" type="presParOf" srcId="{C961EBF4-10A8-458E-973D-7ED2EFFC972F}" destId="{88C17E61-7A2A-46D7-AC95-5E562286A33E}" srcOrd="5" destOrd="0" presId="urn:microsoft.com/office/officeart/2005/8/layout/hierarchy3"/>
    <dgm:cxn modelId="{7CD2E438-91AB-49C8-BEFA-398ACCFFD7BD}" type="presParOf" srcId="{C961EBF4-10A8-458E-973D-7ED2EFFC972F}" destId="{E8A2D34D-9B35-4804-BD08-DC4453907292}" srcOrd="6" destOrd="0" presId="urn:microsoft.com/office/officeart/2005/8/layout/hierarchy3"/>
    <dgm:cxn modelId="{1534A217-6ECD-4474-80F2-71CA6833E5EF}" type="presParOf" srcId="{C961EBF4-10A8-458E-973D-7ED2EFFC972F}" destId="{1B267FF2-7D4F-4C45-AA7C-4EA638A9F1C5}"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C5353-2F91-4910-9E62-259C884C47C8}">
      <dsp:nvSpPr>
        <dsp:cNvPr id="0" name=""/>
        <dsp:cNvSpPr/>
      </dsp:nvSpPr>
      <dsp:spPr>
        <a:xfrm>
          <a:off x="529456" y="248"/>
          <a:ext cx="1439167" cy="7195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Basic Principles</a:t>
          </a:r>
        </a:p>
      </dsp:txBody>
      <dsp:txXfrm>
        <a:off x="550532" y="21324"/>
        <a:ext cx="1397015" cy="677431"/>
      </dsp:txXfrm>
    </dsp:sp>
    <dsp:sp modelId="{360B229B-0F55-45E5-A55A-DDDBDBD1C921}">
      <dsp:nvSpPr>
        <dsp:cNvPr id="0" name=""/>
        <dsp:cNvSpPr/>
      </dsp:nvSpPr>
      <dsp:spPr>
        <a:xfrm>
          <a:off x="673372" y="719832"/>
          <a:ext cx="143916" cy="539687"/>
        </a:xfrm>
        <a:custGeom>
          <a:avLst/>
          <a:gdLst/>
          <a:ahLst/>
          <a:cxnLst/>
          <a:rect l="0" t="0" r="0" b="0"/>
          <a:pathLst>
            <a:path>
              <a:moveTo>
                <a:pt x="0" y="0"/>
              </a:moveTo>
              <a:lnTo>
                <a:pt x="0" y="539687"/>
              </a:lnTo>
              <a:lnTo>
                <a:pt x="143916" y="539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3D7089-292B-46E8-B4F0-ADC3733C52BD}">
      <dsp:nvSpPr>
        <dsp:cNvPr id="0" name=""/>
        <dsp:cNvSpPr/>
      </dsp:nvSpPr>
      <dsp:spPr>
        <a:xfrm>
          <a:off x="817289" y="89972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Data</a:t>
          </a:r>
        </a:p>
      </dsp:txBody>
      <dsp:txXfrm>
        <a:off x="838365" y="920804"/>
        <a:ext cx="1109182" cy="677431"/>
      </dsp:txXfrm>
    </dsp:sp>
    <dsp:sp modelId="{BC1B1EA4-129C-44F6-935B-BA646A7A2AA3}">
      <dsp:nvSpPr>
        <dsp:cNvPr id="0" name=""/>
        <dsp:cNvSpPr/>
      </dsp:nvSpPr>
      <dsp:spPr>
        <a:xfrm>
          <a:off x="673372" y="719832"/>
          <a:ext cx="143916" cy="1439167"/>
        </a:xfrm>
        <a:custGeom>
          <a:avLst/>
          <a:gdLst/>
          <a:ahLst/>
          <a:cxnLst/>
          <a:rect l="0" t="0" r="0" b="0"/>
          <a:pathLst>
            <a:path>
              <a:moveTo>
                <a:pt x="0" y="0"/>
              </a:moveTo>
              <a:lnTo>
                <a:pt x="0" y="1439167"/>
              </a:lnTo>
              <a:lnTo>
                <a:pt x="143916" y="14391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1CD2-0FC3-49A4-A520-B01A6C3CCB95}">
      <dsp:nvSpPr>
        <dsp:cNvPr id="0" name=""/>
        <dsp:cNvSpPr/>
      </dsp:nvSpPr>
      <dsp:spPr>
        <a:xfrm>
          <a:off x="817289" y="179920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Functions</a:t>
          </a:r>
        </a:p>
      </dsp:txBody>
      <dsp:txXfrm>
        <a:off x="838365" y="1820284"/>
        <a:ext cx="1109182" cy="677431"/>
      </dsp:txXfrm>
    </dsp:sp>
    <dsp:sp modelId="{F5AE7053-0C33-481C-8BFB-D2DAFB4C4294}">
      <dsp:nvSpPr>
        <dsp:cNvPr id="0" name=""/>
        <dsp:cNvSpPr/>
      </dsp:nvSpPr>
      <dsp:spPr>
        <a:xfrm>
          <a:off x="673372" y="719832"/>
          <a:ext cx="143916" cy="2338647"/>
        </a:xfrm>
        <a:custGeom>
          <a:avLst/>
          <a:gdLst/>
          <a:ahLst/>
          <a:cxnLst/>
          <a:rect l="0" t="0" r="0" b="0"/>
          <a:pathLst>
            <a:path>
              <a:moveTo>
                <a:pt x="0" y="0"/>
              </a:moveTo>
              <a:lnTo>
                <a:pt x="0" y="2338647"/>
              </a:lnTo>
              <a:lnTo>
                <a:pt x="143916" y="2338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878689-67F2-4E3D-8C9B-392F50C32024}">
      <dsp:nvSpPr>
        <dsp:cNvPr id="0" name=""/>
        <dsp:cNvSpPr/>
      </dsp:nvSpPr>
      <dsp:spPr>
        <a:xfrm>
          <a:off x="817289" y="269868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Systems</a:t>
          </a:r>
        </a:p>
      </dsp:txBody>
      <dsp:txXfrm>
        <a:off x="838365" y="2719763"/>
        <a:ext cx="1109182" cy="677431"/>
      </dsp:txXfrm>
    </dsp:sp>
    <dsp:sp modelId="{F1C18E15-3E91-476D-8B13-25AD56BC4B13}">
      <dsp:nvSpPr>
        <dsp:cNvPr id="0" name=""/>
        <dsp:cNvSpPr/>
      </dsp:nvSpPr>
      <dsp:spPr>
        <a:xfrm>
          <a:off x="2328416" y="248"/>
          <a:ext cx="1439167" cy="7195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Tools and Techniques</a:t>
          </a:r>
        </a:p>
      </dsp:txBody>
      <dsp:txXfrm>
        <a:off x="2349492" y="21324"/>
        <a:ext cx="1397015" cy="677431"/>
      </dsp:txXfrm>
    </dsp:sp>
    <dsp:sp modelId="{2564A6E5-875B-4BC6-B983-AA12C064A019}">
      <dsp:nvSpPr>
        <dsp:cNvPr id="0" name=""/>
        <dsp:cNvSpPr/>
      </dsp:nvSpPr>
      <dsp:spPr>
        <a:xfrm>
          <a:off x="2472332" y="719832"/>
          <a:ext cx="143916" cy="539687"/>
        </a:xfrm>
        <a:custGeom>
          <a:avLst/>
          <a:gdLst/>
          <a:ahLst/>
          <a:cxnLst/>
          <a:rect l="0" t="0" r="0" b="0"/>
          <a:pathLst>
            <a:path>
              <a:moveTo>
                <a:pt x="0" y="0"/>
              </a:moveTo>
              <a:lnTo>
                <a:pt x="0" y="539687"/>
              </a:lnTo>
              <a:lnTo>
                <a:pt x="143916" y="539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0CF9DF-CC55-47FF-BECE-903E70F9D2DE}">
      <dsp:nvSpPr>
        <dsp:cNvPr id="0" name=""/>
        <dsp:cNvSpPr/>
      </dsp:nvSpPr>
      <dsp:spPr>
        <a:xfrm>
          <a:off x="2616249" y="89972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Computing with Lists</a:t>
          </a:r>
        </a:p>
      </dsp:txBody>
      <dsp:txXfrm>
        <a:off x="2637325" y="920804"/>
        <a:ext cx="1109182" cy="677431"/>
      </dsp:txXfrm>
    </dsp:sp>
    <dsp:sp modelId="{7DFA9A08-1F84-4CF2-9E63-7F6E7C219F76}">
      <dsp:nvSpPr>
        <dsp:cNvPr id="0" name=""/>
        <dsp:cNvSpPr/>
      </dsp:nvSpPr>
      <dsp:spPr>
        <a:xfrm>
          <a:off x="2472332" y="719832"/>
          <a:ext cx="143916" cy="1439167"/>
        </a:xfrm>
        <a:custGeom>
          <a:avLst/>
          <a:gdLst/>
          <a:ahLst/>
          <a:cxnLst/>
          <a:rect l="0" t="0" r="0" b="0"/>
          <a:pathLst>
            <a:path>
              <a:moveTo>
                <a:pt x="0" y="0"/>
              </a:moveTo>
              <a:lnTo>
                <a:pt x="0" y="1439167"/>
              </a:lnTo>
              <a:lnTo>
                <a:pt x="143916" y="14391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E65C4-9266-43CB-B08F-79811ABF047A}">
      <dsp:nvSpPr>
        <dsp:cNvPr id="0" name=""/>
        <dsp:cNvSpPr/>
      </dsp:nvSpPr>
      <dsp:spPr>
        <a:xfrm>
          <a:off x="2616249" y="179920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Computing with Trees and Graphs</a:t>
          </a:r>
        </a:p>
      </dsp:txBody>
      <dsp:txXfrm>
        <a:off x="2637325" y="1820284"/>
        <a:ext cx="1109182" cy="677431"/>
      </dsp:txXfrm>
    </dsp:sp>
    <dsp:sp modelId="{16CFAB30-3E6A-44D7-A45D-E3066E142053}">
      <dsp:nvSpPr>
        <dsp:cNvPr id="0" name=""/>
        <dsp:cNvSpPr/>
      </dsp:nvSpPr>
      <dsp:spPr>
        <a:xfrm>
          <a:off x="2472332" y="719832"/>
          <a:ext cx="143916" cy="2338647"/>
        </a:xfrm>
        <a:custGeom>
          <a:avLst/>
          <a:gdLst/>
          <a:ahLst/>
          <a:cxnLst/>
          <a:rect l="0" t="0" r="0" b="0"/>
          <a:pathLst>
            <a:path>
              <a:moveTo>
                <a:pt x="0" y="0"/>
              </a:moveTo>
              <a:lnTo>
                <a:pt x="0" y="2338647"/>
              </a:lnTo>
              <a:lnTo>
                <a:pt x="143916" y="2338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9726AA-E8AD-4C5C-A0CA-2350C4F8CAFA}">
      <dsp:nvSpPr>
        <dsp:cNvPr id="0" name=""/>
        <dsp:cNvSpPr/>
      </dsp:nvSpPr>
      <dsp:spPr>
        <a:xfrm>
          <a:off x="2616249" y="269868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with Invariants</a:t>
          </a:r>
        </a:p>
      </dsp:txBody>
      <dsp:txXfrm>
        <a:off x="2637325" y="2719763"/>
        <a:ext cx="1109182" cy="677431"/>
      </dsp:txXfrm>
    </dsp:sp>
    <dsp:sp modelId="{0ECF28DA-9925-4B5B-97B1-BDA459502114}">
      <dsp:nvSpPr>
        <dsp:cNvPr id="0" name=""/>
        <dsp:cNvSpPr/>
      </dsp:nvSpPr>
      <dsp:spPr>
        <a:xfrm>
          <a:off x="2472332" y="719832"/>
          <a:ext cx="143916" cy="3238127"/>
        </a:xfrm>
        <a:custGeom>
          <a:avLst/>
          <a:gdLst/>
          <a:ahLst/>
          <a:cxnLst/>
          <a:rect l="0" t="0" r="0" b="0"/>
          <a:pathLst>
            <a:path>
              <a:moveTo>
                <a:pt x="0" y="0"/>
              </a:moveTo>
              <a:lnTo>
                <a:pt x="0" y="3238127"/>
              </a:lnTo>
              <a:lnTo>
                <a:pt x="143916" y="32381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BB121-DDEE-46A8-AC09-18496F773E62}">
      <dsp:nvSpPr>
        <dsp:cNvPr id="0" name=""/>
        <dsp:cNvSpPr/>
      </dsp:nvSpPr>
      <dsp:spPr>
        <a:xfrm>
          <a:off x="2616249" y="359816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Thinking about Efficiency</a:t>
          </a:r>
        </a:p>
      </dsp:txBody>
      <dsp:txXfrm>
        <a:off x="2637325" y="3619243"/>
        <a:ext cx="1109182" cy="677431"/>
      </dsp:txXfrm>
    </dsp:sp>
    <dsp:sp modelId="{3DB7ADFA-DCAB-4034-9F43-B860EBE864E8}">
      <dsp:nvSpPr>
        <dsp:cNvPr id="0" name=""/>
        <dsp:cNvSpPr/>
      </dsp:nvSpPr>
      <dsp:spPr>
        <a:xfrm>
          <a:off x="4127375" y="248"/>
          <a:ext cx="1439167" cy="7195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Object-Oriented Programming</a:t>
          </a:r>
        </a:p>
      </dsp:txBody>
      <dsp:txXfrm>
        <a:off x="4148451" y="21324"/>
        <a:ext cx="1397015" cy="677431"/>
      </dsp:txXfrm>
    </dsp:sp>
    <dsp:sp modelId="{278D3975-9588-4A95-85BD-D062BB0AE1A4}">
      <dsp:nvSpPr>
        <dsp:cNvPr id="0" name=""/>
        <dsp:cNvSpPr/>
      </dsp:nvSpPr>
      <dsp:spPr>
        <a:xfrm>
          <a:off x="4271292" y="719832"/>
          <a:ext cx="143916" cy="539687"/>
        </a:xfrm>
        <a:custGeom>
          <a:avLst/>
          <a:gdLst/>
          <a:ahLst/>
          <a:cxnLst/>
          <a:rect l="0" t="0" r="0" b="0"/>
          <a:pathLst>
            <a:path>
              <a:moveTo>
                <a:pt x="0" y="0"/>
              </a:moveTo>
              <a:lnTo>
                <a:pt x="0" y="539687"/>
              </a:lnTo>
              <a:lnTo>
                <a:pt x="143916" y="539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6085A-8F2B-4B84-887D-9DD4BEC6E4E1}">
      <dsp:nvSpPr>
        <dsp:cNvPr id="0" name=""/>
        <dsp:cNvSpPr/>
      </dsp:nvSpPr>
      <dsp:spPr>
        <a:xfrm>
          <a:off x="4415209" y="89972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Interfaces and Classes</a:t>
          </a:r>
        </a:p>
      </dsp:txBody>
      <dsp:txXfrm>
        <a:off x="4436285" y="920804"/>
        <a:ext cx="1109182" cy="677431"/>
      </dsp:txXfrm>
    </dsp:sp>
    <dsp:sp modelId="{FF100697-267A-4BC5-8DA9-B1F7321DFE84}">
      <dsp:nvSpPr>
        <dsp:cNvPr id="0" name=""/>
        <dsp:cNvSpPr/>
      </dsp:nvSpPr>
      <dsp:spPr>
        <a:xfrm>
          <a:off x="4271292" y="719832"/>
          <a:ext cx="143916" cy="1439167"/>
        </a:xfrm>
        <a:custGeom>
          <a:avLst/>
          <a:gdLst/>
          <a:ahLst/>
          <a:cxnLst/>
          <a:rect l="0" t="0" r="0" b="0"/>
          <a:pathLst>
            <a:path>
              <a:moveTo>
                <a:pt x="0" y="0"/>
              </a:moveTo>
              <a:lnTo>
                <a:pt x="0" y="1439167"/>
              </a:lnTo>
              <a:lnTo>
                <a:pt x="143916" y="14391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D5A65-BA4D-4BF4-8D0F-050F9D81FBB6}">
      <dsp:nvSpPr>
        <dsp:cNvPr id="0" name=""/>
        <dsp:cNvSpPr/>
      </dsp:nvSpPr>
      <dsp:spPr>
        <a:xfrm>
          <a:off x="4415209" y="179920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Inheritance</a:t>
          </a:r>
        </a:p>
      </dsp:txBody>
      <dsp:txXfrm>
        <a:off x="4436285" y="1820284"/>
        <a:ext cx="1109182" cy="677431"/>
      </dsp:txXfrm>
    </dsp:sp>
    <dsp:sp modelId="{6B27DFF3-3021-4E99-BF73-829A6255425D}">
      <dsp:nvSpPr>
        <dsp:cNvPr id="0" name=""/>
        <dsp:cNvSpPr/>
      </dsp:nvSpPr>
      <dsp:spPr>
        <a:xfrm>
          <a:off x="4271292" y="719832"/>
          <a:ext cx="143916" cy="2338647"/>
        </a:xfrm>
        <a:custGeom>
          <a:avLst/>
          <a:gdLst/>
          <a:ahLst/>
          <a:cxnLst/>
          <a:rect l="0" t="0" r="0" b="0"/>
          <a:pathLst>
            <a:path>
              <a:moveTo>
                <a:pt x="0" y="0"/>
              </a:moveTo>
              <a:lnTo>
                <a:pt x="0" y="2338647"/>
              </a:lnTo>
              <a:lnTo>
                <a:pt x="143916" y="2338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17E61-7A2A-46D7-AC95-5E562286A33E}">
      <dsp:nvSpPr>
        <dsp:cNvPr id="0" name=""/>
        <dsp:cNvSpPr/>
      </dsp:nvSpPr>
      <dsp:spPr>
        <a:xfrm>
          <a:off x="4415209" y="269868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Objects with Mutable State</a:t>
          </a:r>
        </a:p>
      </dsp:txBody>
      <dsp:txXfrm>
        <a:off x="4436285" y="2719763"/>
        <a:ext cx="1109182" cy="677431"/>
      </dsp:txXfrm>
    </dsp:sp>
    <dsp:sp modelId="{E8A2D34D-9B35-4804-BD08-DC4453907292}">
      <dsp:nvSpPr>
        <dsp:cNvPr id="0" name=""/>
        <dsp:cNvSpPr/>
      </dsp:nvSpPr>
      <dsp:spPr>
        <a:xfrm>
          <a:off x="4271292" y="719832"/>
          <a:ext cx="143916" cy="3238127"/>
        </a:xfrm>
        <a:custGeom>
          <a:avLst/>
          <a:gdLst/>
          <a:ahLst/>
          <a:cxnLst/>
          <a:rect l="0" t="0" r="0" b="0"/>
          <a:pathLst>
            <a:path>
              <a:moveTo>
                <a:pt x="0" y="0"/>
              </a:moveTo>
              <a:lnTo>
                <a:pt x="0" y="3238127"/>
              </a:lnTo>
              <a:lnTo>
                <a:pt x="143916" y="32381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67FF2-7D4F-4C45-AA7C-4EA638A9F1C5}">
      <dsp:nvSpPr>
        <dsp:cNvPr id="0" name=""/>
        <dsp:cNvSpPr/>
      </dsp:nvSpPr>
      <dsp:spPr>
        <a:xfrm>
          <a:off x="4415209" y="359816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Efficiency, Part 2</a:t>
          </a:r>
        </a:p>
      </dsp:txBody>
      <dsp:txXfrm>
        <a:off x="4436285" y="3619243"/>
        <a:ext cx="1109182" cy="67743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B146F0-9122-4808-B0F9-3E08B8294872}" type="datetimeFigureOut">
              <a:rPr lang="en-US" smtClean="0"/>
              <a:t>7/21/2017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80CC5F-B70A-4D86-BBBF-E132BC41B131}" type="slidenum">
              <a:rPr lang="en-US" smtClean="0"/>
              <a:t>‹#›</a:t>
            </a:fld>
            <a:endParaRPr lang="en-US"/>
          </a:p>
        </p:txBody>
      </p:sp>
    </p:spTree>
    <p:extLst>
      <p:ext uri="{BB962C8B-B14F-4D97-AF65-F5344CB8AC3E}">
        <p14:creationId xmlns:p14="http://schemas.microsoft.com/office/powerpoint/2010/main" val="4127572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dirty="0"/>
              <a:t>Welcome to CS 5010, Program Design Paradigms, also known as “Bootcamp”</a:t>
            </a:r>
          </a:p>
          <a:p>
            <a:endParaRPr lang="en-US" dirty="0"/>
          </a:p>
          <a:p>
            <a:r>
              <a:rPr lang="en-US" dirty="0"/>
              <a:t>I’m Professor Wand, and I will be your instructor in this online course.</a:t>
            </a:r>
          </a:p>
          <a:p>
            <a:endParaRPr lang="en-US" dirty="0"/>
          </a:p>
          <a:p>
            <a:r>
              <a:rPr lang="en-US" dirty="0"/>
              <a:t>In this lesson, we will learn about the goals of this course and about some of the educational philosophy behind it.</a:t>
            </a:r>
          </a:p>
        </p:txBody>
      </p:sp>
      <p:sp>
        <p:nvSpPr>
          <p:cNvPr id="4" name="Slide Number Placeholder 3"/>
          <p:cNvSpPr>
            <a:spLocks noGrp="1"/>
          </p:cNvSpPr>
          <p:nvPr>
            <p:ph type="sldNum" sz="quarter" idx="10"/>
          </p:nvPr>
        </p:nvSpPr>
        <p:spPr/>
        <p:txBody>
          <a:bodyPr/>
          <a:lstStyle/>
          <a:p>
            <a:fld id="{C817909F-3886-456C-8134-DE469A6B6674}"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4271068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11</a:t>
            </a:fld>
            <a:endParaRPr lang="en-US"/>
          </a:p>
        </p:txBody>
      </p:sp>
    </p:spTree>
    <p:extLst>
      <p:ext uri="{BB962C8B-B14F-4D97-AF65-F5344CB8AC3E}">
        <p14:creationId xmlns:p14="http://schemas.microsoft.com/office/powerpoint/2010/main" val="4063843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function design recipe.  </a:t>
            </a:r>
          </a:p>
        </p:txBody>
      </p:sp>
      <p:sp>
        <p:nvSpPr>
          <p:cNvPr id="4" name="Slide Number Placeholder 3"/>
          <p:cNvSpPr>
            <a:spLocks noGrp="1"/>
          </p:cNvSpPr>
          <p:nvPr>
            <p:ph type="sldNum" sz="quarter" idx="10"/>
          </p:nvPr>
        </p:nvSpPr>
        <p:spPr/>
        <p:txBody>
          <a:bodyPr/>
          <a:lstStyle/>
          <a:p>
            <a:fld id="{6048B3DE-E9CD-4720-84B6-E24D30E64DE7}" type="slidenum">
              <a:rPr lang="en-US" smtClean="0"/>
              <a:pPr/>
              <a:t>12</a:t>
            </a:fld>
            <a:endParaRPr lang="en-US"/>
          </a:p>
        </p:txBody>
      </p:sp>
    </p:spTree>
    <p:extLst>
      <p:ext uri="{BB962C8B-B14F-4D97-AF65-F5344CB8AC3E}">
        <p14:creationId xmlns:p14="http://schemas.microsoft.com/office/powerpoint/2010/main" val="4027325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13</a:t>
            </a:fld>
            <a:endParaRPr lang="en-US"/>
          </a:p>
        </p:txBody>
      </p:sp>
    </p:spTree>
    <p:extLst>
      <p:ext uri="{BB962C8B-B14F-4D97-AF65-F5344CB8AC3E}">
        <p14:creationId xmlns:p14="http://schemas.microsoft.com/office/powerpoint/2010/main" val="688805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14</a:t>
            </a:fld>
            <a:endParaRPr lang="en-US"/>
          </a:p>
        </p:txBody>
      </p:sp>
    </p:spTree>
    <p:extLst>
      <p:ext uri="{BB962C8B-B14F-4D97-AF65-F5344CB8AC3E}">
        <p14:creationId xmlns:p14="http://schemas.microsoft.com/office/powerpoint/2010/main" val="2556681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17</a:t>
            </a:fld>
            <a:endParaRPr lang="en-US"/>
          </a:p>
        </p:txBody>
      </p:sp>
    </p:spTree>
    <p:extLst>
      <p:ext uri="{BB962C8B-B14F-4D97-AF65-F5344CB8AC3E}">
        <p14:creationId xmlns:p14="http://schemas.microsoft.com/office/powerpoint/2010/main" val="3170611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2</a:t>
            </a:fld>
            <a:endParaRPr lang="en-US"/>
          </a:p>
        </p:txBody>
      </p:sp>
    </p:spTree>
    <p:extLst>
      <p:ext uri="{BB962C8B-B14F-4D97-AF65-F5344CB8AC3E}">
        <p14:creationId xmlns:p14="http://schemas.microsoft.com/office/powerpoint/2010/main" val="984312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3</a:t>
            </a:fld>
            <a:endParaRPr lang="en-US"/>
          </a:p>
        </p:txBody>
      </p:sp>
    </p:spTree>
    <p:extLst>
      <p:ext uri="{BB962C8B-B14F-4D97-AF65-F5344CB8AC3E}">
        <p14:creationId xmlns:p14="http://schemas.microsoft.com/office/powerpoint/2010/main" val="1623990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4</a:t>
            </a:fld>
            <a:endParaRPr lang="en-US"/>
          </a:p>
        </p:txBody>
      </p:sp>
    </p:spTree>
    <p:extLst>
      <p:ext uri="{BB962C8B-B14F-4D97-AF65-F5344CB8AC3E}">
        <p14:creationId xmlns:p14="http://schemas.microsoft.com/office/powerpoint/2010/main" val="2008942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5</a:t>
            </a:fld>
            <a:endParaRPr lang="en-US"/>
          </a:p>
        </p:txBody>
      </p:sp>
    </p:spTree>
    <p:extLst>
      <p:ext uri="{BB962C8B-B14F-4D97-AF65-F5344CB8AC3E}">
        <p14:creationId xmlns:p14="http://schemas.microsoft.com/office/powerpoint/2010/main" val="620085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80CC5F-B70A-4D86-BBBF-E132BC41B131}" type="slidenum">
              <a:rPr lang="en-US" smtClean="0"/>
              <a:t>6</a:t>
            </a:fld>
            <a:endParaRPr lang="en-US"/>
          </a:p>
        </p:txBody>
      </p:sp>
    </p:spTree>
    <p:extLst>
      <p:ext uri="{BB962C8B-B14F-4D97-AF65-F5344CB8AC3E}">
        <p14:creationId xmlns:p14="http://schemas.microsoft.com/office/powerpoint/2010/main" val="221279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7</a:t>
            </a:fld>
            <a:endParaRPr lang="en-US"/>
          </a:p>
        </p:txBody>
      </p:sp>
    </p:spTree>
    <p:extLst>
      <p:ext uri="{BB962C8B-B14F-4D97-AF65-F5344CB8AC3E}">
        <p14:creationId xmlns:p14="http://schemas.microsoft.com/office/powerpoint/2010/main" val="308113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8</a:t>
            </a:fld>
            <a:endParaRPr lang="en-US"/>
          </a:p>
        </p:txBody>
      </p:sp>
    </p:spTree>
    <p:extLst>
      <p:ext uri="{BB962C8B-B14F-4D97-AF65-F5344CB8AC3E}">
        <p14:creationId xmlns:p14="http://schemas.microsoft.com/office/powerpoint/2010/main" val="302159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10</a:t>
            </a:fld>
            <a:endParaRPr lang="en-US"/>
          </a:p>
        </p:txBody>
      </p:sp>
    </p:spTree>
    <p:extLst>
      <p:ext uri="{BB962C8B-B14F-4D97-AF65-F5344CB8AC3E}">
        <p14:creationId xmlns:p14="http://schemas.microsoft.com/office/powerpoint/2010/main" val="568461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5E290B9-82F7-486B-8728-4077A65408D4}" type="datetime1">
              <a:rPr lang="en-US" smtClean="0">
                <a:solidFill>
                  <a:prstClr val="black">
                    <a:tint val="75000"/>
                  </a:prstClr>
                </a:solidFill>
              </a:rPr>
              <a:t>7/21/2017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7356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3B6266-5564-42B1-AEC6-6558ABD87C70}" type="datetime1">
              <a:rPr lang="en-US" smtClean="0">
                <a:solidFill>
                  <a:prstClr val="black">
                    <a:tint val="75000"/>
                  </a:prstClr>
                </a:solidFill>
              </a:rPr>
              <a:t>7/21/2017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2524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CC5B6D-3D33-4929-A135-7E4B7232CA99}" type="datetime1">
              <a:rPr lang="en-US" smtClean="0">
                <a:solidFill>
                  <a:prstClr val="black">
                    <a:tint val="75000"/>
                  </a:prstClr>
                </a:solidFill>
              </a:rPr>
              <a:t>7/21/2017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6363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B6BFA9-7255-47F9-8695-0A71EE3EF8D6}" type="datetime1">
              <a:rPr lang="en-US" smtClean="0">
                <a:solidFill>
                  <a:prstClr val="black">
                    <a:tint val="75000"/>
                  </a:prstClr>
                </a:solidFill>
              </a:rPr>
              <a:t>7/21/2017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1380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EDFEF1-5995-4B34-A955-BCFD9BD562E8}" type="datetime1">
              <a:rPr lang="en-US" smtClean="0">
                <a:solidFill>
                  <a:prstClr val="black">
                    <a:tint val="75000"/>
                  </a:prstClr>
                </a:solidFill>
              </a:rPr>
              <a:t>7/21/2017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436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018632-913C-4EBF-AD8A-A9901337535F}" type="datetime1">
              <a:rPr lang="en-US" smtClean="0">
                <a:solidFill>
                  <a:prstClr val="black">
                    <a:tint val="75000"/>
                  </a:prstClr>
                </a:solidFill>
              </a:rPr>
              <a:t>7/21/2017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6689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A06F6-6CB9-4B73-A408-A295C6E445F0}" type="datetime1">
              <a:rPr lang="en-US" smtClean="0">
                <a:solidFill>
                  <a:prstClr val="black">
                    <a:tint val="75000"/>
                  </a:prstClr>
                </a:solidFill>
              </a:rPr>
              <a:t>7/21/2017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686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4E6F7E-84A6-4955-82DB-6906208E3E7A}" type="datetime1">
              <a:rPr lang="en-US" smtClean="0">
                <a:solidFill>
                  <a:prstClr val="black">
                    <a:tint val="75000"/>
                  </a:prstClr>
                </a:solidFill>
              </a:rPr>
              <a:t>7/21/2017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08149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135AF4-8454-423A-9D40-542F72E88620}" type="datetime1">
              <a:rPr lang="en-US" smtClean="0">
                <a:solidFill>
                  <a:prstClr val="black">
                    <a:tint val="75000"/>
                  </a:prstClr>
                </a:solidFill>
              </a:rPr>
              <a:t>7/21/2017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0366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CD4E7E6-A54A-4345-9AF6-33132E22DB83}" type="datetime1">
              <a:rPr lang="en-US" smtClean="0">
                <a:solidFill>
                  <a:prstClr val="black">
                    <a:tint val="75000"/>
                  </a:prstClr>
                </a:solidFill>
              </a:rPr>
              <a:t>7/21/2017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2753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A01C8-5247-408F-9E4E-31BF29BE67E3}" type="datetime1">
              <a:rPr lang="en-US" smtClean="0">
                <a:solidFill>
                  <a:prstClr val="black">
                    <a:tint val="75000"/>
                  </a:prstClr>
                </a:solidFill>
              </a:rPr>
              <a:t>7/21/2017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109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383FE7-2ED1-418E-B286-EC6EF8DA4A47}" type="datetime1">
              <a:rPr lang="en-US" smtClean="0">
                <a:solidFill>
                  <a:prstClr val="black">
                    <a:tint val="75000"/>
                  </a:prstClr>
                </a:solidFill>
              </a:rPr>
              <a:t>7/21/2017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208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FD28A-85FD-44BD-9F46-9F40423AC603}" type="datetime1">
              <a:rPr lang="en-US" smtClean="0">
                <a:solidFill>
                  <a:prstClr val="black">
                    <a:tint val="75000"/>
                  </a:prstClr>
                </a:solidFill>
              </a:rPr>
              <a:t>7/21/2017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053425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danapacificlandscape.com/blog/tree-trimming-tips-improve-pedestrian-safet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photorator.com/photos/images/a-very-overgrown-house-in-detroit--18355.jp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bigthink.com/endless-innovation/your-brain-looks-like-a-mondrian-grid-paint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show-your-own-art-gallery.com/images/The_Feast_of_Venus535px.jp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dreamstime.com/stock-images-spaghetti-noodles-close-up-image1756637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w="28575">
            <a:solidFill>
              <a:schemeClr val="accent1"/>
            </a:solidFill>
          </a:ln>
        </p:spPr>
        <p:txBody>
          <a:bodyPr vert="horz" lIns="91440" tIns="45720" rIns="91440" bIns="45720" rtlCol="0" anchor="ctr">
            <a:normAutofit/>
          </a:bodyPr>
          <a:lstStyle/>
          <a:p>
            <a:r>
              <a:rPr lang="en-US" dirty="0"/>
              <a:t>The Point of This Course</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0.1</a:t>
            </a:r>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solidFill>
                    <a:prstClr val="black"/>
                  </a:solidFill>
                </a:rPr>
                <a:t>© Mitchell Wand, 2012-2015</a:t>
              </a:r>
            </a:p>
            <a:p>
              <a:r>
                <a:rPr lang="en-US" sz="1000" dirty="0">
                  <a:solidFill>
                    <a:prstClr val="black"/>
                  </a:solidFill>
                </a:rPr>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solidFill>
                    <a:prstClr val="black"/>
                  </a:solidFill>
                </a:rPr>
                <a:t>.</a:t>
              </a:r>
            </a:p>
          </p:txBody>
        </p:sp>
      </p:gr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3444338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 Practices in Action</a:t>
            </a:r>
          </a:p>
        </p:txBody>
      </p:sp>
      <p:sp>
        <p:nvSpPr>
          <p:cNvPr id="3" name="Content Placeholder 2"/>
          <p:cNvSpPr>
            <a:spLocks noGrp="1"/>
          </p:cNvSpPr>
          <p:nvPr>
            <p:ph idx="1"/>
          </p:nvPr>
        </p:nvSpPr>
        <p:spPr/>
        <p:txBody>
          <a:bodyPr/>
          <a:lstStyle/>
          <a:p>
            <a:r>
              <a:rPr lang="en-US" dirty="0"/>
              <a:t>Everything we do can be traced back to one or more of these key practices.</a:t>
            </a:r>
          </a:p>
          <a:p>
            <a:r>
              <a:rPr lang="en-US" dirty="0"/>
              <a:t>We will expand on each of them as we go along.</a:t>
            </a:r>
          </a:p>
          <a:p>
            <a:r>
              <a:rPr lang="en-US" dirty="0"/>
              <a:t>Write these down, in your own handwriting.  Writing things down will help you remember them.</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10</a:t>
            </a:fld>
            <a:endParaRPr lang="en-US"/>
          </a:p>
        </p:txBody>
      </p:sp>
    </p:spTree>
    <p:extLst>
      <p:ext uri="{BB962C8B-B14F-4D97-AF65-F5344CB8AC3E}">
        <p14:creationId xmlns:p14="http://schemas.microsoft.com/office/powerpoint/2010/main" val="4191556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Function Design Recipe</a:t>
            </a:r>
          </a:p>
        </p:txBody>
      </p:sp>
      <p:sp>
        <p:nvSpPr>
          <p:cNvPr id="3" name="Content Placeholder 2"/>
          <p:cNvSpPr>
            <a:spLocks noGrp="1"/>
          </p:cNvSpPr>
          <p:nvPr>
            <p:ph idx="1"/>
          </p:nvPr>
        </p:nvSpPr>
        <p:spPr/>
        <p:txBody>
          <a:bodyPr>
            <a:normAutofit/>
          </a:bodyPr>
          <a:lstStyle/>
          <a:p>
            <a:r>
              <a:rPr lang="en-US" dirty="0"/>
              <a:t>This recipe tells you the </a:t>
            </a:r>
            <a:r>
              <a:rPr lang="en-US" i="1" dirty="0">
                <a:solidFill>
                  <a:srgbClr val="FF0000"/>
                </a:solidFill>
              </a:rPr>
              <a:t>order</a:t>
            </a:r>
            <a:r>
              <a:rPr lang="en-US" dirty="0"/>
              <a:t> in which to attack a programming problem.</a:t>
            </a:r>
          </a:p>
          <a:p>
            <a:r>
              <a:rPr lang="en-US" dirty="0"/>
              <a:t>You need to do these steps </a:t>
            </a:r>
            <a:r>
              <a:rPr lang="en-US" i="1" u="sng" dirty="0">
                <a:solidFill>
                  <a:srgbClr val="FF0000"/>
                </a:solidFill>
              </a:rPr>
              <a:t>in order</a:t>
            </a:r>
            <a:r>
              <a:rPr lang="en-US" dirty="0"/>
              <a:t>:</a:t>
            </a:r>
          </a:p>
          <a:p>
            <a:r>
              <a:rPr lang="en-US" dirty="0"/>
              <a:t>If you haven’t specified your data, you won’t know what your data looks like or what it means.</a:t>
            </a:r>
          </a:p>
          <a:p>
            <a:r>
              <a:rPr lang="en-US" dirty="0"/>
              <a:t>You can’t write a function that does its job unless you know what its job is.</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11</a:t>
            </a:fld>
            <a:endParaRPr lang="en-US"/>
          </a:p>
        </p:txBody>
      </p:sp>
    </p:spTree>
    <p:extLst>
      <p:ext uri="{BB962C8B-B14F-4D97-AF65-F5344CB8AC3E}">
        <p14:creationId xmlns:p14="http://schemas.microsoft.com/office/powerpoint/2010/main" val="300274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solidFill>
                  <a:prstClr val="black">
                    <a:tint val="75000"/>
                  </a:prstClr>
                </a:solidFill>
              </a:rPr>
              <a:pPr/>
              <a:t>12</a:t>
            </a:fld>
            <a:endParaRPr lang="en-US" dirty="0">
              <a:solidFill>
                <a:prstClr val="black">
                  <a:tint val="75000"/>
                </a:prstClr>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878817259"/>
              </p:ext>
            </p:extLst>
          </p:nvPr>
        </p:nvGraphicFramePr>
        <p:xfrm>
          <a:off x="457200" y="787400"/>
          <a:ext cx="8229600" cy="411480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70840">
                <a:tc>
                  <a:txBody>
                    <a:bodyPr/>
                    <a:lstStyle/>
                    <a:p>
                      <a:pPr algn="ctr"/>
                      <a:r>
                        <a:rPr lang="en-US" sz="3600" dirty="0"/>
                        <a:t>The Function Design Recipe</a:t>
                      </a:r>
                    </a:p>
                  </a:txBody>
                  <a:tcPr/>
                </a:tc>
                <a:extLst>
                  <a:ext uri="{0D108BD9-81ED-4DB2-BD59-A6C34878D82A}">
                    <a16:rowId xmlns:a16="http://schemas.microsoft.com/office/drawing/2014/main" val="10000"/>
                  </a:ext>
                </a:extLst>
              </a:tr>
              <a:tr h="370840">
                <a:tc>
                  <a:txBody>
                    <a:bodyPr/>
                    <a:lstStyle/>
                    <a:p>
                      <a:r>
                        <a:rPr lang="en-US" sz="3200" dirty="0"/>
                        <a:t>1. Data Design</a:t>
                      </a:r>
                    </a:p>
                  </a:txBody>
                  <a:tcPr/>
                </a:tc>
                <a:extLst>
                  <a:ext uri="{0D108BD9-81ED-4DB2-BD59-A6C34878D82A}">
                    <a16:rowId xmlns:a16="http://schemas.microsoft.com/office/drawing/2014/main" val="10001"/>
                  </a:ext>
                </a:extLst>
              </a:tr>
              <a:tr h="370840">
                <a:tc>
                  <a:txBody>
                    <a:bodyPr/>
                    <a:lstStyle/>
                    <a:p>
                      <a:r>
                        <a:rPr lang="en-US" sz="3200" dirty="0"/>
                        <a:t>2. Contract and Purpose Statement</a:t>
                      </a:r>
                    </a:p>
                  </a:txBody>
                  <a:tcPr/>
                </a:tc>
                <a:extLst>
                  <a:ext uri="{0D108BD9-81ED-4DB2-BD59-A6C34878D82A}">
                    <a16:rowId xmlns:a16="http://schemas.microsoft.com/office/drawing/2014/main" val="10002"/>
                  </a:ext>
                </a:extLst>
              </a:tr>
              <a:tr h="370840">
                <a:tc>
                  <a:txBody>
                    <a:bodyPr/>
                    <a:lstStyle/>
                    <a:p>
                      <a:r>
                        <a:rPr lang="en-US" sz="3200" dirty="0"/>
                        <a:t>3.</a:t>
                      </a:r>
                      <a:r>
                        <a:rPr lang="en-US" sz="3200" baseline="0" dirty="0"/>
                        <a:t> Examples and Tests</a:t>
                      </a:r>
                      <a:endParaRPr lang="en-US" sz="3200" dirty="0"/>
                    </a:p>
                  </a:txBody>
                  <a:tcPr/>
                </a:tc>
                <a:extLst>
                  <a:ext uri="{0D108BD9-81ED-4DB2-BD59-A6C34878D82A}">
                    <a16:rowId xmlns:a16="http://schemas.microsoft.com/office/drawing/2014/main" val="10003"/>
                  </a:ext>
                </a:extLst>
              </a:tr>
              <a:tr h="370840">
                <a:tc>
                  <a:txBody>
                    <a:bodyPr/>
                    <a:lstStyle/>
                    <a:p>
                      <a:r>
                        <a:rPr lang="en-US" sz="3200" dirty="0"/>
                        <a:t>4. Design Strategy</a:t>
                      </a:r>
                    </a:p>
                  </a:txBody>
                  <a:tcPr/>
                </a:tc>
                <a:extLst>
                  <a:ext uri="{0D108BD9-81ED-4DB2-BD59-A6C34878D82A}">
                    <a16:rowId xmlns:a16="http://schemas.microsoft.com/office/drawing/2014/main" val="10004"/>
                  </a:ext>
                </a:extLst>
              </a:tr>
              <a:tr h="370840">
                <a:tc>
                  <a:txBody>
                    <a:bodyPr/>
                    <a:lstStyle/>
                    <a:p>
                      <a:r>
                        <a:rPr lang="en-US" sz="3200" dirty="0"/>
                        <a:t>5. Function Definition</a:t>
                      </a:r>
                    </a:p>
                  </a:txBody>
                  <a:tcPr/>
                </a:tc>
                <a:extLst>
                  <a:ext uri="{0D108BD9-81ED-4DB2-BD59-A6C34878D82A}">
                    <a16:rowId xmlns:a16="http://schemas.microsoft.com/office/drawing/2014/main" val="10005"/>
                  </a:ext>
                </a:extLst>
              </a:tr>
              <a:tr h="370840">
                <a:tc>
                  <a:txBody>
                    <a:bodyPr/>
                    <a:lstStyle/>
                    <a:p>
                      <a:r>
                        <a:rPr lang="en-US" sz="3200" dirty="0"/>
                        <a:t>6. Program</a:t>
                      </a:r>
                      <a:r>
                        <a:rPr lang="en-US" sz="3200" baseline="0" dirty="0"/>
                        <a:t> Review</a:t>
                      </a:r>
                      <a:endParaRPr lang="en-US" sz="3200" dirty="0"/>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3052618" y="4937076"/>
            <a:ext cx="5105400" cy="1323439"/>
          </a:xfrm>
          <a:prstGeom prst="rect">
            <a:avLst/>
          </a:prstGeom>
          <a:solidFill>
            <a:schemeClr val="accent1">
              <a:lumMod val="20000"/>
              <a:lumOff val="80000"/>
            </a:schemeClr>
          </a:solidFill>
          <a:ln w="19050">
            <a:solidFill>
              <a:schemeClr val="accent1"/>
            </a:solidFill>
          </a:ln>
        </p:spPr>
        <p:txBody>
          <a:bodyPr wrap="square" rtlCol="0">
            <a:spAutoFit/>
          </a:bodyPr>
          <a:lstStyle/>
          <a:p>
            <a:r>
              <a:rPr lang="en-US" sz="2000" i="1" dirty="0"/>
              <a:t>This is important.  Write it down, in your own handwriting.  Keep it with you at all times.  Put it on your mirror.  Put it under your pillow.  I’m not kidding!</a:t>
            </a:r>
          </a:p>
        </p:txBody>
      </p:sp>
    </p:spTree>
    <p:extLst>
      <p:ext uri="{BB962C8B-B14F-4D97-AF65-F5344CB8AC3E}">
        <p14:creationId xmlns:p14="http://schemas.microsoft.com/office/powerpoint/2010/main" val="64376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 Few of Our Slogans</a:t>
            </a:r>
          </a:p>
        </p:txBody>
      </p:sp>
      <p:sp>
        <p:nvSpPr>
          <p:cNvPr id="7" name="Content Placeholder 6"/>
          <p:cNvSpPr>
            <a:spLocks noGrp="1"/>
          </p:cNvSpPr>
          <p:nvPr>
            <p:ph idx="1"/>
          </p:nvPr>
        </p:nvSpPr>
        <p:spPr/>
        <p:txBody>
          <a:bodyPr>
            <a:normAutofit fontScale="92500"/>
          </a:bodyPr>
          <a:lstStyle/>
          <a:p>
            <a:r>
              <a:rPr lang="en-US" dirty="0"/>
              <a:t>We are also big on slogans.  We think they help focus your mind. </a:t>
            </a:r>
          </a:p>
          <a:p>
            <a:r>
              <a:rPr lang="en-US" dirty="0"/>
              <a:t>Here are our first few slogans.  You should write them down, too, in your own handwriting.</a:t>
            </a:r>
          </a:p>
          <a:p>
            <a:r>
              <a:rPr lang="en-US" dirty="0"/>
              <a:t>In fact, whenever you see one of these blue tables, you should assume that this is something important, and you should probably write it down in your own handwriting so you can memorize it.</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13</a:t>
            </a:fld>
            <a:endParaRPr lang="en-US"/>
          </a:p>
        </p:txBody>
      </p:sp>
    </p:spTree>
    <p:extLst>
      <p:ext uri="{BB962C8B-B14F-4D97-AF65-F5344CB8AC3E}">
        <p14:creationId xmlns:p14="http://schemas.microsoft.com/office/powerpoint/2010/main" val="1562795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09040649"/>
              </p:ext>
            </p:extLst>
          </p:nvPr>
        </p:nvGraphicFramePr>
        <p:xfrm>
          <a:off x="457200" y="914400"/>
          <a:ext cx="8229600" cy="451104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70840">
                <a:tc>
                  <a:txBody>
                    <a:bodyPr/>
                    <a:lstStyle/>
                    <a:p>
                      <a:pPr algn="ctr"/>
                      <a:r>
                        <a:rPr lang="en-US" sz="3600" dirty="0"/>
                        <a:t>Some Slogans</a:t>
                      </a:r>
                    </a:p>
                  </a:txBody>
                  <a:tcPr/>
                </a:tc>
                <a:extLst>
                  <a:ext uri="{0D108BD9-81ED-4DB2-BD59-A6C34878D82A}">
                    <a16:rowId xmlns:a16="http://schemas.microsoft.com/office/drawing/2014/main" val="10000"/>
                  </a:ext>
                </a:extLst>
              </a:tr>
              <a:tr h="370840">
                <a:tc>
                  <a:txBody>
                    <a:bodyPr/>
                    <a:lstStyle/>
                    <a:p>
                      <a:r>
                        <a:rPr lang="en-US" sz="3200" dirty="0"/>
                        <a:t>1. Follow the recipe!</a:t>
                      </a:r>
                    </a:p>
                  </a:txBody>
                  <a:tcPr/>
                </a:tc>
                <a:extLst>
                  <a:ext uri="{0D108BD9-81ED-4DB2-BD59-A6C34878D82A}">
                    <a16:rowId xmlns:a16="http://schemas.microsoft.com/office/drawing/2014/main" val="10001"/>
                  </a:ext>
                </a:extLst>
              </a:tr>
              <a:tr h="289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a:t>2. You</a:t>
                      </a:r>
                      <a:r>
                        <a:rPr lang="en-US" sz="3200" baseline="0" dirty="0"/>
                        <a:t> don't understand it until you can give an example.</a:t>
                      </a:r>
                      <a:endParaRPr lang="en-US" sz="3200" dirty="0"/>
                    </a:p>
                  </a:txBody>
                  <a:tcPr/>
                </a:tc>
                <a:extLst>
                  <a:ext uri="{0D108BD9-81ED-4DB2-BD59-A6C34878D82A}">
                    <a16:rowId xmlns:a16="http://schemas.microsoft.com/office/drawing/2014/main" val="10002"/>
                  </a:ext>
                </a:extLst>
              </a:tr>
              <a:tr h="289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a:t>3. One</a:t>
                      </a:r>
                      <a:r>
                        <a:rPr lang="en-US" sz="3200" baseline="0" dirty="0"/>
                        <a:t> function, one task.</a:t>
                      </a:r>
                      <a:endParaRPr lang="en-US" sz="3200" dirty="0"/>
                    </a:p>
                  </a:txBody>
                  <a:tcPr/>
                </a:tc>
                <a:extLst>
                  <a:ext uri="{0D108BD9-81ED-4DB2-BD59-A6C34878D82A}">
                    <a16:rowId xmlns:a16="http://schemas.microsoft.com/office/drawing/2014/main" val="10003"/>
                  </a:ext>
                </a:extLst>
              </a:tr>
              <a:tr h="370840">
                <a:tc>
                  <a:txBody>
                    <a:bodyPr/>
                    <a:lstStyle/>
                    <a:p>
                      <a:r>
                        <a:rPr lang="en-US" sz="3200" dirty="0"/>
                        <a:t>4.</a:t>
                      </a:r>
                      <a:r>
                        <a:rPr lang="en-US" sz="3200" baseline="0" dirty="0"/>
                        <a:t> The Shape of the Data Determines the Shape of the Program.</a:t>
                      </a:r>
                      <a:endParaRPr lang="en-US" sz="3200"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a:t>5. Practice</a:t>
                      </a:r>
                      <a:r>
                        <a:rPr lang="en-US" sz="3200" baseline="0" dirty="0"/>
                        <a:t> makes perfect.</a:t>
                      </a:r>
                      <a:endParaRPr lang="en-US" sz="3200" dirty="0"/>
                    </a:p>
                  </a:txBody>
                  <a:tcPr/>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14</a:t>
            </a:fld>
            <a:endParaRPr lang="en-US" dirty="0">
              <a:solidFill>
                <a:prstClr val="black">
                  <a:tint val="75000"/>
                </a:prstClr>
              </a:solidFill>
            </a:endParaRPr>
          </a:p>
        </p:txBody>
      </p:sp>
    </p:spTree>
    <p:extLst>
      <p:ext uri="{BB962C8B-B14F-4D97-AF65-F5344CB8AC3E}">
        <p14:creationId xmlns:p14="http://schemas.microsoft.com/office/powerpoint/2010/main" val="2738609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Course Map</a:t>
            </a:r>
          </a:p>
        </p:txBody>
      </p:sp>
      <p:sp>
        <p:nvSpPr>
          <p:cNvPr id="3" name="Content Placeholder 2"/>
          <p:cNvSpPr>
            <a:spLocks noGrp="1"/>
          </p:cNvSpPr>
          <p:nvPr>
            <p:ph idx="1"/>
          </p:nvPr>
        </p:nvSpPr>
        <p:spPr/>
        <p:txBody>
          <a:bodyPr>
            <a:normAutofit fontScale="92500"/>
          </a:bodyPr>
          <a:lstStyle/>
          <a:p>
            <a:r>
              <a:rPr lang="en-US" dirty="0"/>
              <a:t>The course is divided into 3 main units:</a:t>
            </a:r>
          </a:p>
          <a:p>
            <a:pPr lvl="1"/>
            <a:r>
              <a:rPr lang="en-US" dirty="0"/>
              <a:t>Basic Principles</a:t>
            </a:r>
          </a:p>
          <a:p>
            <a:pPr lvl="1"/>
            <a:r>
              <a:rPr lang="en-US" dirty="0"/>
              <a:t>Tools and Techniques</a:t>
            </a:r>
          </a:p>
          <a:p>
            <a:pPr lvl="1"/>
            <a:r>
              <a:rPr lang="en-US" dirty="0"/>
              <a:t>Object-Oriented Programming</a:t>
            </a:r>
          </a:p>
          <a:p>
            <a:r>
              <a:rPr lang="en-US" dirty="0"/>
              <a:t>The first unit is taught in Racket; the second in a mixture of Racket and Java; and the third in Java.</a:t>
            </a:r>
          </a:p>
          <a:p>
            <a:r>
              <a:rPr lang="en-US" dirty="0"/>
              <a:t>The map on the next slide, which we will show at the beginning of every module, will help you see where you are in the course content.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15</a:t>
            </a:fld>
            <a:endParaRPr lang="en-US" dirty="0">
              <a:solidFill>
                <a:prstClr val="black">
                  <a:tint val="75000"/>
                </a:prstClr>
              </a:solidFill>
            </a:endParaRPr>
          </a:p>
        </p:txBody>
      </p:sp>
    </p:spTree>
    <p:extLst>
      <p:ext uri="{BB962C8B-B14F-4D97-AF65-F5344CB8AC3E}">
        <p14:creationId xmlns:p14="http://schemas.microsoft.com/office/powerpoint/2010/main" val="10033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vert="horz" lIns="91440" tIns="45720" rIns="91440" bIns="45720" rtlCol="0" anchor="ctr">
            <a:normAutofit/>
          </a:bodyPr>
          <a:lstStyle/>
          <a:p>
            <a:r>
              <a:rPr lang="en-US" dirty="0"/>
              <a:t>Course Map</a:t>
            </a:r>
          </a:p>
        </p:txBody>
      </p:sp>
      <p:sp>
        <p:nvSpPr>
          <p:cNvPr id="3" name="Slide Number Placeholder 2"/>
          <p:cNvSpPr>
            <a:spLocks noGrp="1"/>
          </p:cNvSpPr>
          <p:nvPr>
            <p:ph type="sldNum" sz="quarter" idx="12"/>
          </p:nvPr>
        </p:nvSpPr>
        <p:spPr/>
        <p:txBody>
          <a:bodyPr/>
          <a:lstStyle/>
          <a:p>
            <a:fld id="{2AF3B5EA-18B6-4040-9F78-6052AF49C681}" type="slidenum">
              <a:rPr lang="en-US" smtClean="0"/>
              <a:t>16</a:t>
            </a:fld>
            <a:endParaRPr lang="en-US"/>
          </a:p>
        </p:txBody>
      </p:sp>
      <p:graphicFrame>
        <p:nvGraphicFramePr>
          <p:cNvPr id="4" name="Diagram 3"/>
          <p:cNvGraphicFramePr/>
          <p:nvPr/>
        </p:nvGraphicFramePr>
        <p:xfrm>
          <a:off x="1524000" y="1727994"/>
          <a:ext cx="6096000" cy="431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3485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Piazza</a:t>
            </a:r>
          </a:p>
          <a:p>
            <a:r>
              <a:rPr lang="en-US" dirty="0"/>
              <a:t>Go on to the next lesson</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17</a:t>
            </a:fld>
            <a:endParaRPr lang="en-US" dirty="0">
              <a:solidFill>
                <a:prstClr val="black">
                  <a:tint val="75000"/>
                </a:prstClr>
              </a:solidFill>
            </a:endParaRPr>
          </a:p>
        </p:txBody>
      </p:sp>
    </p:spTree>
    <p:extLst>
      <p:ext uri="{BB962C8B-B14F-4D97-AF65-F5344CB8AC3E}">
        <p14:creationId xmlns:p14="http://schemas.microsoft.com/office/powerpoint/2010/main" val="82692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By the time you complete this lesson, you should be able to :</a:t>
            </a:r>
          </a:p>
          <a:p>
            <a:pPr lvl="1"/>
            <a:r>
              <a:rPr lang="en-US" dirty="0"/>
              <a:t>Explain </a:t>
            </a:r>
            <a:r>
              <a:rPr lang="en-US" b="1" dirty="0"/>
              <a:t>the point </a:t>
            </a:r>
            <a:r>
              <a:rPr lang="en-US" dirty="0"/>
              <a:t>of the course</a:t>
            </a:r>
          </a:p>
          <a:p>
            <a:pPr lvl="1"/>
            <a:r>
              <a:rPr lang="en-US" dirty="0"/>
              <a:t>list the 6 principles for writing beautiful programs</a:t>
            </a:r>
          </a:p>
          <a:p>
            <a:pPr lvl="1"/>
            <a:r>
              <a:rPr lang="en-US" dirty="0"/>
              <a:t>list the 6 steps of the design recipe</a:t>
            </a:r>
          </a:p>
          <a:p>
            <a:pPr lvl="1"/>
            <a:r>
              <a:rPr lang="en-US" dirty="0"/>
              <a:t>recite some of the slogans that we will use throughout the course.</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a:t>
            </a:fld>
            <a:endParaRPr lang="en-US"/>
          </a:p>
        </p:txBody>
      </p:sp>
    </p:spTree>
    <p:extLst>
      <p:ext uri="{BB962C8B-B14F-4D97-AF65-F5344CB8AC3E}">
        <p14:creationId xmlns:p14="http://schemas.microsoft.com/office/powerpoint/2010/main" val="4100148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97339037"/>
              </p:ext>
            </p:extLst>
          </p:nvPr>
        </p:nvGraphicFramePr>
        <p:xfrm>
          <a:off x="228600" y="914400"/>
          <a:ext cx="8686800" cy="402336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tblGrid>
              <a:tr h="1066800">
                <a:tc>
                  <a:txBody>
                    <a:bodyPr/>
                    <a:lstStyle/>
                    <a:p>
                      <a:pPr algn="ctr"/>
                      <a:r>
                        <a:rPr lang="en-US" sz="8000" dirty="0"/>
                        <a:t>The Point</a:t>
                      </a:r>
                    </a:p>
                  </a:txBody>
                  <a:tcPr/>
                </a:tc>
                <a:extLst>
                  <a:ext uri="{0D108BD9-81ED-4DB2-BD59-A6C34878D82A}">
                    <a16:rowId xmlns:a16="http://schemas.microsoft.com/office/drawing/2014/main" val="10000"/>
                  </a:ext>
                </a:extLst>
              </a:tr>
              <a:tr h="370840">
                <a:tc>
                  <a:txBody>
                    <a:bodyPr/>
                    <a:lstStyle/>
                    <a:p>
                      <a:r>
                        <a:rPr lang="en-US" sz="3200" dirty="0"/>
                        <a:t>1. It’s not calculus.</a:t>
                      </a:r>
                      <a:r>
                        <a:rPr lang="en-US" sz="3200" baseline="0" dirty="0"/>
                        <a:t>  Getting the right answer is </a:t>
                      </a:r>
                      <a:r>
                        <a:rPr lang="en-US" sz="3200" baseline="0" dirty="0">
                          <a:solidFill>
                            <a:srgbClr val="FF0000"/>
                          </a:solidFill>
                          <a:latin typeface="Algerian" panose="04020705040A02060702" pitchFamily="82" charset="0"/>
                        </a:rPr>
                        <a:t>not enough</a:t>
                      </a:r>
                      <a:r>
                        <a:rPr lang="en-US" sz="3200" baseline="0" dirty="0"/>
                        <a:t>.</a:t>
                      </a:r>
                      <a:endParaRPr lang="en-US" sz="3200" dirty="0"/>
                    </a:p>
                  </a:txBody>
                  <a:tcPr/>
                </a:tc>
                <a:extLst>
                  <a:ext uri="{0D108BD9-81ED-4DB2-BD59-A6C34878D82A}">
                    <a16:rowId xmlns:a16="http://schemas.microsoft.com/office/drawing/2014/main" val="10001"/>
                  </a:ext>
                </a:extLst>
              </a:tr>
              <a:tr h="370840">
                <a:tc>
                  <a:txBody>
                    <a:bodyPr/>
                    <a:lstStyle/>
                    <a:p>
                      <a:r>
                        <a:rPr lang="en-US" sz="3200" dirty="0"/>
                        <a:t>2. The goal</a:t>
                      </a:r>
                      <a:r>
                        <a:rPr lang="en-US" sz="3200" baseline="0" dirty="0"/>
                        <a:t> is to write </a:t>
                      </a:r>
                      <a:r>
                        <a:rPr lang="en-US" sz="3200" i="0" baseline="0" dirty="0">
                          <a:solidFill>
                            <a:srgbClr val="FF0000"/>
                          </a:solidFill>
                          <a:latin typeface="Algerian" panose="04020705040A02060702" pitchFamily="82" charset="0"/>
                        </a:rPr>
                        <a:t>beautiful programs</a:t>
                      </a:r>
                      <a:r>
                        <a:rPr lang="en-US" sz="3200" baseline="0" dirty="0"/>
                        <a:t>.</a:t>
                      </a:r>
                      <a:endParaRPr lang="en-US" sz="3200"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a:t>3.</a:t>
                      </a:r>
                      <a:r>
                        <a:rPr lang="en-US" sz="3200" baseline="0" dirty="0"/>
                        <a:t> A beautiful program is one that is readable, understandable, and modifiable by people.</a:t>
                      </a:r>
                      <a:endParaRPr lang="en-US" sz="3200" dirty="0"/>
                    </a:p>
                  </a:txBody>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4150017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Your programs should look like this: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6800" y="1996281"/>
            <a:ext cx="7010400" cy="3733800"/>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4</a:t>
            </a:fld>
            <a:endParaRPr lang="en-US" dirty="0">
              <a:solidFill>
                <a:prstClr val="black">
                  <a:tint val="75000"/>
                </a:prstClr>
              </a:solidFill>
            </a:endParaRPr>
          </a:p>
        </p:txBody>
      </p:sp>
      <p:sp>
        <p:nvSpPr>
          <p:cNvPr id="6" name="TextBox 5"/>
          <p:cNvSpPr txBox="1"/>
          <p:nvPr/>
        </p:nvSpPr>
        <p:spPr>
          <a:xfrm>
            <a:off x="6876320" y="6031726"/>
            <a:ext cx="600805" cy="276999"/>
          </a:xfrm>
          <a:prstGeom prst="rect">
            <a:avLst/>
          </a:prstGeom>
          <a:noFill/>
        </p:spPr>
        <p:txBody>
          <a:bodyPr wrap="none" rtlCol="0">
            <a:spAutoFit/>
          </a:bodyPr>
          <a:lstStyle/>
          <a:p>
            <a:r>
              <a:rPr lang="en-US" sz="1200" dirty="0">
                <a:hlinkClick r:id="rId4"/>
              </a:rPr>
              <a:t>source</a:t>
            </a:r>
            <a:endParaRPr lang="en-US" sz="1200" dirty="0"/>
          </a:p>
        </p:txBody>
      </p:sp>
    </p:spTree>
    <p:extLst>
      <p:ext uri="{BB962C8B-B14F-4D97-AF65-F5344CB8AC3E}">
        <p14:creationId xmlns:p14="http://schemas.microsoft.com/office/powerpoint/2010/main" val="1772879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like this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66875" y="1915319"/>
            <a:ext cx="5810250" cy="3895725"/>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5</a:t>
            </a:fld>
            <a:endParaRPr lang="en-US" dirty="0">
              <a:solidFill>
                <a:prstClr val="black">
                  <a:tint val="75000"/>
                </a:prstClr>
              </a:solidFill>
            </a:endParaRPr>
          </a:p>
        </p:txBody>
      </p:sp>
      <p:sp>
        <p:nvSpPr>
          <p:cNvPr id="6" name="TextBox 5"/>
          <p:cNvSpPr txBox="1"/>
          <p:nvPr/>
        </p:nvSpPr>
        <p:spPr>
          <a:xfrm>
            <a:off x="6876320" y="6031726"/>
            <a:ext cx="600805" cy="276999"/>
          </a:xfrm>
          <a:prstGeom prst="rect">
            <a:avLst/>
          </a:prstGeom>
          <a:noFill/>
        </p:spPr>
        <p:txBody>
          <a:bodyPr wrap="none" rtlCol="0">
            <a:spAutoFit/>
          </a:bodyPr>
          <a:lstStyle/>
          <a:p>
            <a:r>
              <a:rPr lang="en-US" sz="1200" dirty="0">
                <a:hlinkClick r:id="rId4"/>
              </a:rPr>
              <a:t>source</a:t>
            </a:r>
            <a:endParaRPr lang="en-US" sz="1200" dirty="0"/>
          </a:p>
        </p:txBody>
      </p:sp>
    </p:spTree>
    <p:extLst>
      <p:ext uri="{BB962C8B-B14F-4D97-AF65-F5344CB8AC3E}">
        <p14:creationId xmlns:p14="http://schemas.microsoft.com/office/powerpoint/2010/main" val="214995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programs should look like this</a:t>
            </a:r>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98532" y="1783080"/>
            <a:ext cx="5676688" cy="4257516"/>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6</a:t>
            </a:fld>
            <a:endParaRPr lang="en-US" dirty="0">
              <a:solidFill>
                <a:prstClr val="black">
                  <a:tint val="75000"/>
                </a:prstClr>
              </a:solidFill>
            </a:endParaRPr>
          </a:p>
        </p:txBody>
      </p:sp>
      <p:sp>
        <p:nvSpPr>
          <p:cNvPr id="6" name="TextBox 5"/>
          <p:cNvSpPr txBox="1"/>
          <p:nvPr/>
        </p:nvSpPr>
        <p:spPr>
          <a:xfrm>
            <a:off x="6874415" y="6274617"/>
            <a:ext cx="600805" cy="276999"/>
          </a:xfrm>
          <a:prstGeom prst="rect">
            <a:avLst/>
          </a:prstGeom>
          <a:noFill/>
        </p:spPr>
        <p:txBody>
          <a:bodyPr wrap="none" rtlCol="0">
            <a:spAutoFit/>
          </a:bodyPr>
          <a:lstStyle/>
          <a:p>
            <a:r>
              <a:rPr lang="en-US" sz="1200" dirty="0">
                <a:hlinkClick r:id="rId4"/>
              </a:rPr>
              <a:t>source</a:t>
            </a:r>
            <a:endParaRPr lang="en-US" sz="1200" dirty="0"/>
          </a:p>
        </p:txBody>
      </p:sp>
    </p:spTree>
    <p:extLst>
      <p:ext uri="{BB962C8B-B14F-4D97-AF65-F5344CB8AC3E}">
        <p14:creationId xmlns:p14="http://schemas.microsoft.com/office/powerpoint/2010/main" val="108345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like this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8720" y="1669625"/>
            <a:ext cx="6777990" cy="4394521"/>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7</a:t>
            </a:fld>
            <a:endParaRPr lang="en-US" dirty="0">
              <a:solidFill>
                <a:prstClr val="black">
                  <a:tint val="75000"/>
                </a:prstClr>
              </a:solidFill>
            </a:endParaRPr>
          </a:p>
        </p:txBody>
      </p:sp>
      <p:sp>
        <p:nvSpPr>
          <p:cNvPr id="6" name="TextBox 5"/>
          <p:cNvSpPr txBox="1"/>
          <p:nvPr/>
        </p:nvSpPr>
        <p:spPr>
          <a:xfrm>
            <a:off x="7365905" y="6217852"/>
            <a:ext cx="600805" cy="276999"/>
          </a:xfrm>
          <a:prstGeom prst="rect">
            <a:avLst/>
          </a:prstGeom>
          <a:noFill/>
        </p:spPr>
        <p:txBody>
          <a:bodyPr wrap="none" rtlCol="0">
            <a:spAutoFit/>
          </a:bodyPr>
          <a:lstStyle/>
          <a:p>
            <a:r>
              <a:rPr lang="en-US" sz="1200" dirty="0">
                <a:hlinkClick r:id="rId4"/>
              </a:rPr>
              <a:t>source</a:t>
            </a:r>
            <a:endParaRPr lang="en-US" sz="1200" dirty="0"/>
          </a:p>
        </p:txBody>
      </p:sp>
    </p:spTree>
    <p:extLst>
      <p:ext uri="{BB962C8B-B14F-4D97-AF65-F5344CB8AC3E}">
        <p14:creationId xmlns:p14="http://schemas.microsoft.com/office/powerpoint/2010/main" val="251654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never, ever like this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3574" y="1874520"/>
            <a:ext cx="6325986" cy="4209656"/>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8</a:t>
            </a:fld>
            <a:endParaRPr lang="en-US" dirty="0">
              <a:solidFill>
                <a:prstClr val="black">
                  <a:tint val="75000"/>
                </a:prstClr>
              </a:solidFill>
            </a:endParaRPr>
          </a:p>
        </p:txBody>
      </p:sp>
      <p:sp>
        <p:nvSpPr>
          <p:cNvPr id="7" name="TextBox 6"/>
          <p:cNvSpPr txBox="1"/>
          <p:nvPr/>
        </p:nvSpPr>
        <p:spPr>
          <a:xfrm>
            <a:off x="7365905" y="6217852"/>
            <a:ext cx="600805" cy="276999"/>
          </a:xfrm>
          <a:prstGeom prst="rect">
            <a:avLst/>
          </a:prstGeom>
          <a:noFill/>
        </p:spPr>
        <p:txBody>
          <a:bodyPr wrap="none" rtlCol="0">
            <a:spAutoFit/>
          </a:bodyPr>
          <a:lstStyle/>
          <a:p>
            <a:r>
              <a:rPr lang="en-US" sz="1200" dirty="0">
                <a:hlinkClick r:id="rId4"/>
              </a:rPr>
              <a:t>source</a:t>
            </a:r>
            <a:endParaRPr lang="en-US" sz="1200" dirty="0"/>
          </a:p>
        </p:txBody>
      </p:sp>
    </p:spTree>
    <p:extLst>
      <p:ext uri="{BB962C8B-B14F-4D97-AF65-F5344CB8AC3E}">
        <p14:creationId xmlns:p14="http://schemas.microsoft.com/office/powerpoint/2010/main" val="168930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AF3B5EA-18B6-4040-9F78-6052AF49C681}" type="slidenum">
              <a:rPr lang="en-US" smtClean="0"/>
              <a:t>9</a:t>
            </a:fld>
            <a:endParaRPr lang="en-US"/>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394101118"/>
              </p:ext>
            </p:extLst>
          </p:nvPr>
        </p:nvGraphicFramePr>
        <p:xfrm>
          <a:off x="833582" y="137797"/>
          <a:ext cx="7086600" cy="6583680"/>
        </p:xfrm>
        <a:graphic>
          <a:graphicData uri="http://schemas.openxmlformats.org/drawingml/2006/table">
            <a:tbl>
              <a:tblPr firstRow="1" bandRow="1">
                <a:tableStyleId>{5C22544A-7EE6-4342-B048-85BDC9FD1C3A}</a:tableStyleId>
              </a:tblPr>
              <a:tblGrid>
                <a:gridCol w="7086600">
                  <a:extLst>
                    <a:ext uri="{9D8B030D-6E8A-4147-A177-3AD203B41FA5}">
                      <a16:colId xmlns:a16="http://schemas.microsoft.com/office/drawing/2014/main" val="3817367504"/>
                    </a:ext>
                  </a:extLst>
                </a:gridCol>
              </a:tblGrid>
              <a:tr h="701040">
                <a:tc>
                  <a:txBody>
                    <a:bodyPr/>
                    <a:lstStyle/>
                    <a:p>
                      <a:pPr algn="ctr"/>
                      <a:r>
                        <a:rPr lang="en-US" sz="3600" dirty="0"/>
                        <a:t>Seven Key Practices for Writing Beautiful Programs</a:t>
                      </a:r>
                    </a:p>
                  </a:txBody>
                  <a:tcPr/>
                </a:tc>
                <a:extLst>
                  <a:ext uri="{0D108BD9-81ED-4DB2-BD59-A6C34878D82A}">
                    <a16:rowId xmlns:a16="http://schemas.microsoft.com/office/drawing/2014/main" val="2114955270"/>
                  </a:ext>
                </a:extLst>
              </a:tr>
              <a:tr h="619125">
                <a:tc>
                  <a:txBody>
                    <a:bodyPr/>
                    <a:lstStyle/>
                    <a:p>
                      <a:r>
                        <a:rPr lang="en-US" sz="2400" dirty="0"/>
                        <a:t>1.  Write programs that people can read, understand, and modify.</a:t>
                      </a:r>
                    </a:p>
                  </a:txBody>
                  <a:tcPr/>
                </a:tc>
                <a:extLst>
                  <a:ext uri="{0D108BD9-81ED-4DB2-BD59-A6C34878D82A}">
                    <a16:rowId xmlns:a16="http://schemas.microsoft.com/office/drawing/2014/main" val="1605766133"/>
                  </a:ext>
                </a:extLst>
              </a:tr>
              <a:tr h="619125">
                <a:tc>
                  <a:txBody>
                    <a:bodyPr/>
                    <a:lstStyle/>
                    <a:p>
                      <a:r>
                        <a:rPr lang="en-US" sz="2400" dirty="0"/>
                        <a:t>2. </a:t>
                      </a:r>
                      <a:r>
                        <a:rPr lang="en-US" sz="2400" baseline="0" dirty="0"/>
                        <a:t> Represent information as data; interpret data as information.</a:t>
                      </a:r>
                      <a:endParaRPr lang="en-US" sz="2400" dirty="0"/>
                    </a:p>
                  </a:txBody>
                  <a:tcPr/>
                </a:tc>
                <a:extLst>
                  <a:ext uri="{0D108BD9-81ED-4DB2-BD59-A6C34878D82A}">
                    <a16:rowId xmlns:a16="http://schemas.microsoft.com/office/drawing/2014/main" val="2609692638"/>
                  </a:ext>
                </a:extLst>
              </a:tr>
              <a:tr h="619125">
                <a:tc>
                  <a:txBody>
                    <a:bodyPr/>
                    <a:lstStyle/>
                    <a:p>
                      <a:r>
                        <a:rPr lang="en-US" sz="2400" dirty="0"/>
                        <a:t>3. Use contracts and purpose statements to specify the intended</a:t>
                      </a:r>
                      <a:r>
                        <a:rPr lang="en-US" sz="2400" baseline="0" dirty="0"/>
                        <a:t> behavior of your functions and methods.</a:t>
                      </a:r>
                      <a:endParaRPr lang="en-US" sz="2400" dirty="0"/>
                    </a:p>
                  </a:txBody>
                  <a:tcPr/>
                </a:tc>
                <a:extLst>
                  <a:ext uri="{0D108BD9-81ED-4DB2-BD59-A6C34878D82A}">
                    <a16:rowId xmlns:a16="http://schemas.microsoft.com/office/drawing/2014/main" val="3059252650"/>
                  </a:ext>
                </a:extLst>
              </a:tr>
              <a:tr h="454862">
                <a:tc>
                  <a:txBody>
                    <a:bodyPr/>
                    <a:lstStyle/>
                    <a:p>
                      <a:r>
                        <a:rPr lang="en-US" sz="2400" dirty="0"/>
                        <a:t>4. Use invariants to limit your functions’ responsibility.</a:t>
                      </a:r>
                    </a:p>
                  </a:txBody>
                  <a:tcPr/>
                </a:tc>
                <a:extLst>
                  <a:ext uri="{0D108BD9-81ED-4DB2-BD59-A6C34878D82A}">
                    <a16:rowId xmlns:a16="http://schemas.microsoft.com/office/drawing/2014/main" val="1248765288"/>
                  </a:ext>
                </a:extLst>
              </a:tr>
              <a:tr h="619125">
                <a:tc>
                  <a:txBody>
                    <a:bodyPr/>
                    <a:lstStyle/>
                    <a:p>
                      <a:r>
                        <a:rPr lang="en-US" sz="2400" dirty="0"/>
                        <a:t>5. Use functions</a:t>
                      </a:r>
                      <a:r>
                        <a:rPr lang="en-US" sz="2400" baseline="0" dirty="0"/>
                        <a:t> and methods that communicate by passing arguments and returning values </a:t>
                      </a:r>
                      <a:endParaRPr lang="en-US" sz="2400" dirty="0"/>
                    </a:p>
                  </a:txBody>
                  <a:tcPr/>
                </a:tc>
                <a:extLst>
                  <a:ext uri="{0D108BD9-81ED-4DB2-BD59-A6C34878D82A}">
                    <a16:rowId xmlns:a16="http://schemas.microsoft.com/office/drawing/2014/main" val="1201676757"/>
                  </a:ext>
                </a:extLst>
              </a:tr>
              <a:tr h="619125">
                <a:tc>
                  <a:txBody>
                    <a:bodyPr/>
                    <a:lstStyle/>
                    <a:p>
                      <a:r>
                        <a:rPr lang="en-US" sz="2400" dirty="0"/>
                        <a:t>6. Use global side-effects only to share information</a:t>
                      </a:r>
                      <a:r>
                        <a:rPr lang="en-US" sz="2400" baseline="0" dirty="0"/>
                        <a:t> between distant parts of the program.</a:t>
                      </a:r>
                      <a:endParaRPr lang="en-US" sz="2400" dirty="0"/>
                    </a:p>
                  </a:txBody>
                  <a:tcPr/>
                </a:tc>
                <a:extLst>
                  <a:ext uri="{0D108BD9-81ED-4DB2-BD59-A6C34878D82A}">
                    <a16:rowId xmlns:a16="http://schemas.microsoft.com/office/drawing/2014/main" val="2484076115"/>
                  </a:ext>
                </a:extLst>
              </a:tr>
              <a:tr h="619125">
                <a:tc>
                  <a:txBody>
                    <a:bodyPr/>
                    <a:lstStyle/>
                    <a:p>
                      <a:r>
                        <a:rPr lang="en-US" sz="2400" dirty="0"/>
                        <a:t>7. Use interfaces</a:t>
                      </a:r>
                      <a:r>
                        <a:rPr lang="en-US" sz="2400" baseline="0" dirty="0"/>
                        <a:t> to limit dependencies between different parts of your program.</a:t>
                      </a:r>
                      <a:endParaRPr lang="en-US" sz="2400" dirty="0"/>
                    </a:p>
                  </a:txBody>
                  <a:tcPr/>
                </a:tc>
                <a:extLst>
                  <a:ext uri="{0D108BD9-81ED-4DB2-BD59-A6C34878D82A}">
                    <a16:rowId xmlns:a16="http://schemas.microsoft.com/office/drawing/2014/main" val="1642654507"/>
                  </a:ext>
                </a:extLst>
              </a:tr>
            </a:tbl>
          </a:graphicData>
        </a:graphic>
      </p:graphicFrame>
    </p:spTree>
    <p:extLst>
      <p:ext uri="{BB962C8B-B14F-4D97-AF65-F5344CB8AC3E}">
        <p14:creationId xmlns:p14="http://schemas.microsoft.com/office/powerpoint/2010/main" val="410586563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378</TotalTime>
  <Words>799</Words>
  <Application>Microsoft Office PowerPoint</Application>
  <PresentationFormat>On-screen Show (4:3)</PresentationFormat>
  <Paragraphs>122</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Algerian</vt:lpstr>
      <vt:lpstr>Arial</vt:lpstr>
      <vt:lpstr>Calibri</vt:lpstr>
      <vt:lpstr>Helvetica Neue</vt:lpstr>
      <vt:lpstr>1_Office Theme</vt:lpstr>
      <vt:lpstr>The Point of This Course</vt:lpstr>
      <vt:lpstr>Learning Objectives</vt:lpstr>
      <vt:lpstr>PowerPoint Presentation</vt:lpstr>
      <vt:lpstr>Your programs should look like this:</vt:lpstr>
      <vt:lpstr>Not like this</vt:lpstr>
      <vt:lpstr>Your programs should look like this</vt:lpstr>
      <vt:lpstr>Not like this</vt:lpstr>
      <vt:lpstr>And never, ever like this</vt:lpstr>
      <vt:lpstr>PowerPoint Presentation</vt:lpstr>
      <vt:lpstr>The Key Practices in Action</vt:lpstr>
      <vt:lpstr>The Function Design Recipe</vt:lpstr>
      <vt:lpstr>PowerPoint Presentation</vt:lpstr>
      <vt:lpstr>A Few of Our Slogans</vt:lpstr>
      <vt:lpstr>PowerPoint Presentation</vt:lpstr>
      <vt:lpstr>The Course Map</vt:lpstr>
      <vt:lpstr>Course Map</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Mitchell Wand</dc:creator>
  <cp:lastModifiedBy>Mitchell Wand</cp:lastModifiedBy>
  <cp:revision>20</cp:revision>
  <dcterms:created xsi:type="dcterms:W3CDTF">2014-06-21T14:26:17Z</dcterms:created>
  <dcterms:modified xsi:type="dcterms:W3CDTF">2017-07-21T13:44:14Z</dcterms:modified>
</cp:coreProperties>
</file>