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85" r:id="rId16"/>
    <p:sldId id="270" r:id="rId17"/>
    <p:sldId id="288" r:id="rId18"/>
    <p:sldId id="287" r:id="rId19"/>
    <p:sldId id="272" r:id="rId20"/>
    <p:sldId id="289"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66" d="100"/>
          <a:sy n="66" d="100"/>
        </p:scale>
        <p:origin x="654" y="60"/>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67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827D0814-B16B-4309-89AB-992AA109BBD5}"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40B8D41D-B27E-4C0C-ACCF-96F520139232}" type="presOf" srcId="{432DCC30-3D30-4766-AE5A-DDA1E8E1C694}" destId="{22C8D88C-9200-449A-95CA-C6C951FF9EFA}"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33DF3C45-E7C0-432A-A20B-7B8375196FCB}" type="presOf" srcId="{38E3F61A-3AE0-4155-B92C-9E8FDC31F5E1}" destId="{58F4492D-8348-40AC-AEC6-55C7C3535C7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3C30DC77-46F1-458F-A870-79759412D8BC}" type="presOf" srcId="{38E3F61A-3AE0-4155-B92C-9E8FDC31F5E1}" destId="{9B1C92DF-85F9-4E10-9A54-D70B27BED890}" srcOrd="1" destOrd="0" presId="urn:microsoft.com/office/officeart/2005/8/layout/hierarchy2"/>
    <dgm:cxn modelId="{AC295178-346F-41CB-96EA-EF7BB862CAC7}" type="presOf" srcId="{003EA6EE-58E5-40BF-9EA2-140291096720}" destId="{CD21181F-0FF4-4082-92C6-4A9B73A74EDB}"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45B0791-D5DF-4BF7-AFF9-DEC141642B4C}" type="presOf" srcId="{949292E5-5D9F-4BED-BBD5-D5D43417B63B}" destId="{27E9DFBA-38D9-4890-81CD-E6DD6F1BD76C}" srcOrd="0" destOrd="0" presId="urn:microsoft.com/office/officeart/2005/8/layout/hierarchy2"/>
    <dgm:cxn modelId="{D41BE995-3D22-4D8E-9090-3309CF0B6094}" type="presOf" srcId="{B70532A7-D3DA-4B84-B3F6-1A2B4861FC82}" destId="{5B52B8B1-5A7E-47DC-BFAF-F4C44426EF47}"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B9D63D98-6BC1-40A8-8446-CB78C974C776}"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033F3EA1-BD91-41F0-9EE6-646EC37511B7}" type="presOf" srcId="{FEDD39BA-6E39-47D0-8586-07F39CC8648A}" destId="{031D1B23-0E26-4678-BE6A-437811C2DF66}" srcOrd="1"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6C67D2-ABBE-4E43-AFA7-04D6D3423257}" type="presOf" srcId="{0969A4AF-FC06-4FD3-8A4B-F1026C3F433B}" destId="{2ED7A92A-530E-424D-81D7-0ABA1FBF8E80}" srcOrd="1"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3DDC5FA-6BCF-4CD2-9537-174A722B2F48}" type="presOf" srcId="{B2BE598A-CF53-4EAD-958F-AC3942F42736}" destId="{85D74912-EC50-4B9F-B5C0-FAED0F6C91EF}"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F9C61019-FBCA-4A4A-A42E-EB3959B42DA0}" type="presOf" srcId="{75F56602-1F81-43B8-8FF4-6B603C2B9FA0}" destId="{2BD46A2F-C42F-406A-9A1B-2C52C3E691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11F2441-B8F0-4359-9592-268B4B39D51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58B8943-7280-4181-A02C-84FAE766F662}" type="presOf" srcId="{993E109E-C8C8-46D8-B666-173B14BC2FD7}" destId="{3E4CFFF9-FD55-47C7-9E6D-F0C6A9412ADB}" srcOrd="0" destOrd="0" presId="urn:microsoft.com/office/officeart/2005/8/layout/hierarchy2"/>
    <dgm:cxn modelId="{C3922245-FD3B-46DE-BCB3-D5E8F554B449}" type="presOf" srcId="{003EA6EE-58E5-40BF-9EA2-140291096720}" destId="{CD21181F-0FF4-4082-92C6-4A9B73A74EDB}" srcOrd="0"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7963754-C7AD-4852-9860-D2ED6A23FABD}" type="presOf" srcId="{949292E5-5D9F-4BED-BBD5-D5D43417B63B}" destId="{27E9DFBA-38D9-4890-81CD-E6DD6F1BD76C}"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9453278-5AC6-4CA9-90F9-7417EE3F5CB8}" type="presOf" srcId="{BE7A866F-FCC5-436D-A2E0-A8A6DF76F8EB}" destId="{4E231741-F076-452D-97E4-5E3BC1C34C63}"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2ECA157B-E3CA-4DAA-A386-37CFBCDDDA7B}" type="presOf" srcId="{BE7A866F-FCC5-436D-A2E0-A8A6DF76F8EB}" destId="{DF8ACA11-A784-4636-BE9F-ADD52C706CBC}"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B83BEA92-A67E-4E42-B5BA-1B46BA22E1F3}" type="presOf" srcId="{FEDD39BA-6E39-47D0-8586-07F39CC8648A}" destId="{4D73C71E-89F8-46D7-ABCD-94CC477E1629}"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422B43AD-A077-4399-A894-33872CBC3BDD}" type="presOf" srcId="{B134233E-B436-4370-8867-923B23EB229F}" destId="{2CE1C545-78E0-47B5-8C72-53A9EE24CD60}"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02E95C6-B3EA-4495-8430-35E515F190B7}" type="presOf" srcId="{432DCC30-3D30-4766-AE5A-DDA1E8E1C694}" destId="{D7C91FB9-804C-419F-A840-60C1222CFEF0}" srcOrd="1"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4538A5E1-8E98-475E-BA9F-ACA01E45112A}" type="presOf" srcId="{191770CA-EAB0-484A-8FFB-8F7DA062CE62}" destId="{250F3298-E4AA-4904-A12B-AAC232EBAA5C}" srcOrd="0" destOrd="0" presId="urn:microsoft.com/office/officeart/2005/8/layout/hierarchy2"/>
    <dgm:cxn modelId="{9FA82CE5-1765-44D6-87AE-13854C4B0006}" type="presOf" srcId="{0143ECBF-D013-4B67-835C-463B22DE9D12}" destId="{15AA3F71-DF63-44F2-A3BA-35AE6A6DBF7D}"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187D3B27-F329-4A06-B4D9-14F2FCBC2B07}" type="presOf" srcId="{38E3F61A-3AE0-4155-B92C-9E8FDC31F5E1}" destId="{9B1C92DF-85F9-4E10-9A54-D70B27BED89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AF8324C-F99B-4B0C-993F-E29DE806F111}" srcId="{75F56602-1F81-43B8-8FF4-6B603C2B9FA0}" destId="{3B05B665-67A3-49B9-8B39-9C1EE857274C}" srcOrd="0" destOrd="0" parTransId="{C774EF35-4A74-4DA9-A4C0-0DDDB4D34667}" sibTransId="{228C30FF-8E66-484E-B0F5-02F5B778C350}"/>
    <dgm:cxn modelId="{9F41B570-5DD1-4BA8-83CC-76F2BCE1EFC1}" type="presOf" srcId="{B70532A7-D3DA-4B84-B3F6-1A2B4861FC82}" destId="{5B52B8B1-5A7E-47DC-BFAF-F4C44426EF47}" srcOrd="1"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5018F553-E47A-4A82-A698-571BC3D44A13}" type="presOf" srcId="{432DCC30-3D30-4766-AE5A-DDA1E8E1C694}" destId="{22C8D88C-9200-449A-95CA-C6C951FF9EFA}"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1F3948C-11C3-445A-BCDA-052D04D59639}" type="presOf" srcId="{191770CA-EAB0-484A-8FFB-8F7DA062CE62}" destId="{250F3298-E4AA-4904-A12B-AAC232EBAA5C}" srcOrd="0" destOrd="0" presId="urn:microsoft.com/office/officeart/2005/8/layout/hierarchy2"/>
    <dgm:cxn modelId="{09B6EB8F-EC7B-4B01-BF7D-8F6992206780}" type="presOf" srcId="{FEDD39BA-6E39-47D0-8586-07F39CC8648A}" destId="{4D73C71E-89F8-46D7-ABCD-94CC477E1629}"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A008E39B-C805-48F4-A63B-7BBA0B8DDC8F}" type="presOf" srcId="{38E3F61A-3AE0-4155-B92C-9E8FDC31F5E1}" destId="{58F4492D-8348-40AC-AEC6-55C7C3535C7C}"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6B74AC7-BA0F-4E85-B145-8D3E5C4ED546}" type="presOf" srcId="{949292E5-5D9F-4BED-BBD5-D5D43417B63B}" destId="{27E9DFBA-38D9-4890-81CD-E6DD6F1BD76C}" srcOrd="0"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13F7DBEA-DE0A-405C-9879-2422312BCE3B}" type="presOf" srcId="{FEDD39BA-6E39-47D0-8586-07F39CC8648A}" destId="{031D1B23-0E26-4678-BE6A-437811C2DF66}" srcOrd="1"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46C8BCFE-5C9B-4DE5-8000-F90A7FAC00BE}" type="presOf" srcId="{949292E5-5D9F-4BED-BBD5-D5D43417B63B}" destId="{CBB3C906-6C8E-43D0-A349-5CBA1BD5A1B2}" srcOrd="1"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3E2BD06-92C0-4F69-8544-31AD010F5451}" type="presOf" srcId="{75F56602-1F81-43B8-8FF4-6B603C2B9FA0}" destId="{2BD46A2F-C42F-406A-9A1B-2C52C3E69199}"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7FF4B0B-0618-43FE-96FC-45E1C99D4A72}" type="presOf" srcId="{BE7A866F-FCC5-436D-A2E0-A8A6DF76F8EB}" destId="{4E231741-F076-452D-97E4-5E3BC1C34C63}" srcOrd="1" destOrd="0" presId="urn:microsoft.com/office/officeart/2005/8/layout/hierarchy2"/>
    <dgm:cxn modelId="{1A86760B-4935-41F1-82A6-F3E24CF67776}" type="presOf" srcId="{003EA6EE-58E5-40BF-9EA2-140291096720}" destId="{CD21181F-0FF4-4082-92C6-4A9B73A74EDB}" srcOrd="0" destOrd="0" presId="urn:microsoft.com/office/officeart/2005/8/layout/hierarchy2"/>
    <dgm:cxn modelId="{E86E4610-985D-421C-A6B7-225072241664}" type="presOf" srcId="{B2BE598A-CF53-4EAD-958F-AC3942F42736}" destId="{500CC38C-370D-4E38-962F-8E689C001DB3}"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EEC161A-1082-479F-8BA2-EA577DFDF1D8}" type="presOf" srcId="{993E109E-C8C8-46D8-B666-173B14BC2FD7}" destId="{3E4CFFF9-FD55-47C7-9E6D-F0C6A9412ADB}"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8F43C51B-3C60-4357-8209-34AD78EC34A9}" type="presOf" srcId="{2AD198EF-5E35-4DCE-8157-F6F2E2783276}" destId="{88EDACE5-21AE-4482-B8C7-116CF3A27E99}"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D6DC3F33-9032-4B97-9B60-CB30FA09EC4E}" type="presOf" srcId="{A09C861D-2DAD-4964-84B8-895DB96D41E1}" destId="{11F686DE-25FA-4C6B-B5BD-0426FD435EBF}" srcOrd="0"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F0376662-BA69-4597-A78C-8FED05C62AA1}" type="presOf" srcId="{3B05B665-67A3-49B9-8B39-9C1EE857274C}" destId="{751A64B2-AA1B-4610-90F2-2585F0A6A46F}"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C6B86C-29B4-44E3-940D-7F6EC46AC95D}" type="presOf" srcId="{949292E5-5D9F-4BED-BBD5-D5D43417B63B}" destId="{27E9DFBA-38D9-4890-81CD-E6DD6F1BD76C}"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B8A2A890-E473-41FD-ABEF-2E0B9C29A4D5}"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57F88C2-8F66-4CC0-AB95-621E392DD257}" type="presOf" srcId="{0969A4AF-FC06-4FD3-8A4B-F1026C3F433B}" destId="{37DFA971-3BDD-4614-B3F4-FCCCA928E801}" srcOrd="0"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982F20E0-59CE-4401-82FB-F8B872AD1EB5}" type="presOf" srcId="{38E3F61A-3AE0-4155-B92C-9E8FDC31F5E1}" destId="{58F4492D-8348-40AC-AEC6-55C7C3535C7C}"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8D6335FA-5834-4444-A6E3-70594C56F817}" type="presOf" srcId="{B134233E-B436-4370-8867-923B23EB229F}" destId="{2CE1C545-78E0-47B5-8C72-53A9EE24CD60}" srcOrd="0"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91870201-311C-4DB0-ADA6-A81D8F433DA8}" type="presOf" srcId="{993E109E-C8C8-46D8-B666-173B14BC2FD7}" destId="{3E4CFFF9-FD55-47C7-9E6D-F0C6A9412ADB}" srcOrd="0" destOrd="0" presId="urn:microsoft.com/office/officeart/2005/8/layout/hierarchy2"/>
    <dgm:cxn modelId="{987B1504-E19F-48A7-AB93-0C8FCC1E2ABA}" type="presOf" srcId="{B2BE598A-CF53-4EAD-958F-AC3942F42736}" destId="{500CC38C-370D-4E38-962F-8E689C001DB3}"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E9699E09-135B-4B68-8F64-746C21F1D93E}" type="presOf" srcId="{A09C861D-2DAD-4964-84B8-895DB96D41E1}" destId="{11F686DE-25FA-4C6B-B5BD-0426FD435EBF}" srcOrd="0" destOrd="0" presId="urn:microsoft.com/office/officeart/2005/8/layout/hierarchy2"/>
    <dgm:cxn modelId="{05A09C0E-089F-4BD8-B453-0D48351684D8}" type="presOf" srcId="{38E3F61A-3AE0-4155-B92C-9E8FDC31F5E1}" destId="{9B1C92DF-85F9-4E10-9A54-D70B27BED89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804E8910-A080-4747-9538-AD55926DCB20}"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B2A57A1A-AADF-4A7A-9E65-C3D24EBCCA7B}"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506B33C-8F13-454F-A8B9-BBF7C481F82D}" type="presOf" srcId="{0969A4AF-FC06-4FD3-8A4B-F1026C3F433B}" destId="{37DFA971-3BDD-4614-B3F4-FCCCA928E801}"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DC876177-7E55-4116-8718-D32B7A3ADBE5}" type="presOf" srcId="{949292E5-5D9F-4BED-BBD5-D5D43417B63B}" destId="{CBB3C906-6C8E-43D0-A349-5CBA1BD5A1B2}"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4F2FF81-E674-4D7A-8D59-E9577AC3006F}" type="presOf" srcId="{75F56602-1F81-43B8-8FF4-6B603C2B9FA0}" destId="{2BD46A2F-C42F-406A-9A1B-2C52C3E69199}"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739F3A5-B242-448C-AB86-9F82163611DE}" type="presOf" srcId="{BE7A866F-FCC5-436D-A2E0-A8A6DF76F8EB}" destId="{DF8ACA11-A784-4636-BE9F-ADD52C706CBC}"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D399E2AD-20AE-4FA8-8830-094DC1086B55}" type="presOf" srcId="{003EA6EE-58E5-40BF-9EA2-140291096720}" destId="{CD21181F-0FF4-4082-92C6-4A9B73A74EDB}"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14F86C5-5AE8-4E15-A534-A043367C183E}" type="presOf" srcId="{3B05B665-67A3-49B9-8B39-9C1EE857274C}" destId="{751A64B2-AA1B-4610-90F2-2585F0A6A46F}" srcOrd="0" destOrd="0" presId="urn:microsoft.com/office/officeart/2005/8/layout/hierarchy2"/>
    <dgm:cxn modelId="{D8FE8BCA-F7F4-45D9-BE72-12E6E9418E8F}" type="presOf" srcId="{0143ECBF-D013-4B67-835C-463B22DE9D12}" destId="{15AA3F71-DF63-44F2-A3BA-35AE6A6DBF7D}"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02BE0A-9426-4E4D-A941-C009D01364FA}" type="presOf" srcId="{A09C861D-2DAD-4964-84B8-895DB96D41E1}" destId="{11F686DE-25FA-4C6B-B5BD-0426FD435EBF}" srcOrd="0" destOrd="0" presId="urn:microsoft.com/office/officeart/2005/8/layout/hierarchy2"/>
    <dgm:cxn modelId="{90F2530C-4D9B-4B93-ABBD-10C4200A1537}" type="presOf" srcId="{BE7A866F-FCC5-436D-A2E0-A8A6DF76F8EB}" destId="{4E231741-F076-452D-97E4-5E3BC1C34C63}"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D1EF571E-AFB1-4538-817C-A9B3DEBF1DF8}" type="presOf" srcId="{FEDD39BA-6E39-47D0-8586-07F39CC8648A}" destId="{4D73C71E-89F8-46D7-ABCD-94CC477E1629}"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BD0B9463-FA10-47C1-9FB1-AB8879A23F16}" type="presOf" srcId="{949292E5-5D9F-4BED-BBD5-D5D43417B63B}" destId="{CBB3C906-6C8E-43D0-A349-5CBA1BD5A1B2}" srcOrd="1"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C02B470-A703-4A06-B9EC-F19D6BC6438D}" type="presOf" srcId="{191770CA-EAB0-484A-8FFB-8F7DA062CE62}" destId="{250F3298-E4AA-4904-A12B-AAC232EBAA5C}" srcOrd="0" destOrd="0" presId="urn:microsoft.com/office/officeart/2005/8/layout/hierarchy2"/>
    <dgm:cxn modelId="{A3DC1372-A33E-431E-A27D-19D062E272C9}" type="presOf" srcId="{3B05B665-67A3-49B9-8B39-9C1EE857274C}" destId="{751A64B2-AA1B-4610-90F2-2585F0A6A46F}" srcOrd="0"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87974A78-E81A-4299-AA07-AE7C84A8D68A}" type="presOf" srcId="{993E109E-C8C8-46D8-B666-173B14BC2FD7}" destId="{3E4CFFF9-FD55-47C7-9E6D-F0C6A9412ADB}" srcOrd="0" destOrd="0" presId="urn:microsoft.com/office/officeart/2005/8/layout/hierarchy2"/>
    <dgm:cxn modelId="{551F0E7A-9DC5-4E02-8562-A9CC9B69909F}" type="presOf" srcId="{0969A4AF-FC06-4FD3-8A4B-F1026C3F433B}" destId="{37DFA971-3BDD-4614-B3F4-FCCCA928E801}" srcOrd="0" destOrd="0" presId="urn:microsoft.com/office/officeart/2005/8/layout/hierarchy2"/>
    <dgm:cxn modelId="{1BB13B5A-E67B-4078-9C47-B674CC782EDC}" type="presOf" srcId="{B2BE598A-CF53-4EAD-958F-AC3942F42736}" destId="{85D74912-EC50-4B9F-B5C0-FAED0F6C91EF}"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9EAD37B-ECDC-4B03-8A2C-8DD55B2038CB}" type="presOf" srcId="{003EA6EE-58E5-40BF-9EA2-140291096720}" destId="{CD21181F-0FF4-4082-92C6-4A9B73A74EDB}"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3AC1AA0-B19C-4D2E-9509-26EF429DC45F}" type="presOf" srcId="{0969A4AF-FC06-4FD3-8A4B-F1026C3F433B}" destId="{2ED7A92A-530E-424D-81D7-0ABA1FBF8E80}" srcOrd="1" destOrd="0" presId="urn:microsoft.com/office/officeart/2005/8/layout/hierarchy2"/>
    <dgm:cxn modelId="{C807FFAF-44D5-4E92-AC47-5386BEA13C86}" type="presOf" srcId="{949292E5-5D9F-4BED-BBD5-D5D43417B63B}" destId="{27E9DFBA-38D9-4890-81CD-E6DD6F1BD76C}" srcOrd="0" destOrd="0" presId="urn:microsoft.com/office/officeart/2005/8/layout/hierarchy2"/>
    <dgm:cxn modelId="{326AA3B8-811C-41D9-B8B4-63D2B4687905}" type="presOf" srcId="{B2BE598A-CF53-4EAD-958F-AC3942F42736}" destId="{500CC38C-370D-4E38-962F-8E689C001DB3}" srcOrd="0"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4B39A0C6-5901-4D1B-8AA1-954218BC3892}" type="presOf" srcId="{2AA71D22-D60D-4322-B69D-1EBB711EFDD8}" destId="{2370C263-D04C-4203-963B-8F5DE028DD68}"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80570F5-0730-47B1-AE73-593FCBC60543}" type="presOf" srcId="{B134233E-B436-4370-8867-923B23EB229F}" destId="{2CE1C545-78E0-47B5-8C72-53A9EE24CD60}"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5FDBA905-16A6-4CE7-8129-63F8A9631B5A}" type="presOf" srcId="{B2BE598A-CF53-4EAD-958F-AC3942F42736}" destId="{85D74912-EC50-4B9F-B5C0-FAED0F6C91EF}" srcOrd="1"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64FB330E-1438-47C7-8D33-C582F3A3DD7E}" type="presOf" srcId="{0969A4AF-FC06-4FD3-8A4B-F1026C3F433B}" destId="{2ED7A92A-530E-424D-81D7-0ABA1FBF8E80}"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9280317-9DC4-471E-8415-8D6007282657}"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EBFFD51C-8F9E-4CC4-8F90-35F65E416B7B}" type="presOf" srcId="{0969A4AF-FC06-4FD3-8A4B-F1026C3F433B}" destId="{37DFA971-3BDD-4614-B3F4-FCCCA928E801}" srcOrd="0" destOrd="0" presId="urn:microsoft.com/office/officeart/2005/8/layout/hierarchy2"/>
    <dgm:cxn modelId="{2BAF351D-A223-43A9-8F06-1F760641D2B6}" type="presOf" srcId="{B70532A7-D3DA-4B84-B3F6-1A2B4861FC82}" destId="{5B52B8B1-5A7E-47DC-BFAF-F4C44426EF47}"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A4B81127-524C-4678-88FE-7C2FCE57D54E}" type="presOf" srcId="{3B05B665-67A3-49B9-8B39-9C1EE857274C}" destId="{751A64B2-AA1B-4610-90F2-2585F0A6A46F}"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8D720E46-6CD9-4422-97FB-291311C4B500}" type="presOf" srcId="{FEDD39BA-6E39-47D0-8586-07F39CC8648A}" destId="{031D1B23-0E26-4678-BE6A-437811C2DF66}" srcOrd="1" destOrd="0" presId="urn:microsoft.com/office/officeart/2005/8/layout/hierarchy2"/>
    <dgm:cxn modelId="{3A94BD67-F1EB-49B0-B214-46C3E8121411}" type="presOf" srcId="{003EA6EE-58E5-40BF-9EA2-140291096720}" destId="{CD21181F-0FF4-4082-92C6-4A9B73A74EDB}"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97066B4E-1005-48E3-92D3-762CB3341F1E}" type="presOf" srcId="{B70532A7-D3DA-4B84-B3F6-1A2B4861FC82}" destId="{5B061652-2171-4D39-8BCD-A835674795F1}"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3177C80-64CC-4978-83EC-EEE4C12557FE}" type="presOf" srcId="{BE7A866F-FCC5-436D-A2E0-A8A6DF76F8EB}" destId="{DF8ACA11-A784-4636-BE9F-ADD52C706CBC}" srcOrd="0"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9CD4E287-F2B1-4B36-AFB8-D3CBA7BF4400}" type="presOf" srcId="{38E3F61A-3AE0-4155-B92C-9E8FDC31F5E1}" destId="{58F4492D-8348-40AC-AEC6-55C7C3535C7C}" srcOrd="0"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4EBDE99-6453-4415-AC3A-F2A309ED3E4F}" type="presOf" srcId="{432DCC30-3D30-4766-AE5A-DDA1E8E1C694}" destId="{22C8D88C-9200-449A-95CA-C6C951FF9EFA}" srcOrd="0" destOrd="0" presId="urn:microsoft.com/office/officeart/2005/8/layout/hierarchy2"/>
    <dgm:cxn modelId="{3F715AA4-F994-4939-985B-AA8F48DCE99F}" type="presOf" srcId="{191770CA-EAB0-484A-8FFB-8F7DA062CE62}" destId="{250F3298-E4AA-4904-A12B-AAC232EBAA5C}" srcOrd="0" destOrd="0" presId="urn:microsoft.com/office/officeart/2005/8/layout/hierarchy2"/>
    <dgm:cxn modelId="{853B40BD-CFAA-400A-972D-40DEEFF4CBB6}"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8296C3-C5F3-4104-B1D4-1118D4CFFA51}" type="presOf" srcId="{75F56602-1F81-43B8-8FF4-6B603C2B9FA0}" destId="{2BD46A2F-C42F-406A-9A1B-2C52C3E69199}" srcOrd="0" destOrd="0" presId="urn:microsoft.com/office/officeart/2005/8/layout/hierarchy2"/>
    <dgm:cxn modelId="{6BF8A3C8-0513-4289-97E7-3F2154B2031A}" type="presOf" srcId="{A09C861D-2DAD-4964-84B8-895DB96D41E1}" destId="{11F686DE-25FA-4C6B-B5BD-0426FD435EBF}" srcOrd="0" destOrd="0" presId="urn:microsoft.com/office/officeart/2005/8/layout/hierarchy2"/>
    <dgm:cxn modelId="{471D48E5-9F5B-48C7-A5BA-8172C57E8D56}" type="presOf" srcId="{2AA71D22-D60D-4322-B69D-1EBB711EFDD8}" destId="{2370C263-D04C-4203-963B-8F5DE028DD68}"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F9D04FA-50E7-4ECF-974D-56EE23E2F480}" type="presOf" srcId="{949292E5-5D9F-4BED-BBD5-D5D43417B63B}" destId="{CBB3C906-6C8E-43D0-A349-5CBA1BD5A1B2}" srcOrd="1" destOrd="0" presId="urn:microsoft.com/office/officeart/2005/8/layout/hierarchy2"/>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7/23/2017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7/23/2017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help.github.com/articles/resolving-a-merge-conflict-using-the-command-lin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Simple Introduction to </a:t>
            </a:r>
            <a:r>
              <a:rPr lang="en-US" dirty="0" err="1"/>
              <a:t>Git</a:t>
            </a:r>
            <a:r>
              <a:rPr lang="en-US" dirty="0"/>
              <a:t>: a distributed version-control system</a:t>
            </a:r>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a:t>Lesson 0.5</a:t>
            </a:r>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2012-2017</a:t>
              </a:r>
            </a:p>
            <a:p>
              <a:r>
                <a:rPr lang="en-US" sz="1000" dirty="0"/>
                <a:t>This work is licensed under a </a:t>
              </a:r>
              <a:r>
                <a:rPr lang="en-US" altLang="en-US" sz="1000" dirty="0">
                  <a:solidFill>
                    <a:srgbClr val="4374B7"/>
                  </a:solidFill>
                  <a:latin typeface="Helvetica Neue"/>
                  <a:hlinkClick r:id="rId3"/>
                </a:rPr>
                <a:t>Creative 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a:t>.</a:t>
              </a:r>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mini-filesystem.</a:t>
            </a:r>
          </a:p>
          <a:p>
            <a:pPr lvl="1"/>
            <a:endParaRPr lang="en-US" dirty="0"/>
          </a:p>
          <a:p>
            <a:r>
              <a:rPr lang="en-US" dirty="0"/>
              <a:t>The mini-filesystem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learn how to deal with these in the next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for a session</a:t>
            </a:r>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pull</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push</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587828" y="3032536"/>
            <a:ext cx="2819400" cy="1754326"/>
          </a:xfrm>
          <a:prstGeom prst="rect">
            <a:avLst/>
          </a:prstGeom>
          <a:noFill/>
          <a:ln>
            <a:solidFill>
              <a:schemeClr val="tx1"/>
            </a:solidFill>
          </a:ln>
        </p:spPr>
        <p:txBody>
          <a:bodyPr wrap="square" rtlCol="0">
            <a:spAutoFit/>
          </a:bodyPr>
          <a:lstStyle/>
          <a:p>
            <a:r>
              <a:rPr lang="en-US" dirty="0"/>
              <a:t>Best practice: commit your work whenever you’ve gotten one part of your problem working, or before trying something that might fail.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22" name="TextBox 21"/>
          <p:cNvSpPr txBox="1"/>
          <p:nvPr/>
        </p:nvSpPr>
        <p:spPr>
          <a:xfrm>
            <a:off x="587828" y="5056631"/>
            <a:ext cx="2783912" cy="1200329"/>
          </a:xfrm>
          <a:prstGeom prst="rect">
            <a:avLst/>
          </a:prstGeom>
          <a:noFill/>
          <a:ln>
            <a:solidFill>
              <a:schemeClr val="tx1"/>
            </a:solidFill>
          </a:ln>
        </p:spPr>
        <p:txBody>
          <a:bodyPr wrap="square" rtlCol="0">
            <a:spAutoFit/>
          </a:bodyPr>
          <a:lstStyle/>
          <a:p>
            <a:r>
              <a:rPr lang="en-US" dirty="0"/>
              <a:t>At the end of each session:</a:t>
            </a:r>
          </a:p>
          <a:p>
            <a:pPr marL="342900" indent="-342900">
              <a:buAutoNum type="arabicParenBoth"/>
            </a:pPr>
            <a:r>
              <a:rPr lang="en-US" dirty="0"/>
              <a:t>Update </a:t>
            </a:r>
            <a:r>
              <a:rPr lang="en-US" i="1" dirty="0"/>
              <a:t>your-ID</a:t>
            </a:r>
            <a:r>
              <a:rPr lang="en-US" dirty="0"/>
              <a:t>-log.txt</a:t>
            </a:r>
          </a:p>
          <a:p>
            <a:pPr marL="342900" indent="-342900">
              <a:buAutoNum type="arabicParenBoth"/>
            </a:pPr>
            <a:r>
              <a:rPr lang="en-US" dirty="0"/>
              <a:t>Commit</a:t>
            </a:r>
          </a:p>
          <a:p>
            <a:pPr marL="342900" indent="-342900">
              <a:buAutoNum type="arabicParenBoth"/>
            </a:pPr>
            <a:r>
              <a:rPr lang="en-US" dirty="0"/>
              <a:t>push</a:t>
            </a:r>
          </a:p>
        </p:txBody>
      </p:sp>
      <p:cxnSp>
        <p:nvCxnSpPr>
          <p:cNvPr id="8" name="Straight Arrow Connector 7"/>
          <p:cNvCxnSpPr>
            <a:endCxn id="17" idx="1"/>
          </p:cNvCxnSpPr>
          <p:nvPr/>
        </p:nvCxnSpPr>
        <p:spPr>
          <a:xfrm flipV="1">
            <a:off x="3407228" y="5500114"/>
            <a:ext cx="669472" cy="1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9398" y="1915886"/>
            <a:ext cx="2851350" cy="923330"/>
          </a:xfrm>
          <a:prstGeom prst="rect">
            <a:avLst/>
          </a:prstGeom>
          <a:noFill/>
          <a:ln>
            <a:solidFill>
              <a:schemeClr val="tx1"/>
            </a:solidFill>
          </a:ln>
        </p:spPr>
        <p:txBody>
          <a:bodyPr wrap="square" rtlCol="0">
            <a:spAutoFit/>
          </a:bodyPr>
          <a:lstStyle/>
          <a:p>
            <a:r>
              <a:rPr lang="en-US" dirty="0"/>
              <a:t>Start by pulling the latest version of your work from the server</a:t>
            </a:r>
          </a:p>
        </p:txBody>
      </p:sp>
      <p:cxnSp>
        <p:nvCxnSpPr>
          <p:cNvPr id="13" name="Straight Arrow Connector 12"/>
          <p:cNvCxnSpPr>
            <a:stCxn id="9" idx="3"/>
            <a:endCxn id="3" idx="1"/>
          </p:cNvCxnSpPr>
          <p:nvPr/>
        </p:nvCxnSpPr>
        <p:spPr>
          <a:xfrm flipV="1">
            <a:off x="3410748" y="1731220"/>
            <a:ext cx="671395"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742215" y="1796280"/>
            <a:ext cx="2819400" cy="2031325"/>
          </a:xfrm>
          <a:prstGeom prst="rect">
            <a:avLst/>
          </a:prstGeom>
          <a:noFill/>
          <a:ln>
            <a:solidFill>
              <a:schemeClr val="tx1"/>
            </a:solidFill>
          </a:ln>
        </p:spPr>
        <p:txBody>
          <a:bodyPr wrap="square" rtlCol="0">
            <a:spAutoFit/>
          </a:bodyPr>
          <a:lstStyle/>
          <a:p>
            <a:r>
              <a:rPr lang="en-US" dirty="0"/>
              <a:t>If you want to abandon your changes, you can always go back to your preceding commit, using “</a:t>
            </a:r>
            <a:r>
              <a:rPr lang="en-US" dirty="0" err="1"/>
              <a:t>git</a:t>
            </a:r>
            <a:r>
              <a:rPr lang="en-US" dirty="0"/>
              <a:t> checkout”.  (Go read about “</a:t>
            </a:r>
            <a:r>
              <a:rPr lang="en-US" dirty="0" err="1"/>
              <a:t>git</a:t>
            </a:r>
            <a:r>
              <a:rPr lang="en-US" dirty="0"/>
              <a:t> checkout”, which does lots of useful things…)</a:t>
            </a:r>
          </a:p>
        </p:txBody>
      </p:sp>
    </p:spTree>
    <p:extLst>
      <p:ext uri="{BB962C8B-B14F-4D97-AF65-F5344CB8AC3E}">
        <p14:creationId xmlns:p14="http://schemas.microsoft.com/office/powerpoint/2010/main" val="124996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a Work Session log</a:t>
            </a:r>
          </a:p>
        </p:txBody>
      </p:sp>
      <p:sp>
        <p:nvSpPr>
          <p:cNvPr id="3" name="Content Placeholder 2"/>
          <p:cNvSpPr>
            <a:spLocks noGrp="1"/>
          </p:cNvSpPr>
          <p:nvPr>
            <p:ph sz="half" idx="1"/>
          </p:nvPr>
        </p:nvSpPr>
        <p:spPr/>
        <p:txBody>
          <a:bodyPr>
            <a:normAutofit/>
          </a:bodyPr>
          <a:lstStyle/>
          <a:p>
            <a:r>
              <a:rPr lang="en-US" sz="2400" dirty="0"/>
              <a:t>At the end of your work session, update a file called </a:t>
            </a:r>
            <a:r>
              <a:rPr lang="en-US" sz="2400" i="1" dirty="0"/>
              <a:t>your-ID</a:t>
            </a:r>
            <a:r>
              <a:rPr lang="en-US" sz="2400" dirty="0"/>
              <a:t>-log.txt  (replace “your-ID” with your CCIS login </a:t>
            </a:r>
            <a:r>
              <a:rPr lang="en-US" sz="2400" dirty="0">
                <a:sym typeface="Wingdings" panose="05000000000000000000" pitchFamily="2" charset="2"/>
              </a:rPr>
              <a:t>)</a:t>
            </a:r>
          </a:p>
          <a:p>
            <a:r>
              <a:rPr lang="en-US" sz="2400" dirty="0">
                <a:sym typeface="Wingdings" panose="05000000000000000000" pitchFamily="2" charset="2"/>
              </a:rPr>
              <a:t>This file records the time you spent in this work session.</a:t>
            </a:r>
          </a:p>
          <a:p>
            <a:endParaRPr lang="en-US" sz="2400" dirty="0"/>
          </a:p>
        </p:txBody>
      </p:sp>
      <p:sp>
        <p:nvSpPr>
          <p:cNvPr id="6" name="Content Placeholder 5"/>
          <p:cNvSpPr>
            <a:spLocks noGrp="1"/>
          </p:cNvSpPr>
          <p:nvPr>
            <p:ph sz="half" idx="2"/>
          </p:nvPr>
        </p:nvSpPr>
        <p:spPr>
          <a:xfrm>
            <a:off x="4648199" y="1600200"/>
            <a:ext cx="4355952" cy="4525963"/>
          </a:xfrm>
          <a:ln>
            <a:solidFill>
              <a:schemeClr val="tx1"/>
            </a:solidFill>
          </a:ln>
        </p:spPr>
        <p:txBody>
          <a:bodyPr>
            <a:normAutofit/>
          </a:bodyPr>
          <a:lstStyle/>
          <a:p>
            <a:pPr marL="0" indent="0">
              <a:buNone/>
            </a:pPr>
            <a:r>
              <a:rPr lang="en-US" sz="1100" dirty="0"/>
              <a:t>0 hours 0 minutes spent this session</a:t>
            </a:r>
          </a:p>
          <a:p>
            <a:pPr marL="0" indent="0">
              <a:buNone/>
            </a:pPr>
            <a:r>
              <a:rPr lang="en-US" sz="1100" dirty="0"/>
              <a:t>2017-01-06</a:t>
            </a:r>
          </a:p>
          <a:p>
            <a:pPr marL="0" indent="0">
              <a:buNone/>
            </a:pPr>
            <a:r>
              <a:rPr lang="en-US" sz="1100" dirty="0"/>
              <a:t>I hereby certify that all the work in this commit is my own except for </a:t>
            </a:r>
          </a:p>
          <a:p>
            <a:pPr marL="0" indent="0">
              <a:buNone/>
            </a:pPr>
            <a:r>
              <a:rPr lang="en-US" sz="1100" dirty="0"/>
              <a:t>materials distributed as part of this class.</a:t>
            </a:r>
          </a:p>
          <a:p>
            <a:pPr marL="0" indent="0">
              <a:buNone/>
            </a:pPr>
            <a:r>
              <a:rPr lang="en-US" sz="1100" dirty="0"/>
              <a:t>/* do not change the format of anything above this line */</a:t>
            </a:r>
          </a:p>
          <a:p>
            <a:pPr marL="0" indent="0">
              <a:buNone/>
            </a:pPr>
            <a:endParaRPr lang="en-US" sz="1100" dirty="0"/>
          </a:p>
          <a:p>
            <a:pPr marL="0" indent="0">
              <a:buNone/>
            </a:pPr>
            <a:r>
              <a:rPr lang="en-US" sz="1100" dirty="0"/>
              <a:t>After each work session, please update and commit this file (with</a:t>
            </a:r>
          </a:p>
          <a:p>
            <a:pPr marL="0" indent="0">
              <a:buNone/>
            </a:pPr>
            <a:r>
              <a:rPr lang="en-US" sz="1100" dirty="0"/>
              <a:t>'</a:t>
            </a:r>
            <a:r>
              <a:rPr lang="en-US" sz="1100" dirty="0" err="1"/>
              <a:t>yourID</a:t>
            </a:r>
            <a:r>
              <a:rPr lang="en-US" sz="1100" dirty="0"/>
              <a:t>' replaced by your CCIS login name), updating the first two</a:t>
            </a:r>
          </a:p>
          <a:p>
            <a:pPr marL="0" indent="0">
              <a:buNone/>
            </a:pPr>
            <a:r>
              <a:rPr lang="en-US" sz="1100" dirty="0"/>
              <a:t>lines with the amount of time you spent working and the date when you</a:t>
            </a:r>
          </a:p>
          <a:p>
            <a:pPr marL="0" indent="0">
              <a:buNone/>
            </a:pPr>
            <a:r>
              <a:rPr lang="en-US" sz="1100" dirty="0"/>
              <a:t>stopped.  You may also record any notes you wish to make about what</a:t>
            </a:r>
          </a:p>
          <a:p>
            <a:pPr marL="0" indent="0">
              <a:buNone/>
            </a:pPr>
            <a:r>
              <a:rPr lang="en-US" sz="1100" dirty="0"/>
              <a:t>you did during the session.</a:t>
            </a:r>
          </a:p>
          <a:p>
            <a:pPr marL="0" indent="0">
              <a:buNone/>
            </a:pPr>
            <a:endParaRPr lang="en-US" sz="1100" dirty="0"/>
          </a:p>
          <a:p>
            <a:pPr marL="0" indent="0">
              <a:buNone/>
            </a:pPr>
            <a:r>
              <a:rPr lang="en-US" sz="1100" dirty="0"/>
              <a:t>Every commit of this file constitutes a work log entry.  Each entry</a:t>
            </a:r>
          </a:p>
          <a:p>
            <a:pPr marL="0" indent="0">
              <a:buNone/>
            </a:pPr>
            <a:r>
              <a:rPr lang="en-US" sz="1100" dirty="0"/>
              <a:t>should replace the previous one, so there will only be one session</a:t>
            </a:r>
          </a:p>
          <a:p>
            <a:pPr marL="0" indent="0">
              <a:buNone/>
            </a:pPr>
            <a:r>
              <a:rPr lang="en-US" sz="1100" dirty="0"/>
              <a:t>recorded at any particular version of this file.  Do *not* change the</a:t>
            </a:r>
          </a:p>
          <a:p>
            <a:pPr marL="0" indent="0">
              <a:buNone/>
            </a:pPr>
            <a:r>
              <a:rPr lang="en-US" sz="1100" dirty="0"/>
              <a:t>format of the first four lines, as the course staff will use</a:t>
            </a:r>
          </a:p>
          <a:p>
            <a:pPr marL="0" indent="0">
              <a:buNone/>
            </a:pPr>
            <a:r>
              <a:rPr lang="en-US" sz="1100" dirty="0"/>
              <a:t>automated tools to track the amount of time students spend on each</a:t>
            </a:r>
          </a:p>
          <a:p>
            <a:pPr marL="0" indent="0">
              <a:buNone/>
            </a:pPr>
            <a:r>
              <a:rPr lang="en-US" sz="1100" dirty="0"/>
              <a:t>problem set.</a:t>
            </a:r>
          </a:p>
          <a:p>
            <a:pPr marL="0" indent="0">
              <a:buNone/>
            </a:pPr>
            <a:endParaRPr lang="en-US" sz="1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744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pull</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push</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631629"/>
            <a:ext cx="1988284" cy="646331"/>
          </a:xfrm>
          <a:prstGeom prst="rect">
            <a:avLst/>
          </a:prstGeom>
          <a:noFill/>
          <a:ln>
            <a:solidFill>
              <a:schemeClr val="tx1"/>
            </a:solidFill>
          </a:ln>
        </p:spPr>
        <p:txBody>
          <a:bodyPr wrap="square" rtlCol="0">
            <a:spAutoFit/>
          </a:bodyPr>
          <a:lstStyle/>
          <a:p>
            <a:r>
              <a:rPr lang="en-US" dirty="0"/>
              <a:t>You, maybe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656081" y="5781830"/>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push your work to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16</a:t>
            </a:fld>
            <a:endParaRPr lang="en-US"/>
          </a:p>
        </p:txBody>
      </p:sp>
      <p:cxnSp>
        <p:nvCxnSpPr>
          <p:cNvPr id="57" name="Straight Arrow Connector 56"/>
          <p:cNvCxnSpPr/>
          <p:nvPr/>
        </p:nvCxnSpPr>
        <p:spPr>
          <a:xfrm flipH="1" flipV="1">
            <a:off x="3052605" y="5410879"/>
            <a:ext cx="307260" cy="37095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319346" y="5410884"/>
            <a:ext cx="242024" cy="39173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5" name="Parallelogram 64"/>
          <p:cNvSpPr/>
          <p:nvPr/>
        </p:nvSpPr>
        <p:spPr>
          <a:xfrm>
            <a:off x="2825313" y="545122"/>
            <a:ext cx="3176569"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pull the latest version of your work from the server</a:t>
            </a:r>
          </a:p>
        </p:txBody>
      </p:sp>
      <p:cxnSp>
        <p:nvCxnSpPr>
          <p:cNvPr id="68" name="Straight Arrow Connector 67"/>
          <p:cNvCxnSpPr/>
          <p:nvPr/>
        </p:nvCxnSpPr>
        <p:spPr>
          <a:xfrm>
            <a:off x="3121269" y="1459522"/>
            <a:ext cx="10550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561370" y="1459522"/>
            <a:ext cx="338268" cy="12434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1" name="Title 1"/>
          <p:cNvSpPr>
            <a:spLocks noGrp="1"/>
          </p:cNvSpPr>
          <p:nvPr>
            <p:ph type="title"/>
          </p:nvPr>
        </p:nvSpPr>
        <p:spPr>
          <a:xfrm>
            <a:off x="457200" y="274638"/>
            <a:ext cx="2288145" cy="1143000"/>
          </a:xfrm>
        </p:spPr>
        <p:txBody>
          <a:bodyPr>
            <a:normAutofit fontScale="90000"/>
          </a:bodyPr>
          <a:lstStyle/>
          <a:p>
            <a:r>
              <a:rPr lang="en-US" sz="2800" dirty="0"/>
              <a:t>Your workflow over multiple sessions</a:t>
            </a:r>
          </a:p>
        </p:txBody>
      </p:sp>
      <p:sp>
        <p:nvSpPr>
          <p:cNvPr id="76" name="Parallelogram 75"/>
          <p:cNvSpPr/>
          <p:nvPr/>
        </p:nvSpPr>
        <p:spPr>
          <a:xfrm>
            <a:off x="48409" y="6016258"/>
            <a:ext cx="2183824" cy="445543"/>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You update your-ID-log.txt at the end of each session</a:t>
            </a:r>
          </a:p>
        </p:txBody>
      </p:sp>
      <p:cxnSp>
        <p:nvCxnSpPr>
          <p:cNvPr id="78" name="Straight Arrow Connector 77"/>
          <p:cNvCxnSpPr>
            <a:endCxn id="10" idx="1"/>
          </p:cNvCxnSpPr>
          <p:nvPr/>
        </p:nvCxnSpPr>
        <p:spPr>
          <a:xfrm flipV="1">
            <a:off x="457200" y="5024040"/>
            <a:ext cx="457200"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26" idx="1"/>
          </p:cNvCxnSpPr>
          <p:nvPr/>
        </p:nvCxnSpPr>
        <p:spPr>
          <a:xfrm flipV="1">
            <a:off x="1752600" y="5024040"/>
            <a:ext cx="1761811" cy="992218"/>
          </a:xfrm>
          <a:prstGeom prst="line">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endCxn id="42" idx="1"/>
          </p:cNvCxnSpPr>
          <p:nvPr/>
        </p:nvCxnSpPr>
        <p:spPr>
          <a:xfrm flipV="1">
            <a:off x="2128994" y="5024040"/>
            <a:ext cx="4110195" cy="9922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88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 no!  I’ve got a </a:t>
            </a:r>
            <a:r>
              <a:rPr lang="en-US" dirty="0" err="1"/>
              <a:t>git</a:t>
            </a:r>
            <a:r>
              <a:rPr lang="en-US" dirty="0"/>
              <a:t> conflict</a:t>
            </a:r>
          </a:p>
        </p:txBody>
      </p:sp>
      <p:sp>
        <p:nvSpPr>
          <p:cNvPr id="3" name="Content Placeholder 2"/>
          <p:cNvSpPr>
            <a:spLocks noGrp="1"/>
          </p:cNvSpPr>
          <p:nvPr>
            <p:ph idx="1"/>
          </p:nvPr>
        </p:nvSpPr>
        <p:spPr/>
        <p:txBody>
          <a:bodyPr>
            <a:normAutofit fontScale="92500" lnSpcReduction="10000"/>
          </a:bodyPr>
          <a:lstStyle/>
          <a:p>
            <a:r>
              <a:rPr lang="en-US" dirty="0"/>
              <a:t>If you update your work before you pull, </a:t>
            </a:r>
            <a:r>
              <a:rPr lang="en-US" dirty="0" err="1"/>
              <a:t>git</a:t>
            </a:r>
            <a:r>
              <a:rPr lang="en-US" dirty="0"/>
              <a:t> will try to merge the changes when you do pull.</a:t>
            </a:r>
          </a:p>
          <a:p>
            <a:r>
              <a:rPr lang="en-US" dirty="0"/>
              <a:t>If </a:t>
            </a:r>
            <a:r>
              <a:rPr lang="en-US" dirty="0" err="1"/>
              <a:t>git</a:t>
            </a:r>
            <a:r>
              <a:rPr lang="en-US" dirty="0"/>
              <a:t> can’t figure out how to do the merge, it will go into a special mode in which it expects you to resolve the conflicts.</a:t>
            </a:r>
          </a:p>
          <a:p>
            <a:r>
              <a:rPr lang="en-US" dirty="0"/>
              <a:t>When you have the files the way you want them, you can commit them and continue working.  Here’s a </a:t>
            </a:r>
            <a:r>
              <a:rPr lang="en-US" dirty="0">
                <a:hlinkClick r:id="rId2"/>
              </a:rPr>
              <a:t>guide</a:t>
            </a:r>
            <a:r>
              <a:rPr lang="en-US" dirty="0"/>
              <a:t>.  </a:t>
            </a:r>
          </a:p>
          <a:p>
            <a:r>
              <a:rPr lang="en-US" dirty="0"/>
              <a:t>Since you will not be working in pairs, this is unlikely to happen too often.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8133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Other ways to use </a:t>
            </a:r>
            <a:r>
              <a:rPr lang="en-US" dirty="0" err="1"/>
              <a:t>git</a:t>
            </a:r>
            <a:r>
              <a:rPr lang="en-US" dirty="0"/>
              <a:t> and </a:t>
            </a:r>
            <a:r>
              <a:rPr lang="en-US" dirty="0" err="1"/>
              <a:t>github</a:t>
            </a:r>
            <a:endParaRPr lang="en-US" dirty="0"/>
          </a:p>
        </p:txBody>
      </p:sp>
      <p:sp>
        <p:nvSpPr>
          <p:cNvPr id="7" name="Content Placeholder 6"/>
          <p:cNvSpPr>
            <a:spLocks noGrp="1"/>
          </p:cNvSpPr>
          <p:nvPr>
            <p:ph idx="1"/>
          </p:nvPr>
        </p:nvSpPr>
        <p:spPr/>
        <p:txBody>
          <a:bodyPr>
            <a:normAutofit/>
          </a:bodyPr>
          <a:lstStyle/>
          <a:p>
            <a:r>
              <a:rPr lang="en-US" dirty="0"/>
              <a:t>There are lots of possible ways to use </a:t>
            </a:r>
            <a:r>
              <a:rPr lang="en-US" dirty="0" err="1"/>
              <a:t>git</a:t>
            </a:r>
            <a:r>
              <a:rPr lang="en-US" dirty="0"/>
              <a:t> and </a:t>
            </a:r>
            <a:r>
              <a:rPr lang="en-US" dirty="0" err="1"/>
              <a:t>github</a:t>
            </a:r>
            <a:r>
              <a:rPr lang="en-US" dirty="0"/>
              <a:t>.</a:t>
            </a:r>
          </a:p>
          <a:p>
            <a:r>
              <a:rPr lang="en-US" dirty="0"/>
              <a:t>We only care about the “master” branch</a:t>
            </a:r>
          </a:p>
          <a:p>
            <a:r>
              <a:rPr lang="en-US" dirty="0"/>
              <a:t>If you know </a:t>
            </a:r>
            <a:r>
              <a:rPr lang="en-US" dirty="0" err="1"/>
              <a:t>git</a:t>
            </a:r>
            <a:r>
              <a:rPr lang="en-US" dirty="0"/>
              <a:t> well, and you want to do something fancier with multiple branches, merges, and whatnot, feel free to do so.</a:t>
            </a:r>
          </a:p>
          <a:p>
            <a:r>
              <a:rPr lang="en-US" dirty="0"/>
              <a:t>But you should be able to get by just fine with just a single master branch.</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8" name="Rectangle 7"/>
          <p:cNvSpPr/>
          <p:nvPr/>
        </p:nvSpPr>
        <p:spPr>
          <a:xfrm>
            <a:off x="4739768" y="5796676"/>
            <a:ext cx="3626864" cy="65897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believe in the KISS principle:  “Keep It Simple, Stupid!” </a:t>
            </a:r>
          </a:p>
        </p:txBody>
      </p:sp>
    </p:spTree>
    <p:extLst>
      <p:ext uri="{BB962C8B-B14F-4D97-AF65-F5344CB8AC3E}">
        <p14:creationId xmlns:p14="http://schemas.microsoft.com/office/powerpoint/2010/main" val="2751940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learned</a:t>
            </a:r>
          </a:p>
          <a:p>
            <a:pPr lvl="1"/>
            <a:r>
              <a:rPr lang="en-US" dirty="0"/>
              <a:t>that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7603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At the end of this lesson you  should be able to explain:</a:t>
            </a:r>
          </a:p>
          <a:p>
            <a:pPr lvl="1"/>
            <a:r>
              <a:rPr lang="en-US" dirty="0"/>
              <a:t>how </a:t>
            </a:r>
            <a:r>
              <a:rPr lang="en-US" dirty="0" err="1"/>
              <a:t>git</a:t>
            </a:r>
            <a:r>
              <a:rPr lang="en-US" dirty="0"/>
              <a:t> creates a mini-</a:t>
            </a:r>
            <a:r>
              <a:rPr lang="en-US" dirty="0" err="1"/>
              <a:t>filesystem</a:t>
            </a:r>
            <a:r>
              <a:rPr lang="en-US" dirty="0"/>
              <a:t> in your directory</a:t>
            </a:r>
          </a:p>
          <a:p>
            <a:pPr lvl="1"/>
            <a:r>
              <a:rPr lang="en-US" dirty="0"/>
              <a:t>what pull, commit, and push do</a:t>
            </a:r>
          </a:p>
          <a:p>
            <a:pPr lvl="1"/>
            <a:r>
              <a:rPr lang="en-US" dirty="0"/>
              <a:t>the elements of the basic </a:t>
            </a:r>
            <a:r>
              <a:rPr lang="en-US" dirty="0" err="1"/>
              <a:t>git</a:t>
            </a:r>
            <a:r>
              <a:rPr lang="en-US" dirty="0"/>
              <a:t> workflow</a:t>
            </a:r>
          </a:p>
          <a:p>
            <a:pPr lvl="1"/>
            <a:r>
              <a:rPr lang="en-US" dirty="0"/>
              <a:t>how </a:t>
            </a:r>
            <a:r>
              <a:rPr lang="en-US" dirty="0" err="1"/>
              <a:t>git</a:t>
            </a:r>
            <a:r>
              <a:rPr lang="en-US" dirty="0"/>
              <a:t> allows you to work across multiple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There are many interactive </a:t>
            </a:r>
            <a:r>
              <a:rPr lang="en-US" dirty="0" err="1"/>
              <a:t>git</a:t>
            </a:r>
            <a:r>
              <a:rPr lang="en-US" dirty="0"/>
              <a:t> tutorials on the web.  </a:t>
            </a:r>
          </a:p>
          <a:p>
            <a:pPr lvl="1"/>
            <a:r>
              <a:rPr lang="en-US" dirty="0"/>
              <a:t>Go find one and do it.</a:t>
            </a:r>
          </a:p>
          <a:p>
            <a:pPr lvl="1"/>
            <a:r>
              <a:rPr lang="en-US" dirty="0"/>
              <a:t>If you find one you like, recommend it to your classmates on the Discussion Board.   </a:t>
            </a:r>
          </a:p>
          <a:p>
            <a:r>
              <a:rPr lang="en-US" dirty="0"/>
              <a:t>If you have questions about this lesson, ask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2AF3B5EA-18B6-4040-9F78-6052AF49C681}" type="slidenum">
              <a:rPr lang="en-US" smtClean="0"/>
              <a:t>20</a:t>
            </a:fld>
            <a:endParaRPr lang="en-US"/>
          </a:p>
        </p:txBody>
      </p:sp>
    </p:spTree>
    <p:extLst>
      <p:ext uri="{BB962C8B-B14F-4D97-AF65-F5344CB8AC3E}">
        <p14:creationId xmlns:p14="http://schemas.microsoft.com/office/powerpoint/2010/main" val="29447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lnSpcReduction="10000"/>
          </a:bodyPr>
          <a:lstStyle/>
          <a:p>
            <a:r>
              <a:rPr lang="en-US" dirty="0"/>
              <a:t>You keep your files in a </a:t>
            </a:r>
            <a:r>
              <a:rPr lang="en-US" i="1" dirty="0"/>
              <a:t>repository</a:t>
            </a:r>
            <a:r>
              <a:rPr lang="en-US" dirty="0"/>
              <a:t> on your local machine.</a:t>
            </a:r>
          </a:p>
          <a:p>
            <a:r>
              <a:rPr lang="en-US" dirty="0"/>
              <a:t>You synchronize your repository with a repository on a server.</a:t>
            </a:r>
          </a:p>
          <a:p>
            <a:r>
              <a:rPr lang="en-US" dirty="0"/>
              <a:t>If you move from one machine to another, you can pick up the changes by synchronizing with the server.</a:t>
            </a:r>
          </a:p>
          <a:p>
            <a:r>
              <a:rPr lang="en-US" dirty="0"/>
              <a:t>If someone else on your team uploads some changes to your files, you can pick those up by synchronizing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Terminology:  In </a:t>
            </a:r>
            <a:r>
              <a:rPr lang="en-US" dirty="0" err="1"/>
              <a:t>git</a:t>
            </a:r>
            <a:r>
              <a:rPr lang="en-US" dirty="0"/>
              <a:t>-speak, a “version” is called a “commit.”</a:t>
            </a:r>
          </a:p>
          <a:p>
            <a:r>
              <a:rPr lang="en-US" dirty="0" err="1"/>
              <a:t>Git</a:t>
            </a:r>
            <a:r>
              <a:rPr lang="en-US" dirty="0"/>
              <a:t> keeps track of the history of your commits, so you can go back and look at earlier versions, or just give up on the current version and go back some earlier version.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 of </a:t>
            </a:r>
            <a:r>
              <a:rPr lang="en-US" dirty="0" err="1"/>
              <a:t>git</a:t>
            </a:r>
            <a:endParaRPr lang="en-US" dirty="0"/>
          </a:p>
        </p:txBody>
      </p:sp>
      <p:sp>
        <p:nvSpPr>
          <p:cNvPr id="3" name="Content Placeholder 2"/>
          <p:cNvSpPr>
            <a:spLocks noGrp="1"/>
          </p:cNvSpPr>
          <p:nvPr>
            <p:ph idx="1"/>
          </p:nvPr>
        </p:nvSpPr>
        <p:spPr/>
        <p:txBody>
          <a:bodyPr/>
          <a:lstStyle/>
          <a:p>
            <a:r>
              <a:rPr lang="en-US" dirty="0"/>
              <a:t>Most </a:t>
            </a:r>
            <a:r>
              <a:rPr lang="en-US" dirty="0" err="1"/>
              <a:t>git</a:t>
            </a:r>
            <a:r>
              <a:rPr lang="en-US" dirty="0"/>
              <a:t> documentation gets into details very quickly.</a:t>
            </a:r>
          </a:p>
          <a:p>
            <a:r>
              <a:rPr lang="en-US" dirty="0"/>
              <a:t>Here’s a very simple model of what’s going on in </a:t>
            </a:r>
            <a:r>
              <a:rPr lang="en-US" dirty="0" err="1"/>
              <a:t>git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a:t>
            </a:r>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Here are your files, sitting in a directory called my-project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files in your </a:t>
            </a:r>
            <a:r>
              <a:rPr lang="en-US" dirty="0" err="1"/>
              <a:t>git</a:t>
            </a:r>
            <a:r>
              <a:rPr lang="en-US" dirty="0"/>
              <a:t> repository</a:t>
            </a:r>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a:t>When you have a </a:t>
            </a:r>
            <a:r>
              <a:rPr lang="en-US" dirty="0" err="1"/>
              <a:t>git</a:t>
            </a:r>
            <a:r>
              <a:rPr lang="en-US" dirty="0"/>
              <a:t> repository, you have an additional directory called .</a:t>
            </a:r>
            <a:r>
              <a:rPr lang="en-US" dirty="0" err="1"/>
              <a:t>git</a:t>
            </a:r>
            <a:r>
              <a:rPr lang="en-US" dirty="0"/>
              <a:t>, which points at a mini-</a:t>
            </a:r>
            <a:r>
              <a:rPr lang="en-US" dirty="0" err="1"/>
              <a:t>filesystem</a:t>
            </a:r>
            <a:r>
              <a:rPr lang="en-US" dirty="0"/>
              <a:t>.   </a:t>
            </a:r>
          </a:p>
          <a:p>
            <a:endParaRPr lang="en-US" dirty="0"/>
          </a:p>
          <a:p>
            <a:r>
              <a:rPr lang="en-US" dirty="0"/>
              <a:t>This file system keeps all your data, plus the bells and whistles that </a:t>
            </a:r>
            <a:r>
              <a:rPr lang="en-US" dirty="0" err="1"/>
              <a:t>git</a:t>
            </a:r>
            <a:r>
              <a:rPr lang="en-US" dirty="0"/>
              <a:t> needs to do its job.  </a:t>
            </a:r>
          </a:p>
          <a:p>
            <a:endParaRPr lang="en-US" dirty="0"/>
          </a:p>
          <a:p>
            <a:r>
              <a:rPr lang="en-US" dirty="0"/>
              <a:t>All this sits on your local machine.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1754326"/>
          </a:xfrm>
          <a:prstGeom prst="rect">
            <a:avLst/>
          </a:prstGeom>
          <a:noFill/>
        </p:spPr>
        <p:txBody>
          <a:bodyPr wrap="square" rtlCol="0">
            <a:spAutoFit/>
          </a:bodyPr>
          <a:lstStyle/>
          <a:p>
            <a:r>
              <a:rPr lang="en-US" dirty="0"/>
              <a:t>This mini-</a:t>
            </a:r>
            <a:r>
              <a:rPr lang="en-US" dirty="0" err="1"/>
              <a:t>filesystem</a:t>
            </a:r>
            <a:r>
              <a:rPr lang="en-US" dirty="0"/>
              <a:t> is highly optimized and very complicated.  Don’t try to read it directly.</a:t>
            </a:r>
          </a:p>
          <a:p>
            <a:endParaRPr lang="en-US" dirty="0"/>
          </a:p>
          <a:p>
            <a:r>
              <a:rPr lang="en-US" dirty="0"/>
              <a:t>The job of the </a:t>
            </a:r>
            <a:r>
              <a:rPr lang="en-US" dirty="0" err="1"/>
              <a:t>git</a:t>
            </a:r>
            <a:r>
              <a:rPr lang="en-US" dirty="0"/>
              <a:t> client is to manage this for you.</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(part 1)</a:t>
            </a:r>
          </a:p>
        </p:txBody>
      </p:sp>
      <p:sp>
        <p:nvSpPr>
          <p:cNvPr id="3" name="Content Placeholder 2"/>
          <p:cNvSpPr>
            <a:spLocks noGrp="1"/>
          </p:cNvSpPr>
          <p:nvPr>
            <p:ph idx="1"/>
          </p:nvPr>
        </p:nvSpPr>
        <p:spPr/>
        <p:txBody>
          <a:bodyPr>
            <a:normAutofit/>
          </a:bodyPr>
          <a:lstStyle/>
          <a:p>
            <a:r>
              <a:rPr lang="en-US" dirty="0"/>
              <a:t>You edit your local files directly.</a:t>
            </a:r>
          </a:p>
          <a:p>
            <a:pPr lvl="1"/>
            <a:r>
              <a:rPr lang="en-US" dirty="0"/>
              <a:t>You can edit, add files, delete files, etc., using whatever tools you like.</a:t>
            </a:r>
          </a:p>
          <a:p>
            <a:pPr lvl="1"/>
            <a:r>
              <a:rPr lang="en-US" dirty="0"/>
              <a:t>This doesn’t change the mini-filesystem, so now your mini-filesystem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1500</Words>
  <Application>Microsoft Office PowerPoint</Application>
  <PresentationFormat>On-screen Show (4:3)</PresentationFormat>
  <Paragraphs>250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 Neue</vt:lpstr>
      <vt:lpstr>Wingdings</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Your workflow for a session</vt:lpstr>
      <vt:lpstr>Submitting a Work Session log</vt:lpstr>
      <vt:lpstr>Your workflow over multiple sessions</vt:lpstr>
      <vt:lpstr>Oh no!  I’ve got a git conflict</vt:lpstr>
      <vt:lpstr>Other ways to use git and github</vt:lpstr>
      <vt:lpstr>Summary</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52</cp:revision>
  <dcterms:created xsi:type="dcterms:W3CDTF">2006-08-16T00:00:00Z</dcterms:created>
  <dcterms:modified xsi:type="dcterms:W3CDTF">2017-07-24T01:55:21Z</dcterms:modified>
</cp:coreProperties>
</file>