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6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6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96" d="100"/>
          <a:sy n="96" d="100"/>
        </p:scale>
        <p:origin x="942" y="90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5496" y="3826565"/>
            <a:ext cx="7792278" cy="1629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972332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 of X's,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2123</Words>
  <Application>Microsoft Office PowerPoint</Application>
  <PresentationFormat>On-screen Show (4:3)</PresentationFormat>
  <Paragraphs>287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149</cp:revision>
  <dcterms:created xsi:type="dcterms:W3CDTF">2010-06-24T16:22:15Z</dcterms:created>
  <dcterms:modified xsi:type="dcterms:W3CDTF">2017-08-11T20:16:50Z</dcterms:modified>
</cp:coreProperties>
</file>