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6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6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60" autoAdjust="0"/>
    <p:restoredTop sz="88054" autoAdjust="0"/>
  </p:normalViewPr>
  <p:slideViewPr>
    <p:cSldViewPr snapToGrid="0" snapToObjects="1">
      <p:cViewPr varScale="1">
        <p:scale>
          <a:sx n="83" d="100"/>
          <a:sy n="83" d="100"/>
        </p:scale>
        <p:origin x="84" y="384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Combined Module 4 Lessons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972332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2126</Words>
  <Application>Microsoft Office PowerPoint</Application>
  <PresentationFormat>On-screen Show (4:3)</PresentationFormat>
  <Paragraphs>287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Module 4: 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144</cp:revision>
  <dcterms:created xsi:type="dcterms:W3CDTF">2010-06-24T16:22:15Z</dcterms:created>
  <dcterms:modified xsi:type="dcterms:W3CDTF">2017-08-03T20:56:52Z</dcterms:modified>
</cp:coreProperties>
</file>