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9" r:id="rId4"/>
    <p:sldId id="272" r:id="rId5"/>
    <p:sldId id="265" r:id="rId6"/>
    <p:sldId id="275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Kiddo</a:t>
            </a:r>
            <a:endParaRPr lang="en-US" sz="8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communication platform for parents and teachers of students in daycare and private school.</a:t>
            </a:r>
            <a:endParaRPr lang="en-CA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is Kiddo?</a:t>
            </a:r>
            <a:endParaRPr lang="en-US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628800"/>
            <a:ext cx="9108504" cy="417646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 android app to facilitate easier communication between teachers and parents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Main user types are parent and teacher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Teachers </a:t>
            </a:r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use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our app to post class and student-specific updates to </a:t>
            </a:r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approved parents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Parents </a:t>
            </a:r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view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these updates in the app and follow-up with the teachers via a private </a:t>
            </a:r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chat</a:t>
            </a:r>
          </a:p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administrator controls the creation and deletion of teacher accounts and classes to prevent phony teachers and classes from being created by anyone for their school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Why Kiddo?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8968" y="1628800"/>
            <a:ext cx="9289032" cy="377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rovides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centralized platform for school updates and notifications</a:t>
            </a: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Makes it easier for parents to view updates about their children and stay informed about what is happening at school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Makes it easier for teachers to share class updates, particularly photos and videos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 is secure since teachers must approve parents and the administrator controls the creation of teacher accounts and their classes</a:t>
            </a:r>
            <a:endParaRPr lang="en-CA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5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Who?</a:t>
            </a:r>
            <a:endParaRPr lang="en-US" sz="4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56040" y="1700808"/>
            <a:ext cx="4211960" cy="3781400"/>
          </a:xfrm>
        </p:spPr>
        <p:txBody>
          <a:bodyPr/>
          <a:lstStyle/>
          <a:p>
            <a:r>
              <a:rPr lang="en-US" sz="28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Worried Wanda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Parent of a young child in daycare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Works long hours at the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Wants to stay informed about her child in daycare and know that her child is in good hands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Would love pictures and videos of precious moments of her child at the daycare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 smtClean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 smtClean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844824"/>
            <a:ext cx="3097907" cy="29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Who?</a:t>
            </a:r>
            <a:endParaRPr lang="en-US" sz="4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50704" y="1700808"/>
            <a:ext cx="4211960" cy="3781400"/>
          </a:xfrm>
        </p:spPr>
        <p:txBody>
          <a:bodyPr/>
          <a:lstStyle/>
          <a:p>
            <a:r>
              <a:rPr lang="en-US" sz="28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Teacher 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Teaches Junior Kindergarten at a private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Wants to share class updates securely and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Would prefer a means of private and mass communication with parents that does not involve revealing personal contact info (ex. Phone number) that is less cumbersome than email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 smtClean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 smtClean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930881"/>
            <a:ext cx="4193611" cy="27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Who?</a:t>
            </a:r>
            <a:endParaRPr lang="en-US" sz="4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56040" y="1538300"/>
            <a:ext cx="4211960" cy="3781400"/>
          </a:xfrm>
        </p:spPr>
        <p:txBody>
          <a:bodyPr/>
          <a:lstStyle/>
          <a:p>
            <a:r>
              <a:rPr lang="en-US" sz="28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Principal Pat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Is the principal of an private elementary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Wants to 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make his school more appealing to prospective parents looking to enroll their child in private school</a:t>
            </a:r>
            <a:endParaRPr lang="en-US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Thinks working parents would be swayed by frequent class updates but needs a secure and easy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 smtClean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 smtClean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16832"/>
            <a:ext cx="4305672" cy="2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we have completed so far</a:t>
            </a:r>
            <a:endParaRPr lang="en-US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628800"/>
            <a:ext cx="9108504" cy="41764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Most of the front-end for the 3 user types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Linked database to the app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Started writing the required java classes to manipulate the database  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Started building a web interface for the administrator because the administrator role may require lots of data entry will be difficult on a mobile device.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we plan to do next</a:t>
            </a:r>
            <a:endParaRPr lang="en-US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628800"/>
            <a:ext cx="9108504" cy="41764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Finish writing the required java classes to manipulate the database</a:t>
            </a:r>
          </a:p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Finish front-end for the 3 user types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Finish the web interface for the administrator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CDF1CE40-D12A-4BBA-8E29-FD301E3A737A}" vid="{E44D8D76-07A2-4151-9426-1A858C999D66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52213BA-6259-469B-8BD9-3C7F83E2B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0</TotalTime>
  <Words>485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Fan Heiti Std B</vt:lpstr>
      <vt:lpstr>Arial</vt:lpstr>
      <vt:lpstr>Comic Sans MS</vt:lpstr>
      <vt:lpstr>Times New Roman</vt:lpstr>
      <vt:lpstr>Children Friends 16x9</vt:lpstr>
      <vt:lpstr>Kiddo</vt:lpstr>
      <vt:lpstr>What is Kiddo?</vt:lpstr>
      <vt:lpstr>Why Kiddo?</vt:lpstr>
      <vt:lpstr>Who?</vt:lpstr>
      <vt:lpstr>Who?</vt:lpstr>
      <vt:lpstr>Who?</vt:lpstr>
      <vt:lpstr>What we have completed so far</vt:lpstr>
      <vt:lpstr>What we plan to do next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2016-11-22T00:38:29Z</dcterms:created>
  <dcterms:modified xsi:type="dcterms:W3CDTF">2016-11-22T01:47:21Z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</Properties>
</file>