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7" r:id="rId3"/>
    <p:sldId id="269" r:id="rId4"/>
    <p:sldId id="265" r:id="rId5"/>
    <p:sldId id="275" r:id="rId6"/>
    <p:sldId id="277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305425"/>
            <a:ext cx="3566160" cy="1097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12/5/2016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Kiddo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communication platform for parents and teachers of students in daycare and private school.</a:t>
            </a:r>
            <a:endParaRPr lang="en-CA" sz="30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What is Kiddo?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628800"/>
            <a:ext cx="9108504" cy="417646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An android app to facilitate easier communication between teachers and parents</a:t>
            </a:r>
          </a:p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Main user types are parent and teacher</a:t>
            </a:r>
          </a:p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Teachers use our app to post class and student-specific updates to approved parents</a:t>
            </a:r>
          </a:p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Parents view these updates in the app and follow-up with the teachers via a private chat</a:t>
            </a:r>
          </a:p>
          <a:p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The administrator controls the creation and deletion of teacher accounts and classes to prevent phony teachers and classes from being created by anyone for their school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35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56040" y="1700808"/>
            <a:ext cx="4211960" cy="3781400"/>
          </a:xfrm>
        </p:spPr>
        <p:txBody>
          <a:bodyPr/>
          <a:lstStyle/>
          <a:p>
            <a:r>
              <a:rPr lang="en-US" sz="28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Worried Wanda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Parent of a young child in daycare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Works long hours at the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Wants to stay informed about her child in daycare and know that her child is in good hands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Would love pictures and videos of precious moments of her child at the daycare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844824"/>
            <a:ext cx="3097907" cy="296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50704" y="1700808"/>
            <a:ext cx="4211960" cy="3781400"/>
          </a:xfrm>
        </p:spPr>
        <p:txBody>
          <a:bodyPr/>
          <a:lstStyle/>
          <a:p>
            <a:r>
              <a:rPr lang="en-US" sz="28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Teacher 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Teaches Junior Kindergarten at a private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Needs to share class updates as a part of his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Would prefer a means of private and mass communication with parents that does not involve revealing personal contact info (ex. Phone number) that is less cumbersome than email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1930881"/>
            <a:ext cx="4193611" cy="279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Who?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456040" y="1538300"/>
            <a:ext cx="4211960" cy="3781400"/>
          </a:xfrm>
        </p:spPr>
        <p:txBody>
          <a:bodyPr/>
          <a:lstStyle/>
          <a:p>
            <a:r>
              <a:rPr lang="en-US" sz="2800" b="1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Principal Pat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Is the principal of an private elementary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Wants to make his school more appealing to prospective parents looking to enroll their child in private school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Thinks working parents would be swayed by frequent class updates but needs a secure and easy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16832"/>
            <a:ext cx="4305672" cy="28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Why Kiddo?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8968" y="1628800"/>
            <a:ext cx="9289032" cy="377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CA" sz="20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</a:t>
            </a:r>
            <a:r>
              <a:rPr lang="en-US" sz="2400" dirty="0" err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rovides</a:t>
            </a:r>
            <a:r>
              <a:rPr lang="en-US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 centralized platform for school updates and notifications</a:t>
            </a:r>
            <a:r>
              <a:rPr lang="en-CA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Makes it easier for parents to view updates about their children and stay informed about what is happening at school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Makes it easier for teachers to share class updates, particularly photos and videos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It is secure since teachers must approve parents and the administrator controls the creation of teacher accounts and their classes</a:t>
            </a:r>
          </a:p>
        </p:txBody>
      </p:sp>
    </p:spTree>
    <p:extLst>
      <p:ext uri="{BB962C8B-B14F-4D97-AF65-F5344CB8AC3E}">
        <p14:creationId xmlns:p14="http://schemas.microsoft.com/office/powerpoint/2010/main" val="30935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6" id="{CDF1CE40-D12A-4BBA-8E29-FD301E3A737A}" vid="{E44D8D76-07A2-4151-9426-1A858C999D66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hildrenFriends">
    <a:dk1>
      <a:srgbClr val="404040"/>
    </a:dk1>
    <a:lt1>
      <a:sysClr val="window" lastClr="FFFFFF"/>
    </a:lt1>
    <a:dk2>
      <a:srgbClr val="000000"/>
    </a:dk2>
    <a:lt2>
      <a:srgbClr val="EAEAEA"/>
    </a:lt2>
    <a:accent1>
      <a:srgbClr val="A63121"/>
    </a:accent1>
    <a:accent2>
      <a:srgbClr val="318DCB"/>
    </a:accent2>
    <a:accent3>
      <a:srgbClr val="F28330"/>
    </a:accent3>
    <a:accent4>
      <a:srgbClr val="50B852"/>
    </a:accent4>
    <a:accent5>
      <a:srgbClr val="EEAD1D"/>
    </a:accent5>
    <a:accent6>
      <a:srgbClr val="A68555"/>
    </a:accent6>
    <a:hlink>
      <a:srgbClr val="F28330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52213BA-6259-469B-8BD9-3C7F83E2B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Fan Heiti Std B</vt:lpstr>
      <vt:lpstr>Arial</vt:lpstr>
      <vt:lpstr>Comic Sans MS</vt:lpstr>
      <vt:lpstr>Times New Roman</vt:lpstr>
      <vt:lpstr>Children Friends 16x9</vt:lpstr>
      <vt:lpstr>Kiddo</vt:lpstr>
      <vt:lpstr>What is Kiddo?</vt:lpstr>
      <vt:lpstr>Who?</vt:lpstr>
      <vt:lpstr>Who?</vt:lpstr>
      <vt:lpstr>Who?</vt:lpstr>
      <vt:lpstr>Why Kiddo?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2016-11-22T00:38:29Z</dcterms:created>
  <dcterms:modified xsi:type="dcterms:W3CDTF">2016-12-05T21:17:55Z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</Properties>
</file>