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9" r:id="rId4"/>
    <p:sldId id="265" r:id="rId5"/>
    <p:sldId id="275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Kiddo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communication platform for parents and teachers of students in daycare and private school.</a:t>
            </a:r>
            <a:endParaRPr lang="en-CA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Kiddo?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28800"/>
            <a:ext cx="9108504" cy="41764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 android app to facilitate easier communication between teachers and parents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Main user types are parent and teacher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Teachers use our app to post class and student-specific updates to approved parents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Parents view these updates in the app and follow-up with the teachers via a private chat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administrator controls the creation and deletion of teacher accounts and classes to prevent phony teachers and classes from being created by anyone for their school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700808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Worried Wanda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 of a young child in daycare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Works long hours at the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stay informed about her child in daycare and know that her child is in good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love pictures and videos of precious moments of her child at the daycare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3097907" cy="29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0704" y="1700808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 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Teaches Junior Kindergarten at a private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share class updates securely and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prefer a means of private and mass communication with parents that does not involve revealing personal contact info (ex. Phone number) that is less cumbersome than email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930881"/>
            <a:ext cx="4193611" cy="27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538300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Principal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 the principal of an private elementary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make his school more appealing to prospective parents looking to enroll their child in private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Thinks working parents would be swayed by frequent class updates but needs a secure and easy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16832"/>
            <a:ext cx="4305672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 Kiddo?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8968" y="1628800"/>
            <a:ext cx="9289032" cy="377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rovides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centralized platform for school updates and notifications</a:t>
            </a: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parents to view updates about their children and stay informed about what is happening at school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teachers to share class updates, particularly photos and videos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 is secure since teachers must approve parents and the administrator controls the creation of teacher accounts and their classes</a:t>
            </a:r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399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Comic Sans MS</vt:lpstr>
      <vt:lpstr>Times New Roman</vt:lpstr>
      <vt:lpstr>Children Friends 16x9</vt:lpstr>
      <vt:lpstr>Kiddo</vt:lpstr>
      <vt:lpstr>What is Kiddo?</vt:lpstr>
      <vt:lpstr>Who?</vt:lpstr>
      <vt:lpstr>Who?</vt:lpstr>
      <vt:lpstr>Who?</vt:lpstr>
      <vt:lpstr>Why Kiddo?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2016-11-22T00:38:29Z</dcterms:created>
  <dcterms:modified xsi:type="dcterms:W3CDTF">2016-12-05T19:27:42Z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