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2d5f01e2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2d5f01e2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2d5f01e2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2d5f01e2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2d5f01e2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2d5f01e2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2d5f01e2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2d5f01e2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2d5f01e2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2d5f01e2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2d5f01e2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2d5f01e2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2d5f01e2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2d5f01e2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2d5f01e2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2d5f01e2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057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Socioeconomic Factors affect School Performance?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Julie Mammen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29975" y="1567550"/>
            <a:ext cx="750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Address the inequality of education opportunities in U.S. high schools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 on average </a:t>
            </a:r>
            <a:r>
              <a:rPr lang="en" sz="1800"/>
              <a:t>performance</a:t>
            </a:r>
            <a:r>
              <a:rPr lang="en" sz="1800"/>
              <a:t> on ACT/SAT exams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i="1" lang="en" sz="2400"/>
              <a:t>Do socioeconomic factors affect school performance?</a:t>
            </a:r>
            <a:endParaRPr i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759825" y="1567550"/>
            <a:ext cx="757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Edgap - information about average ACT/SAT scores for schools with socioeconomic characteristics of the school district.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School Information - basic information about each school from the National Center for Education Statistics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Joining data frames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Single Input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Input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Regression Models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Analyze r-squared, p-values, z-scores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97375" y="1448525"/>
            <a:ext cx="309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multiple input models highlights which predictors are of significance for analysis.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Percent_college, percent_lunch, rate_unemployment</a:t>
            </a: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008" y="783775"/>
            <a:ext cx="5272818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Adults with College Degree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75" y="1437700"/>
            <a:ext cx="3394414" cy="317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407" y="1567550"/>
            <a:ext cx="4816641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Rate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88" y="1336425"/>
            <a:ext cx="3435737" cy="337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625" y="1470050"/>
            <a:ext cx="5128849" cy="296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Free and Reduced Lunch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00" y="1348450"/>
            <a:ext cx="3526150" cy="334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920" y="1567550"/>
            <a:ext cx="4801255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Percent_married and median_income have p-values of around 0.5 and 0.4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Best subset selection indicates that percent_college, percent_lunch, and rate_unemployment are most helpful predictors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Percent_lunch is the best predictor when looking at models with the large r-squared value, but also a significant z-score of -1.8027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Socioeconomic factors do predict school performance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Biased data, missing information, who the data is measured for, etc.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