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2d5f01e2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22d5f01e2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2d5f01e2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2d5f01e2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22d5f01e21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22d5f01e21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2d5f01e21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22d5f01e2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22d5f01e21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22d5f01e21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22d5f01e21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22d5f01e21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22d5f01e21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22d5f01e21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607275" y="1696675"/>
            <a:ext cx="58497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Housing Market Factors Impact Homelessness Rates?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Julie Mammen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128325" y="1116150"/>
            <a:ext cx="7506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760"/>
          </a:p>
          <a:p>
            <a:pPr indent="-36703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180"/>
              <a:buChar char="●"/>
            </a:pPr>
            <a:r>
              <a:rPr b="1" i="1" lang="en" sz="2180"/>
              <a:t>Do housing market factors affect homelessness?</a:t>
            </a:r>
            <a:endParaRPr b="1" i="1" sz="218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2180"/>
          </a:p>
          <a:p>
            <a:pPr indent="-33972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750"/>
              <a:buChar char="●"/>
            </a:pPr>
            <a:r>
              <a:rPr lang="en" sz="1750"/>
              <a:t>Examine which housing market factors are the most relevant </a:t>
            </a:r>
            <a:endParaRPr b="1" i="1" sz="17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759825" y="1567550"/>
            <a:ext cx="7576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U.S. Department of Housing and Urban Development’s report: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Market Predictors of Homelessness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Describes a model-based approach to understanding of the relationship between local housing market factors and homelessness.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Train and Test split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Lasso Regression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Ridge Regression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Correlation Matrix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Logarithmic 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Lasso Regression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397375" y="1448525"/>
            <a:ext cx="3097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5-fold fit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sz="1800"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8100" y="1249775"/>
            <a:ext cx="4438105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Ridge Regression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268800" y="1590950"/>
            <a:ext cx="4465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5-fold fit</a:t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2550" y="976175"/>
            <a:ext cx="4631326" cy="395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280500" y="13990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Matrix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05050" y="2010650"/>
            <a:ext cx="3226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Help with </a:t>
            </a:r>
            <a:r>
              <a:rPr lang="en"/>
              <a:t>initial</a:t>
            </a:r>
            <a:r>
              <a:rPr lang="en"/>
              <a:t> choice of predictors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5575" y="339212"/>
            <a:ext cx="5776325" cy="4465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Train and test data is of significant fit with r-squared values over 0.6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Major predictors are: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Log_median_rent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Utility_costs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House_price_index_2009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Share_renters_2016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share_overcrowded_units_2016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Housing market factors can be used to predict homelessness rates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Data only from 2017, estimates,  not </a:t>
            </a:r>
            <a:r>
              <a:rPr lang="en" sz="1500"/>
              <a:t>causal </a:t>
            </a:r>
            <a:r>
              <a:rPr lang="en" sz="1500"/>
              <a:t> but a factor.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