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F2F2F2"/>
    <a:srgbClr val="164B60"/>
    <a:srgbClr val="D1D1D1"/>
    <a:srgbClr val="4FC0D0"/>
    <a:srgbClr val="1B6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9561A-6D9A-4FEB-9E1F-7E41D3927C24}" v="19" dt="2025-10-17T13:23:21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 Hervias Mendes Leal" userId="dd24aa42-3138-42fd-a7ca-53a3cb45e129" providerId="ADAL" clId="{F39A26F7-5B4C-481D-804C-5EA1BF8E7677}"/>
    <pc:docChg chg="undo custSel addSld modSld">
      <pc:chgData name="Julie Hervias Mendes Leal" userId="dd24aa42-3138-42fd-a7ca-53a3cb45e129" providerId="ADAL" clId="{F39A26F7-5B4C-481D-804C-5EA1BF8E7677}" dt="2025-10-17T13:24:17.546" v="237" actId="1076"/>
      <pc:docMkLst>
        <pc:docMk/>
      </pc:docMkLst>
      <pc:sldChg chg="addSp delSp modSp mod setBg">
        <pc:chgData name="Julie Hervias Mendes Leal" userId="dd24aa42-3138-42fd-a7ca-53a3cb45e129" providerId="ADAL" clId="{F39A26F7-5B4C-481D-804C-5EA1BF8E7677}" dt="2025-10-17T13:17:53.650" v="184" actId="14100"/>
        <pc:sldMkLst>
          <pc:docMk/>
          <pc:sldMk cId="589330313" sldId="256"/>
        </pc:sldMkLst>
        <pc:spChg chg="add mod">
          <ac:chgData name="Julie Hervias Mendes Leal" userId="dd24aa42-3138-42fd-a7ca-53a3cb45e129" providerId="ADAL" clId="{F39A26F7-5B4C-481D-804C-5EA1BF8E7677}" dt="2025-10-17T11:06:51.122" v="140" actId="207"/>
          <ac:spMkLst>
            <pc:docMk/>
            <pc:sldMk cId="589330313" sldId="256"/>
            <ac:spMk id="2" creationId="{E4E79CAB-7F85-505B-DB94-F285C6FB6AC1}"/>
          </ac:spMkLst>
        </pc:spChg>
        <pc:spChg chg="add mod">
          <ac:chgData name="Julie Hervias Mendes Leal" userId="dd24aa42-3138-42fd-a7ca-53a3cb45e129" providerId="ADAL" clId="{F39A26F7-5B4C-481D-804C-5EA1BF8E7677}" dt="2025-10-17T11:44:03.118" v="172" actId="1076"/>
          <ac:spMkLst>
            <pc:docMk/>
            <pc:sldMk cId="589330313" sldId="256"/>
            <ac:spMk id="4" creationId="{B21208C8-6134-80D7-F6F3-6521F4838F45}"/>
          </ac:spMkLst>
        </pc:spChg>
        <pc:spChg chg="add mod">
          <ac:chgData name="Julie Hervias Mendes Leal" userId="dd24aa42-3138-42fd-a7ca-53a3cb45e129" providerId="ADAL" clId="{F39A26F7-5B4C-481D-804C-5EA1BF8E7677}" dt="2025-10-17T11:06:48.541" v="139" actId="207"/>
          <ac:spMkLst>
            <pc:docMk/>
            <pc:sldMk cId="589330313" sldId="256"/>
            <ac:spMk id="9" creationId="{6DB49C9B-62D9-342E-F136-338909E7505D}"/>
          </ac:spMkLst>
        </pc:spChg>
        <pc:spChg chg="mod topLvl">
          <ac:chgData name="Julie Hervias Mendes Leal" userId="dd24aa42-3138-42fd-a7ca-53a3cb45e129" providerId="ADAL" clId="{F39A26F7-5B4C-481D-804C-5EA1BF8E7677}" dt="2025-10-17T11:06:41.233" v="138" actId="207"/>
          <ac:spMkLst>
            <pc:docMk/>
            <pc:sldMk cId="589330313" sldId="256"/>
            <ac:spMk id="19" creationId="{BE8E1C5D-571A-7319-BCDE-7DA8620B6E97}"/>
          </ac:spMkLst>
        </pc:spChg>
        <pc:spChg chg="mod">
          <ac:chgData name="Julie Hervias Mendes Leal" userId="dd24aa42-3138-42fd-a7ca-53a3cb45e129" providerId="ADAL" clId="{F39A26F7-5B4C-481D-804C-5EA1BF8E7677}" dt="2025-10-17T11:06:54.149" v="141" actId="207"/>
          <ac:spMkLst>
            <pc:docMk/>
            <pc:sldMk cId="589330313" sldId="256"/>
            <ac:spMk id="20" creationId="{9D2B9DF3-4F6A-3D8A-E3B4-A1DC975B216E}"/>
          </ac:spMkLst>
        </pc:spChg>
        <pc:spChg chg="mod">
          <ac:chgData name="Julie Hervias Mendes Leal" userId="dd24aa42-3138-42fd-a7ca-53a3cb45e129" providerId="ADAL" clId="{F39A26F7-5B4C-481D-804C-5EA1BF8E7677}" dt="2025-10-17T11:44:09.289" v="174" actId="1076"/>
          <ac:spMkLst>
            <pc:docMk/>
            <pc:sldMk cId="589330313" sldId="256"/>
            <ac:spMk id="21" creationId="{3D5D3BB5-D290-18C5-AE4E-742F7357FA40}"/>
          </ac:spMkLst>
        </pc:spChg>
        <pc:spChg chg="mod">
          <ac:chgData name="Julie Hervias Mendes Leal" userId="dd24aa42-3138-42fd-a7ca-53a3cb45e129" providerId="ADAL" clId="{F39A26F7-5B4C-481D-804C-5EA1BF8E7677}" dt="2025-10-17T11:44:06.136" v="173" actId="1076"/>
          <ac:spMkLst>
            <pc:docMk/>
            <pc:sldMk cId="589330313" sldId="256"/>
            <ac:spMk id="22" creationId="{A71E4E86-A181-B14D-4860-E80EB28D7D8E}"/>
          </ac:spMkLst>
        </pc:spChg>
        <pc:spChg chg="mod">
          <ac:chgData name="Julie Hervias Mendes Leal" userId="dd24aa42-3138-42fd-a7ca-53a3cb45e129" providerId="ADAL" clId="{F39A26F7-5B4C-481D-804C-5EA1BF8E7677}" dt="2025-10-17T11:44:02.026" v="171" actId="1076"/>
          <ac:spMkLst>
            <pc:docMk/>
            <pc:sldMk cId="589330313" sldId="256"/>
            <ac:spMk id="23" creationId="{01211F19-6473-850E-4471-92D403BFB6B6}"/>
          </ac:spMkLst>
        </pc:spChg>
        <pc:picChg chg="add mod">
          <ac:chgData name="Julie Hervias Mendes Leal" userId="dd24aa42-3138-42fd-a7ca-53a3cb45e129" providerId="ADAL" clId="{F39A26F7-5B4C-481D-804C-5EA1BF8E7677}" dt="2025-10-15T20:09:32.504" v="134" actId="14861"/>
          <ac:picMkLst>
            <pc:docMk/>
            <pc:sldMk cId="589330313" sldId="256"/>
            <ac:picMk id="3" creationId="{03DA28EA-B069-0A13-54A5-832CD59B3A45}"/>
          </ac:picMkLst>
        </pc:picChg>
        <pc:picChg chg="add mod topLvl">
          <ac:chgData name="Julie Hervias Mendes Leal" userId="dd24aa42-3138-42fd-a7ca-53a3cb45e129" providerId="ADAL" clId="{F39A26F7-5B4C-481D-804C-5EA1BF8E7677}" dt="2025-10-15T20:09:40.668" v="136" actId="14861"/>
          <ac:picMkLst>
            <pc:docMk/>
            <pc:sldMk cId="589330313" sldId="256"/>
            <ac:picMk id="6" creationId="{EE0D4150-FB73-8324-2C06-22599268CB91}"/>
          </ac:picMkLst>
        </pc:picChg>
        <pc:picChg chg="add mod ord">
          <ac:chgData name="Julie Hervias Mendes Leal" userId="dd24aa42-3138-42fd-a7ca-53a3cb45e129" providerId="ADAL" clId="{F39A26F7-5B4C-481D-804C-5EA1BF8E7677}" dt="2025-10-15T20:09:26.275" v="133" actId="14861"/>
          <ac:picMkLst>
            <pc:docMk/>
            <pc:sldMk cId="589330313" sldId="256"/>
            <ac:picMk id="8" creationId="{918D9091-6125-4C18-E854-AFA919ACF69E}"/>
          </ac:picMkLst>
        </pc:picChg>
        <pc:picChg chg="del mod">
          <ac:chgData name="Julie Hervias Mendes Leal" userId="dd24aa42-3138-42fd-a7ca-53a3cb45e129" providerId="ADAL" clId="{F39A26F7-5B4C-481D-804C-5EA1BF8E7677}" dt="2025-10-17T11:08:11.514" v="143" actId="478"/>
          <ac:picMkLst>
            <pc:docMk/>
            <pc:sldMk cId="589330313" sldId="256"/>
            <ac:picMk id="12" creationId="{9E2C9E5F-38BF-1A29-3D37-8A47F97C668F}"/>
          </ac:picMkLst>
        </pc:picChg>
        <pc:picChg chg="mod">
          <ac:chgData name="Julie Hervias Mendes Leal" userId="dd24aa42-3138-42fd-a7ca-53a3cb45e129" providerId="ADAL" clId="{F39A26F7-5B4C-481D-804C-5EA1BF8E7677}" dt="2025-10-15T20:09:36.988" v="135" actId="14861"/>
          <ac:picMkLst>
            <pc:docMk/>
            <pc:sldMk cId="589330313" sldId="256"/>
            <ac:picMk id="18" creationId="{158E31C4-3B96-8DEA-4E3A-00AC89D82C23}"/>
          </ac:picMkLst>
        </pc:picChg>
        <pc:cxnChg chg="add mod">
          <ac:chgData name="Julie Hervias Mendes Leal" userId="dd24aa42-3138-42fd-a7ca-53a3cb45e129" providerId="ADAL" clId="{F39A26F7-5B4C-481D-804C-5EA1BF8E7677}" dt="2025-10-17T13:17:53.650" v="184" actId="14100"/>
          <ac:cxnSpMkLst>
            <pc:docMk/>
            <pc:sldMk cId="589330313" sldId="256"/>
            <ac:cxnSpMk id="5" creationId="{02D37669-42DE-7809-24F5-5BA5DDB472BC}"/>
          </ac:cxnSpMkLst>
        </pc:cxnChg>
      </pc:sldChg>
      <pc:sldChg chg="addSp delSp modSp new mod setBg">
        <pc:chgData name="Julie Hervias Mendes Leal" userId="dd24aa42-3138-42fd-a7ca-53a3cb45e129" providerId="ADAL" clId="{F39A26F7-5B4C-481D-804C-5EA1BF8E7677}" dt="2025-10-17T13:24:17.546" v="237" actId="1076"/>
        <pc:sldMkLst>
          <pc:docMk/>
          <pc:sldMk cId="2848579636" sldId="257"/>
        </pc:sldMkLst>
        <pc:spChg chg="add mod">
          <ac:chgData name="Julie Hervias Mendes Leal" userId="dd24aa42-3138-42fd-a7ca-53a3cb45e129" providerId="ADAL" clId="{F39A26F7-5B4C-481D-804C-5EA1BF8E7677}" dt="2025-10-17T13:18:50.878" v="204" actId="14100"/>
          <ac:spMkLst>
            <pc:docMk/>
            <pc:sldMk cId="2848579636" sldId="257"/>
            <ac:spMk id="2" creationId="{CE92558F-3EF9-EFD3-0175-C6436CA9BBFB}"/>
          </ac:spMkLst>
        </pc:spChg>
        <pc:spChg chg="add mod">
          <ac:chgData name="Julie Hervias Mendes Leal" userId="dd24aa42-3138-42fd-a7ca-53a3cb45e129" providerId="ADAL" clId="{F39A26F7-5B4C-481D-804C-5EA1BF8E7677}" dt="2025-10-17T13:24:15.736" v="236" actId="1076"/>
          <ac:spMkLst>
            <pc:docMk/>
            <pc:sldMk cId="2848579636" sldId="257"/>
            <ac:spMk id="6" creationId="{EC182731-6B22-CEF2-EB9A-4567AEB4A536}"/>
          </ac:spMkLst>
        </pc:spChg>
        <pc:spChg chg="add mod">
          <ac:chgData name="Julie Hervias Mendes Leal" userId="dd24aa42-3138-42fd-a7ca-53a3cb45e129" providerId="ADAL" clId="{F39A26F7-5B4C-481D-804C-5EA1BF8E7677}" dt="2025-10-17T13:24:13.162" v="235" actId="1076"/>
          <ac:spMkLst>
            <pc:docMk/>
            <pc:sldMk cId="2848579636" sldId="257"/>
            <ac:spMk id="7" creationId="{EF892DA4-680C-62DD-22E8-55D42B3F29AC}"/>
          </ac:spMkLst>
        </pc:spChg>
        <pc:spChg chg="add mod">
          <ac:chgData name="Julie Hervias Mendes Leal" userId="dd24aa42-3138-42fd-a7ca-53a3cb45e129" providerId="ADAL" clId="{F39A26F7-5B4C-481D-804C-5EA1BF8E7677}" dt="2025-10-17T13:24:17.546" v="237" actId="1076"/>
          <ac:spMkLst>
            <pc:docMk/>
            <pc:sldMk cId="2848579636" sldId="257"/>
            <ac:spMk id="8" creationId="{C590A459-145A-A1BF-D2EE-15BBF6AF268E}"/>
          </ac:spMkLst>
        </pc:spChg>
        <pc:cxnChg chg="add del mod">
          <ac:chgData name="Julie Hervias Mendes Leal" userId="dd24aa42-3138-42fd-a7ca-53a3cb45e129" providerId="ADAL" clId="{F39A26F7-5B4C-481D-804C-5EA1BF8E7677}" dt="2025-10-17T13:17:59.008" v="186" actId="478"/>
          <ac:cxnSpMkLst>
            <pc:docMk/>
            <pc:sldMk cId="2848579636" sldId="257"/>
            <ac:cxnSpMk id="4" creationId="{D33C057B-235D-A2EB-9DAA-4839994000B4}"/>
          </ac:cxnSpMkLst>
        </pc:cxnChg>
        <pc:cxnChg chg="add mod">
          <ac:chgData name="Julie Hervias Mendes Leal" userId="dd24aa42-3138-42fd-a7ca-53a3cb45e129" providerId="ADAL" clId="{F39A26F7-5B4C-481D-804C-5EA1BF8E7677}" dt="2025-10-17T13:18:07.063" v="202" actId="1035"/>
          <ac:cxnSpMkLst>
            <pc:docMk/>
            <pc:sldMk cId="2848579636" sldId="257"/>
            <ac:cxnSpMk id="5" creationId="{C3E47D7A-004E-53F8-3C9B-AA678B0C460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34AE-26EF-A1CC-F03B-409AE97AE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4CCD9-CCB0-80EF-54DF-30B9D8467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4F5F-D4D2-1CCF-CA00-BF505E1E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18B-106F-4967-B2EA-AD6D23A9214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A9811-E93A-F89A-6F92-6B034B80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9F738-8185-7DA1-DF6D-8E3352ED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41EF-F961-4BD5-A8CB-21FAC5F05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DE6A-FCA0-9C45-C0C3-4E05AD70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A24AD-A00A-8045-7BD1-7EDEE7764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5CF4C-034E-9AB5-58A0-D039885F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18B-106F-4967-B2EA-AD6D23A9214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901E9-4B7C-A916-5653-801CE74F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F391-10FF-B337-1205-8BED3C62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41EF-F961-4BD5-A8CB-21FAC5F05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1CAA6-B565-1D4C-514E-5882CA7E1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93176-85AA-87A3-95A6-1F312E856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EDFA-48D0-7200-22E4-AFD2DDF6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18B-106F-4967-B2EA-AD6D23A9214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85547-B3DB-2F09-5BFF-50F4A08A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69408-9A5D-86D8-7FA7-75685D03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41EF-F961-4BD5-A8CB-21FAC5F05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A272-2596-86D6-1A67-BE6CEF0B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4A18-A91D-2ED3-BFD4-AC1D5C3A8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EEDF-187D-5776-74CC-97F8C8D7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18B-106F-4967-B2EA-AD6D23A9214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B909-E573-9DD0-C63D-783C6D4C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5C27-F977-A9A3-C489-4F564CB6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41EF-F961-4BD5-A8CB-21FAC5F05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5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A2A2-4EA2-B9FF-3E78-ABD22131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2B5A3-AACE-0EE9-8F33-AF3FFA3BD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FE0E-240A-EA99-CDBA-E931DE32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18B-106F-4967-B2EA-AD6D23A9214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6D525-D8BD-05CD-D5B6-F5578873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0CA9-D24D-5134-1757-9FE3BAA4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41EF-F961-4BD5-A8CB-21FAC5F05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1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8454-DFE7-42E9-7534-F1439B2A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CF4C-439F-34CA-0729-883933DD7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CC618-524A-05B5-8F21-3CBC0CA91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EACBA-799A-4FAF-0FD6-B05A5A8D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18B-106F-4967-B2EA-AD6D23A9214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DF6F0-D616-1FD2-3CC8-EF852148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3C211-F237-CB6C-8B75-EE568522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41EF-F961-4BD5-A8CB-21FAC5F05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F89C-223D-2326-1A96-242B70C8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85918-8AC1-EC0A-1C5D-DD99514F5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FC3DF-6CFF-03A6-0705-5FFC5E724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3F7B5-19FE-B23E-C0A1-E8502F994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D994B-9AD0-DABC-3534-1F953DFB5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A9F4D6-38EF-B810-6250-6999D257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18B-106F-4967-B2EA-AD6D23A9214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81130-7CD6-7E24-46D8-939D3955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783BE-5963-CE93-5E0A-29EA4DA7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41EF-F961-4BD5-A8CB-21FAC5F05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8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AB4D-5E3D-CBEC-E22B-245101E5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1AABB-40F0-182A-EDA1-12C6F6CF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18B-106F-4967-B2EA-AD6D23A9214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035EE-CB03-B13D-57EE-34F20B36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357D4-52BB-7077-BF3B-9126288E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41EF-F961-4BD5-A8CB-21FAC5F05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2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8324F-9C9C-5EE1-6C42-8EE9B8C1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18B-106F-4967-B2EA-AD6D23A9214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D8153-82FE-479D-D8E6-099E2900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59672-727E-6101-4570-F3D666E0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41EF-F961-4BD5-A8CB-21FAC5F05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5F8E-E979-980E-2413-72C7E884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CC61-E520-1897-7065-344638BD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916BF-8887-B66B-653A-9BA3F5EC7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3EA65-C632-910F-6511-2F3107CA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18B-106F-4967-B2EA-AD6D23A9214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FF641-BF83-87AF-D571-C0056865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73214-15E4-025F-46EE-34530974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41EF-F961-4BD5-A8CB-21FAC5F05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8592-0CB8-F9A9-C3AA-B2407752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8F53E-D8BB-380E-906B-74747C671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C0A6-1201-7FCE-90A1-0ED8845D1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6AD0C-55DD-9DB0-2726-591D4A09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18B-106F-4967-B2EA-AD6D23A9214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E9F4E-C291-EEDD-D8BF-2A086193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6F86F-3B63-CED7-4218-B31454F0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41EF-F961-4BD5-A8CB-21FAC5F05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41A32-024A-AB0F-B41A-8E8E32FD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694F-AB04-6327-AAAB-535E6565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C0DE-1739-3848-DC7C-271EEE4B8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A18B-106F-4967-B2EA-AD6D23A9214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59E8-A2A0-E7C7-FF69-09296FFF7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FC8AF-55C3-BEB8-CA3E-73B41CB75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841EF-F961-4BD5-A8CB-21FAC5F05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5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2B9DF3-4F6A-3D8A-E3B4-A1DC975B216E}"/>
              </a:ext>
            </a:extLst>
          </p:cNvPr>
          <p:cNvSpPr/>
          <p:nvPr/>
        </p:nvSpPr>
        <p:spPr>
          <a:xfrm>
            <a:off x="8110757" y="295101"/>
            <a:ext cx="1607334" cy="841248"/>
          </a:xfrm>
          <a:prstGeom prst="roundRect">
            <a:avLst>
              <a:gd name="adj" fmla="val 12756"/>
            </a:avLst>
          </a:prstGeom>
          <a:solidFill>
            <a:schemeClr val="accent5"/>
          </a:solidFill>
          <a:ln>
            <a:solidFill>
              <a:srgbClr val="164B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hand and a coin&#10;&#10;AI-generated content may be incorrect.">
            <a:extLst>
              <a:ext uri="{FF2B5EF4-FFF2-40B4-BE49-F238E27FC236}">
                <a16:creationId xmlns:a16="http://schemas.microsoft.com/office/drawing/2014/main" id="{158E31C4-3B96-8DEA-4E3A-00AC89D82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529" y="492614"/>
            <a:ext cx="401097" cy="4010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5D3BB5-D290-18C5-AE4E-742F7357FA40}"/>
              </a:ext>
            </a:extLst>
          </p:cNvPr>
          <p:cNvSpPr/>
          <p:nvPr/>
        </p:nvSpPr>
        <p:spPr>
          <a:xfrm>
            <a:off x="228194" y="1647529"/>
            <a:ext cx="5724728" cy="2378548"/>
          </a:xfrm>
          <a:prstGeom prst="roundRect">
            <a:avLst>
              <a:gd name="adj" fmla="val 12756"/>
            </a:avLst>
          </a:prstGeom>
          <a:solidFill>
            <a:schemeClr val="bg1"/>
          </a:solidFill>
          <a:ln>
            <a:solidFill>
              <a:srgbClr val="164B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1E4E86-A181-B14D-4860-E80EB28D7D8E}"/>
              </a:ext>
            </a:extLst>
          </p:cNvPr>
          <p:cNvSpPr/>
          <p:nvPr/>
        </p:nvSpPr>
        <p:spPr>
          <a:xfrm>
            <a:off x="6238496" y="1647528"/>
            <a:ext cx="5724144" cy="2378549"/>
          </a:xfrm>
          <a:prstGeom prst="roundRect">
            <a:avLst>
              <a:gd name="adj" fmla="val 12756"/>
            </a:avLst>
          </a:prstGeom>
          <a:solidFill>
            <a:schemeClr val="bg1"/>
          </a:solidFill>
          <a:ln>
            <a:solidFill>
              <a:srgbClr val="164B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1211F19-6473-850E-4471-92D403BFB6B6}"/>
              </a:ext>
            </a:extLst>
          </p:cNvPr>
          <p:cNvSpPr/>
          <p:nvPr/>
        </p:nvSpPr>
        <p:spPr>
          <a:xfrm>
            <a:off x="228778" y="4259214"/>
            <a:ext cx="5724144" cy="2378549"/>
          </a:xfrm>
          <a:prstGeom prst="roundRect">
            <a:avLst>
              <a:gd name="adj" fmla="val 12756"/>
            </a:avLst>
          </a:prstGeom>
          <a:solidFill>
            <a:schemeClr val="bg1"/>
          </a:solidFill>
          <a:ln>
            <a:solidFill>
              <a:srgbClr val="164B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E79CAB-7F85-505B-DB94-F285C6FB6AC1}"/>
              </a:ext>
            </a:extLst>
          </p:cNvPr>
          <p:cNvSpPr/>
          <p:nvPr/>
        </p:nvSpPr>
        <p:spPr>
          <a:xfrm>
            <a:off x="6321336" y="285600"/>
            <a:ext cx="1607333" cy="841248"/>
          </a:xfrm>
          <a:prstGeom prst="roundRect">
            <a:avLst>
              <a:gd name="adj" fmla="val 12756"/>
            </a:avLst>
          </a:prstGeom>
          <a:solidFill>
            <a:schemeClr val="accent5"/>
          </a:solidFill>
          <a:ln>
            <a:solidFill>
              <a:srgbClr val="164B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een shopping cart with a black background&#10;&#10;AI-generated content may be incorrect.">
            <a:extLst>
              <a:ext uri="{FF2B5EF4-FFF2-40B4-BE49-F238E27FC236}">
                <a16:creationId xmlns:a16="http://schemas.microsoft.com/office/drawing/2014/main" id="{03DA28EA-B069-0A13-54A5-832CD59B3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46" y="492614"/>
            <a:ext cx="403388" cy="403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1208C8-6134-80D7-F6F3-6521F4838F45}"/>
              </a:ext>
            </a:extLst>
          </p:cNvPr>
          <p:cNvSpPr/>
          <p:nvPr/>
        </p:nvSpPr>
        <p:spPr>
          <a:xfrm>
            <a:off x="6239078" y="4259214"/>
            <a:ext cx="5724144" cy="2378549"/>
          </a:xfrm>
          <a:prstGeom prst="roundRect">
            <a:avLst>
              <a:gd name="adj" fmla="val 12756"/>
            </a:avLst>
          </a:prstGeom>
          <a:solidFill>
            <a:schemeClr val="bg1"/>
          </a:solidFill>
          <a:ln>
            <a:solidFill>
              <a:srgbClr val="164B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8E1C5D-571A-7319-BCDE-7DA8620B6E97}"/>
              </a:ext>
            </a:extLst>
          </p:cNvPr>
          <p:cNvSpPr/>
          <p:nvPr/>
        </p:nvSpPr>
        <p:spPr>
          <a:xfrm>
            <a:off x="2427339" y="281447"/>
            <a:ext cx="1710095" cy="837577"/>
          </a:xfrm>
          <a:prstGeom prst="roundRect">
            <a:avLst>
              <a:gd name="adj" fmla="val 12756"/>
            </a:avLst>
          </a:prstGeom>
          <a:solidFill>
            <a:schemeClr val="accent5"/>
          </a:solidFill>
          <a:ln>
            <a:solidFill>
              <a:srgbClr val="164B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green graph with a dollar sign and arrow&#10;&#10;AI-generated content may be incorrect.">
            <a:extLst>
              <a:ext uri="{FF2B5EF4-FFF2-40B4-BE49-F238E27FC236}">
                <a16:creationId xmlns:a16="http://schemas.microsoft.com/office/drawing/2014/main" id="{EE0D4150-FB73-8324-2C06-22599268C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25" y="438386"/>
            <a:ext cx="492417" cy="5149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B49C9B-62D9-342E-F136-338909E7505D}"/>
              </a:ext>
            </a:extLst>
          </p:cNvPr>
          <p:cNvSpPr/>
          <p:nvPr/>
        </p:nvSpPr>
        <p:spPr>
          <a:xfrm>
            <a:off x="4308820" y="277776"/>
            <a:ext cx="1830429" cy="841248"/>
          </a:xfrm>
          <a:prstGeom prst="roundRect">
            <a:avLst>
              <a:gd name="adj" fmla="val 12756"/>
            </a:avLst>
          </a:prstGeom>
          <a:solidFill>
            <a:schemeClr val="accent5"/>
          </a:solidFill>
          <a:ln>
            <a:solidFill>
              <a:srgbClr val="164B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green neon airplane and boxes&#10;&#10;AI-generated content may be incorrect.">
            <a:extLst>
              <a:ext uri="{FF2B5EF4-FFF2-40B4-BE49-F238E27FC236}">
                <a16:creationId xmlns:a16="http://schemas.microsoft.com/office/drawing/2014/main" id="{918D9091-6125-4C18-E854-AFA919ACF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07" y="465087"/>
            <a:ext cx="488271" cy="488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D37669-42DE-7809-24F5-5BA5DDB472BC}"/>
              </a:ext>
            </a:extLst>
          </p:cNvPr>
          <p:cNvCxnSpPr>
            <a:cxnSpLocks/>
          </p:cNvCxnSpPr>
          <p:nvPr/>
        </p:nvCxnSpPr>
        <p:spPr>
          <a:xfrm>
            <a:off x="262467" y="1414130"/>
            <a:ext cx="116628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3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92558F-3EF9-EFD3-0175-C6436CA9BBFB}"/>
              </a:ext>
            </a:extLst>
          </p:cNvPr>
          <p:cNvSpPr/>
          <p:nvPr/>
        </p:nvSpPr>
        <p:spPr>
          <a:xfrm>
            <a:off x="202018" y="1397000"/>
            <a:ext cx="3593805" cy="52164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E47D7A-004E-53F8-3C9B-AA678B0C4602}"/>
              </a:ext>
            </a:extLst>
          </p:cNvPr>
          <p:cNvCxnSpPr>
            <a:cxnSpLocks/>
          </p:cNvCxnSpPr>
          <p:nvPr/>
        </p:nvCxnSpPr>
        <p:spPr>
          <a:xfrm>
            <a:off x="262467" y="1249030"/>
            <a:ext cx="116628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182731-6B22-CEF2-EB9A-4567AEB4A536}"/>
              </a:ext>
            </a:extLst>
          </p:cNvPr>
          <p:cNvSpPr/>
          <p:nvPr/>
        </p:nvSpPr>
        <p:spPr>
          <a:xfrm rot="5400000">
            <a:off x="6693779" y="-1319646"/>
            <a:ext cx="2418760" cy="78520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892DA4-680C-62DD-22E8-55D42B3F29AC}"/>
              </a:ext>
            </a:extLst>
          </p:cNvPr>
          <p:cNvSpPr/>
          <p:nvPr/>
        </p:nvSpPr>
        <p:spPr>
          <a:xfrm rot="5400000">
            <a:off x="4607510" y="3333353"/>
            <a:ext cx="2603499" cy="3864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90A459-145A-A1BF-D2EE-15BBF6AF268E}"/>
              </a:ext>
            </a:extLst>
          </p:cNvPr>
          <p:cNvSpPr/>
          <p:nvPr/>
        </p:nvSpPr>
        <p:spPr>
          <a:xfrm rot="5400000">
            <a:off x="8533535" y="3333353"/>
            <a:ext cx="2603499" cy="38642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7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85C8F2"/>
      </a:accent1>
      <a:accent2>
        <a:srgbClr val="3BACD9"/>
      </a:accent2>
      <a:accent3>
        <a:srgbClr val="23B7D9"/>
      </a:accent3>
      <a:accent4>
        <a:srgbClr val="0F9ED5"/>
      </a:accent4>
      <a:accent5>
        <a:srgbClr val="8C8C8C"/>
      </a:accent5>
      <a:accent6>
        <a:srgbClr val="F2F2F2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dacf739-be52-4d31-aa86-9d4bef1fd9b6}" enabled="1" method="Privileged" siteId="{94e2b9e8-3ebf-42cb-a03c-55b76b55974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 Hervias Mendes Leal</dc:creator>
  <cp:lastModifiedBy>Julie Hervias Mendes Leal</cp:lastModifiedBy>
  <cp:revision>2</cp:revision>
  <dcterms:created xsi:type="dcterms:W3CDTF">2025-10-14T17:08:15Z</dcterms:created>
  <dcterms:modified xsi:type="dcterms:W3CDTF">2025-10-17T13:24:26Z</dcterms:modified>
</cp:coreProperties>
</file>