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9" r:id="rId4"/>
    <p:sldId id="273" r:id="rId5"/>
    <p:sldId id="265" r:id="rId6"/>
    <p:sldId id="270" r:id="rId7"/>
    <p:sldId id="271" r:id="rId8"/>
    <p:sldId id="257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6DC"/>
    <a:srgbClr val="FF79DA"/>
    <a:srgbClr val="99E2D0"/>
    <a:srgbClr val="FFFFFF"/>
    <a:srgbClr val="006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11BCB-7F55-42BA-AE98-EFB4175ACAA9}" v="72" dt="2021-12-02T15:43:2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Beral" userId="ad6c37df7c2f1f77" providerId="LiveId" clId="{AFF11BCB-7F55-42BA-AE98-EFB4175ACAA9}"/>
    <pc:docChg chg="undo redo custSel addSld delSld modSld sldOrd">
      <pc:chgData name="Julien Beral" userId="ad6c37df7c2f1f77" providerId="LiveId" clId="{AFF11BCB-7F55-42BA-AE98-EFB4175ACAA9}" dt="2021-12-02T15:46:27.003" v="3295" actId="2696"/>
      <pc:docMkLst>
        <pc:docMk/>
      </pc:docMkLst>
      <pc:sldChg chg="delSp modSp mod">
        <pc:chgData name="Julien Beral" userId="ad6c37df7c2f1f77" providerId="LiveId" clId="{AFF11BCB-7F55-42BA-AE98-EFB4175ACAA9}" dt="2021-12-02T09:58:56.703" v="1459" actId="478"/>
        <pc:sldMkLst>
          <pc:docMk/>
          <pc:sldMk cId="2372200547" sldId="256"/>
        </pc:sldMkLst>
        <pc:spChg chg="mod">
          <ac:chgData name="Julien Beral" userId="ad6c37df7c2f1f77" providerId="LiveId" clId="{AFF11BCB-7F55-42BA-AE98-EFB4175ACAA9}" dt="2021-11-30T13:11:14.071" v="7" actId="207"/>
          <ac:spMkLst>
            <pc:docMk/>
            <pc:sldMk cId="2372200547" sldId="256"/>
            <ac:spMk id="2" creationId="{3FA2FC25-0B69-41DD-A1D0-32B06E724362}"/>
          </ac:spMkLst>
        </pc:spChg>
        <pc:spChg chg="mod">
          <ac:chgData name="Julien Beral" userId="ad6c37df7c2f1f77" providerId="LiveId" clId="{AFF11BCB-7F55-42BA-AE98-EFB4175ACAA9}" dt="2021-12-02T09:57:20.568" v="1380" actId="5793"/>
          <ac:spMkLst>
            <pc:docMk/>
            <pc:sldMk cId="2372200547" sldId="256"/>
            <ac:spMk id="3" creationId="{804CE1C0-F730-4BD6-95C9-BEEBDA754B62}"/>
          </ac:spMkLst>
        </pc:spChg>
        <pc:picChg chg="del">
          <ac:chgData name="Julien Beral" userId="ad6c37df7c2f1f77" providerId="LiveId" clId="{AFF11BCB-7F55-42BA-AE98-EFB4175ACAA9}" dt="2021-12-02T09:58:56.703" v="1459" actId="478"/>
          <ac:picMkLst>
            <pc:docMk/>
            <pc:sldMk cId="2372200547" sldId="256"/>
            <ac:picMk id="4" creationId="{B9E751AE-C0DF-4F3B-986E-7D7735C64907}"/>
          </ac:picMkLst>
        </pc:picChg>
      </pc:sldChg>
      <pc:sldChg chg="addSp delSp modSp mod ord">
        <pc:chgData name="Julien Beral" userId="ad6c37df7c2f1f77" providerId="LiveId" clId="{AFF11BCB-7F55-42BA-AE98-EFB4175ACAA9}" dt="2021-12-02T15:46:23.583" v="3294" actId="20577"/>
        <pc:sldMkLst>
          <pc:docMk/>
          <pc:sldMk cId="957695054" sldId="257"/>
        </pc:sldMkLst>
        <pc:spChg chg="mod">
          <ac:chgData name="Julien Beral" userId="ad6c37df7c2f1f77" providerId="LiveId" clId="{AFF11BCB-7F55-42BA-AE98-EFB4175ACAA9}" dt="2021-12-02T15:46:23.583" v="3294" actId="20577"/>
          <ac:spMkLst>
            <pc:docMk/>
            <pc:sldMk cId="957695054" sldId="257"/>
            <ac:spMk id="2" creationId="{4DDDF703-226F-4F65-B2C4-5985A968E06E}"/>
          </ac:spMkLst>
        </pc:spChg>
        <pc:spChg chg="add del mod">
          <ac:chgData name="Julien Beral" userId="ad6c37df7c2f1f77" providerId="LiveId" clId="{AFF11BCB-7F55-42BA-AE98-EFB4175ACAA9}" dt="2021-11-30T15:18:07.731" v="15" actId="931"/>
          <ac:spMkLst>
            <pc:docMk/>
            <pc:sldMk cId="957695054" sldId="257"/>
            <ac:spMk id="4" creationId="{218BF0AA-4486-436F-BBC3-E6F0FA1DA9A0}"/>
          </ac:spMkLst>
        </pc:spChg>
        <pc:spChg chg="mod">
          <ac:chgData name="Julien Beral" userId="ad6c37df7c2f1f77" providerId="LiveId" clId="{AFF11BCB-7F55-42BA-AE98-EFB4175ACAA9}" dt="2021-11-30T15:19:34.785" v="36" actId="255"/>
          <ac:spMkLst>
            <pc:docMk/>
            <pc:sldMk cId="957695054" sldId="257"/>
            <ac:spMk id="6" creationId="{3A9E2382-E8B0-4C9E-9F64-1E308313F775}"/>
          </ac:spMkLst>
        </pc:spChg>
        <pc:spChg chg="del mod">
          <ac:chgData name="Julien Beral" userId="ad6c37df7c2f1f77" providerId="LiveId" clId="{AFF11BCB-7F55-42BA-AE98-EFB4175ACAA9}" dt="2021-11-30T15:18:37.527" v="24"/>
          <ac:spMkLst>
            <pc:docMk/>
            <pc:sldMk cId="957695054" sldId="257"/>
            <ac:spMk id="7" creationId="{81B2D197-06DF-460D-9197-37B64F9BB3A8}"/>
          </ac:spMkLst>
        </pc:spChg>
        <pc:picChg chg="del">
          <ac:chgData name="Julien Beral" userId="ad6c37df7c2f1f77" providerId="LiveId" clId="{AFF11BCB-7F55-42BA-AE98-EFB4175ACAA9}" dt="2021-11-30T15:17:58.222" v="14" actId="478"/>
          <ac:picMkLst>
            <pc:docMk/>
            <pc:sldMk cId="957695054" sldId="257"/>
            <ac:picMk id="5" creationId="{0248C206-DCA3-4ABD-A09A-FACF54338E12}"/>
          </ac:picMkLst>
        </pc:picChg>
        <pc:picChg chg="add mod">
          <ac:chgData name="Julien Beral" userId="ad6c37df7c2f1f77" providerId="LiveId" clId="{AFF11BCB-7F55-42BA-AE98-EFB4175ACAA9}" dt="2021-11-30T15:18:13.201" v="17" actId="14100"/>
          <ac:picMkLst>
            <pc:docMk/>
            <pc:sldMk cId="957695054" sldId="257"/>
            <ac:picMk id="9" creationId="{9CB089B3-3224-4B3B-9D9B-9DB34ED15F7A}"/>
          </ac:picMkLst>
        </pc:picChg>
        <pc:picChg chg="add mod">
          <ac:chgData name="Julien Beral" userId="ad6c37df7c2f1f77" providerId="LiveId" clId="{AFF11BCB-7F55-42BA-AE98-EFB4175ACAA9}" dt="2021-11-30T15:19:16.460" v="32" actId="688"/>
          <ac:picMkLst>
            <pc:docMk/>
            <pc:sldMk cId="957695054" sldId="257"/>
            <ac:picMk id="11" creationId="{3080EC19-A50E-4B6E-873E-3CAC371FD196}"/>
          </ac:picMkLst>
        </pc:picChg>
      </pc:sldChg>
      <pc:sldChg chg="addSp delSp modSp del mod">
        <pc:chgData name="Julien Beral" userId="ad6c37df7c2f1f77" providerId="LiveId" clId="{AFF11BCB-7F55-42BA-AE98-EFB4175ACAA9}" dt="2021-12-02T11:43:57.287" v="3085" actId="2696"/>
        <pc:sldMkLst>
          <pc:docMk/>
          <pc:sldMk cId="3127162182" sldId="259"/>
        </pc:sldMkLst>
        <pc:spChg chg="mod">
          <ac:chgData name="Julien Beral" userId="ad6c37df7c2f1f77" providerId="LiveId" clId="{AFF11BCB-7F55-42BA-AE98-EFB4175ACAA9}" dt="2021-11-30T16:41:53.097" v="778" actId="207"/>
          <ac:spMkLst>
            <pc:docMk/>
            <pc:sldMk cId="3127162182" sldId="259"/>
            <ac:spMk id="2" creationId="{965E2A5F-0181-4CA8-B3B4-33DEC39A766D}"/>
          </ac:spMkLst>
        </pc:spChg>
        <pc:spChg chg="mod">
          <ac:chgData name="Julien Beral" userId="ad6c37df7c2f1f77" providerId="LiveId" clId="{AFF11BCB-7F55-42BA-AE98-EFB4175ACAA9}" dt="2021-11-30T16:56:31.809" v="1284" actId="207"/>
          <ac:spMkLst>
            <pc:docMk/>
            <pc:sldMk cId="3127162182" sldId="259"/>
            <ac:spMk id="8" creationId="{D9B7C94D-0FFC-499A-9B2E-E48DC78A6341}"/>
          </ac:spMkLst>
        </pc:spChg>
        <pc:spChg chg="add mod">
          <ac:chgData name="Julien Beral" userId="ad6c37df7c2f1f77" providerId="LiveId" clId="{AFF11BCB-7F55-42BA-AE98-EFB4175ACAA9}" dt="2021-12-01T10:18:58.084" v="1309" actId="1076"/>
          <ac:spMkLst>
            <pc:docMk/>
            <pc:sldMk cId="3127162182" sldId="259"/>
            <ac:spMk id="16" creationId="{0307E80E-1A1D-4047-9215-3C993301BCA5}"/>
          </ac:spMkLst>
        </pc:spChg>
        <pc:picChg chg="add del mod">
          <ac:chgData name="Julien Beral" userId="ad6c37df7c2f1f77" providerId="LiveId" clId="{AFF11BCB-7F55-42BA-AE98-EFB4175ACAA9}" dt="2021-11-30T16:43:16.019" v="817" actId="478"/>
          <ac:picMkLst>
            <pc:docMk/>
            <pc:sldMk cId="3127162182" sldId="259"/>
            <ac:picMk id="4" creationId="{C55682ED-9C11-462E-A782-C24B82A9CF6B}"/>
          </ac:picMkLst>
        </pc:picChg>
        <pc:picChg chg="add mod">
          <ac:chgData name="Julien Beral" userId="ad6c37df7c2f1f77" providerId="LiveId" clId="{AFF11BCB-7F55-42BA-AE98-EFB4175ACAA9}" dt="2021-11-30T16:55:56.881" v="1252" actId="1076"/>
          <ac:picMkLst>
            <pc:docMk/>
            <pc:sldMk cId="3127162182" sldId="259"/>
            <ac:picMk id="6" creationId="{7FFC9714-8363-4148-B3A8-4D212E407D63}"/>
          </ac:picMkLst>
        </pc:picChg>
        <pc:picChg chg="add del mod">
          <ac:chgData name="Julien Beral" userId="ad6c37df7c2f1f77" providerId="LiveId" clId="{AFF11BCB-7F55-42BA-AE98-EFB4175ACAA9}" dt="2021-11-30T16:48:33.698" v="1058" actId="478"/>
          <ac:picMkLst>
            <pc:docMk/>
            <pc:sldMk cId="3127162182" sldId="259"/>
            <ac:picMk id="9" creationId="{676BBA04-E480-48FD-AC45-38A6D6CFDC4D}"/>
          </ac:picMkLst>
        </pc:picChg>
        <pc:picChg chg="add del mod">
          <ac:chgData name="Julien Beral" userId="ad6c37df7c2f1f77" providerId="LiveId" clId="{AFF11BCB-7F55-42BA-AE98-EFB4175ACAA9}" dt="2021-11-30T16:49:25.946" v="1065" actId="478"/>
          <ac:picMkLst>
            <pc:docMk/>
            <pc:sldMk cId="3127162182" sldId="259"/>
            <ac:picMk id="11" creationId="{9E011167-855A-4193-976F-7CB81A3CADFB}"/>
          </ac:picMkLst>
        </pc:picChg>
        <pc:picChg chg="add mod">
          <ac:chgData name="Julien Beral" userId="ad6c37df7c2f1f77" providerId="LiveId" clId="{AFF11BCB-7F55-42BA-AE98-EFB4175ACAA9}" dt="2021-12-01T10:18:53.284" v="1308" actId="1076"/>
          <ac:picMkLst>
            <pc:docMk/>
            <pc:sldMk cId="3127162182" sldId="259"/>
            <ac:picMk id="13" creationId="{BD2887E1-387C-49B1-8CE2-E87D120AEE16}"/>
          </ac:picMkLst>
        </pc:picChg>
        <pc:picChg chg="add mod">
          <ac:chgData name="Julien Beral" userId="ad6c37df7c2f1f77" providerId="LiveId" clId="{AFF11BCB-7F55-42BA-AE98-EFB4175ACAA9}" dt="2021-12-01T10:18:59.564" v="1310" actId="1076"/>
          <ac:picMkLst>
            <pc:docMk/>
            <pc:sldMk cId="3127162182" sldId="259"/>
            <ac:picMk id="15" creationId="{17E5C82C-91EC-42D5-941E-2E35AA3EBA28}"/>
          </ac:picMkLst>
        </pc:picChg>
      </pc:sldChg>
      <pc:sldChg chg="modSp mod">
        <pc:chgData name="Julien Beral" userId="ad6c37df7c2f1f77" providerId="LiveId" clId="{AFF11BCB-7F55-42BA-AE98-EFB4175ACAA9}" dt="2021-12-01T10:57:00.137" v="1374" actId="20577"/>
        <pc:sldMkLst>
          <pc:docMk/>
          <pc:sldMk cId="3844649193" sldId="260"/>
        </pc:sldMkLst>
        <pc:spChg chg="mod">
          <ac:chgData name="Julien Beral" userId="ad6c37df7c2f1f77" providerId="LiveId" clId="{AFF11BCB-7F55-42BA-AE98-EFB4175ACAA9}" dt="2021-11-30T16:56:53.687" v="1285" actId="207"/>
          <ac:spMkLst>
            <pc:docMk/>
            <pc:sldMk cId="3844649193" sldId="260"/>
            <ac:spMk id="2" creationId="{8C005801-C4F4-4185-92A0-ABF1F8C575F8}"/>
          </ac:spMkLst>
        </pc:spChg>
        <pc:spChg chg="mod">
          <ac:chgData name="Julien Beral" userId="ad6c37df7c2f1f77" providerId="LiveId" clId="{AFF11BCB-7F55-42BA-AE98-EFB4175ACAA9}" dt="2021-12-01T10:57:00.137" v="1374" actId="20577"/>
          <ac:spMkLst>
            <pc:docMk/>
            <pc:sldMk cId="3844649193" sldId="260"/>
            <ac:spMk id="3" creationId="{7D1A1860-DD88-4BED-ACC6-B7DC229B027C}"/>
          </ac:spMkLst>
        </pc:spChg>
      </pc:sldChg>
      <pc:sldChg chg="addSp delSp modSp del mod">
        <pc:chgData name="Julien Beral" userId="ad6c37df7c2f1f77" providerId="LiveId" clId="{AFF11BCB-7F55-42BA-AE98-EFB4175ACAA9}" dt="2021-12-02T10:01:28.788" v="1600" actId="2696"/>
        <pc:sldMkLst>
          <pc:docMk/>
          <pc:sldMk cId="1811536289" sldId="263"/>
        </pc:sldMkLst>
        <pc:spChg chg="mod">
          <ac:chgData name="Julien Beral" userId="ad6c37df7c2f1f77" providerId="LiveId" clId="{AFF11BCB-7F55-42BA-AE98-EFB4175ACAA9}" dt="2021-11-30T15:27:26.081" v="92" actId="20577"/>
          <ac:spMkLst>
            <pc:docMk/>
            <pc:sldMk cId="1811536289" sldId="263"/>
            <ac:spMk id="2" creationId="{85C30D5D-E9FE-4B5C-8F15-528AABB35912}"/>
          </ac:spMkLst>
        </pc:spChg>
        <pc:spChg chg="add del mod">
          <ac:chgData name="Julien Beral" userId="ad6c37df7c2f1f77" providerId="LiveId" clId="{AFF11BCB-7F55-42BA-AE98-EFB4175ACAA9}" dt="2021-11-30T15:29:07.134" v="95" actId="931"/>
          <ac:spMkLst>
            <pc:docMk/>
            <pc:sldMk cId="1811536289" sldId="263"/>
            <ac:spMk id="4" creationId="{AD7955E1-D1A4-418B-8601-FE7310F4638A}"/>
          </ac:spMkLst>
        </pc:spChg>
        <pc:spChg chg="add mod">
          <ac:chgData name="Julien Beral" userId="ad6c37df7c2f1f77" providerId="LiveId" clId="{AFF11BCB-7F55-42BA-AE98-EFB4175ACAA9}" dt="2021-12-02T10:00:28.388" v="1587" actId="20577"/>
          <ac:spMkLst>
            <pc:docMk/>
            <pc:sldMk cId="1811536289" sldId="263"/>
            <ac:spMk id="7" creationId="{E6423F82-D9A4-4C60-ACE3-D1CEDEC714A0}"/>
          </ac:spMkLst>
        </pc:spChg>
        <pc:picChg chg="add mod">
          <ac:chgData name="Julien Beral" userId="ad6c37df7c2f1f77" providerId="LiveId" clId="{AFF11BCB-7F55-42BA-AE98-EFB4175ACAA9}" dt="2021-11-30T16:30:13.963" v="550" actId="1076"/>
          <ac:picMkLst>
            <pc:docMk/>
            <pc:sldMk cId="1811536289" sldId="263"/>
            <ac:picMk id="6" creationId="{F83719A3-BDF9-4452-AFF1-B21E0063B7DB}"/>
          </ac:picMkLst>
        </pc:picChg>
        <pc:picChg chg="del">
          <ac:chgData name="Julien Beral" userId="ad6c37df7c2f1f77" providerId="LiveId" clId="{AFF11BCB-7F55-42BA-AE98-EFB4175ACAA9}" dt="2021-11-30T15:27:50.770" v="93" actId="478"/>
          <ac:picMkLst>
            <pc:docMk/>
            <pc:sldMk cId="1811536289" sldId="263"/>
            <ac:picMk id="9" creationId="{3A22473C-A9FB-4F90-91E8-C4DF46D11BAF}"/>
          </ac:picMkLst>
        </pc:picChg>
        <pc:picChg chg="del">
          <ac:chgData name="Julien Beral" userId="ad6c37df7c2f1f77" providerId="LiveId" clId="{AFF11BCB-7F55-42BA-AE98-EFB4175ACAA9}" dt="2021-11-30T15:27:51.707" v="94" actId="478"/>
          <ac:picMkLst>
            <pc:docMk/>
            <pc:sldMk cId="1811536289" sldId="263"/>
            <ac:picMk id="11" creationId="{8531B28B-BAC2-4BB7-A733-EE3FFB460111}"/>
          </ac:picMkLst>
        </pc:picChg>
      </pc:sldChg>
      <pc:sldChg chg="addSp delSp modSp del mod">
        <pc:chgData name="Julien Beral" userId="ad6c37df7c2f1f77" providerId="LiveId" clId="{AFF11BCB-7F55-42BA-AE98-EFB4175ACAA9}" dt="2021-12-02T10:54:24.910" v="2397" actId="2696"/>
        <pc:sldMkLst>
          <pc:docMk/>
          <pc:sldMk cId="2955145117" sldId="264"/>
        </pc:sldMkLst>
        <pc:spChg chg="mod">
          <ac:chgData name="Julien Beral" userId="ad6c37df7c2f1f77" providerId="LiveId" clId="{AFF11BCB-7F55-42BA-AE98-EFB4175ACAA9}" dt="2021-12-02T10:54:13.710" v="2394" actId="21"/>
          <ac:spMkLst>
            <pc:docMk/>
            <pc:sldMk cId="2955145117" sldId="264"/>
            <ac:spMk id="2" creationId="{C7C1C95F-D63B-46D7-B9A8-4CBAAEAFE0C9}"/>
          </ac:spMkLst>
        </pc:spChg>
        <pc:spChg chg="add mod">
          <ac:chgData name="Julien Beral" userId="ad6c37df7c2f1f77" providerId="LiveId" clId="{AFF11BCB-7F55-42BA-AE98-EFB4175ACAA9}" dt="2021-12-02T10:53:41.320" v="2387" actId="478"/>
          <ac:spMkLst>
            <pc:docMk/>
            <pc:sldMk cId="2955145117" sldId="264"/>
            <ac:spMk id="4" creationId="{11530A8E-EE4D-409A-B61F-30FB85E60DE7}"/>
          </ac:spMkLst>
        </pc:spChg>
        <pc:spChg chg="del">
          <ac:chgData name="Julien Beral" userId="ad6c37df7c2f1f77" providerId="LiveId" clId="{AFF11BCB-7F55-42BA-AE98-EFB4175ACAA9}" dt="2021-11-30T15:48:09.706" v="408" actId="931"/>
          <ac:spMkLst>
            <pc:docMk/>
            <pc:sldMk cId="2955145117" sldId="264"/>
            <ac:spMk id="7" creationId="{D26ECD65-E7B8-4C2D-95BB-1327A63E9931}"/>
          </ac:spMkLst>
        </pc:spChg>
        <pc:spChg chg="add del mod">
          <ac:chgData name="Julien Beral" userId="ad6c37df7c2f1f77" providerId="LiveId" clId="{AFF11BCB-7F55-42BA-AE98-EFB4175ACAA9}" dt="2021-11-30T15:48:44.884" v="420" actId="931"/>
          <ac:spMkLst>
            <pc:docMk/>
            <pc:sldMk cId="2955145117" sldId="264"/>
            <ac:spMk id="8" creationId="{97FD3B63-9628-4416-822D-7C453EDE5539}"/>
          </ac:spMkLst>
        </pc:spChg>
        <pc:spChg chg="add del mod">
          <ac:chgData name="Julien Beral" userId="ad6c37df7c2f1f77" providerId="LiveId" clId="{AFF11BCB-7F55-42BA-AE98-EFB4175ACAA9}" dt="2021-11-30T15:51:37.923" v="426" actId="931"/>
          <ac:spMkLst>
            <pc:docMk/>
            <pc:sldMk cId="2955145117" sldId="264"/>
            <ac:spMk id="12" creationId="{3C4316EF-02EB-4980-8FEA-C06DD7EFA143}"/>
          </ac:spMkLst>
        </pc:spChg>
        <pc:spChg chg="add del mod">
          <ac:chgData name="Julien Beral" userId="ad6c37df7c2f1f77" providerId="LiveId" clId="{AFF11BCB-7F55-42BA-AE98-EFB4175ACAA9}" dt="2021-11-30T15:51:51.355" v="434" actId="931"/>
          <ac:spMkLst>
            <pc:docMk/>
            <pc:sldMk cId="2955145117" sldId="264"/>
            <ac:spMk id="20" creationId="{1F0820CD-5F0C-4BAF-A47B-6B23707BB281}"/>
          </ac:spMkLst>
        </pc:spChg>
        <pc:spChg chg="add del mod">
          <ac:chgData name="Julien Beral" userId="ad6c37df7c2f1f77" providerId="LiveId" clId="{AFF11BCB-7F55-42BA-AE98-EFB4175ACAA9}" dt="2021-11-30T15:54:20.457" v="443" actId="931"/>
          <ac:spMkLst>
            <pc:docMk/>
            <pc:sldMk cId="2955145117" sldId="264"/>
            <ac:spMk id="26" creationId="{2B048C34-EA20-469F-B3D1-2AB55B44ED78}"/>
          </ac:spMkLst>
        </pc:spChg>
        <pc:picChg chg="del">
          <ac:chgData name="Julien Beral" userId="ad6c37df7c2f1f77" providerId="LiveId" clId="{AFF11BCB-7F55-42BA-AE98-EFB4175ACAA9}" dt="2021-11-30T15:43:36.643" v="404" actId="478"/>
          <ac:picMkLst>
            <pc:docMk/>
            <pc:sldMk cId="2955145117" sldId="264"/>
            <ac:picMk id="4" creationId="{9A571AAE-0AA9-4EB9-8329-B16C2F4ED302}"/>
          </ac:picMkLst>
        </pc:picChg>
        <pc:picChg chg="add del mod">
          <ac:chgData name="Julien Beral" userId="ad6c37df7c2f1f77" providerId="LiveId" clId="{AFF11BCB-7F55-42BA-AE98-EFB4175ACAA9}" dt="2021-11-30T15:48:38.173" v="419" actId="478"/>
          <ac:picMkLst>
            <pc:docMk/>
            <pc:sldMk cId="2955145117" sldId="264"/>
            <ac:picMk id="5" creationId="{3EC57BB1-C88C-4003-B4D7-4640FFA7E019}"/>
          </ac:picMkLst>
        </pc:picChg>
        <pc:picChg chg="add del">
          <ac:chgData name="Julien Beral" userId="ad6c37df7c2f1f77" providerId="LiveId" clId="{AFF11BCB-7F55-42BA-AE98-EFB4175ACAA9}" dt="2021-12-02T10:54:04.697" v="2391" actId="478"/>
          <ac:picMkLst>
            <pc:docMk/>
            <pc:sldMk cId="2955145117" sldId="264"/>
            <ac:picMk id="5" creationId="{8160FF33-D10B-4E9A-B5AF-D6FA651317A6}"/>
          </ac:picMkLst>
        </pc:picChg>
        <pc:picChg chg="add del mod">
          <ac:chgData name="Julien Beral" userId="ad6c37df7c2f1f77" providerId="LiveId" clId="{AFF11BCB-7F55-42BA-AE98-EFB4175ACAA9}" dt="2021-11-30T15:49:51.470" v="425" actId="478"/>
          <ac:picMkLst>
            <pc:docMk/>
            <pc:sldMk cId="2955145117" sldId="264"/>
            <ac:picMk id="10" creationId="{C173A2CF-0E51-4FCF-901D-A0F469886869}"/>
          </ac:picMkLst>
        </pc:picChg>
        <pc:picChg chg="add del mod">
          <ac:chgData name="Julien Beral" userId="ad6c37df7c2f1f77" providerId="LiveId" clId="{AFF11BCB-7F55-42BA-AE98-EFB4175ACAA9}" dt="2021-11-30T15:51:46.743" v="433" actId="478"/>
          <ac:picMkLst>
            <pc:docMk/>
            <pc:sldMk cId="2955145117" sldId="264"/>
            <ac:picMk id="14" creationId="{3F6DC7C0-6A7A-41D5-B849-412D32155421}"/>
          </ac:picMkLst>
        </pc:picChg>
        <pc:picChg chg="add del mod">
          <ac:chgData name="Julien Beral" userId="ad6c37df7c2f1f77" providerId="LiveId" clId="{AFF11BCB-7F55-42BA-AE98-EFB4175ACAA9}" dt="2021-11-30T15:51:46.743" v="433" actId="478"/>
          <ac:picMkLst>
            <pc:docMk/>
            <pc:sldMk cId="2955145117" sldId="264"/>
            <ac:picMk id="16" creationId="{0B4B2505-FA88-40ED-B77A-6B15CD1F98C6}"/>
          </ac:picMkLst>
        </pc:picChg>
        <pc:picChg chg="add del mod">
          <ac:chgData name="Julien Beral" userId="ad6c37df7c2f1f77" providerId="LiveId" clId="{AFF11BCB-7F55-42BA-AE98-EFB4175ACAA9}" dt="2021-11-30T15:51:46.743" v="433" actId="478"/>
          <ac:picMkLst>
            <pc:docMk/>
            <pc:sldMk cId="2955145117" sldId="264"/>
            <ac:picMk id="18" creationId="{4C629AC4-D88E-431A-8742-BF80A0F72745}"/>
          </ac:picMkLst>
        </pc:picChg>
        <pc:picChg chg="add del mod">
          <ac:chgData name="Julien Beral" userId="ad6c37df7c2f1f77" providerId="LiveId" clId="{AFF11BCB-7F55-42BA-AE98-EFB4175ACAA9}" dt="2021-11-30T15:52:15.452" v="442" actId="478"/>
          <ac:picMkLst>
            <pc:docMk/>
            <pc:sldMk cId="2955145117" sldId="264"/>
            <ac:picMk id="22" creationId="{0F445CB3-FEE7-4A41-87E2-55CE748CBABA}"/>
          </ac:picMkLst>
        </pc:picChg>
        <pc:picChg chg="add del mod">
          <ac:chgData name="Julien Beral" userId="ad6c37df7c2f1f77" providerId="LiveId" clId="{AFF11BCB-7F55-42BA-AE98-EFB4175ACAA9}" dt="2021-11-30T15:52:14.897" v="441" actId="478"/>
          <ac:picMkLst>
            <pc:docMk/>
            <pc:sldMk cId="2955145117" sldId="264"/>
            <ac:picMk id="24" creationId="{C48E2AF8-62E1-474C-97C5-0CE1B5B2FACD}"/>
          </ac:picMkLst>
        </pc:picChg>
        <pc:picChg chg="add del mod">
          <ac:chgData name="Julien Beral" userId="ad6c37df7c2f1f77" providerId="LiveId" clId="{AFF11BCB-7F55-42BA-AE98-EFB4175ACAA9}" dt="2021-12-02T10:53:41.320" v="2387" actId="478"/>
          <ac:picMkLst>
            <pc:docMk/>
            <pc:sldMk cId="2955145117" sldId="264"/>
            <ac:picMk id="28" creationId="{6DEB5DCB-02C3-4DF2-B94F-3AFC760545DB}"/>
          </ac:picMkLst>
        </pc:picChg>
        <pc:picChg chg="add del mod">
          <ac:chgData name="Julien Beral" userId="ad6c37df7c2f1f77" providerId="LiveId" clId="{AFF11BCB-7F55-42BA-AE98-EFB4175ACAA9}" dt="2021-12-02T10:53:42.527" v="2388" actId="478"/>
          <ac:picMkLst>
            <pc:docMk/>
            <pc:sldMk cId="2955145117" sldId="264"/>
            <ac:picMk id="30" creationId="{2C41244D-C888-480F-A832-30FBEA69016B}"/>
          </ac:picMkLst>
        </pc:picChg>
        <pc:picChg chg="add del mod">
          <ac:chgData name="Julien Beral" userId="ad6c37df7c2f1f77" providerId="LiveId" clId="{AFF11BCB-7F55-42BA-AE98-EFB4175ACAA9}" dt="2021-12-02T10:53:43.357" v="2389" actId="478"/>
          <ac:picMkLst>
            <pc:docMk/>
            <pc:sldMk cId="2955145117" sldId="264"/>
            <ac:picMk id="32" creationId="{8D24C565-276D-4B52-9169-3457BD2A60E1}"/>
          </ac:picMkLst>
        </pc:picChg>
      </pc:sldChg>
      <pc:sldChg chg="addSp delSp modSp mod">
        <pc:chgData name="Julien Beral" userId="ad6c37df7c2f1f77" providerId="LiveId" clId="{AFF11BCB-7F55-42BA-AE98-EFB4175ACAA9}" dt="2021-12-02T11:12:09.973" v="2628" actId="255"/>
        <pc:sldMkLst>
          <pc:docMk/>
          <pc:sldMk cId="2897488544" sldId="265"/>
        </pc:sldMkLst>
        <pc:spChg chg="mod">
          <ac:chgData name="Julien Beral" userId="ad6c37df7c2f1f77" providerId="LiveId" clId="{AFF11BCB-7F55-42BA-AE98-EFB4175ACAA9}" dt="2021-12-02T11:11:04.193" v="2622" actId="20577"/>
          <ac:spMkLst>
            <pc:docMk/>
            <pc:sldMk cId="2897488544" sldId="265"/>
            <ac:spMk id="2" creationId="{3EF79EF2-E93F-41A2-8CDD-CF464611EE39}"/>
          </ac:spMkLst>
        </pc:spChg>
        <pc:spChg chg="add del mod">
          <ac:chgData name="Julien Beral" userId="ad6c37df7c2f1f77" providerId="LiveId" clId="{AFF11BCB-7F55-42BA-AE98-EFB4175ACAA9}" dt="2021-11-30T16:00:09.298" v="467" actId="931"/>
          <ac:spMkLst>
            <pc:docMk/>
            <pc:sldMk cId="2897488544" sldId="265"/>
            <ac:spMk id="5" creationId="{C27ED857-B126-440C-A7B3-562D7318F53A}"/>
          </ac:spMkLst>
        </pc:spChg>
        <pc:spChg chg="del mod">
          <ac:chgData name="Julien Beral" userId="ad6c37df7c2f1f77" providerId="LiveId" clId="{AFF11BCB-7F55-42BA-AE98-EFB4175ACAA9}" dt="2021-11-30T16:00:15.873" v="473" actId="478"/>
          <ac:spMkLst>
            <pc:docMk/>
            <pc:sldMk cId="2897488544" sldId="265"/>
            <ac:spMk id="9" creationId="{E8FDA6EB-9E8A-4362-9632-C1E16C26BE4D}"/>
          </ac:spMkLst>
        </pc:spChg>
        <pc:spChg chg="del">
          <ac:chgData name="Julien Beral" userId="ad6c37df7c2f1f77" providerId="LiveId" clId="{AFF11BCB-7F55-42BA-AE98-EFB4175ACAA9}" dt="2021-11-30T16:00:13.574" v="471" actId="478"/>
          <ac:spMkLst>
            <pc:docMk/>
            <pc:sldMk cId="2897488544" sldId="265"/>
            <ac:spMk id="10" creationId="{ED978B1C-DCEC-4B6A-AB0C-2375A5F9D351}"/>
          </ac:spMkLst>
        </pc:spChg>
        <pc:spChg chg="add mod">
          <ac:chgData name="Julien Beral" userId="ad6c37df7c2f1f77" providerId="LiveId" clId="{AFF11BCB-7F55-42BA-AE98-EFB4175ACAA9}" dt="2021-12-02T11:12:00.103" v="2626" actId="255"/>
          <ac:spMkLst>
            <pc:docMk/>
            <pc:sldMk cId="2897488544" sldId="265"/>
            <ac:spMk id="17" creationId="{1BB8BEA5-E1E9-4531-9A99-CA580A190218}"/>
          </ac:spMkLst>
        </pc:spChg>
        <pc:spChg chg="add mod">
          <ac:chgData name="Julien Beral" userId="ad6c37df7c2f1f77" providerId="LiveId" clId="{AFF11BCB-7F55-42BA-AE98-EFB4175ACAA9}" dt="2021-12-02T11:12:09.973" v="2628" actId="255"/>
          <ac:spMkLst>
            <pc:docMk/>
            <pc:sldMk cId="2897488544" sldId="265"/>
            <ac:spMk id="18" creationId="{DDC7B419-689C-4E0F-A619-280DCB0FFB44}"/>
          </ac:spMkLst>
        </pc:spChg>
        <pc:picChg chg="del mod">
          <ac:chgData name="Julien Beral" userId="ad6c37df7c2f1f77" providerId="LiveId" clId="{AFF11BCB-7F55-42BA-AE98-EFB4175ACAA9}" dt="2021-11-30T15:59:58.866" v="464" actId="478"/>
          <ac:picMkLst>
            <pc:docMk/>
            <pc:sldMk cId="2897488544" sldId="265"/>
            <ac:picMk id="4" creationId="{0285ED20-3604-46EE-BE51-03E18D6A66E3}"/>
          </ac:picMkLst>
        </pc:picChg>
        <pc:picChg chg="add mod">
          <ac:chgData name="Julien Beral" userId="ad6c37df7c2f1f77" providerId="LiveId" clId="{AFF11BCB-7F55-42BA-AE98-EFB4175ACAA9}" dt="2021-11-30T16:02:12.513" v="542" actId="1076"/>
          <ac:picMkLst>
            <pc:docMk/>
            <pc:sldMk cId="2897488544" sldId="265"/>
            <ac:picMk id="7" creationId="{09D9C7BD-6ECD-497D-B66E-E7F762CBB2F4}"/>
          </ac:picMkLst>
        </pc:picChg>
        <pc:picChg chg="del">
          <ac:chgData name="Julien Beral" userId="ad6c37df7c2f1f77" providerId="LiveId" clId="{AFF11BCB-7F55-42BA-AE98-EFB4175ACAA9}" dt="2021-11-30T16:00:03.074" v="466" actId="478"/>
          <ac:picMkLst>
            <pc:docMk/>
            <pc:sldMk cId="2897488544" sldId="265"/>
            <ac:picMk id="8" creationId="{3FAA9450-9603-46F9-9C4D-696BDE0C05A4}"/>
          </ac:picMkLst>
        </pc:picChg>
        <pc:picChg chg="add mod">
          <ac:chgData name="Julien Beral" userId="ad6c37df7c2f1f77" providerId="LiveId" clId="{AFF11BCB-7F55-42BA-AE98-EFB4175ACAA9}" dt="2021-11-30T16:02:10.779" v="541" actId="1076"/>
          <ac:picMkLst>
            <pc:docMk/>
            <pc:sldMk cId="2897488544" sldId="265"/>
            <ac:picMk id="12" creationId="{657880C9-60A8-4BD1-9693-4A317B7C3187}"/>
          </ac:picMkLst>
        </pc:picChg>
        <pc:picChg chg="add mod">
          <ac:chgData name="Julien Beral" userId="ad6c37df7c2f1f77" providerId="LiveId" clId="{AFF11BCB-7F55-42BA-AE98-EFB4175ACAA9}" dt="2021-11-30T16:02:05.509" v="539" actId="1076"/>
          <ac:picMkLst>
            <pc:docMk/>
            <pc:sldMk cId="2897488544" sldId="265"/>
            <ac:picMk id="14" creationId="{69BACA76-188B-4659-BA6C-B50F96D454A7}"/>
          </ac:picMkLst>
        </pc:picChg>
        <pc:picChg chg="add mod">
          <ac:chgData name="Julien Beral" userId="ad6c37df7c2f1f77" providerId="LiveId" clId="{AFF11BCB-7F55-42BA-AE98-EFB4175ACAA9}" dt="2021-11-30T16:02:06.568" v="540" actId="1076"/>
          <ac:picMkLst>
            <pc:docMk/>
            <pc:sldMk cId="2897488544" sldId="265"/>
            <ac:picMk id="16" creationId="{A34BBA0F-32B5-4ADD-8FF6-B36C658BB3D6}"/>
          </ac:picMkLst>
        </pc:picChg>
      </pc:sldChg>
      <pc:sldChg chg="addSp delSp modSp del mod">
        <pc:chgData name="Julien Beral" userId="ad6c37df7c2f1f77" providerId="LiveId" clId="{AFF11BCB-7F55-42BA-AE98-EFB4175ACAA9}" dt="2021-12-02T11:17:47.711" v="2642" actId="2696"/>
        <pc:sldMkLst>
          <pc:docMk/>
          <pc:sldMk cId="3331349014" sldId="266"/>
        </pc:sldMkLst>
        <pc:spChg chg="mod">
          <ac:chgData name="Julien Beral" userId="ad6c37df7c2f1f77" providerId="LiveId" clId="{AFF11BCB-7F55-42BA-AE98-EFB4175ACAA9}" dt="2021-11-30T16:31:07.647" v="565" actId="20577"/>
          <ac:spMkLst>
            <pc:docMk/>
            <pc:sldMk cId="3331349014" sldId="266"/>
            <ac:spMk id="2" creationId="{F2D189E3-B002-430A-B48F-5D5C443229C6}"/>
          </ac:spMkLst>
        </pc:spChg>
        <pc:spChg chg="add del mod">
          <ac:chgData name="Julien Beral" userId="ad6c37df7c2f1f77" providerId="LiveId" clId="{AFF11BCB-7F55-42BA-AE98-EFB4175ACAA9}" dt="2021-11-30T16:33:10.658" v="572" actId="931"/>
          <ac:spMkLst>
            <pc:docMk/>
            <pc:sldMk cId="3331349014" sldId="266"/>
            <ac:spMk id="4" creationId="{7E15E182-8BFB-43E8-AB58-A94107892176}"/>
          </ac:spMkLst>
        </pc:spChg>
        <pc:spChg chg="add mod">
          <ac:chgData name="Julien Beral" userId="ad6c37df7c2f1f77" providerId="LiveId" clId="{AFF11BCB-7F55-42BA-AE98-EFB4175ACAA9}" dt="2021-12-02T11:17:36.114" v="2638" actId="478"/>
          <ac:spMkLst>
            <pc:docMk/>
            <pc:sldMk cId="3331349014" sldId="266"/>
            <ac:spMk id="4" creationId="{B3832375-768B-408E-9F17-7AB120DEE54B}"/>
          </ac:spMkLst>
        </pc:spChg>
        <pc:spChg chg="add del mod">
          <ac:chgData name="Julien Beral" userId="ad6c37df7c2f1f77" providerId="LiveId" clId="{AFF11BCB-7F55-42BA-AE98-EFB4175ACAA9}" dt="2021-11-30T16:33:59.242" v="588" actId="931"/>
          <ac:spMkLst>
            <pc:docMk/>
            <pc:sldMk cId="3331349014" sldId="266"/>
            <ac:spMk id="9" creationId="{E19B1D9B-2D84-4E29-9A1F-A2371B8528EF}"/>
          </ac:spMkLst>
        </pc:spChg>
        <pc:spChg chg="add mod">
          <ac:chgData name="Julien Beral" userId="ad6c37df7c2f1f77" providerId="LiveId" clId="{AFF11BCB-7F55-42BA-AE98-EFB4175ACAA9}" dt="2021-11-30T16:35:29.816" v="635" actId="1076"/>
          <ac:spMkLst>
            <pc:docMk/>
            <pc:sldMk cId="3331349014" sldId="266"/>
            <ac:spMk id="15" creationId="{D6E870AC-D2E1-4B77-A7DB-86E05CBFDBD1}"/>
          </ac:spMkLst>
        </pc:spChg>
        <pc:picChg chg="add del mod">
          <ac:chgData name="Julien Beral" userId="ad6c37df7c2f1f77" providerId="LiveId" clId="{AFF11BCB-7F55-42BA-AE98-EFB4175ACAA9}" dt="2021-11-30T16:33:53.687" v="587" actId="478"/>
          <ac:picMkLst>
            <pc:docMk/>
            <pc:sldMk cId="3331349014" sldId="266"/>
            <ac:picMk id="6" creationId="{022BAEE2-B44E-4770-91D7-D320F47D2258}"/>
          </ac:picMkLst>
        </pc:picChg>
        <pc:picChg chg="del">
          <ac:chgData name="Julien Beral" userId="ad6c37df7c2f1f77" providerId="LiveId" clId="{AFF11BCB-7F55-42BA-AE98-EFB4175ACAA9}" dt="2021-11-30T16:31:09.979" v="566" actId="478"/>
          <ac:picMkLst>
            <pc:docMk/>
            <pc:sldMk cId="3331349014" sldId="266"/>
            <ac:picMk id="8" creationId="{FF21182A-940C-412F-9E4B-30BBB3813B71}"/>
          </ac:picMkLst>
        </pc:picChg>
        <pc:picChg chg="del">
          <ac:chgData name="Julien Beral" userId="ad6c37df7c2f1f77" providerId="LiveId" clId="{AFF11BCB-7F55-42BA-AE98-EFB4175ACAA9}" dt="2021-11-30T16:31:13.736" v="567" actId="478"/>
          <ac:picMkLst>
            <pc:docMk/>
            <pc:sldMk cId="3331349014" sldId="266"/>
            <ac:picMk id="10" creationId="{00296D2D-BFB9-4131-A674-E37128359E1F}"/>
          </ac:picMkLst>
        </pc:picChg>
        <pc:picChg chg="del">
          <ac:chgData name="Julien Beral" userId="ad6c37df7c2f1f77" providerId="LiveId" clId="{AFF11BCB-7F55-42BA-AE98-EFB4175ACAA9}" dt="2021-11-30T16:31:14.643" v="568" actId="478"/>
          <ac:picMkLst>
            <pc:docMk/>
            <pc:sldMk cId="3331349014" sldId="266"/>
            <ac:picMk id="12" creationId="{B90BEC1C-1B29-4E90-B4F5-9DDF648C5CE6}"/>
          </ac:picMkLst>
        </pc:picChg>
        <pc:picChg chg="add del mod">
          <ac:chgData name="Julien Beral" userId="ad6c37df7c2f1f77" providerId="LiveId" clId="{AFF11BCB-7F55-42BA-AE98-EFB4175ACAA9}" dt="2021-12-02T11:17:36.114" v="2638" actId="478"/>
          <ac:picMkLst>
            <pc:docMk/>
            <pc:sldMk cId="3331349014" sldId="266"/>
            <ac:picMk id="13" creationId="{EFA35E2D-F40F-48F9-B948-46B363DC5C17}"/>
          </ac:picMkLst>
        </pc:picChg>
        <pc:picChg chg="del">
          <ac:chgData name="Julien Beral" userId="ad6c37df7c2f1f77" providerId="LiveId" clId="{AFF11BCB-7F55-42BA-AE98-EFB4175ACAA9}" dt="2021-11-30T16:31:19.236" v="570" actId="478"/>
          <ac:picMkLst>
            <pc:docMk/>
            <pc:sldMk cId="3331349014" sldId="266"/>
            <ac:picMk id="14" creationId="{378AE102-EE81-4CDB-8CAD-82F3410EE9D8}"/>
          </ac:picMkLst>
        </pc:picChg>
        <pc:picChg chg="del">
          <ac:chgData name="Julien Beral" userId="ad6c37df7c2f1f77" providerId="LiveId" clId="{AFF11BCB-7F55-42BA-AE98-EFB4175ACAA9}" dt="2021-11-30T16:31:19.887" v="571" actId="478"/>
          <ac:picMkLst>
            <pc:docMk/>
            <pc:sldMk cId="3331349014" sldId="266"/>
            <ac:picMk id="16" creationId="{224391F9-7C6E-4DD6-8DE1-B9A1C0D0048C}"/>
          </ac:picMkLst>
        </pc:picChg>
      </pc:sldChg>
      <pc:sldChg chg="del">
        <pc:chgData name="Julien Beral" userId="ad6c37df7c2f1f77" providerId="LiveId" clId="{AFF11BCB-7F55-42BA-AE98-EFB4175ACAA9}" dt="2021-11-30T16:39:28.716" v="721" actId="2696"/>
        <pc:sldMkLst>
          <pc:docMk/>
          <pc:sldMk cId="4254250473" sldId="267"/>
        </pc:sldMkLst>
      </pc:sldChg>
      <pc:sldChg chg="addSp delSp modSp del mod">
        <pc:chgData name="Julien Beral" userId="ad6c37df7c2f1f77" providerId="LiveId" clId="{AFF11BCB-7F55-42BA-AE98-EFB4175ACAA9}" dt="2021-12-02T15:46:27.003" v="3295" actId="2696"/>
        <pc:sldMkLst>
          <pc:docMk/>
          <pc:sldMk cId="2831773140" sldId="268"/>
        </pc:sldMkLst>
        <pc:spChg chg="mod">
          <ac:chgData name="Julien Beral" userId="ad6c37df7c2f1f77" providerId="LiveId" clId="{AFF11BCB-7F55-42BA-AE98-EFB4175ACAA9}" dt="2021-12-02T11:46:43.216" v="3092" actId="20577"/>
          <ac:spMkLst>
            <pc:docMk/>
            <pc:sldMk cId="2831773140" sldId="268"/>
            <ac:spMk id="2" creationId="{2F078777-424F-48F0-BC98-1628E4F25C89}"/>
          </ac:spMkLst>
        </pc:spChg>
        <pc:spChg chg="mod">
          <ac:chgData name="Julien Beral" userId="ad6c37df7c2f1f77" providerId="LiveId" clId="{AFF11BCB-7F55-42BA-AE98-EFB4175ACAA9}" dt="2021-11-30T16:41:12.702" v="746" actId="1076"/>
          <ac:spMkLst>
            <pc:docMk/>
            <pc:sldMk cId="2831773140" sldId="268"/>
            <ac:spMk id="3" creationId="{A18947FF-0853-434B-B00D-C8C77A10217F}"/>
          </ac:spMkLst>
        </pc:spChg>
        <pc:spChg chg="add del mod">
          <ac:chgData name="Julien Beral" userId="ad6c37df7c2f1f77" providerId="LiveId" clId="{AFF11BCB-7F55-42BA-AE98-EFB4175ACAA9}" dt="2021-11-30T16:40:26.018" v="730" actId="931"/>
          <ac:spMkLst>
            <pc:docMk/>
            <pc:sldMk cId="2831773140" sldId="268"/>
            <ac:spMk id="6" creationId="{E28E5140-C85A-42F3-94BB-8E460CF1AF54}"/>
          </ac:spMkLst>
        </pc:spChg>
        <pc:picChg chg="del">
          <ac:chgData name="Julien Beral" userId="ad6c37df7c2f1f77" providerId="LiveId" clId="{AFF11BCB-7F55-42BA-AE98-EFB4175ACAA9}" dt="2021-11-30T16:40:11.770" v="729" actId="478"/>
          <ac:picMkLst>
            <pc:docMk/>
            <pc:sldMk cId="2831773140" sldId="268"/>
            <ac:picMk id="5" creationId="{422AC7E6-7D2A-469D-9323-FEFAE4804C94}"/>
          </ac:picMkLst>
        </pc:picChg>
        <pc:picChg chg="del">
          <ac:chgData name="Julien Beral" userId="ad6c37df7c2f1f77" providerId="LiveId" clId="{AFF11BCB-7F55-42BA-AE98-EFB4175ACAA9}" dt="2021-11-30T16:40:38.230" v="735" actId="478"/>
          <ac:picMkLst>
            <pc:docMk/>
            <pc:sldMk cId="2831773140" sldId="268"/>
            <ac:picMk id="7" creationId="{3D2CF2AA-809B-40B4-A863-31F19665AFA4}"/>
          </ac:picMkLst>
        </pc:picChg>
        <pc:picChg chg="add mod">
          <ac:chgData name="Julien Beral" userId="ad6c37df7c2f1f77" providerId="LiveId" clId="{AFF11BCB-7F55-42BA-AE98-EFB4175ACAA9}" dt="2021-11-30T16:41:03.499" v="744" actId="1076"/>
          <ac:picMkLst>
            <pc:docMk/>
            <pc:sldMk cId="2831773140" sldId="268"/>
            <ac:picMk id="9" creationId="{A652B550-BAB0-466A-800A-FFF037D10F92}"/>
          </ac:picMkLst>
        </pc:picChg>
        <pc:picChg chg="add mod">
          <ac:chgData name="Julien Beral" userId="ad6c37df7c2f1f77" providerId="LiveId" clId="{AFF11BCB-7F55-42BA-AE98-EFB4175ACAA9}" dt="2021-11-30T16:41:05.887" v="745" actId="1076"/>
          <ac:picMkLst>
            <pc:docMk/>
            <pc:sldMk cId="2831773140" sldId="268"/>
            <ac:picMk id="11" creationId="{3CEBC754-5315-4F13-9527-DFED3C75B10E}"/>
          </ac:picMkLst>
        </pc:picChg>
      </pc:sldChg>
      <pc:sldChg chg="addSp delSp modSp add mod">
        <pc:chgData name="Julien Beral" userId="ad6c37df7c2f1f77" providerId="LiveId" clId="{AFF11BCB-7F55-42BA-AE98-EFB4175ACAA9}" dt="2021-12-02T10:41:21.132" v="2323" actId="20577"/>
        <pc:sldMkLst>
          <pc:docMk/>
          <pc:sldMk cId="2990815335" sldId="269"/>
        </pc:sldMkLst>
        <pc:spChg chg="mod">
          <ac:chgData name="Julien Beral" userId="ad6c37df7c2f1f77" providerId="LiveId" clId="{AFF11BCB-7F55-42BA-AE98-EFB4175ACAA9}" dt="2021-12-02T10:41:21.132" v="2323" actId="20577"/>
          <ac:spMkLst>
            <pc:docMk/>
            <pc:sldMk cId="2990815335" sldId="269"/>
            <ac:spMk id="2" creationId="{85C30D5D-E9FE-4B5C-8F15-528AABB35912}"/>
          </ac:spMkLst>
        </pc:spChg>
        <pc:spChg chg="add del mod">
          <ac:chgData name="Julien Beral" userId="ad6c37df7c2f1f77" providerId="LiveId" clId="{AFF11BCB-7F55-42BA-AE98-EFB4175ACAA9}" dt="2021-11-30T15:35:56.450" v="284" actId="931"/>
          <ac:spMkLst>
            <pc:docMk/>
            <pc:sldMk cId="2990815335" sldId="269"/>
            <ac:spMk id="4" creationId="{0A47511E-F105-4860-9B70-515063AA2D29}"/>
          </ac:spMkLst>
        </pc:spChg>
        <pc:spChg chg="add del mod">
          <ac:chgData name="Julien Beral" userId="ad6c37df7c2f1f77" providerId="LiveId" clId="{AFF11BCB-7F55-42BA-AE98-EFB4175ACAA9}" dt="2021-12-02T10:20:44.900" v="1822" actId="931"/>
          <ac:spMkLst>
            <pc:docMk/>
            <pc:sldMk cId="2990815335" sldId="269"/>
            <ac:spMk id="4" creationId="{797921EA-CA03-4E53-87B8-8E3A982A7BC9}"/>
          </ac:spMkLst>
        </pc:spChg>
        <pc:spChg chg="add mod">
          <ac:chgData name="Julien Beral" userId="ad6c37df7c2f1f77" providerId="LiveId" clId="{AFF11BCB-7F55-42BA-AE98-EFB4175ACAA9}" dt="2021-12-02T10:38:36.021" v="2277" actId="1076"/>
          <ac:spMkLst>
            <pc:docMk/>
            <pc:sldMk cId="2990815335" sldId="269"/>
            <ac:spMk id="8" creationId="{CF4B67D6-657A-443C-B078-7AC7752FB8F6}"/>
          </ac:spMkLst>
        </pc:spChg>
        <pc:spChg chg="add mod">
          <ac:chgData name="Julien Beral" userId="ad6c37df7c2f1f77" providerId="LiveId" clId="{AFF11BCB-7F55-42BA-AE98-EFB4175ACAA9}" dt="2021-12-02T10:38:10.443" v="2271" actId="1076"/>
          <ac:spMkLst>
            <pc:docMk/>
            <pc:sldMk cId="2990815335" sldId="269"/>
            <ac:spMk id="11" creationId="{F27BB97E-692B-4DBE-A293-AA9EA932C92E}"/>
          </ac:spMkLst>
        </pc:spChg>
        <pc:spChg chg="add del">
          <ac:chgData name="Julien Beral" userId="ad6c37df7c2f1f77" providerId="LiveId" clId="{AFF11BCB-7F55-42BA-AE98-EFB4175ACAA9}" dt="2021-12-02T10:24:20.800" v="1968"/>
          <ac:spMkLst>
            <pc:docMk/>
            <pc:sldMk cId="2990815335" sldId="269"/>
            <ac:spMk id="12" creationId="{B91A91C0-B757-4107-8D5F-9A800F3508BF}"/>
          </ac:spMkLst>
        </pc:spChg>
        <pc:spChg chg="add mod">
          <ac:chgData name="Julien Beral" userId="ad6c37df7c2f1f77" providerId="LiveId" clId="{AFF11BCB-7F55-42BA-AE98-EFB4175ACAA9}" dt="2021-12-02T10:40:40.362" v="2286" actId="20577"/>
          <ac:spMkLst>
            <pc:docMk/>
            <pc:sldMk cId="2990815335" sldId="269"/>
            <ac:spMk id="15" creationId="{EF2A45A0-454E-4C62-98F5-0997D9CD11D3}"/>
          </ac:spMkLst>
        </pc:spChg>
        <pc:spChg chg="add del mod">
          <ac:chgData name="Julien Beral" userId="ad6c37df7c2f1f77" providerId="LiveId" clId="{AFF11BCB-7F55-42BA-AE98-EFB4175ACAA9}" dt="2021-12-02T10:16:17.026" v="1815" actId="478"/>
          <ac:spMkLst>
            <pc:docMk/>
            <pc:sldMk cId="2990815335" sldId="269"/>
            <ac:spMk id="25" creationId="{610CAE18-D0DA-4E67-ABC8-4B57628AA0BF}"/>
          </ac:spMkLst>
        </pc:spChg>
        <pc:spChg chg="add del mod">
          <ac:chgData name="Julien Beral" userId="ad6c37df7c2f1f77" providerId="LiveId" clId="{AFF11BCB-7F55-42BA-AE98-EFB4175ACAA9}" dt="2021-12-02T10:16:21.676" v="1820"/>
          <ac:spMkLst>
            <pc:docMk/>
            <pc:sldMk cId="2990815335" sldId="269"/>
            <ac:spMk id="26" creationId="{3EB03F1B-B4BF-4102-8AC8-E0045F5AC063}"/>
          </ac:spMkLst>
        </pc:spChg>
        <pc:picChg chg="add del mod">
          <ac:chgData name="Julien Beral" userId="ad6c37df7c2f1f77" providerId="LiveId" clId="{AFF11BCB-7F55-42BA-AE98-EFB4175ACAA9}" dt="2021-12-02T10:16:06.569" v="1812" actId="478"/>
          <ac:picMkLst>
            <pc:docMk/>
            <pc:sldMk cId="2990815335" sldId="269"/>
            <ac:picMk id="6" creationId="{154AB120-B15E-4E99-B34C-CD2C77098309}"/>
          </ac:picMkLst>
        </pc:picChg>
        <pc:picChg chg="add mod">
          <ac:chgData name="Julien Beral" userId="ad6c37df7c2f1f77" providerId="LiveId" clId="{AFF11BCB-7F55-42BA-AE98-EFB4175ACAA9}" dt="2021-12-02T10:38:20.217" v="2274" actId="14100"/>
          <ac:picMkLst>
            <pc:docMk/>
            <pc:sldMk cId="2990815335" sldId="269"/>
            <ac:picMk id="7" creationId="{B0319C7A-D084-436F-B14D-EEDEDB8B69BD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8" creationId="{9E191037-648A-46A0-82FB-93B0C6A427C5}"/>
          </ac:picMkLst>
        </pc:picChg>
        <pc:picChg chg="del">
          <ac:chgData name="Julien Beral" userId="ad6c37df7c2f1f77" providerId="LiveId" clId="{AFF11BCB-7F55-42BA-AE98-EFB4175ACAA9}" dt="2021-11-30T15:33:47.460" v="282" actId="478"/>
          <ac:picMkLst>
            <pc:docMk/>
            <pc:sldMk cId="2990815335" sldId="269"/>
            <ac:picMk id="9" creationId="{3A22473C-A9FB-4F90-91E8-C4DF46D11BAF}"/>
          </ac:picMkLst>
        </pc:picChg>
        <pc:picChg chg="add mod">
          <ac:chgData name="Julien Beral" userId="ad6c37df7c2f1f77" providerId="LiveId" clId="{AFF11BCB-7F55-42BA-AE98-EFB4175ACAA9}" dt="2021-12-02T10:38:08.158" v="2270" actId="1076"/>
          <ac:picMkLst>
            <pc:docMk/>
            <pc:sldMk cId="2990815335" sldId="269"/>
            <ac:picMk id="10" creationId="{65A9989D-AEE1-4499-8333-52A01BCE916C}"/>
          </ac:picMkLst>
        </pc:picChg>
        <pc:picChg chg="del">
          <ac:chgData name="Julien Beral" userId="ad6c37df7c2f1f77" providerId="LiveId" clId="{AFF11BCB-7F55-42BA-AE98-EFB4175ACAA9}" dt="2021-11-30T15:33:48.378" v="283" actId="478"/>
          <ac:picMkLst>
            <pc:docMk/>
            <pc:sldMk cId="2990815335" sldId="269"/>
            <ac:picMk id="11" creationId="{8531B28B-BAC2-4BB7-A733-EE3FFB460111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2" creationId="{B3BAE1E2-DBA8-4464-8241-375A8CDB1355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4" creationId="{A9AB2BA1-E4E5-4B9B-8351-67A0492B7D8E}"/>
          </ac:picMkLst>
        </pc:picChg>
        <pc:picChg chg="add mod">
          <ac:chgData name="Julien Beral" userId="ad6c37df7c2f1f77" providerId="LiveId" clId="{AFF11BCB-7F55-42BA-AE98-EFB4175ACAA9}" dt="2021-12-02T10:38:05.628" v="2269" actId="1076"/>
          <ac:picMkLst>
            <pc:docMk/>
            <pc:sldMk cId="2990815335" sldId="269"/>
            <ac:picMk id="14" creationId="{F117D128-C8E8-40FE-8B9D-F372E2DA627C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6" creationId="{B3B403CE-DC8E-4C74-BEA7-632463FCB61A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8" creationId="{95B4C27A-49D9-410B-8971-26850B2195FB}"/>
          </ac:picMkLst>
        </pc:picChg>
        <pc:picChg chg="add del mod">
          <ac:chgData name="Julien Beral" userId="ad6c37df7c2f1f77" providerId="LiveId" clId="{AFF11BCB-7F55-42BA-AE98-EFB4175ACAA9}" dt="2021-11-30T15:39:00.045" v="293" actId="478"/>
          <ac:picMkLst>
            <pc:docMk/>
            <pc:sldMk cId="2990815335" sldId="269"/>
            <ac:picMk id="20" creationId="{25E20FB3-AAD1-44D6-9F84-F89D3C404AE0}"/>
          </ac:picMkLst>
        </pc:picChg>
        <pc:picChg chg="add del mod">
          <ac:chgData name="Julien Beral" userId="ad6c37df7c2f1f77" providerId="LiveId" clId="{AFF11BCB-7F55-42BA-AE98-EFB4175ACAA9}" dt="2021-11-30T15:39:36.325" v="300" actId="478"/>
          <ac:picMkLst>
            <pc:docMk/>
            <pc:sldMk cId="2990815335" sldId="269"/>
            <ac:picMk id="22" creationId="{B9B1ED0B-A1C6-452D-9D27-33F0BA31AEBD}"/>
          </ac:picMkLst>
        </pc:picChg>
        <pc:picChg chg="add del mod">
          <ac:chgData name="Julien Beral" userId="ad6c37df7c2f1f77" providerId="LiveId" clId="{AFF11BCB-7F55-42BA-AE98-EFB4175ACAA9}" dt="2021-12-02T10:16:09.097" v="1813" actId="478"/>
          <ac:picMkLst>
            <pc:docMk/>
            <pc:sldMk cId="2990815335" sldId="269"/>
            <ac:picMk id="24" creationId="{1CC6FFD4-F39C-4F49-A823-568B17ED7436}"/>
          </ac:picMkLst>
        </pc:picChg>
        <pc:picChg chg="add del">
          <ac:chgData name="Julien Beral" userId="ad6c37df7c2f1f77" providerId="LiveId" clId="{AFF11BCB-7F55-42BA-AE98-EFB4175ACAA9}" dt="2021-12-02T10:24:20.800" v="1968"/>
          <ac:picMkLst>
            <pc:docMk/>
            <pc:sldMk cId="2990815335" sldId="269"/>
            <ac:picMk id="1026" creationId="{062A197D-3253-48EC-959A-4A450A96427A}"/>
          </ac:picMkLst>
        </pc:picChg>
      </pc:sldChg>
      <pc:sldChg chg="addSp delSp modSp add mod ord">
        <pc:chgData name="Julien Beral" userId="ad6c37df7c2f1f77" providerId="LiveId" clId="{AFF11BCB-7F55-42BA-AE98-EFB4175ACAA9}" dt="2021-12-02T15:37:12.382" v="3176" actId="20577"/>
        <pc:sldMkLst>
          <pc:docMk/>
          <pc:sldMk cId="1656918333" sldId="270"/>
        </pc:sldMkLst>
        <pc:spChg chg="mod">
          <ac:chgData name="Julien Beral" userId="ad6c37df7c2f1f77" providerId="LiveId" clId="{AFF11BCB-7F55-42BA-AE98-EFB4175ACAA9}" dt="2021-12-02T11:44:35.777" v="3088"/>
          <ac:spMkLst>
            <pc:docMk/>
            <pc:sldMk cId="1656918333" sldId="270"/>
            <ac:spMk id="2" creationId="{F2D189E3-B002-430A-B48F-5D5C443229C6}"/>
          </ac:spMkLst>
        </pc:spChg>
        <pc:spChg chg="add del mod">
          <ac:chgData name="Julien Beral" userId="ad6c37df7c2f1f77" providerId="LiveId" clId="{AFF11BCB-7F55-42BA-AE98-EFB4175ACAA9}" dt="2021-12-02T11:17:24.434" v="2636"/>
          <ac:spMkLst>
            <pc:docMk/>
            <pc:sldMk cId="1656918333" sldId="270"/>
            <ac:spMk id="3" creationId="{C8E1FF7C-E2E8-4449-ABA0-503474488FD4}"/>
          </ac:spMkLst>
        </pc:spChg>
        <pc:spChg chg="add mod">
          <ac:chgData name="Julien Beral" userId="ad6c37df7c2f1f77" providerId="LiveId" clId="{AFF11BCB-7F55-42BA-AE98-EFB4175ACAA9}" dt="2021-12-02T15:37:12.382" v="3176" actId="20577"/>
          <ac:spMkLst>
            <pc:docMk/>
            <pc:sldMk cId="1656918333" sldId="270"/>
            <ac:spMk id="5" creationId="{C67F9698-FA30-45A0-9133-5A15C866A753}"/>
          </ac:spMkLst>
        </pc:spChg>
        <pc:picChg chg="del mod">
          <ac:chgData name="Julien Beral" userId="ad6c37df7c2f1f77" providerId="LiveId" clId="{AFF11BCB-7F55-42BA-AE98-EFB4175ACAA9}" dt="2021-12-02T11:17:30.224" v="2637" actId="478"/>
          <ac:picMkLst>
            <pc:docMk/>
            <pc:sldMk cId="1656918333" sldId="270"/>
            <ac:picMk id="6" creationId="{022BAEE2-B44E-4770-91D7-D320F47D2258}"/>
          </ac:picMkLst>
        </pc:picChg>
        <pc:picChg chg="add mod">
          <ac:chgData name="Julien Beral" userId="ad6c37df7c2f1f77" providerId="LiveId" clId="{AFF11BCB-7F55-42BA-AE98-EFB4175ACAA9}" dt="2021-12-02T11:19:20.554" v="2645" actId="1076"/>
          <ac:picMkLst>
            <pc:docMk/>
            <pc:sldMk cId="1656918333" sldId="270"/>
            <ac:picMk id="7" creationId="{DDA2F74F-5BFD-4090-B6D4-D2006BA559CE}"/>
          </ac:picMkLst>
        </pc:picChg>
      </pc:sldChg>
      <pc:sldChg chg="new del">
        <pc:chgData name="Julien Beral" userId="ad6c37df7c2f1f77" providerId="LiveId" clId="{AFF11BCB-7F55-42BA-AE98-EFB4175ACAA9}" dt="2021-11-30T16:35:51.893" v="637" actId="47"/>
        <pc:sldMkLst>
          <pc:docMk/>
          <pc:sldMk cId="669993712" sldId="271"/>
        </pc:sldMkLst>
      </pc:sldChg>
      <pc:sldChg chg="addSp delSp modSp add mod">
        <pc:chgData name="Julien Beral" userId="ad6c37df7c2f1f77" providerId="LiveId" clId="{AFF11BCB-7F55-42BA-AE98-EFB4175ACAA9}" dt="2021-12-02T15:45:52.653" v="3286" actId="20577"/>
        <pc:sldMkLst>
          <pc:docMk/>
          <pc:sldMk cId="2917933361" sldId="271"/>
        </pc:sldMkLst>
        <pc:spChg chg="mod">
          <ac:chgData name="Julien Beral" userId="ad6c37df7c2f1f77" providerId="LiveId" clId="{AFF11BCB-7F55-42BA-AE98-EFB4175ACAA9}" dt="2021-12-02T11:44:38.854" v="3089"/>
          <ac:spMkLst>
            <pc:docMk/>
            <pc:sldMk cId="2917933361" sldId="271"/>
            <ac:spMk id="2" creationId="{F2D189E3-B002-430A-B48F-5D5C443229C6}"/>
          </ac:spMkLst>
        </pc:spChg>
        <pc:spChg chg="add mod">
          <ac:chgData name="Julien Beral" userId="ad6c37df7c2f1f77" providerId="LiveId" clId="{AFF11BCB-7F55-42BA-AE98-EFB4175ACAA9}" dt="2021-12-02T15:45:52.653" v="3286" actId="20577"/>
          <ac:spMkLst>
            <pc:docMk/>
            <pc:sldMk cId="2917933361" sldId="271"/>
            <ac:spMk id="3" creationId="{98250ECA-CE37-4ECF-94B9-07518F2F91DE}"/>
          </ac:spMkLst>
        </pc:spChg>
        <pc:spChg chg="add del mod">
          <ac:chgData name="Julien Beral" userId="ad6c37df7c2f1f77" providerId="LiveId" clId="{AFF11BCB-7F55-42BA-AE98-EFB4175ACAA9}" dt="2021-11-30T16:37:15.004" v="652" actId="931"/>
          <ac:spMkLst>
            <pc:docMk/>
            <pc:sldMk cId="2917933361" sldId="271"/>
            <ac:spMk id="4" creationId="{8F654B94-BACA-4562-B818-7246C4FF9FF3}"/>
          </ac:spMkLst>
        </pc:spChg>
        <pc:spChg chg="add mod">
          <ac:chgData name="Julien Beral" userId="ad6c37df7c2f1f77" providerId="LiveId" clId="{AFF11BCB-7F55-42BA-AE98-EFB4175ACAA9}" dt="2021-12-02T11:36:48.877" v="3009" actId="255"/>
          <ac:spMkLst>
            <pc:docMk/>
            <pc:sldMk cId="2917933361" sldId="271"/>
            <ac:spMk id="7" creationId="{F2F7003C-B084-4649-9B67-E63BAD0B668A}"/>
          </ac:spMkLst>
        </pc:spChg>
        <pc:spChg chg="mod">
          <ac:chgData name="Julien Beral" userId="ad6c37df7c2f1f77" providerId="LiveId" clId="{AFF11BCB-7F55-42BA-AE98-EFB4175ACAA9}" dt="2021-12-02T11:36:48.877" v="3009" actId="255"/>
          <ac:spMkLst>
            <pc:docMk/>
            <pc:sldMk cId="2917933361" sldId="271"/>
            <ac:spMk id="15" creationId="{D6E870AC-D2E1-4B77-A7DB-86E05CBFDBD1}"/>
          </ac:spMkLst>
        </pc:spChg>
        <pc:picChg chg="add mod">
          <ac:chgData name="Julien Beral" userId="ad6c37df7c2f1f77" providerId="LiveId" clId="{AFF11BCB-7F55-42BA-AE98-EFB4175ACAA9}" dt="2021-11-30T16:37:20.639" v="655" actId="1076"/>
          <ac:picMkLst>
            <pc:docMk/>
            <pc:sldMk cId="2917933361" sldId="271"/>
            <ac:picMk id="6" creationId="{E74F8E02-DA08-4550-BFAA-E7DCB093FA8F}"/>
          </ac:picMkLst>
        </pc:picChg>
        <pc:picChg chg="add mod">
          <ac:chgData name="Julien Beral" userId="ad6c37df7c2f1f77" providerId="LiveId" clId="{AFF11BCB-7F55-42BA-AE98-EFB4175ACAA9}" dt="2021-11-30T16:38:50.294" v="704" actId="14100"/>
          <ac:picMkLst>
            <pc:docMk/>
            <pc:sldMk cId="2917933361" sldId="271"/>
            <ac:picMk id="9" creationId="{1BE6F7C2-3640-4F1F-A1B2-1949320BC757}"/>
          </ac:picMkLst>
        </pc:picChg>
        <pc:picChg chg="del">
          <ac:chgData name="Julien Beral" userId="ad6c37df7c2f1f77" providerId="LiveId" clId="{AFF11BCB-7F55-42BA-AE98-EFB4175ACAA9}" dt="2021-11-30T16:36:08.876" v="651" actId="478"/>
          <ac:picMkLst>
            <pc:docMk/>
            <pc:sldMk cId="2917933361" sldId="271"/>
            <ac:picMk id="13" creationId="{EFA35E2D-F40F-48F9-B948-46B363DC5C17}"/>
          </ac:picMkLst>
        </pc:picChg>
      </pc:sldChg>
      <pc:sldChg chg="addSp delSp modSp mod">
        <pc:chgData name="Julien Beral" userId="ad6c37df7c2f1f77" providerId="LiveId" clId="{AFF11BCB-7F55-42BA-AE98-EFB4175ACAA9}" dt="2021-12-02T10:15:36.567" v="1805" actId="20577"/>
        <pc:sldMkLst>
          <pc:docMk/>
          <pc:sldMk cId="1935440380" sldId="272"/>
        </pc:sldMkLst>
        <pc:spChg chg="mod">
          <ac:chgData name="Julien Beral" userId="ad6c37df7c2f1f77" providerId="LiveId" clId="{AFF11BCB-7F55-42BA-AE98-EFB4175ACAA9}" dt="2021-12-02T09:59:58.924" v="1530" actId="20577"/>
          <ac:spMkLst>
            <pc:docMk/>
            <pc:sldMk cId="1935440380" sldId="272"/>
            <ac:spMk id="2" creationId="{4DDDF703-226F-4F65-B2C4-5985A968E06E}"/>
          </ac:spMkLst>
        </pc:spChg>
        <pc:spChg chg="add del mod">
          <ac:chgData name="Julien Beral" userId="ad6c37df7c2f1f77" providerId="LiveId" clId="{AFF11BCB-7F55-42BA-AE98-EFB4175ACAA9}" dt="2021-12-02T10:02:22.980" v="1607" actId="931"/>
          <ac:spMkLst>
            <pc:docMk/>
            <pc:sldMk cId="1935440380" sldId="272"/>
            <ac:spMk id="4" creationId="{6A498FD5-9CC3-435B-A6DE-879C23AC6172}"/>
          </ac:spMkLst>
        </pc:spChg>
        <pc:spChg chg="mod">
          <ac:chgData name="Julien Beral" userId="ad6c37df7c2f1f77" providerId="LiveId" clId="{AFF11BCB-7F55-42BA-AE98-EFB4175ACAA9}" dt="2021-12-02T10:15:36.567" v="1805" actId="20577"/>
          <ac:spMkLst>
            <pc:docMk/>
            <pc:sldMk cId="1935440380" sldId="272"/>
            <ac:spMk id="6" creationId="{3A9E2382-E8B0-4C9E-9F64-1E308313F775}"/>
          </ac:spMkLst>
        </pc:spChg>
        <pc:picChg chg="add del mod">
          <ac:chgData name="Julien Beral" userId="ad6c37df7c2f1f77" providerId="LiveId" clId="{AFF11BCB-7F55-42BA-AE98-EFB4175ACAA9}" dt="2021-12-02T10:01:50.258" v="1606" actId="478"/>
          <ac:picMkLst>
            <pc:docMk/>
            <pc:sldMk cId="1935440380" sldId="272"/>
            <ac:picMk id="5" creationId="{217C228D-2572-415A-B745-14609F57BAC6}"/>
          </ac:picMkLst>
        </pc:picChg>
        <pc:picChg chg="add mod">
          <ac:chgData name="Julien Beral" userId="ad6c37df7c2f1f77" providerId="LiveId" clId="{AFF11BCB-7F55-42BA-AE98-EFB4175ACAA9}" dt="2021-12-02T10:13:40.369" v="1741" actId="14100"/>
          <ac:picMkLst>
            <pc:docMk/>
            <pc:sldMk cId="1935440380" sldId="272"/>
            <ac:picMk id="8" creationId="{3ADA1E3B-901C-49AD-BFD8-357AE02FE237}"/>
          </ac:picMkLst>
        </pc:picChg>
        <pc:picChg chg="del">
          <ac:chgData name="Julien Beral" userId="ad6c37df7c2f1f77" providerId="LiveId" clId="{AFF11BCB-7F55-42BA-AE98-EFB4175ACAA9}" dt="2021-12-02T10:00:02.888" v="1532" actId="478"/>
          <ac:picMkLst>
            <pc:docMk/>
            <pc:sldMk cId="1935440380" sldId="272"/>
            <ac:picMk id="9" creationId="{9CB089B3-3224-4B3B-9D9B-9DB34ED15F7A}"/>
          </ac:picMkLst>
        </pc:picChg>
        <pc:picChg chg="del">
          <ac:chgData name="Julien Beral" userId="ad6c37df7c2f1f77" providerId="LiveId" clId="{AFF11BCB-7F55-42BA-AE98-EFB4175ACAA9}" dt="2021-12-02T10:00:02.338" v="1531" actId="478"/>
          <ac:picMkLst>
            <pc:docMk/>
            <pc:sldMk cId="1935440380" sldId="272"/>
            <ac:picMk id="11" creationId="{3080EC19-A50E-4B6E-873E-3CAC371FD196}"/>
          </ac:picMkLst>
        </pc:picChg>
      </pc:sldChg>
      <pc:sldChg chg="addSp delSp modSp add mod">
        <pc:chgData name="Julien Beral" userId="ad6c37df7c2f1f77" providerId="LiveId" clId="{AFF11BCB-7F55-42BA-AE98-EFB4175ACAA9}" dt="2021-12-02T11:08:16.633" v="2605" actId="20577"/>
        <pc:sldMkLst>
          <pc:docMk/>
          <pc:sldMk cId="1520961315" sldId="273"/>
        </pc:sldMkLst>
        <pc:spChg chg="mod">
          <ac:chgData name="Julien Beral" userId="ad6c37df7c2f1f77" providerId="LiveId" clId="{AFF11BCB-7F55-42BA-AE98-EFB4175ACAA9}" dt="2021-12-02T10:54:22.007" v="2396" actId="1076"/>
          <ac:spMkLst>
            <pc:docMk/>
            <pc:sldMk cId="1520961315" sldId="273"/>
            <ac:spMk id="2" creationId="{965E2A5F-0181-4CA8-B3B4-33DEC39A766D}"/>
          </ac:spMkLst>
        </pc:spChg>
        <pc:spChg chg="mod">
          <ac:chgData name="Julien Beral" userId="ad6c37df7c2f1f77" providerId="LiveId" clId="{AFF11BCB-7F55-42BA-AE98-EFB4175ACAA9}" dt="2021-12-02T11:08:16.633" v="2605" actId="20577"/>
          <ac:spMkLst>
            <pc:docMk/>
            <pc:sldMk cId="1520961315" sldId="273"/>
            <ac:spMk id="8" creationId="{D9B7C94D-0FFC-499A-9B2E-E48DC78A6341}"/>
          </ac:spMkLst>
        </pc:spChg>
        <pc:spChg chg="mod">
          <ac:chgData name="Julien Beral" userId="ad6c37df7c2f1f77" providerId="LiveId" clId="{AFF11BCB-7F55-42BA-AE98-EFB4175ACAA9}" dt="2021-12-02T11:03:15.592" v="2450" actId="1076"/>
          <ac:spMkLst>
            <pc:docMk/>
            <pc:sldMk cId="1520961315" sldId="273"/>
            <ac:spMk id="16" creationId="{0307E80E-1A1D-4047-9215-3C993301BCA5}"/>
          </ac:spMkLst>
        </pc:spChg>
        <pc:picChg chg="add del mod">
          <ac:chgData name="Julien Beral" userId="ad6c37df7c2f1f77" providerId="LiveId" clId="{AFF11BCB-7F55-42BA-AE98-EFB4175ACAA9}" dt="2021-12-02T10:58:26.137" v="2417" actId="478"/>
          <ac:picMkLst>
            <pc:docMk/>
            <pc:sldMk cId="1520961315" sldId="273"/>
            <ac:picMk id="4" creationId="{70D5D1A4-26A0-4AE8-8A9E-61006D14C0C8}"/>
          </ac:picMkLst>
        </pc:picChg>
        <pc:picChg chg="mod">
          <ac:chgData name="Julien Beral" userId="ad6c37df7c2f1f77" providerId="LiveId" clId="{AFF11BCB-7F55-42BA-AE98-EFB4175ACAA9}" dt="2021-12-02T10:57:10.005" v="2412" actId="1076"/>
          <ac:picMkLst>
            <pc:docMk/>
            <pc:sldMk cId="1520961315" sldId="273"/>
            <ac:picMk id="6" creationId="{7FFC9714-8363-4148-B3A8-4D212E407D63}"/>
          </ac:picMkLst>
        </pc:picChg>
        <pc:picChg chg="add mod">
          <ac:chgData name="Julien Beral" userId="ad6c37df7c2f1f77" providerId="LiveId" clId="{AFF11BCB-7F55-42BA-AE98-EFB4175ACAA9}" dt="2021-12-02T10:59:44.767" v="2421" actId="1076"/>
          <ac:picMkLst>
            <pc:docMk/>
            <pc:sldMk cId="1520961315" sldId="273"/>
            <ac:picMk id="7" creationId="{1446BF77-A158-4C5E-AF71-6359AD666E6D}"/>
          </ac:picMkLst>
        </pc:picChg>
        <pc:picChg chg="add mod">
          <ac:chgData name="Julien Beral" userId="ad6c37df7c2f1f77" providerId="LiveId" clId="{AFF11BCB-7F55-42BA-AE98-EFB4175ACAA9}" dt="2021-12-02T11:04:10.032" v="2506" actId="1076"/>
          <ac:picMkLst>
            <pc:docMk/>
            <pc:sldMk cId="1520961315" sldId="273"/>
            <ac:picMk id="10" creationId="{1324F4B5-B331-4775-80D6-28C017A28FC4}"/>
          </ac:picMkLst>
        </pc:picChg>
        <pc:picChg chg="mod">
          <ac:chgData name="Julien Beral" userId="ad6c37df7c2f1f77" providerId="LiveId" clId="{AFF11BCB-7F55-42BA-AE98-EFB4175ACAA9}" dt="2021-12-02T11:03:10.692" v="2449" actId="1076"/>
          <ac:picMkLst>
            <pc:docMk/>
            <pc:sldMk cId="1520961315" sldId="273"/>
            <ac:picMk id="13" creationId="{BD2887E1-387C-49B1-8CE2-E87D120AEE16}"/>
          </ac:picMkLst>
        </pc:picChg>
        <pc:picChg chg="mod">
          <ac:chgData name="Julien Beral" userId="ad6c37df7c2f1f77" providerId="LiveId" clId="{AFF11BCB-7F55-42BA-AE98-EFB4175ACAA9}" dt="2021-12-02T11:03:19.242" v="2451" actId="1076"/>
          <ac:picMkLst>
            <pc:docMk/>
            <pc:sldMk cId="1520961315" sldId="273"/>
            <ac:picMk id="15" creationId="{17E5C82C-91EC-42D5-941E-2E35AA3EBA28}"/>
          </ac:picMkLst>
        </pc:picChg>
      </pc:sldChg>
    </pc:docChg>
  </pc:docChgLst>
  <pc:docChgLst>
    <pc:chgData name="Julien Beral" userId="ad6c37df7c2f1f77" providerId="LiveId" clId="{F38541E0-93DD-4940-9FB5-E844DFD0381F}"/>
    <pc:docChg chg="undo redo custSel addSld delSld modSld sldOrd">
      <pc:chgData name="Julien Beral" userId="ad6c37df7c2f1f77" providerId="LiveId" clId="{F38541E0-93DD-4940-9FB5-E844DFD0381F}" dt="2021-11-08T15:32:39.553" v="6042" actId="1076"/>
      <pc:docMkLst>
        <pc:docMk/>
      </pc:docMkLst>
      <pc:sldChg chg="modSp mod">
        <pc:chgData name="Julien Beral" userId="ad6c37df7c2f1f77" providerId="LiveId" clId="{F38541E0-93DD-4940-9FB5-E844DFD0381F}" dt="2021-11-08T13:34:52.073" v="5130"/>
        <pc:sldMkLst>
          <pc:docMk/>
          <pc:sldMk cId="2372200547" sldId="256"/>
        </pc:sldMkLst>
        <pc:spChg chg="mod">
          <ac:chgData name="Julien Beral" userId="ad6c37df7c2f1f77" providerId="LiveId" clId="{F38541E0-93DD-4940-9FB5-E844DFD0381F}" dt="2021-11-08T13:34:23.005" v="5125" actId="1076"/>
          <ac:spMkLst>
            <pc:docMk/>
            <pc:sldMk cId="2372200547" sldId="256"/>
            <ac:spMk id="2" creationId="{3FA2FC25-0B69-41DD-A1D0-32B06E724362}"/>
          </ac:spMkLst>
        </pc:spChg>
        <pc:spChg chg="mod">
          <ac:chgData name="Julien Beral" userId="ad6c37df7c2f1f77" providerId="LiveId" clId="{F38541E0-93DD-4940-9FB5-E844DFD0381F}" dt="2021-11-08T13:34:52.073" v="5130"/>
          <ac:spMkLst>
            <pc:docMk/>
            <pc:sldMk cId="2372200547" sldId="256"/>
            <ac:spMk id="3" creationId="{804CE1C0-F730-4BD6-95C9-BEEBDA754B62}"/>
          </ac:spMkLst>
        </pc:spChg>
      </pc:sldChg>
      <pc:sldChg chg="modSp mod">
        <pc:chgData name="Julien Beral" userId="ad6c37df7c2f1f77" providerId="LiveId" clId="{F38541E0-93DD-4940-9FB5-E844DFD0381F}" dt="2021-11-08T13:48:32.569" v="5197" actId="255"/>
        <pc:sldMkLst>
          <pc:docMk/>
          <pc:sldMk cId="957695054" sldId="257"/>
        </pc:sldMkLst>
        <pc:spChg chg="mod">
          <ac:chgData name="Julien Beral" userId="ad6c37df7c2f1f77" providerId="LiveId" clId="{F38541E0-93DD-4940-9FB5-E844DFD0381F}" dt="2021-11-08T13:39:20.438" v="5147" actId="113"/>
          <ac:spMkLst>
            <pc:docMk/>
            <pc:sldMk cId="957695054" sldId="257"/>
            <ac:spMk id="2" creationId="{4DDDF703-226F-4F65-B2C4-5985A968E06E}"/>
          </ac:spMkLst>
        </pc:spChg>
        <pc:spChg chg="mod">
          <ac:chgData name="Julien Beral" userId="ad6c37df7c2f1f77" providerId="LiveId" clId="{F38541E0-93DD-4940-9FB5-E844DFD0381F}" dt="2021-11-08T13:48:26.774" v="5195" actId="255"/>
          <ac:spMkLst>
            <pc:docMk/>
            <pc:sldMk cId="957695054" sldId="257"/>
            <ac:spMk id="6" creationId="{3A9E2382-E8B0-4C9E-9F64-1E308313F775}"/>
          </ac:spMkLst>
        </pc:spChg>
        <pc:spChg chg="mod">
          <ac:chgData name="Julien Beral" userId="ad6c37df7c2f1f77" providerId="LiveId" clId="{F38541E0-93DD-4940-9FB5-E844DFD0381F}" dt="2021-11-08T13:48:32.569" v="5197" actId="255"/>
          <ac:spMkLst>
            <pc:docMk/>
            <pc:sldMk cId="957695054" sldId="257"/>
            <ac:spMk id="7" creationId="{81B2D197-06DF-460D-9197-37B64F9BB3A8}"/>
          </ac:spMkLst>
        </pc:spChg>
        <pc:picChg chg="mod">
          <ac:chgData name="Julien Beral" userId="ad6c37df7c2f1f77" providerId="LiveId" clId="{F38541E0-93DD-4940-9FB5-E844DFD0381F}" dt="2021-11-08T13:39:05.163" v="5144" actId="1076"/>
          <ac:picMkLst>
            <pc:docMk/>
            <pc:sldMk cId="957695054" sldId="257"/>
            <ac:picMk id="5" creationId="{0248C206-DCA3-4ABD-A09A-FACF54338E12}"/>
          </ac:picMkLst>
        </pc:picChg>
      </pc:sldChg>
      <pc:sldChg chg="modSp del mod">
        <pc:chgData name="Julien Beral" userId="ad6c37df7c2f1f77" providerId="LiveId" clId="{F38541E0-93DD-4940-9FB5-E844DFD0381F}" dt="2021-11-08T14:19:15.277" v="5645" actId="2696"/>
        <pc:sldMkLst>
          <pc:docMk/>
          <pc:sldMk cId="1898280742" sldId="258"/>
        </pc:sldMkLst>
        <pc:spChg chg="mod">
          <ac:chgData name="Julien Beral" userId="ad6c37df7c2f1f77" providerId="LiveId" clId="{F38541E0-93DD-4940-9FB5-E844DFD0381F}" dt="2021-11-08T13:15:48.386" v="5117" actId="207"/>
          <ac:spMkLst>
            <pc:docMk/>
            <pc:sldMk cId="1898280742" sldId="258"/>
            <ac:spMk id="2" creationId="{66F03255-3791-4918-BF2A-57B427A7EAD8}"/>
          </ac:spMkLst>
        </pc:spChg>
        <pc:picChg chg="mod">
          <ac:chgData name="Julien Beral" userId="ad6c37df7c2f1f77" providerId="LiveId" clId="{F38541E0-93DD-4940-9FB5-E844DFD0381F}" dt="2021-11-08T13:58:57.060" v="5328" actId="1076"/>
          <ac:picMkLst>
            <pc:docMk/>
            <pc:sldMk cId="1898280742" sldId="258"/>
            <ac:picMk id="5" creationId="{F63BCF2A-CC79-4CF9-BFC2-4EBCEDAB35CA}"/>
          </ac:picMkLst>
        </pc:picChg>
        <pc:picChg chg="mod">
          <ac:chgData name="Julien Beral" userId="ad6c37df7c2f1f77" providerId="LiveId" clId="{F38541E0-93DD-4940-9FB5-E844DFD0381F}" dt="2021-11-08T14:03:50.601" v="5439" actId="1076"/>
          <ac:picMkLst>
            <pc:docMk/>
            <pc:sldMk cId="1898280742" sldId="258"/>
            <ac:picMk id="10" creationId="{83A0C46D-CF03-4204-AE67-4228929B89ED}"/>
          </ac:picMkLst>
        </pc:picChg>
      </pc:sldChg>
      <pc:sldChg chg="modSp mod">
        <pc:chgData name="Julien Beral" userId="ad6c37df7c2f1f77" providerId="LiveId" clId="{F38541E0-93DD-4940-9FB5-E844DFD0381F}" dt="2021-11-08T14:20:01.104" v="5652" actId="1076"/>
        <pc:sldMkLst>
          <pc:docMk/>
          <pc:sldMk cId="3127162182" sldId="259"/>
        </pc:sldMkLst>
        <pc:spChg chg="mod">
          <ac:chgData name="Julien Beral" userId="ad6c37df7c2f1f77" providerId="LiveId" clId="{F38541E0-93DD-4940-9FB5-E844DFD0381F}" dt="2021-11-08T14:19:17.982" v="5646" actId="20577"/>
          <ac:spMkLst>
            <pc:docMk/>
            <pc:sldMk cId="3127162182" sldId="259"/>
            <ac:spMk id="2" creationId="{965E2A5F-0181-4CA8-B3B4-33DEC39A766D}"/>
          </ac:spMkLst>
        </pc:spChg>
        <pc:spChg chg="mod">
          <ac:chgData name="Julien Beral" userId="ad6c37df7c2f1f77" providerId="LiveId" clId="{F38541E0-93DD-4940-9FB5-E844DFD0381F}" dt="2021-11-08T14:20:01.104" v="5652" actId="1076"/>
          <ac:spMkLst>
            <pc:docMk/>
            <pc:sldMk cId="3127162182" sldId="259"/>
            <ac:spMk id="8" creationId="{D9B7C94D-0FFC-499A-9B2E-E48DC78A6341}"/>
          </ac:spMkLst>
        </pc:spChg>
      </pc:sldChg>
      <pc:sldChg chg="addSp delSp modSp mod">
        <pc:chgData name="Julien Beral" userId="ad6c37df7c2f1f77" providerId="LiveId" clId="{F38541E0-93DD-4940-9FB5-E844DFD0381F}" dt="2021-11-08T14:20:50.959" v="5658" actId="20577"/>
        <pc:sldMkLst>
          <pc:docMk/>
          <pc:sldMk cId="3844649193" sldId="260"/>
        </pc:sldMkLst>
        <pc:spChg chg="mod">
          <ac:chgData name="Julien Beral" userId="ad6c37df7c2f1f77" providerId="LiveId" clId="{F38541E0-93DD-4940-9FB5-E844DFD0381F}" dt="2021-11-08T14:20:50.959" v="5658" actId="20577"/>
          <ac:spMkLst>
            <pc:docMk/>
            <pc:sldMk cId="3844649193" sldId="260"/>
            <ac:spMk id="2" creationId="{8C005801-C4F4-4185-92A0-ABF1F8C575F8}"/>
          </ac:spMkLst>
        </pc:spChg>
        <pc:spChg chg="mod">
          <ac:chgData name="Julien Beral" userId="ad6c37df7c2f1f77" providerId="LiveId" clId="{F38541E0-93DD-4940-9FB5-E844DFD0381F}" dt="2021-11-08T14:20:19.432" v="5655" actId="1076"/>
          <ac:spMkLst>
            <pc:docMk/>
            <pc:sldMk cId="3844649193" sldId="260"/>
            <ac:spMk id="3" creationId="{7D1A1860-DD88-4BED-ACC6-B7DC229B027C}"/>
          </ac:spMkLst>
        </pc:spChg>
        <pc:spChg chg="add del mod">
          <ac:chgData name="Julien Beral" userId="ad6c37df7c2f1f77" providerId="LiveId" clId="{F38541E0-93DD-4940-9FB5-E844DFD0381F}" dt="2021-11-02T11:47:00.297" v="4382"/>
          <ac:spMkLst>
            <pc:docMk/>
            <pc:sldMk cId="3844649193" sldId="260"/>
            <ac:spMk id="10" creationId="{159042F7-2039-43B2-91E4-083AACD74D10}"/>
          </ac:spMkLst>
        </pc:spChg>
        <pc:picChg chg="add del mod">
          <ac:chgData name="Julien Beral" userId="ad6c37df7c2f1f77" providerId="LiveId" clId="{F38541E0-93DD-4940-9FB5-E844DFD0381F}" dt="2021-11-02T11:46:56.706" v="4378" actId="478"/>
          <ac:picMkLst>
            <pc:docMk/>
            <pc:sldMk cId="3844649193" sldId="260"/>
            <ac:picMk id="5" creationId="{7C4ACF3C-FDA0-4452-AEB4-3FDD6DA3FD51}"/>
          </ac:picMkLst>
        </pc:picChg>
        <pc:picChg chg="add del mod">
          <ac:chgData name="Julien Beral" userId="ad6c37df7c2f1f77" providerId="LiveId" clId="{F38541E0-93DD-4940-9FB5-E844DFD0381F}" dt="2021-10-31T12:22:34.616" v="1865" actId="478"/>
          <ac:picMkLst>
            <pc:docMk/>
            <pc:sldMk cId="3844649193" sldId="260"/>
            <ac:picMk id="7" creationId="{00D33A7D-2612-4D7F-9D7D-E76A3CC8F79F}"/>
          </ac:picMkLst>
        </pc:picChg>
        <pc:picChg chg="add del mod">
          <ac:chgData name="Julien Beral" userId="ad6c37df7c2f1f77" providerId="LiveId" clId="{F38541E0-93DD-4940-9FB5-E844DFD0381F}" dt="2021-11-02T11:46:56.216" v="4377" actId="478"/>
          <ac:picMkLst>
            <pc:docMk/>
            <pc:sldMk cId="3844649193" sldId="260"/>
            <ac:picMk id="9" creationId="{07C19C4A-50AD-44AD-9A12-D9903B521AB3}"/>
          </ac:picMkLst>
        </pc:picChg>
      </pc:sldChg>
      <pc:sldChg chg="modSp new del mod">
        <pc:chgData name="Julien Beral" userId="ad6c37df7c2f1f77" providerId="LiveId" clId="{F38541E0-93DD-4940-9FB5-E844DFD0381F}" dt="2021-11-02T11:54:28.787" v="4415" actId="2696"/>
        <pc:sldMkLst>
          <pc:docMk/>
          <pc:sldMk cId="3158955628" sldId="261"/>
        </pc:sldMkLst>
        <pc:spChg chg="mod">
          <ac:chgData name="Julien Beral" userId="ad6c37df7c2f1f77" providerId="LiveId" clId="{F38541E0-93DD-4940-9FB5-E844DFD0381F}" dt="2021-11-02T11:54:26.507" v="4414" actId="20577"/>
          <ac:spMkLst>
            <pc:docMk/>
            <pc:sldMk cId="3158955628" sldId="261"/>
            <ac:spMk id="2" creationId="{8A4519A9-0EAB-42F8-8E2D-C6CC7E808531}"/>
          </ac:spMkLst>
        </pc:spChg>
        <pc:spChg chg="mod">
          <ac:chgData name="Julien Beral" userId="ad6c37df7c2f1f77" providerId="LiveId" clId="{F38541E0-93DD-4940-9FB5-E844DFD0381F}" dt="2021-11-02T11:54:24.557" v="4413" actId="20577"/>
          <ac:spMkLst>
            <pc:docMk/>
            <pc:sldMk cId="3158955628" sldId="261"/>
            <ac:spMk id="3" creationId="{0D88ABC3-8CDE-480E-AE30-0B002FBEE031}"/>
          </ac:spMkLst>
        </pc:spChg>
      </pc:sldChg>
      <pc:sldChg chg="modSp new del mod">
        <pc:chgData name="Julien Beral" userId="ad6c37df7c2f1f77" providerId="LiveId" clId="{F38541E0-93DD-4940-9FB5-E844DFD0381F}" dt="2021-11-08T14:19:01.548" v="5644" actId="2696"/>
        <pc:sldMkLst>
          <pc:docMk/>
          <pc:sldMk cId="3597106621" sldId="262"/>
        </pc:sldMkLst>
        <pc:spChg chg="mod">
          <ac:chgData name="Julien Beral" userId="ad6c37df7c2f1f77" providerId="LiveId" clId="{F38541E0-93DD-4940-9FB5-E844DFD0381F}" dt="2021-11-08T13:15:02.838" v="5112" actId="207"/>
          <ac:spMkLst>
            <pc:docMk/>
            <pc:sldMk cId="3597106621" sldId="262"/>
            <ac:spMk id="2" creationId="{292F2AA3-BFF1-4C28-96A5-F1340EB8451D}"/>
          </ac:spMkLst>
        </pc:spChg>
        <pc:spChg chg="mod">
          <ac:chgData name="Julien Beral" userId="ad6c37df7c2f1f77" providerId="LiveId" clId="{F38541E0-93DD-4940-9FB5-E844DFD0381F}" dt="2021-11-08T13:09:56.568" v="5040" actId="20577"/>
          <ac:spMkLst>
            <pc:docMk/>
            <pc:sldMk cId="3597106621" sldId="262"/>
            <ac:spMk id="3" creationId="{2E542AC3-832C-4FE8-BAF0-C713D31349C3}"/>
          </ac:spMkLst>
        </pc:spChg>
      </pc:sldChg>
      <pc:sldChg chg="addSp delSp modSp new mod">
        <pc:chgData name="Julien Beral" userId="ad6c37df7c2f1f77" providerId="LiveId" clId="{F38541E0-93DD-4940-9FB5-E844DFD0381F}" dt="2021-11-08T13:48:18.704" v="5194" actId="1076"/>
        <pc:sldMkLst>
          <pc:docMk/>
          <pc:sldMk cId="1811536289" sldId="263"/>
        </pc:sldMkLst>
        <pc:spChg chg="mod">
          <ac:chgData name="Julien Beral" userId="ad6c37df7c2f1f77" providerId="LiveId" clId="{F38541E0-93DD-4940-9FB5-E844DFD0381F}" dt="2021-11-08T13:43:53.393" v="5177" actId="1076"/>
          <ac:spMkLst>
            <pc:docMk/>
            <pc:sldMk cId="1811536289" sldId="263"/>
            <ac:spMk id="2" creationId="{85C30D5D-E9FE-4B5C-8F15-528AABB35912}"/>
          </ac:spMkLst>
        </pc:spChg>
        <pc:spChg chg="del">
          <ac:chgData name="Julien Beral" userId="ad6c37df7c2f1f77" providerId="LiveId" clId="{F38541E0-93DD-4940-9FB5-E844DFD0381F}" dt="2021-11-08T13:44:06.358" v="5178" actId="931"/>
          <ac:spMkLst>
            <pc:docMk/>
            <pc:sldMk cId="1811536289" sldId="263"/>
            <ac:spMk id="3" creationId="{E87AC23D-78B4-459C-9A00-087370DD5125}"/>
          </ac:spMkLst>
        </pc:spChg>
        <pc:spChg chg="add del mod">
          <ac:chgData name="Julien Beral" userId="ad6c37df7c2f1f77" providerId="LiveId" clId="{F38541E0-93DD-4940-9FB5-E844DFD0381F}" dt="2021-11-08T13:44:24.048" v="5184" actId="931"/>
          <ac:spMkLst>
            <pc:docMk/>
            <pc:sldMk cId="1811536289" sldId="263"/>
            <ac:spMk id="7" creationId="{6DC2590E-9915-4F9F-A4EF-AFC73799646B}"/>
          </ac:spMkLst>
        </pc:spChg>
        <pc:picChg chg="add del mod">
          <ac:chgData name="Julien Beral" userId="ad6c37df7c2f1f77" providerId="LiveId" clId="{F38541E0-93DD-4940-9FB5-E844DFD0381F}" dt="2021-11-08T13:44:14.259" v="5183" actId="478"/>
          <ac:picMkLst>
            <pc:docMk/>
            <pc:sldMk cId="1811536289" sldId="263"/>
            <ac:picMk id="5" creationId="{EDC892D4-DAA5-42BF-A838-30D9AB5BB2E7}"/>
          </ac:picMkLst>
        </pc:picChg>
        <pc:picChg chg="add mod">
          <ac:chgData name="Julien Beral" userId="ad6c37df7c2f1f77" providerId="LiveId" clId="{F38541E0-93DD-4940-9FB5-E844DFD0381F}" dt="2021-11-08T13:48:18.704" v="5194" actId="1076"/>
          <ac:picMkLst>
            <pc:docMk/>
            <pc:sldMk cId="1811536289" sldId="263"/>
            <ac:picMk id="9" creationId="{3A22473C-A9FB-4F90-91E8-C4DF46D11BAF}"/>
          </ac:picMkLst>
        </pc:picChg>
        <pc:picChg chg="add mod">
          <ac:chgData name="Julien Beral" userId="ad6c37df7c2f1f77" providerId="LiveId" clId="{F38541E0-93DD-4940-9FB5-E844DFD0381F}" dt="2021-11-08T13:45:52.857" v="5193" actId="1076"/>
          <ac:picMkLst>
            <pc:docMk/>
            <pc:sldMk cId="1811536289" sldId="263"/>
            <ac:picMk id="11" creationId="{8531B28B-BAC2-4BB7-A733-EE3FFB460111}"/>
          </ac:picMkLst>
        </pc:picChg>
      </pc:sldChg>
      <pc:sldChg chg="addSp delSp modSp new mod">
        <pc:chgData name="Julien Beral" userId="ad6c37df7c2f1f77" providerId="LiveId" clId="{F38541E0-93DD-4940-9FB5-E844DFD0381F}" dt="2021-11-08T15:24:56.431" v="5671" actId="1076"/>
        <pc:sldMkLst>
          <pc:docMk/>
          <pc:sldMk cId="2955145117" sldId="264"/>
        </pc:sldMkLst>
        <pc:spChg chg="mod">
          <ac:chgData name="Julien Beral" userId="ad6c37df7c2f1f77" providerId="LiveId" clId="{F38541E0-93DD-4940-9FB5-E844DFD0381F}" dt="2021-11-08T13:49:17.032" v="5219"/>
          <ac:spMkLst>
            <pc:docMk/>
            <pc:sldMk cId="2955145117" sldId="264"/>
            <ac:spMk id="2" creationId="{C7C1C95F-D63B-46D7-B9A8-4CBAAEAFE0C9}"/>
          </ac:spMkLst>
        </pc:spChg>
        <pc:spChg chg="del">
          <ac:chgData name="Julien Beral" userId="ad6c37df7c2f1f77" providerId="LiveId" clId="{F38541E0-93DD-4940-9FB5-E844DFD0381F}" dt="2021-11-08T13:57:39.559" v="5308" actId="931"/>
          <ac:spMkLst>
            <pc:docMk/>
            <pc:sldMk cId="2955145117" sldId="264"/>
            <ac:spMk id="3" creationId="{6970A815-F9FD-4445-A2ED-4287F9F21B5C}"/>
          </ac:spMkLst>
        </pc:spChg>
        <pc:spChg chg="add mod">
          <ac:chgData name="Julien Beral" userId="ad6c37df7c2f1f77" providerId="LiveId" clId="{F38541E0-93DD-4940-9FB5-E844DFD0381F}" dt="2021-11-08T15:24:42.183" v="5670" actId="5793"/>
          <ac:spMkLst>
            <pc:docMk/>
            <pc:sldMk cId="2955145117" sldId="264"/>
            <ac:spMk id="7" creationId="{D26ECD65-E7B8-4C2D-95BB-1327A63E9931}"/>
          </ac:spMkLst>
        </pc:spChg>
        <pc:picChg chg="add mod">
          <ac:chgData name="Julien Beral" userId="ad6c37df7c2f1f77" providerId="LiveId" clId="{F38541E0-93DD-4940-9FB5-E844DFD0381F}" dt="2021-11-08T15:24:56.431" v="5671" actId="1076"/>
          <ac:picMkLst>
            <pc:docMk/>
            <pc:sldMk cId="2955145117" sldId="264"/>
            <ac:picMk id="4" creationId="{9A571AAE-0AA9-4EB9-8329-B16C2F4ED302}"/>
          </ac:picMkLst>
        </pc:picChg>
        <pc:picChg chg="add del mod">
          <ac:chgData name="Julien Beral" userId="ad6c37df7c2f1f77" providerId="LiveId" clId="{F38541E0-93DD-4940-9FB5-E844DFD0381F}" dt="2021-11-08T15:23:33.078" v="5662" actId="478"/>
          <ac:picMkLst>
            <pc:docMk/>
            <pc:sldMk cId="2955145117" sldId="264"/>
            <ac:picMk id="5" creationId="{6F37026C-734C-4F10-A5C8-9252345D1D11}"/>
          </ac:picMkLst>
        </pc:picChg>
      </pc:sldChg>
      <pc:sldChg chg="addSp delSp modSp new mod">
        <pc:chgData name="Julien Beral" userId="ad6c37df7c2f1f77" providerId="LiveId" clId="{F38541E0-93DD-4940-9FB5-E844DFD0381F}" dt="2021-11-08T14:02:29.801" v="5401" actId="1076"/>
        <pc:sldMkLst>
          <pc:docMk/>
          <pc:sldMk cId="2897488544" sldId="265"/>
        </pc:sldMkLst>
        <pc:spChg chg="mod">
          <ac:chgData name="Julien Beral" userId="ad6c37df7c2f1f77" providerId="LiveId" clId="{F38541E0-93DD-4940-9FB5-E844DFD0381F}" dt="2021-11-08T14:00:58.218" v="5344" actId="1076"/>
          <ac:spMkLst>
            <pc:docMk/>
            <pc:sldMk cId="2897488544" sldId="265"/>
            <ac:spMk id="2" creationId="{3EF79EF2-E93F-41A2-8CDD-CF464611EE39}"/>
          </ac:spMkLst>
        </pc:spChg>
        <pc:spChg chg="del mod">
          <ac:chgData name="Julien Beral" userId="ad6c37df7c2f1f77" providerId="LiveId" clId="{F38541E0-93DD-4940-9FB5-E844DFD0381F}" dt="2021-11-08T13:59:03.769" v="5329"/>
          <ac:spMkLst>
            <pc:docMk/>
            <pc:sldMk cId="2897488544" sldId="265"/>
            <ac:spMk id="3" creationId="{FF4F8268-B5AC-442F-838E-C8E474759150}"/>
          </ac:spMkLst>
        </pc:spChg>
        <pc:spChg chg="add mod">
          <ac:chgData name="Julien Beral" userId="ad6c37df7c2f1f77" providerId="LiveId" clId="{F38541E0-93DD-4940-9FB5-E844DFD0381F}" dt="2021-11-08T14:02:29.801" v="5401" actId="1076"/>
          <ac:spMkLst>
            <pc:docMk/>
            <pc:sldMk cId="2897488544" sldId="265"/>
            <ac:spMk id="9" creationId="{E8FDA6EB-9E8A-4362-9632-C1E16C26BE4D}"/>
          </ac:spMkLst>
        </pc:spChg>
        <pc:spChg chg="add mod">
          <ac:chgData name="Julien Beral" userId="ad6c37df7c2f1f77" providerId="LiveId" clId="{F38541E0-93DD-4940-9FB5-E844DFD0381F}" dt="2021-11-08T14:02:25.879" v="5400" actId="1076"/>
          <ac:spMkLst>
            <pc:docMk/>
            <pc:sldMk cId="2897488544" sldId="265"/>
            <ac:spMk id="10" creationId="{ED978B1C-DCEC-4B6A-AB0C-2375A5F9D351}"/>
          </ac:spMkLst>
        </pc:spChg>
        <pc:picChg chg="add mod">
          <ac:chgData name="Julien Beral" userId="ad6c37df7c2f1f77" providerId="LiveId" clId="{F38541E0-93DD-4940-9FB5-E844DFD0381F}" dt="2021-11-08T14:01:35.142" v="5349" actId="1076"/>
          <ac:picMkLst>
            <pc:docMk/>
            <pc:sldMk cId="2897488544" sldId="265"/>
            <ac:picMk id="4" creationId="{0285ED20-3604-46EE-BE51-03E18D6A66E3}"/>
          </ac:picMkLst>
        </pc:picChg>
        <pc:picChg chg="add del mod">
          <ac:chgData name="Julien Beral" userId="ad6c37df7c2f1f77" providerId="LiveId" clId="{F38541E0-93DD-4940-9FB5-E844DFD0381F}" dt="2021-11-08T14:00:39.677" v="5339" actId="478"/>
          <ac:picMkLst>
            <pc:docMk/>
            <pc:sldMk cId="2897488544" sldId="265"/>
            <ac:picMk id="6" creationId="{EFFF3CCF-4A2F-44AA-83EA-87B7BCD8CFCF}"/>
          </ac:picMkLst>
        </pc:picChg>
        <pc:picChg chg="add mod">
          <ac:chgData name="Julien Beral" userId="ad6c37df7c2f1f77" providerId="LiveId" clId="{F38541E0-93DD-4940-9FB5-E844DFD0381F}" dt="2021-11-08T14:01:37.215" v="5350" actId="1076"/>
          <ac:picMkLst>
            <pc:docMk/>
            <pc:sldMk cId="2897488544" sldId="265"/>
            <ac:picMk id="8" creationId="{3FAA9450-9603-46F9-9C4D-696BDE0C05A4}"/>
          </ac:picMkLst>
        </pc:picChg>
      </pc:sldChg>
      <pc:sldChg chg="addSp delSp modSp new mod">
        <pc:chgData name="Julien Beral" userId="ad6c37df7c2f1f77" providerId="LiveId" clId="{F38541E0-93DD-4940-9FB5-E844DFD0381F}" dt="2021-11-08T14:10:01.907" v="5532" actId="1076"/>
        <pc:sldMkLst>
          <pc:docMk/>
          <pc:sldMk cId="3331349014" sldId="266"/>
        </pc:sldMkLst>
        <pc:spChg chg="mod">
          <ac:chgData name="Julien Beral" userId="ad6c37df7c2f1f77" providerId="LiveId" clId="{F38541E0-93DD-4940-9FB5-E844DFD0381F}" dt="2021-11-08T14:03:43.848" v="5438" actId="20577"/>
          <ac:spMkLst>
            <pc:docMk/>
            <pc:sldMk cId="3331349014" sldId="266"/>
            <ac:spMk id="2" creationId="{F2D189E3-B002-430A-B48F-5D5C443229C6}"/>
          </ac:spMkLst>
        </pc:spChg>
        <pc:spChg chg="del">
          <ac:chgData name="Julien Beral" userId="ad6c37df7c2f1f77" providerId="LiveId" clId="{F38541E0-93DD-4940-9FB5-E844DFD0381F}" dt="2021-11-08T14:03:56.257" v="5440"/>
          <ac:spMkLst>
            <pc:docMk/>
            <pc:sldMk cId="3331349014" sldId="266"/>
            <ac:spMk id="3" creationId="{1BF6A298-FEE8-4AB6-B8B3-E188B4E1F66E}"/>
          </ac:spMkLst>
        </pc:spChg>
        <pc:spChg chg="add del mod">
          <ac:chgData name="Julien Beral" userId="ad6c37df7c2f1f77" providerId="LiveId" clId="{F38541E0-93DD-4940-9FB5-E844DFD0381F}" dt="2021-11-08T14:05:39.787" v="5444" actId="931"/>
          <ac:spMkLst>
            <pc:docMk/>
            <pc:sldMk cId="3331349014" sldId="266"/>
            <ac:spMk id="6" creationId="{7C1C6267-996D-44A1-A3CD-874BC5E364EC}"/>
          </ac:spMkLst>
        </pc:spChg>
        <pc:picChg chg="add del mod">
          <ac:chgData name="Julien Beral" userId="ad6c37df7c2f1f77" providerId="LiveId" clId="{F38541E0-93DD-4940-9FB5-E844DFD0381F}" dt="2021-11-08T14:05:31.793" v="5443" actId="478"/>
          <ac:picMkLst>
            <pc:docMk/>
            <pc:sldMk cId="3331349014" sldId="266"/>
            <ac:picMk id="4" creationId="{901669D1-CAA6-4BD5-AFD2-C3C4B3AC02A9}"/>
          </ac:picMkLst>
        </pc:picChg>
        <pc:picChg chg="add mod">
          <ac:chgData name="Julien Beral" userId="ad6c37df7c2f1f77" providerId="LiveId" clId="{F38541E0-93DD-4940-9FB5-E844DFD0381F}" dt="2021-11-08T14:09:53.246" v="5530" actId="1076"/>
          <ac:picMkLst>
            <pc:docMk/>
            <pc:sldMk cId="3331349014" sldId="266"/>
            <ac:picMk id="8" creationId="{FF21182A-940C-412F-9E4B-30BBB3813B71}"/>
          </ac:picMkLst>
        </pc:picChg>
        <pc:picChg chg="add mod">
          <ac:chgData name="Julien Beral" userId="ad6c37df7c2f1f77" providerId="LiveId" clId="{F38541E0-93DD-4940-9FB5-E844DFD0381F}" dt="2021-11-08T14:09:48.768" v="5529" actId="1076"/>
          <ac:picMkLst>
            <pc:docMk/>
            <pc:sldMk cId="3331349014" sldId="266"/>
            <ac:picMk id="10" creationId="{00296D2D-BFB9-4131-A674-E37128359E1F}"/>
          </ac:picMkLst>
        </pc:picChg>
        <pc:picChg chg="add mod">
          <ac:chgData name="Julien Beral" userId="ad6c37df7c2f1f77" providerId="LiveId" clId="{F38541E0-93DD-4940-9FB5-E844DFD0381F}" dt="2021-11-08T14:10:01.907" v="5532" actId="1076"/>
          <ac:picMkLst>
            <pc:docMk/>
            <pc:sldMk cId="3331349014" sldId="266"/>
            <ac:picMk id="12" creationId="{B90BEC1C-1B29-4E90-B4F5-9DDF648C5CE6}"/>
          </ac:picMkLst>
        </pc:picChg>
        <pc:picChg chg="add mod">
          <ac:chgData name="Julien Beral" userId="ad6c37df7c2f1f77" providerId="LiveId" clId="{F38541E0-93DD-4940-9FB5-E844DFD0381F}" dt="2021-11-08T14:09:55.310" v="5531" actId="1076"/>
          <ac:picMkLst>
            <pc:docMk/>
            <pc:sldMk cId="3331349014" sldId="266"/>
            <ac:picMk id="14" creationId="{378AE102-EE81-4CDB-8CAD-82F3410EE9D8}"/>
          </ac:picMkLst>
        </pc:picChg>
        <pc:picChg chg="add mod">
          <ac:chgData name="Julien Beral" userId="ad6c37df7c2f1f77" providerId="LiveId" clId="{F38541E0-93DD-4940-9FB5-E844DFD0381F}" dt="2021-11-08T14:09:47.619" v="5528" actId="1076"/>
          <ac:picMkLst>
            <pc:docMk/>
            <pc:sldMk cId="3331349014" sldId="266"/>
            <ac:picMk id="16" creationId="{224391F9-7C6E-4DD6-8DE1-B9A1C0D0048C}"/>
          </ac:picMkLst>
        </pc:picChg>
        <pc:picChg chg="add del mod">
          <ac:chgData name="Julien Beral" userId="ad6c37df7c2f1f77" providerId="LiveId" clId="{F38541E0-93DD-4940-9FB5-E844DFD0381F}" dt="2021-11-08T14:08:57.425" v="5526" actId="478"/>
          <ac:picMkLst>
            <pc:docMk/>
            <pc:sldMk cId="3331349014" sldId="266"/>
            <ac:picMk id="17" creationId="{89B7311C-3534-41BF-8EDC-4BFE123FB3D6}"/>
          </ac:picMkLst>
        </pc:picChg>
      </pc:sldChg>
      <pc:sldChg chg="addSp delSp modSp new mod ord">
        <pc:chgData name="Julien Beral" userId="ad6c37df7c2f1f77" providerId="LiveId" clId="{F38541E0-93DD-4940-9FB5-E844DFD0381F}" dt="2021-11-08T14:16:46.991" v="5604" actId="20577"/>
        <pc:sldMkLst>
          <pc:docMk/>
          <pc:sldMk cId="4254250473" sldId="267"/>
        </pc:sldMkLst>
        <pc:spChg chg="mod">
          <ac:chgData name="Julien Beral" userId="ad6c37df7c2f1f77" providerId="LiveId" clId="{F38541E0-93DD-4940-9FB5-E844DFD0381F}" dt="2021-11-08T14:16:46.991" v="5604" actId="20577"/>
          <ac:spMkLst>
            <pc:docMk/>
            <pc:sldMk cId="4254250473" sldId="267"/>
            <ac:spMk id="2" creationId="{4970714A-6FFC-43EF-8A67-A75D2E4D1BF9}"/>
          </ac:spMkLst>
        </pc:spChg>
        <pc:spChg chg="del">
          <ac:chgData name="Julien Beral" userId="ad6c37df7c2f1f77" providerId="LiveId" clId="{F38541E0-93DD-4940-9FB5-E844DFD0381F}" dt="2021-11-08T14:13:50.499" v="5556" actId="931"/>
          <ac:spMkLst>
            <pc:docMk/>
            <pc:sldMk cId="4254250473" sldId="267"/>
            <ac:spMk id="3" creationId="{2F5FB281-CFA6-4BFA-8AA3-AB2C1BF552A3}"/>
          </ac:spMkLst>
        </pc:spChg>
        <pc:spChg chg="add del mod">
          <ac:chgData name="Julien Beral" userId="ad6c37df7c2f1f77" providerId="LiveId" clId="{F38541E0-93DD-4940-9FB5-E844DFD0381F}" dt="2021-11-08T14:13:58.787" v="5560" actId="931"/>
          <ac:spMkLst>
            <pc:docMk/>
            <pc:sldMk cId="4254250473" sldId="267"/>
            <ac:spMk id="7" creationId="{A55B5465-E0BF-4D87-83BB-C721197FF3FD}"/>
          </ac:spMkLst>
        </pc:spChg>
        <pc:spChg chg="add del mod">
          <ac:chgData name="Julien Beral" userId="ad6c37df7c2f1f77" providerId="LiveId" clId="{F38541E0-93DD-4940-9FB5-E844DFD0381F}" dt="2021-11-08T14:14:55.644" v="5564" actId="931"/>
          <ac:spMkLst>
            <pc:docMk/>
            <pc:sldMk cId="4254250473" sldId="267"/>
            <ac:spMk id="11" creationId="{43AD4C75-F06C-4D47-B881-911BD2F7522F}"/>
          </ac:spMkLst>
        </pc:spChg>
        <pc:picChg chg="add del mod">
          <ac:chgData name="Julien Beral" userId="ad6c37df7c2f1f77" providerId="LiveId" clId="{F38541E0-93DD-4940-9FB5-E844DFD0381F}" dt="2021-11-08T14:13:53.604" v="5559" actId="478"/>
          <ac:picMkLst>
            <pc:docMk/>
            <pc:sldMk cId="4254250473" sldId="267"/>
            <ac:picMk id="5" creationId="{1E95DDE9-9CE9-4B25-B01A-C2874E42C31C}"/>
          </ac:picMkLst>
        </pc:picChg>
        <pc:picChg chg="add del mod">
          <ac:chgData name="Julien Beral" userId="ad6c37df7c2f1f77" providerId="LiveId" clId="{F38541E0-93DD-4940-9FB5-E844DFD0381F}" dt="2021-11-08T14:14:05.549" v="5563" actId="478"/>
          <ac:picMkLst>
            <pc:docMk/>
            <pc:sldMk cId="4254250473" sldId="267"/>
            <ac:picMk id="9" creationId="{CB733EB5-4FBD-44BF-8580-2847A76AEF77}"/>
          </ac:picMkLst>
        </pc:picChg>
        <pc:picChg chg="add mod">
          <ac:chgData name="Julien Beral" userId="ad6c37df7c2f1f77" providerId="LiveId" clId="{F38541E0-93DD-4940-9FB5-E844DFD0381F}" dt="2021-11-08T14:15:47.566" v="5584" actId="1076"/>
          <ac:picMkLst>
            <pc:docMk/>
            <pc:sldMk cId="4254250473" sldId="267"/>
            <ac:picMk id="13" creationId="{49B01148-F708-454E-995E-304E17F6C367}"/>
          </ac:picMkLst>
        </pc:picChg>
        <pc:picChg chg="add mod">
          <ac:chgData name="Julien Beral" userId="ad6c37df7c2f1f77" providerId="LiveId" clId="{F38541E0-93DD-4940-9FB5-E844DFD0381F}" dt="2021-11-08T14:15:49.160" v="5585" actId="1076"/>
          <ac:picMkLst>
            <pc:docMk/>
            <pc:sldMk cId="4254250473" sldId="267"/>
            <ac:picMk id="15" creationId="{58682FD9-C9D1-4BA0-B55C-FEF6BCA7AA4E}"/>
          </ac:picMkLst>
        </pc:picChg>
        <pc:picChg chg="add mod">
          <ac:chgData name="Julien Beral" userId="ad6c37df7c2f1f77" providerId="LiveId" clId="{F38541E0-93DD-4940-9FB5-E844DFD0381F}" dt="2021-11-08T14:16:05.831" v="5590" actId="1076"/>
          <ac:picMkLst>
            <pc:docMk/>
            <pc:sldMk cId="4254250473" sldId="267"/>
            <ac:picMk id="17" creationId="{F08F1812-D30E-43EC-9005-D4A2DA8E7167}"/>
          </ac:picMkLst>
        </pc:picChg>
      </pc:sldChg>
      <pc:sldChg chg="addSp delSp modSp new mod">
        <pc:chgData name="Julien Beral" userId="ad6c37df7c2f1f77" providerId="LiveId" clId="{F38541E0-93DD-4940-9FB5-E844DFD0381F}" dt="2021-11-08T15:32:39.553" v="6042" actId="1076"/>
        <pc:sldMkLst>
          <pc:docMk/>
          <pc:sldMk cId="2831773140" sldId="268"/>
        </pc:sldMkLst>
        <pc:spChg chg="mod">
          <ac:chgData name="Julien Beral" userId="ad6c37df7c2f1f77" providerId="LiveId" clId="{F38541E0-93DD-4940-9FB5-E844DFD0381F}" dt="2021-11-08T14:18:39.414" v="5640" actId="1076"/>
          <ac:spMkLst>
            <pc:docMk/>
            <pc:sldMk cId="2831773140" sldId="268"/>
            <ac:spMk id="2" creationId="{2F078777-424F-48F0-BC98-1628E4F25C89}"/>
          </ac:spMkLst>
        </pc:spChg>
        <pc:spChg chg="add mod">
          <ac:chgData name="Julien Beral" userId="ad6c37df7c2f1f77" providerId="LiveId" clId="{F38541E0-93DD-4940-9FB5-E844DFD0381F}" dt="2021-11-08T15:32:39.553" v="6042" actId="1076"/>
          <ac:spMkLst>
            <pc:docMk/>
            <pc:sldMk cId="2831773140" sldId="268"/>
            <ac:spMk id="3" creationId="{A18947FF-0853-434B-B00D-C8C77A10217F}"/>
          </ac:spMkLst>
        </pc:spChg>
        <pc:spChg chg="del">
          <ac:chgData name="Julien Beral" userId="ad6c37df7c2f1f77" providerId="LiveId" clId="{F38541E0-93DD-4940-9FB5-E844DFD0381F}" dt="2021-11-08T14:17:38.526" v="5630" actId="931"/>
          <ac:spMkLst>
            <pc:docMk/>
            <pc:sldMk cId="2831773140" sldId="268"/>
            <ac:spMk id="3" creationId="{CCCE7759-8D36-4C3C-A366-35E252EE29D4}"/>
          </ac:spMkLst>
        </pc:spChg>
        <pc:picChg chg="add mod">
          <ac:chgData name="Julien Beral" userId="ad6c37df7c2f1f77" providerId="LiveId" clId="{F38541E0-93DD-4940-9FB5-E844DFD0381F}" dt="2021-11-08T15:25:20.454" v="5677" actId="1076"/>
          <ac:picMkLst>
            <pc:docMk/>
            <pc:sldMk cId="2831773140" sldId="268"/>
            <ac:picMk id="5" creationId="{422AC7E6-7D2A-469D-9323-FEFAE4804C94}"/>
          </ac:picMkLst>
        </pc:picChg>
        <pc:picChg chg="add mod">
          <ac:chgData name="Julien Beral" userId="ad6c37df7c2f1f77" providerId="LiveId" clId="{F38541E0-93DD-4940-9FB5-E844DFD0381F}" dt="2021-11-08T15:25:17.825" v="5676" actId="1076"/>
          <ac:picMkLst>
            <pc:docMk/>
            <pc:sldMk cId="2831773140" sldId="268"/>
            <ac:picMk id="7" creationId="{3D2CF2AA-809B-40B4-A863-31F19665AF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7A7E2-BCBE-4ECE-B7E3-E7B84031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44619A-83F2-41D6-8969-7886EC5C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DEF76-FA67-4F81-AB70-F1C3E9E6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9E33D-C42F-4E0F-847B-CEF93404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8EDC9-1C10-443D-87E0-9FD2FC61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126AD-CE23-4223-903C-A622B476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58533B-C655-4436-88DC-149FF962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5AA8A-7B6D-4668-B30B-19F1F7CE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B11D28-704E-40CF-9084-19C9CE5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60D5A-6413-4A49-8A00-21F07D91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3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1C17C8-5993-456C-96A9-4FC049C9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BA2442-BE7E-4409-AD21-224639E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465D3-6431-492F-8812-5C3F6B0A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BA2F3-408F-49F0-A13D-7EA320C0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9A027-7CA9-4743-9C7E-291835F6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4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A203B-5884-4B54-A3B3-62A52943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7B56D-1E83-4EA3-AA67-6AEEA0E6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23EBBA-FA79-4A59-BFF2-A98694BC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3CE9C-0B64-4FF4-8CE8-A66393E3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A2E18-9A04-468A-958F-256F0EB4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5C67F-DD44-449A-99F2-35A7E25E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CCAA0-3403-44EE-96EE-632F3342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9393B-3941-4790-9062-6D32744E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7D747-004A-4A18-B5E0-D44B024A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28D77-6374-4AE5-A0F7-6F37FBDC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443FC-7430-497B-A915-D2A1C697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378A5-A27D-45CF-B65A-DFD32B41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D48FE4-8D2B-4827-A989-0D38E2CD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9F10E-6D2F-4854-94DD-C4EB5279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4201D6-1BCA-4B2C-BE7F-45854DDE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7B82FE-2954-4D20-B316-A9E8B55C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48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9B0F9-E8DA-45D6-8B10-F8D3A734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F4C1E6-257F-4A17-BD34-E7D9C316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E1562A-0C96-44CB-B6A4-985155145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70B125-67CF-4AEC-A95C-B3DA4264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EE65DA-4F3B-4A9C-A732-7823D0910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A9FF89-C7C7-45CE-B637-E5B4C052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D37B2-6841-4179-8F81-C46DF9F3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1C594-441A-4349-9423-BE0E7446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B4F6C-D2E1-470A-B43B-366373DB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933109-9C8E-4E2B-A461-1827C368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D80215-A5AA-4FEC-B954-37B7E00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A6B7F2-2178-455F-AB1B-3E6FF5F7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83AFEA-5AB5-4E75-AFD0-748E6893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23A619-FEDC-42AE-98B9-51E8613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283053-2DF0-4C79-A852-CC6B7DBF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7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4A15-0F0D-4DD6-8D30-8BCEFD79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BF012-38CB-4137-8194-8ABD949D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19CAA4-A66E-4C1F-A13A-C27AE0BC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FCC4C-6164-4FA7-BED3-1866702D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A3862-108A-4796-9EB4-72AAB394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BD0AC-234C-4357-B9E8-A2A73F35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5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9C9A-1DB5-4822-AA2B-97CFBE48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BF2CFA-E830-47B3-B588-A0B83E4CD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60666-944C-450F-9885-F7F8A8286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13EF9-CBF2-413A-BADF-AD4C5D9F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3E068A-C61C-4C64-926D-F44119E1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5B01F-9A1E-4563-884F-DBE3CD2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66421C-8C36-44CB-99E9-B9B68B68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3B1AE3-359E-449F-8687-B08DC999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9EB2C-0433-476B-B1F0-3A1DA9827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58-C11A-4DEB-8C3D-2645C13D8151}" type="datetimeFigureOut">
              <a:rPr lang="fr-FR" smtClean="0"/>
              <a:t>02/12/2021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014B7-6C86-4874-9BFB-73D34573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C4CBB-D20B-40EB-8849-C179F0600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5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FC25-0B69-41DD-A1D0-32B06E724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2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Soutenance Projet 3 : </a:t>
            </a:r>
            <a:br>
              <a:rPr lang="fr-FR" sz="2400" dirty="0">
                <a:solidFill>
                  <a:srgbClr val="9356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2400" dirty="0">
                <a:solidFill>
                  <a:srgbClr val="9356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Transformez une maquette en site web avec HTML &amp; CSS</a:t>
            </a:r>
            <a:b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4CE1C0-F730-4BD6-95C9-BEEBDA754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5067"/>
            <a:ext cx="9144000" cy="409066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fr-FR" sz="2000" u="sng" dirty="0">
                <a:latin typeface="Montserrat" panose="00000500000000000000" pitchFamily="2" charset="0"/>
              </a:rPr>
              <a:t>Points techniques du projet</a:t>
            </a:r>
          </a:p>
          <a:p>
            <a:pPr marL="514350" indent="-514350" algn="l">
              <a:buFont typeface="+mj-lt"/>
              <a:buAutoNum type="romanUcPeriod"/>
            </a:pPr>
            <a:endParaRPr lang="fr-FR" sz="2000" u="sng" dirty="0">
              <a:latin typeface="Montserrat" panose="00000500000000000000" pitchFamily="2" charset="0"/>
            </a:endParaRPr>
          </a:p>
          <a:p>
            <a:pPr marL="514350" indent="-514350" algn="l">
              <a:buFont typeface="+mj-lt"/>
              <a:buAutoNum type="romanUcPeriod"/>
            </a:pPr>
            <a:endParaRPr lang="fr-FR" sz="2000" u="sng" dirty="0">
              <a:latin typeface="Montserrat" panose="00000500000000000000" pitchFamily="2" charset="0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sz="2000" u="sng" dirty="0">
                <a:latin typeface="Montserrat" panose="00000500000000000000" pitchFamily="2" charset="0"/>
              </a:rPr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237220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DF703-226F-4F65-B2C4-5985A968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314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I. Les points techniques du projet</a:t>
            </a:r>
            <a:br>
              <a:rPr lang="fr-FR" sz="2400" b="1" dirty="0">
                <a:solidFill>
                  <a:srgbClr val="0065FC"/>
                </a:solidFill>
                <a:latin typeface="Montserrat" panose="00000500000000000000" pitchFamily="2" charset="0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a) Mise en place de GitHub et GitHub pages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E2382-E8B0-4C9E-9F64-1E308313F775}"/>
              </a:ext>
            </a:extLst>
          </p:cNvPr>
          <p:cNvSpPr txBox="1"/>
          <p:nvPr/>
        </p:nvSpPr>
        <p:spPr>
          <a:xfrm>
            <a:off x="7638023" y="1044249"/>
            <a:ext cx="43431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-Création d’un dépôt GitHub pour ce 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prstClr val="black"/>
                </a:solidFill>
                <a:latin typeface="Montserrat" panose="00000500000000000000" pitchFamily="2" charset="0"/>
              </a:rPr>
              <a:t>-Le code du projet a été versionné sur GitHub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-Commits réguliers pour suivre l’avancement du projet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-Mise en ligne du site grâce à GitHub Pages</a:t>
            </a:r>
          </a:p>
          <a:p>
            <a:pPr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ADA1E3B-901C-49AD-BFD8-357AE02F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44249"/>
            <a:ext cx="6470359" cy="4134502"/>
          </a:xfrm>
        </p:spPr>
      </p:pic>
    </p:spTree>
    <p:extLst>
      <p:ext uri="{BB962C8B-B14F-4D97-AF65-F5344CB8AC3E}">
        <p14:creationId xmlns:p14="http://schemas.microsoft.com/office/powerpoint/2010/main" val="19354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30D5D-E9FE-4B5C-8F15-528AABB3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670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b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Mise en place de SASS</a:t>
            </a:r>
            <a:endParaRPr lang="fr-FR" dirty="0">
              <a:solidFill>
                <a:srgbClr val="9356DC"/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319C7A-D084-436F-B14D-EEDEDB8B6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84" y="1306015"/>
            <a:ext cx="1787200" cy="4619549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4B67D6-657A-443C-B078-7AC7752FB8F6}"/>
              </a:ext>
            </a:extLst>
          </p:cNvPr>
          <p:cNvSpPr txBox="1"/>
          <p:nvPr/>
        </p:nvSpPr>
        <p:spPr>
          <a:xfrm>
            <a:off x="8941550" y="1306015"/>
            <a:ext cx="3819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-Utilisation du système 7-1 pour catégoriser les fichiers Sass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A9989D-AEE1-4499-8333-52A01BCE9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6015"/>
            <a:ext cx="1847162" cy="13835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27BB97E-692B-4DBE-A293-AA9EA932C92E}"/>
              </a:ext>
            </a:extLst>
          </p:cNvPr>
          <p:cNvSpPr txBox="1"/>
          <p:nvPr/>
        </p:nvSpPr>
        <p:spPr>
          <a:xfrm>
            <a:off x="2877703" y="1306015"/>
            <a:ext cx="3554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-Utilisation de Sass car c’est une écriture plus simplifiée, davantage organisée et mieux optimisée</a:t>
            </a:r>
          </a:p>
          <a:p>
            <a:endParaRPr lang="fr-FR" sz="1400" dirty="0">
              <a:latin typeface="Montserrat" panose="00000500000000000000" pitchFamily="2" charset="0"/>
            </a:endParaRPr>
          </a:p>
          <a:p>
            <a:r>
              <a:rPr lang="fr-FR" sz="1400" dirty="0">
                <a:latin typeface="Montserrat" panose="00000500000000000000" pitchFamily="2" charset="0"/>
              </a:rPr>
              <a:t>-Cela rend le travail plus agréable et plus fluide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17D128-C8E8-40FE-8B9D-F372E2DA6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606"/>
            <a:ext cx="4004207" cy="10612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F2A45A0-454E-4C62-98F5-0997D9CD11D3}"/>
              </a:ext>
            </a:extLst>
          </p:cNvPr>
          <p:cNvSpPr txBox="1"/>
          <p:nvPr/>
        </p:nvSpPr>
        <p:spPr>
          <a:xfrm>
            <a:off x="737532" y="4876508"/>
            <a:ext cx="4406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Grâce a la commande « npm run sass » tout le code Sass enregistré est automatiquement compilé en CSS.</a:t>
            </a:r>
          </a:p>
        </p:txBody>
      </p:sp>
    </p:spTree>
    <p:extLst>
      <p:ext uri="{BB962C8B-B14F-4D97-AF65-F5344CB8AC3E}">
        <p14:creationId xmlns:p14="http://schemas.microsoft.com/office/powerpoint/2010/main" val="299081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2A5F-0181-4CA8-B3B4-33DEC39A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4558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Les animations / visuels</a:t>
            </a:r>
            <a:endParaRPr lang="fr-FR" dirty="0">
              <a:solidFill>
                <a:srgbClr val="9356DC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9B7C94D-0FFC-499A-9B2E-E48DC78A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4656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1400" dirty="0">
                <a:latin typeface="Montserrat" panose="00000500000000000000" pitchFamily="2" charset="0"/>
              </a:rPr>
              <a:t>-</a:t>
            </a:r>
            <a:r>
              <a:rPr lang="fr-FR" sz="1600" dirty="0">
                <a:latin typeface="Montserrat" panose="00000500000000000000" pitchFamily="2" charset="0"/>
              </a:rPr>
              <a:t>Ajout d’une favicon pour le projet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-Création d’un loader accordé a la charte graphique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-Animation du bouton « J’aime »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-Animation d’ajout de plat lors de la commande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-Apparition des plats progressives à l’arrivée sur la page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-Réduction et compression des images en 2 formats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b="1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FC9714-8363-4148-B3A8-4D212E407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32" y="1325563"/>
            <a:ext cx="377691" cy="377691"/>
          </a:xfrm>
          <a:prstGeom prst="rect">
            <a:avLst/>
          </a:prstGeom>
        </p:spPr>
      </p:pic>
      <p:pic>
        <p:nvPicPr>
          <p:cNvPr id="13" name="Image 12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BD2887E1-387C-49B1-8CE2-E87D120AE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57" y="2888384"/>
            <a:ext cx="377691" cy="37028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7E5C82C-91EC-42D5-941E-2E35AA3EB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85" y="2900911"/>
            <a:ext cx="377691" cy="37769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307E80E-1A1D-4047-9215-3C993301BCA5}"/>
              </a:ext>
            </a:extLst>
          </p:cNvPr>
          <p:cNvSpPr txBox="1"/>
          <p:nvPr/>
        </p:nvSpPr>
        <p:spPr>
          <a:xfrm>
            <a:off x="4736377" y="2880978"/>
            <a:ext cx="528507" cy="37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46BF77-A158-4C5E-AF71-6359AD666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35" y="1723490"/>
            <a:ext cx="1343212" cy="1162212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24F4B5-B331-4775-80D6-28C017A28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8561"/>
            <a:ext cx="2408913" cy="61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79EF2-E93F-41A2-8CDD-CF464611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154992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Réalisation du mobile first</a:t>
            </a:r>
            <a:endParaRPr lang="fr-FR" dirty="0">
              <a:solidFill>
                <a:srgbClr val="9356DC"/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D9C7BD-6ECD-497D-B66E-E7F762CBB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7" y="1389020"/>
            <a:ext cx="2029214" cy="3606400"/>
          </a:xfr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7880C9-60A8-4BD1-9693-4A317B7C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20" y="1389020"/>
            <a:ext cx="2032609" cy="3606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BACA76-188B-4659-BA6C-B50F96D45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72" y="1389020"/>
            <a:ext cx="2022741" cy="36064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4BBA0F-32B5-4ADD-8FF6-B36C658BB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2" y="1389020"/>
            <a:ext cx="2040135" cy="3606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B8BEA5-E1E9-4531-9A99-CA580A190218}"/>
              </a:ext>
            </a:extLst>
          </p:cNvPr>
          <p:cNvSpPr txBox="1"/>
          <p:nvPr/>
        </p:nvSpPr>
        <p:spPr>
          <a:xfrm>
            <a:off x="2315363" y="5331090"/>
            <a:ext cx="291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Montserrat" panose="00000500000000000000" pitchFamily="2" charset="0"/>
              </a:rPr>
              <a:t>Page d’accueil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DC7B419-689C-4E0F-A619-280DCB0FFB44}"/>
              </a:ext>
            </a:extLst>
          </p:cNvPr>
          <p:cNvSpPr txBox="1"/>
          <p:nvPr/>
        </p:nvSpPr>
        <p:spPr>
          <a:xfrm>
            <a:off x="8197929" y="5331090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Montserrat" panose="00000500000000000000" pitchFamily="2" charset="0"/>
              </a:rPr>
              <a:t>Page de menu</a:t>
            </a:r>
          </a:p>
        </p:txBody>
      </p:sp>
    </p:spTree>
    <p:extLst>
      <p:ext uri="{BB962C8B-B14F-4D97-AF65-F5344CB8AC3E}">
        <p14:creationId xmlns:p14="http://schemas.microsoft.com/office/powerpoint/2010/main" val="28974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189E3-B002-430A-B48F-5D5C4432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271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Adaptation au format desktop</a:t>
            </a:r>
            <a:endParaRPr lang="fr-FR" dirty="0">
              <a:solidFill>
                <a:srgbClr val="9356DC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67F9698-FA30-45A0-9133-5A15C866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591" y="1078292"/>
            <a:ext cx="4035104" cy="4130049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Montserrat" panose="00000500000000000000" pitchFamily="2" charset="0"/>
              </a:rPr>
              <a:t>Menu gardant l’aspect traditionnel d’un menu de restaurant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r>
              <a:rPr lang="fr-FR" sz="1600" dirty="0">
                <a:latin typeface="Montserrat" panose="00000500000000000000" pitchFamily="2" charset="0"/>
              </a:rPr>
              <a:t>Image en format bannière 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r>
              <a:rPr lang="fr-FR" sz="1600" dirty="0">
                <a:latin typeface="Montserrat" panose="00000500000000000000" pitchFamily="2" charset="0"/>
              </a:rPr>
              <a:t>Page ayant une width de 1000px sauf image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endParaRPr lang="fr-FR" sz="16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A2F74F-5BFD-4090-B6D4-D2006BA5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8292"/>
            <a:ext cx="5159928" cy="54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189E3-B002-430A-B48F-5D5C4432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271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Adaptation au format tablette</a:t>
            </a:r>
            <a:endParaRPr lang="fr-FR" dirty="0">
              <a:solidFill>
                <a:srgbClr val="9356DC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6E870AC-D2E1-4B77-A7DB-86E05CBFDBD1}"/>
              </a:ext>
            </a:extLst>
          </p:cNvPr>
          <p:cNvSpPr txBox="1"/>
          <p:nvPr/>
        </p:nvSpPr>
        <p:spPr>
          <a:xfrm>
            <a:off x="4127383" y="4779433"/>
            <a:ext cx="353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</a:t>
            </a:r>
            <a:r>
              <a:rPr lang="fr-FR" b="1" dirty="0">
                <a:latin typeface="Montserrat" panose="00000500000000000000" pitchFamily="2" charset="0"/>
              </a:rPr>
              <a:t> Page d’accueil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74F8E02-DA08-4550-BFAA-E7DCB093F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" y="853221"/>
            <a:ext cx="2611493" cy="579042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F7003C-B084-4649-9B67-E63BAD0B668A}"/>
              </a:ext>
            </a:extLst>
          </p:cNvPr>
          <p:cNvSpPr txBox="1"/>
          <p:nvPr/>
        </p:nvSpPr>
        <p:spPr>
          <a:xfrm>
            <a:off x="5018014" y="5179543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Page de menu</a:t>
            </a:r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</a:t>
            </a:r>
            <a:endParaRPr lang="fr-FR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E6F7C2-3640-4F1F-A1B2-1949320B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70" y="853219"/>
            <a:ext cx="2425151" cy="579042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8250ECA-CE37-4ECF-94B9-07518F2F91DE}"/>
              </a:ext>
            </a:extLst>
          </p:cNvPr>
          <p:cNvSpPr txBox="1"/>
          <p:nvPr/>
        </p:nvSpPr>
        <p:spPr>
          <a:xfrm>
            <a:off x="4311941" y="1078292"/>
            <a:ext cx="3011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Montserrat" panose="00000500000000000000" pitchFamily="2" charset="0"/>
              </a:rPr>
              <a:t>-Design inspiré des formats mobile et desktop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endParaRPr lang="fr-FR" sz="1600" dirty="0">
              <a:latin typeface="Montserrat" panose="00000500000000000000" pitchFamily="2" charset="0"/>
            </a:endParaRPr>
          </a:p>
          <a:p>
            <a:r>
              <a:rPr lang="fr-FR" sz="1600" dirty="0">
                <a:latin typeface="Montserrat" panose="00000500000000000000" pitchFamily="2" charset="0"/>
              </a:rPr>
              <a:t>-Chaque section prend toute la largeur disponible de la tablette</a:t>
            </a:r>
          </a:p>
        </p:txBody>
      </p:sp>
    </p:spTree>
    <p:extLst>
      <p:ext uri="{BB962C8B-B14F-4D97-AF65-F5344CB8AC3E}">
        <p14:creationId xmlns:p14="http://schemas.microsoft.com/office/powerpoint/2010/main" val="29179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DF703-226F-4F65-B2C4-5985A968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314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I.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lang="fr-FR" sz="2400" b="1" dirty="0">
                <a:solidFill>
                  <a:srgbClr val="0065FC"/>
                </a:solidFill>
                <a:latin typeface="Montserrat" panose="00000500000000000000" pitchFamily="2" charset="0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g) Réalisation du plan de la maquette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E2382-E8B0-4C9E-9F64-1E308313F775}"/>
              </a:ext>
            </a:extLst>
          </p:cNvPr>
          <p:cNvSpPr txBox="1"/>
          <p:nvPr/>
        </p:nvSpPr>
        <p:spPr>
          <a:xfrm>
            <a:off x="8714792" y="844113"/>
            <a:ext cx="4655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Utilisation des balises sémantiques :</a:t>
            </a:r>
          </a:p>
          <a:p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Footer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CB089B3-3224-4B3B-9D9B-9DB34ED15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4113"/>
            <a:ext cx="2962013" cy="5721777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080EC19-A50E-4B6E-873E-3CAC371F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15" y="844113"/>
            <a:ext cx="4151750" cy="57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05801-C4F4-4185-92A0-ABF1F8C5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III. Bilan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A1860-DD88-4BED-ACC6-B7DC229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0" y="14362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-Réalisé en 2 semaines</a:t>
            </a:r>
          </a:p>
          <a:p>
            <a:pPr marL="0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-Prise en main des bases d’HTML et CSS/SASS</a:t>
            </a:r>
          </a:p>
          <a:p>
            <a:pPr marL="0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-Prise en main des bases de GitHub</a:t>
            </a:r>
          </a:p>
          <a:p>
            <a:pPr marL="0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-Mise en ligne sur GitHub</a:t>
            </a:r>
          </a:p>
          <a:p>
            <a:pPr marL="0" indent="0">
              <a:buNone/>
            </a:pPr>
            <a:endParaRPr lang="fr-FR" sz="2400" baseline="30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49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370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Thème Office</vt:lpstr>
      <vt:lpstr>Soutenance Projet 3 :    Transformez une maquette en site web avec HTML &amp; CSS </vt:lpstr>
      <vt:lpstr>I. Les points techniques du projet a) Mise en place de GitHub et GitHub pages</vt:lpstr>
      <vt:lpstr>I. Les points techniques du projet b) Mise en place de SASS</vt:lpstr>
      <vt:lpstr>I. Les points techniques du projet c) Les animations / visuels</vt:lpstr>
      <vt:lpstr>I. Les points techniques du projet d) Réalisation du mobile first</vt:lpstr>
      <vt:lpstr>I. Les points techniques du projet e) Adaptation au format desktop</vt:lpstr>
      <vt:lpstr>I. Les points techniques du projet f) Adaptation au format tablette</vt:lpstr>
      <vt:lpstr>I. Les points techniques du projet g) Réalisation du plan de la maquette</vt:lpstr>
      <vt:lpstr>III. Bilan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 :    Transformez une maquette en site web avec HTML &amp; CSS </dc:title>
  <dc:creator>Julien Beral</dc:creator>
  <cp:lastModifiedBy>Julien Beral</cp:lastModifiedBy>
  <cp:revision>1</cp:revision>
  <dcterms:created xsi:type="dcterms:W3CDTF">2021-10-29T10:40:45Z</dcterms:created>
  <dcterms:modified xsi:type="dcterms:W3CDTF">2021-12-02T15:46:51Z</dcterms:modified>
</cp:coreProperties>
</file>