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3EF38-EA0B-4136-9763-3E955A9AE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7A55AB1-E38B-41A5-A035-BD6F1C94F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CCF995-A35E-42E2-8EF8-949F8B4B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941D-1FBD-416A-A377-CC1D6996D75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394E2E-6179-4EA8-93C9-CC989AA4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E50BB7-C905-4611-A8AF-6FA01FFC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7D20-4191-41B6-9D6A-F3F39A7A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72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86F9ED-4F0A-4AEC-A687-868E5023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3331AC-3401-49C4-A586-C62AD6061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C6705E-381C-40A9-9B07-926D8929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941D-1FBD-416A-A377-CC1D6996D75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9E1DB3-5408-4021-9B6B-2E8FA6A2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9C16FB-E590-402A-8F57-B20EF60C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7D20-4191-41B6-9D6A-F3F39A7A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97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63333A2-A173-417E-96F1-22CB02E6E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31F0C48-48DB-4792-AF20-B719E77C7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25D222-236D-472A-8463-C6D1C294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941D-1FBD-416A-A377-CC1D6996D75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A7A038-3A6D-460E-94E3-ABE905FB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E0D045-B8E5-434A-A6F5-6DE4ACED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7D20-4191-41B6-9D6A-F3F39A7A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70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55EF6-36C5-4FF2-AF6E-80E1E3985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3F4926-F591-4A44-B78A-7111582C9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F45B53-FEF0-4213-97AE-682A196F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941D-1FBD-416A-A377-CC1D6996D75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4B9CDF-EBE9-41DE-B4B2-1C6E07977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6DEEC3-BB34-4C92-9ECF-F8E01EB2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7D20-4191-41B6-9D6A-F3F39A7A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94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5EFC52-AB7B-4330-82BE-66D3FB33A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4027F7-9F68-4EB1-B901-776D5DA40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8B718F-CC99-47E6-B426-C2AEBE20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941D-1FBD-416A-A377-CC1D6996D75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94E1A5-FDB9-49BB-B99C-49A059E85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687C00-24B0-4486-B18E-42FFFA1D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7D20-4191-41B6-9D6A-F3F39A7A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8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C92FB-3A50-41D9-8DDB-A9A78A42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273706-F6A7-4BFE-B02A-A1D1F5D19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5B0349B-C88F-4C04-898C-F98009C44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1B293F-AD76-47BC-A90F-67D271CD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941D-1FBD-416A-A377-CC1D6996D75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3260C9-ED1E-4DB2-B10F-A0E0FA83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0EA129-F4FC-45E1-9544-990329F21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7D20-4191-41B6-9D6A-F3F39A7A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10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320A5D-6277-4E6A-A827-3F4E306B1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508553-6C21-40B8-A3F0-5B3413C00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54DC86-3D74-414E-BA1F-4BCBCACDB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EF35B0-1279-451F-A71E-B7285229E4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D8F87A-E919-4EBA-85C4-24B0A380C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58CB42C-525F-4D1D-8BF5-7C398D20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941D-1FBD-416A-A377-CC1D6996D75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C14B6C-B7FF-41C0-9796-3CF66C5E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7BCDEBA-A7C5-4ECB-85C5-0335A99E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7D20-4191-41B6-9D6A-F3F39A7A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613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15353-4050-49A9-A9B4-25C0EBED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82AE13D-7294-4F6D-87FB-0107A20B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941D-1FBD-416A-A377-CC1D6996D75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26ECD2-1960-4EB0-BDFA-DFE506B0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3EB8D9-EC3A-4F52-A595-E1AE7D67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7D20-4191-41B6-9D6A-F3F39A7A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81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7D2C97E-1AC1-4564-B21F-CE81B3543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941D-1FBD-416A-A377-CC1D6996D75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D1C203-8308-459F-A02F-CF234B41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B95D29-6F83-4F08-964B-C1319496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7D20-4191-41B6-9D6A-F3F39A7A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82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83A29A-BF4C-4536-9173-B478DAA3D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64723F-503A-4375-8A02-13D0881A9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7CF8C2-63BD-4245-9DB0-6A9D92BE6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9BF36B-50F9-47FF-A174-C0BEA8E8C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941D-1FBD-416A-A377-CC1D6996D75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7C4A76-4F7E-4148-A2C2-3C57030C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814F4D-D94C-4230-B2F8-F41748E3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7D20-4191-41B6-9D6A-F3F39A7A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403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CEAAE0-27FD-4116-91DE-7946896A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781569-C05A-4800-B5BA-1CC2A26F5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983F81-450F-4655-B912-7FE4F7FB9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F71995-9F56-4D46-B499-38B8EDCA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941D-1FBD-416A-A377-CC1D6996D75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641C2F-3DCC-431C-BDE7-822F9720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9198F5-1408-4A0E-BFF7-3AA53206C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27D20-4191-41B6-9D6A-F3F39A7A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99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CE14A9C-1E2A-4756-875E-AFCC9635E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BDB21-82B7-4688-B446-E4997C198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4C24AE-DF57-43A1-88B0-4D2CE6891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E941D-1FBD-416A-A377-CC1D6996D756}" type="datetimeFigureOut">
              <a:rPr lang="fr-FR" smtClean="0"/>
              <a:t>14/04/2022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ED282B-AD70-434C-8ADB-65D4BE278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E85FFC-F133-47E7-B229-8D71A980B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27D20-4191-41B6-9D6A-F3F39A7AEE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114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>
            <a:extLst>
              <a:ext uri="{FF2B5EF4-FFF2-40B4-BE49-F238E27FC236}">
                <a16:creationId xmlns:a16="http://schemas.microsoft.com/office/drawing/2014/main" id="{A00A4AC2-5702-4A70-8590-6A9460F859C5}"/>
              </a:ext>
            </a:extLst>
          </p:cNvPr>
          <p:cNvGrpSpPr/>
          <p:nvPr/>
        </p:nvGrpSpPr>
        <p:grpSpPr>
          <a:xfrm>
            <a:off x="2647951" y="892998"/>
            <a:ext cx="5105780" cy="2187111"/>
            <a:chOff x="2647951" y="892998"/>
            <a:chExt cx="5105780" cy="21871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71B535-8F17-40A6-9F26-AC8A3FC98AEB}"/>
                </a:ext>
              </a:extLst>
            </p:cNvPr>
            <p:cNvSpPr/>
            <p:nvPr/>
          </p:nvSpPr>
          <p:spPr>
            <a:xfrm>
              <a:off x="3602182" y="1293095"/>
              <a:ext cx="962069" cy="4820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PSU1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7661EF-8F6B-47CE-930F-F1C342D56958}"/>
                </a:ext>
              </a:extLst>
            </p:cNvPr>
            <p:cNvSpPr/>
            <p:nvPr/>
          </p:nvSpPr>
          <p:spPr>
            <a:xfrm>
              <a:off x="3602182" y="1921421"/>
              <a:ext cx="962069" cy="4820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PSU2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5316018-BCD5-485F-BE8D-5634B7AFA4D0}"/>
                </a:ext>
              </a:extLst>
            </p:cNvPr>
            <p:cNvSpPr/>
            <p:nvPr/>
          </p:nvSpPr>
          <p:spPr>
            <a:xfrm>
              <a:off x="4702562" y="1285989"/>
              <a:ext cx="303392" cy="11175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PDB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8DD59EB-48B0-4A2E-9E7C-4D31B4EC6F6A}"/>
                </a:ext>
              </a:extLst>
            </p:cNvPr>
            <p:cNvSpPr/>
            <p:nvPr/>
          </p:nvSpPr>
          <p:spPr>
            <a:xfrm>
              <a:off x="4998204" y="1285167"/>
              <a:ext cx="619932" cy="3116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+3.3V</a:t>
              </a: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2C37F95A-8252-4A5D-95D0-3B9A62B87201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2877608" y="1534141"/>
              <a:ext cx="724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26F2CE3B-B0AA-47A5-B0B5-89BBD9A9C8FF}"/>
                </a:ext>
              </a:extLst>
            </p:cNvPr>
            <p:cNvCxnSpPr/>
            <p:nvPr/>
          </p:nvCxnSpPr>
          <p:spPr>
            <a:xfrm flipH="1" flipV="1">
              <a:off x="2866600" y="2155538"/>
              <a:ext cx="735582" cy="69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EEE6F7-8E95-4CD9-B2CD-E6E19F06F59D}"/>
                </a:ext>
              </a:extLst>
            </p:cNvPr>
            <p:cNvSpPr/>
            <p:nvPr/>
          </p:nvSpPr>
          <p:spPr>
            <a:xfrm>
              <a:off x="2797445" y="1843929"/>
              <a:ext cx="735582" cy="3116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Power 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114557F-23E5-4984-AFE9-3785F8C73162}"/>
                </a:ext>
              </a:extLst>
            </p:cNvPr>
            <p:cNvSpPr/>
            <p:nvPr/>
          </p:nvSpPr>
          <p:spPr>
            <a:xfrm>
              <a:off x="2797445" y="1227462"/>
              <a:ext cx="735582" cy="3116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Power 2</a:t>
              </a:r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ACF4BEC8-17E9-419A-86DA-54DA26E9F45D}"/>
                </a:ext>
              </a:extLst>
            </p:cNvPr>
            <p:cNvCxnSpPr/>
            <p:nvPr/>
          </p:nvCxnSpPr>
          <p:spPr>
            <a:xfrm flipH="1" flipV="1">
              <a:off x="5001198" y="1534140"/>
              <a:ext cx="735582" cy="69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910CFA1-845F-462F-BEBE-E1698247B82D}"/>
                </a:ext>
              </a:extLst>
            </p:cNvPr>
            <p:cNvSpPr/>
            <p:nvPr/>
          </p:nvSpPr>
          <p:spPr>
            <a:xfrm>
              <a:off x="5049454" y="1581069"/>
              <a:ext cx="619932" cy="3116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+5V</a:t>
              </a:r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D1D076A7-26B1-42D0-B0F5-70B2ED0D17BE}"/>
                </a:ext>
              </a:extLst>
            </p:cNvPr>
            <p:cNvCxnSpPr/>
            <p:nvPr/>
          </p:nvCxnSpPr>
          <p:spPr>
            <a:xfrm flipH="1" flipV="1">
              <a:off x="5005954" y="1830042"/>
              <a:ext cx="735582" cy="69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6DF8541-86D4-4DA4-87C4-3BE4DDD5DF8F}"/>
                </a:ext>
              </a:extLst>
            </p:cNvPr>
            <p:cNvSpPr/>
            <p:nvPr/>
          </p:nvSpPr>
          <p:spPr>
            <a:xfrm>
              <a:off x="5049454" y="1900034"/>
              <a:ext cx="619932" cy="3116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+12V</a:t>
              </a:r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9737ED29-BAA4-42A4-9675-DA511115AD15}"/>
                </a:ext>
              </a:extLst>
            </p:cNvPr>
            <p:cNvCxnSpPr/>
            <p:nvPr/>
          </p:nvCxnSpPr>
          <p:spPr>
            <a:xfrm flipH="1" flipV="1">
              <a:off x="5005954" y="2149007"/>
              <a:ext cx="735582" cy="69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0DE41E-739D-47A1-ADB5-088DEBBAAAC2}"/>
                </a:ext>
              </a:extLst>
            </p:cNvPr>
            <p:cNvSpPr/>
            <p:nvPr/>
          </p:nvSpPr>
          <p:spPr>
            <a:xfrm>
              <a:off x="5921527" y="1007670"/>
              <a:ext cx="1347177" cy="3323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cpu 1-n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0BA0501-DBC9-43AC-9E39-8C83F5634D68}"/>
                </a:ext>
              </a:extLst>
            </p:cNvPr>
            <p:cNvSpPr/>
            <p:nvPr/>
          </p:nvSpPr>
          <p:spPr>
            <a:xfrm>
              <a:off x="5921527" y="1389198"/>
              <a:ext cx="1347177" cy="3323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ram 1-n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06FBE64-D78C-4667-8833-738D56D9F689}"/>
                </a:ext>
              </a:extLst>
            </p:cNvPr>
            <p:cNvSpPr/>
            <p:nvPr/>
          </p:nvSpPr>
          <p:spPr>
            <a:xfrm>
              <a:off x="5921527" y="1773837"/>
              <a:ext cx="1347177" cy="3323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drives 1-n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BECCE4C-2AA3-4894-8E3C-9C359BED1BBB}"/>
                </a:ext>
              </a:extLst>
            </p:cNvPr>
            <p:cNvSpPr/>
            <p:nvPr/>
          </p:nvSpPr>
          <p:spPr>
            <a:xfrm>
              <a:off x="5921527" y="2158478"/>
              <a:ext cx="1347177" cy="8680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>
                  <a:solidFill>
                    <a:schemeClr val="tx1"/>
                  </a:solidFill>
                </a:rPr>
                <a:t>Motherboard</a:t>
              </a:r>
              <a:endParaRPr lang="fr-FR" sz="1200" dirty="0">
                <a:solidFill>
                  <a:schemeClr val="tx1"/>
                </a:solidFill>
              </a:endParaRPr>
            </a:p>
            <a:p>
              <a:pPr algn="ctr"/>
              <a:endParaRPr lang="fr-FR" sz="1200" dirty="0">
                <a:solidFill>
                  <a:schemeClr val="tx1"/>
                </a:solidFill>
              </a:endParaRPr>
            </a:p>
            <a:p>
              <a:pPr algn="ctr"/>
              <a:endParaRPr lang="fr-FR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FDD43AC-7005-4E40-911D-313D5249B55A}"/>
                </a:ext>
              </a:extLst>
            </p:cNvPr>
            <p:cNvSpPr/>
            <p:nvPr/>
          </p:nvSpPr>
          <p:spPr>
            <a:xfrm>
              <a:off x="5991268" y="2573676"/>
              <a:ext cx="1175905" cy="3323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BMC µ</a:t>
              </a:r>
              <a:r>
                <a:rPr lang="fr-FR" sz="1200" dirty="0" err="1">
                  <a:solidFill>
                    <a:schemeClr val="tx1"/>
                  </a:solidFill>
                </a:rPr>
                <a:t>controler</a:t>
              </a:r>
              <a:endParaRPr lang="fr-FR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Connecteur : en angle 31">
              <a:extLst>
                <a:ext uri="{FF2B5EF4-FFF2-40B4-BE49-F238E27FC236}">
                  <a16:creationId xmlns:a16="http://schemas.microsoft.com/office/drawing/2014/main" id="{C7EBD3FE-3CF4-416A-BB18-0AF7053A9E2B}"/>
                </a:ext>
              </a:extLst>
            </p:cNvPr>
            <p:cNvCxnSpPr>
              <a:cxnSpLocks/>
              <a:stCxn id="8" idx="2"/>
              <a:endCxn id="30" idx="1"/>
            </p:cNvCxnSpPr>
            <p:nvPr/>
          </p:nvCxnSpPr>
          <p:spPr>
            <a:xfrm rot="16200000" flipH="1">
              <a:off x="5254583" y="2003187"/>
              <a:ext cx="336360" cy="1137010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7D82B18-6494-4A7D-BCB5-49B5A1165563}"/>
                </a:ext>
              </a:extLst>
            </p:cNvPr>
            <p:cNvSpPr/>
            <p:nvPr/>
          </p:nvSpPr>
          <p:spPr>
            <a:xfrm>
              <a:off x="4799941" y="2466576"/>
              <a:ext cx="1175903" cy="3116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Energy data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042502C-3F6E-40E6-9BD3-A0AF01C0B061}"/>
                </a:ext>
              </a:extLst>
            </p:cNvPr>
            <p:cNvSpPr/>
            <p:nvPr/>
          </p:nvSpPr>
          <p:spPr>
            <a:xfrm>
              <a:off x="2647951" y="2768500"/>
              <a:ext cx="1482347" cy="3116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200" dirty="0">
                  <a:solidFill>
                    <a:schemeClr val="tx1"/>
                  </a:solidFill>
                </a:rPr>
                <a:t>Servers </a:t>
              </a:r>
              <a:r>
                <a:rPr lang="fr-FR" sz="1200" dirty="0" err="1">
                  <a:solidFill>
                    <a:schemeClr val="tx1"/>
                  </a:solidFill>
                </a:rPr>
                <a:t>typical</a:t>
              </a:r>
              <a:r>
                <a:rPr lang="fr-FR" sz="1200" dirty="0">
                  <a:solidFill>
                    <a:schemeClr val="tx1"/>
                  </a:solidFill>
                </a:rPr>
                <a:t> </a:t>
              </a:r>
              <a:r>
                <a:rPr lang="fr-FR" sz="1200" dirty="0" err="1">
                  <a:solidFill>
                    <a:schemeClr val="tx1"/>
                  </a:solidFill>
                </a:rPr>
                <a:t>internal</a:t>
              </a:r>
              <a:r>
                <a:rPr lang="fr-FR" sz="1200" dirty="0">
                  <a:solidFill>
                    <a:schemeClr val="tx1"/>
                  </a:solidFill>
                </a:rPr>
                <a:t> architecture</a:t>
              </a:r>
              <a:br>
                <a:rPr lang="fr-FR" sz="1200" dirty="0">
                  <a:solidFill>
                    <a:schemeClr val="tx1"/>
                  </a:solidFill>
                </a:rPr>
              </a:br>
              <a:r>
                <a:rPr lang="fr-FR" sz="1200" dirty="0">
                  <a:solidFill>
                    <a:schemeClr val="tx1"/>
                  </a:solidFill>
                </a:rPr>
                <a:t>FX, 14-04-2022</a:t>
              </a:r>
            </a:p>
          </p:txBody>
        </p:sp>
        <p:sp>
          <p:nvSpPr>
            <p:cNvPr id="37" name="Rectangle : coins arrondis 36">
              <a:extLst>
                <a:ext uri="{FF2B5EF4-FFF2-40B4-BE49-F238E27FC236}">
                  <a16:creationId xmlns:a16="http://schemas.microsoft.com/office/drawing/2014/main" id="{6EEBE1E2-AAFD-412E-97A3-A9ACE04B6758}"/>
                </a:ext>
              </a:extLst>
            </p:cNvPr>
            <p:cNvSpPr/>
            <p:nvPr/>
          </p:nvSpPr>
          <p:spPr>
            <a:xfrm>
              <a:off x="6930716" y="1084390"/>
              <a:ext cx="254929" cy="20277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fr-FR" sz="1200" dirty="0">
                  <a:solidFill>
                    <a:schemeClr val="tx1"/>
                  </a:solidFill>
                </a:rPr>
                <a:t>OS</a:t>
              </a:r>
            </a:p>
          </p:txBody>
        </p: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BD74AAB7-CEA9-418F-877B-341C2F71B5CF}"/>
                </a:ext>
              </a:extLst>
            </p:cNvPr>
            <p:cNvGrpSpPr/>
            <p:nvPr/>
          </p:nvGrpSpPr>
          <p:grpSpPr>
            <a:xfrm>
              <a:off x="7167173" y="1185779"/>
              <a:ext cx="356460" cy="1554094"/>
              <a:chOff x="7167173" y="1185779"/>
              <a:chExt cx="356460" cy="1554094"/>
            </a:xfrm>
          </p:grpSpPr>
          <p:cxnSp>
            <p:nvCxnSpPr>
              <p:cNvPr id="39" name="Connecteur droit avec flèche 38">
                <a:extLst>
                  <a:ext uri="{FF2B5EF4-FFF2-40B4-BE49-F238E27FC236}">
                    <a16:creationId xmlns:a16="http://schemas.microsoft.com/office/drawing/2014/main" id="{607407BC-8CCE-48AD-8747-769664F189B3}"/>
                  </a:ext>
                </a:extLst>
              </p:cNvPr>
              <p:cNvCxnSpPr>
                <a:cxnSpLocks/>
                <a:endCxn id="37" idx="3"/>
              </p:cNvCxnSpPr>
              <p:nvPr/>
            </p:nvCxnSpPr>
            <p:spPr>
              <a:xfrm flipH="1">
                <a:off x="7185645" y="1185779"/>
                <a:ext cx="337988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>
                <a:extLst>
                  <a:ext uri="{FF2B5EF4-FFF2-40B4-BE49-F238E27FC236}">
                    <a16:creationId xmlns:a16="http://schemas.microsoft.com/office/drawing/2014/main" id="{00D57B1F-BF44-4670-9378-ECF9E5459A45}"/>
                  </a:ext>
                </a:extLst>
              </p:cNvPr>
              <p:cNvCxnSpPr/>
              <p:nvPr/>
            </p:nvCxnSpPr>
            <p:spPr>
              <a:xfrm>
                <a:off x="7523633" y="1185779"/>
                <a:ext cx="0" cy="1554094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948212FE-D39A-49D2-ADA1-C874D24E29CC}"/>
                  </a:ext>
                </a:extLst>
              </p:cNvPr>
              <p:cNvCxnSpPr>
                <a:stCxn id="30" idx="3"/>
              </p:cNvCxnSpPr>
              <p:nvPr/>
            </p:nvCxnSpPr>
            <p:spPr>
              <a:xfrm>
                <a:off x="7167173" y="2739872"/>
                <a:ext cx="356460" cy="1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6CE4B5A1-9880-469C-BE41-700A4D9E9FD0}"/>
                </a:ext>
              </a:extLst>
            </p:cNvPr>
            <p:cNvSpPr txBox="1"/>
            <p:nvPr/>
          </p:nvSpPr>
          <p:spPr>
            <a:xfrm>
              <a:off x="7268704" y="892998"/>
              <a:ext cx="48502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200" dirty="0"/>
                <a:t>IPMI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36173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34</Words>
  <Application>Microsoft Office PowerPoint</Application>
  <PresentationFormat>Grand écran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Francois Xavier Parisot</dc:creator>
  <cp:lastModifiedBy>Francois Xavier Parisot</cp:lastModifiedBy>
  <cp:revision>3</cp:revision>
  <dcterms:created xsi:type="dcterms:W3CDTF">2022-04-14T14:46:58Z</dcterms:created>
  <dcterms:modified xsi:type="dcterms:W3CDTF">2022-04-14T15:13:54Z</dcterms:modified>
</cp:coreProperties>
</file>