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58" r:id="rId3"/>
    <p:sldId id="259" r:id="rId4"/>
    <p:sldId id="299" r:id="rId5"/>
    <p:sldId id="300" r:id="rId6"/>
    <p:sldId id="282" r:id="rId7"/>
    <p:sldId id="285" r:id="rId8"/>
    <p:sldId id="297" r:id="rId9"/>
    <p:sldId id="298" r:id="rId10"/>
    <p:sldId id="301" r:id="rId11"/>
    <p:sldId id="289" r:id="rId12"/>
    <p:sldId id="302" r:id="rId13"/>
    <p:sldId id="303" r:id="rId14"/>
    <p:sldId id="304" r:id="rId15"/>
    <p:sldId id="305" r:id="rId16"/>
    <p:sldId id="306" r:id="rId17"/>
    <p:sldId id="307" r:id="rId18"/>
    <p:sldId id="308" r:id="rId1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87" autoAdjust="0"/>
    <p:restoredTop sz="86433" autoAdjust="0"/>
  </p:normalViewPr>
  <p:slideViewPr>
    <p:cSldViewPr snapToGrid="0">
      <p:cViewPr varScale="1">
        <p:scale>
          <a:sx n="94" d="100"/>
          <a:sy n="94" d="100"/>
        </p:scale>
        <p:origin x="108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F2F135-A303-4DD6-9894-2ECAD9E5DBC9}" type="datetimeFigureOut">
              <a:rPr lang="fr-FR" smtClean="0"/>
              <a:t>29/03/2019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DFA25-216B-4048-9E14-17772AFFB9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9217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05756B-5F5C-4EED-907C-E25857D58D0B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1328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05756B-5F5C-4EED-907C-E25857D58D0B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70389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05756B-5F5C-4EED-907C-E25857D58D0B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11737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05756B-5F5C-4EED-907C-E25857D58D0B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619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FD8FCD-17B2-4953-937C-8485312923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9B16623-C976-4EA6-80AB-798951570C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FA81074-5D99-40C8-9D51-F0EE3AF0C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5D739-1F39-46A1-82E5-C30CDDBD57CA}" type="datetimeFigureOut">
              <a:rPr lang="fr-FR" smtClean="0"/>
              <a:t>29/03/2019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B05FF09-A4D7-44B5-8060-1034A29E8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BA7CD19-1E1D-4F26-828B-0BAD27B19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4B6EC-412B-4EA8-B987-91553A3BFE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6591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3D161C-607B-44A5-8886-288EF3C12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1911EC0-24BC-4291-B239-A562FC513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23352CB-75FF-4B82-B393-FFD4911E0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5D739-1F39-46A1-82E5-C30CDDBD57CA}" type="datetimeFigureOut">
              <a:rPr lang="fr-FR" smtClean="0"/>
              <a:t>29/03/2019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F1FD69B-96A3-46DD-A0A4-315CB8BCC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39C7815-F1D8-4357-9E80-9518AAC6F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4B6EC-412B-4EA8-B987-91553A3BFE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2296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175A724-3167-4E85-87B2-3B85EEA2BF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1055A7F-85A5-41E7-ADD6-5F88A6B9BD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4A9F3BC-7236-4ACE-B5F4-62D9DF9F2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5D739-1F39-46A1-82E5-C30CDDBD57CA}" type="datetimeFigureOut">
              <a:rPr lang="fr-FR" smtClean="0"/>
              <a:t>29/03/2019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13FD723-99E1-4866-8C9F-DAE3306B1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2C26A00-8273-414E-87EF-16ABC364D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4B6EC-412B-4EA8-B987-91553A3BFE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5926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E5A05A-69BF-4208-8F4E-BDEAC3877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D387E1A-3F59-4BB9-9049-C3C71D4D1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737AD1B-CD00-494A-94E1-FD1184C26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5D739-1F39-46A1-82E5-C30CDDBD57CA}" type="datetimeFigureOut">
              <a:rPr lang="fr-FR" smtClean="0"/>
              <a:t>29/03/2019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9DDD478-5405-4556-83F2-92DAE84C2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1EE3609-772D-44DE-A5FE-BED39CBDB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4B6EC-412B-4EA8-B987-91553A3BFE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48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D68240-FFE9-41B5-8AB4-6DA570C2C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3922A84-BE76-4BDD-A7DC-BDB0DF8E7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8B3D53D-3823-4F14-BC98-EC1198570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5D739-1F39-46A1-82E5-C30CDDBD57CA}" type="datetimeFigureOut">
              <a:rPr lang="fr-FR" smtClean="0"/>
              <a:t>29/03/2019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7CB7324-ACFA-4E71-AC9B-F702C052E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DC40C6E-5DB5-4068-8109-8A9A445AB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4B6EC-412B-4EA8-B987-91553A3BFE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1921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F7E7F6-C825-445F-91DD-B8E127F29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450B2C-3CF2-4321-8A42-1BA7023674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C591581-C501-47CE-BA0B-64979464CD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8F146E8-3C64-4669-AC18-C3BF87D12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5D739-1F39-46A1-82E5-C30CDDBD57CA}" type="datetimeFigureOut">
              <a:rPr lang="fr-FR" smtClean="0"/>
              <a:t>29/03/2019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600A408-E212-4818-998C-2B077AC1A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8553D33-8908-4662-9E74-0FA5B0D34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4B6EC-412B-4EA8-B987-91553A3BFE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5288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C55513-C2B0-4329-9446-CF00E2364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51AC42-D264-4E0F-8551-FF7820127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AC4D7C6-7D24-4AE3-BF33-A37DC3C19D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8155348-5E57-40AF-86A4-1DC4B0128B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0E2A132-A5B6-44C8-937B-2785BEAA46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8F83626-C9AB-49DE-A448-6AC353E30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5D739-1F39-46A1-82E5-C30CDDBD57CA}" type="datetimeFigureOut">
              <a:rPr lang="fr-FR" smtClean="0"/>
              <a:t>29/03/2019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9164FC8-E82A-4189-92AF-FFCC4B92D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6DA5050-4C92-453F-95BB-4748DE2AC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4B6EC-412B-4EA8-B987-91553A3BFE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072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9E72C0-BD2F-4A74-B3F2-CAC9049AB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492544D-FF9F-4666-8B1C-7F70047A8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5D739-1F39-46A1-82E5-C30CDDBD57CA}" type="datetimeFigureOut">
              <a:rPr lang="fr-FR" smtClean="0"/>
              <a:t>29/03/2019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3D6A19C-A753-4E28-B4DC-86230A931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7A10D0C-33E7-4621-9F29-D76C93E0D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4B6EC-412B-4EA8-B987-91553A3BFE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8313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9D4F279-85F6-445D-A559-9F25E4CBB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5D739-1F39-46A1-82E5-C30CDDBD57CA}" type="datetimeFigureOut">
              <a:rPr lang="fr-FR" smtClean="0"/>
              <a:t>29/03/2019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733E815-358D-47C1-979F-F7C0362E4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D6C9090-A8AF-475D-82E2-2BC7D0401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4B6EC-412B-4EA8-B987-91553A3BFE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067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48B239-FAD6-4042-B54D-F281885DE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3E48AF-CB3F-468C-B082-2A36D5B721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E89ABF1-610F-45DB-B21E-FA23356D44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902706A-3A43-43F3-A46A-61CCCFA79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5D739-1F39-46A1-82E5-C30CDDBD57CA}" type="datetimeFigureOut">
              <a:rPr lang="fr-FR" smtClean="0"/>
              <a:t>29/03/2019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906A51B-8E62-4D79-9037-DB107C870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8B61A5C-6021-4431-8587-B92DA5644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4B6EC-412B-4EA8-B987-91553A3BFE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030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5A07F9-6026-449B-931C-DE4149B86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39798B8-DE9D-4999-ABD0-6E76C674AB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DB6D4A4-BDDF-42D3-A38C-903BA19CA5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6ABAC52-D315-4C77-90E1-F8C48D020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5D739-1F39-46A1-82E5-C30CDDBD57CA}" type="datetimeFigureOut">
              <a:rPr lang="fr-FR" smtClean="0"/>
              <a:t>29/03/2019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E88A285-6A83-4D8B-9C36-3DDAF7E2B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61A65C7-796B-4BE8-849F-CF752C266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4B6EC-412B-4EA8-B987-91553A3BFE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26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E083AC7-28B2-4FF3-A949-355B1529A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AEBBBD1-BBB7-4506-B496-EF2008BD5B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01069F0-3577-44B2-9851-47349C024C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5D739-1F39-46A1-82E5-C30CDDBD57CA}" type="datetimeFigureOut">
              <a:rPr lang="fr-FR" smtClean="0"/>
              <a:t>29/03/2019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DE3D9F3-3388-4F4C-9C88-76D1D97680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3367DA4-825B-4B82-B786-41EE301B7E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94B6EC-412B-4EA8-B987-91553A3BFE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6849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F2B4AB-E26F-40B4-ABDA-F40B8F0313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fr-FR" sz="4700" dirty="0"/>
              <a:t>Projet 5 : Produisez une étude de marché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325DE27-E9E9-4E3D-B1D5-81B9A0C5E0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fr-FR" sz="2000" dirty="0"/>
              <a:t>Par Julien PAULET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791B2A6-C984-456E-A13D-BC1E70CB7D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851" r="1308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516756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A876EA-FED9-49A0-94CB-4283459215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5279"/>
            <a:ext cx="9144000" cy="1041083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18B9057-36A2-4CEF-8698-A320933B4F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97539"/>
            <a:ext cx="9245600" cy="3062922"/>
          </a:xfrm>
        </p:spPr>
        <p:txBody>
          <a:bodyPr>
            <a:normAutofit/>
          </a:bodyPr>
          <a:lstStyle/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86C892C-1E6D-41AC-9500-A62F2106E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5435600"/>
            <a:ext cx="1422400" cy="14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137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12FA98D-5214-442A-97A7-973984024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6628" y="1783959"/>
            <a:ext cx="464525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b="1" u="sng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Résultats</a:t>
            </a:r>
            <a:r>
              <a:rPr lang="en-US" sz="6000" b="1" u="sng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6000" b="1" u="sng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l’étude</a:t>
            </a:r>
            <a:r>
              <a:rPr lang="en-US" sz="6000" b="1" u="sng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:</a:t>
            </a:r>
            <a:endParaRPr lang="en-US" sz="60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021A57B-D205-40D5-8AF4-029DC39718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779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A876EA-FED9-49A0-94CB-4283459215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5279"/>
            <a:ext cx="9144000" cy="1041083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18B9057-36A2-4CEF-8698-A320933B4F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97539"/>
            <a:ext cx="9245600" cy="3062922"/>
          </a:xfrm>
        </p:spPr>
        <p:txBody>
          <a:bodyPr>
            <a:normAutofit/>
          </a:bodyPr>
          <a:lstStyle/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86C892C-1E6D-41AC-9500-A62F2106E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5435600"/>
            <a:ext cx="1422400" cy="14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731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A876EA-FED9-49A0-94CB-4283459215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5279"/>
            <a:ext cx="9144000" cy="1041083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18B9057-36A2-4CEF-8698-A320933B4F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97539"/>
            <a:ext cx="9245600" cy="3062922"/>
          </a:xfrm>
        </p:spPr>
        <p:txBody>
          <a:bodyPr>
            <a:normAutofit/>
          </a:bodyPr>
          <a:lstStyle/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86C892C-1E6D-41AC-9500-A62F2106E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5435600"/>
            <a:ext cx="1422400" cy="14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1804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A876EA-FED9-49A0-94CB-4283459215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5279"/>
            <a:ext cx="9144000" cy="1041083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18B9057-36A2-4CEF-8698-A320933B4F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97539"/>
            <a:ext cx="9245600" cy="3062922"/>
          </a:xfrm>
        </p:spPr>
        <p:txBody>
          <a:bodyPr>
            <a:normAutofit/>
          </a:bodyPr>
          <a:lstStyle/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86C892C-1E6D-41AC-9500-A62F2106E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5435600"/>
            <a:ext cx="1422400" cy="14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7918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A876EA-FED9-49A0-94CB-4283459215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5279"/>
            <a:ext cx="9144000" cy="1041083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18B9057-36A2-4CEF-8698-A320933B4F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97539"/>
            <a:ext cx="9245600" cy="3062922"/>
          </a:xfrm>
        </p:spPr>
        <p:txBody>
          <a:bodyPr>
            <a:normAutofit/>
          </a:bodyPr>
          <a:lstStyle/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86C892C-1E6D-41AC-9500-A62F2106E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5435600"/>
            <a:ext cx="1422400" cy="14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2333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A876EA-FED9-49A0-94CB-4283459215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5279"/>
            <a:ext cx="9144000" cy="1041083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18B9057-36A2-4CEF-8698-A320933B4F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97539"/>
            <a:ext cx="9245600" cy="3062922"/>
          </a:xfrm>
        </p:spPr>
        <p:txBody>
          <a:bodyPr>
            <a:normAutofit/>
          </a:bodyPr>
          <a:lstStyle/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86C892C-1E6D-41AC-9500-A62F2106E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5435600"/>
            <a:ext cx="1422400" cy="14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5591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A876EA-FED9-49A0-94CB-4283459215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5279"/>
            <a:ext cx="9144000" cy="1041083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18B9057-36A2-4CEF-8698-A320933B4F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97539"/>
            <a:ext cx="9245600" cy="3062922"/>
          </a:xfrm>
        </p:spPr>
        <p:txBody>
          <a:bodyPr>
            <a:normAutofit/>
          </a:bodyPr>
          <a:lstStyle/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86C892C-1E6D-41AC-9500-A62F2106E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5435600"/>
            <a:ext cx="1422400" cy="14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3023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A876EA-FED9-49A0-94CB-4283459215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5279"/>
            <a:ext cx="9144000" cy="1041083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18B9057-36A2-4CEF-8698-A320933B4F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97539"/>
            <a:ext cx="9245600" cy="3062922"/>
          </a:xfrm>
        </p:spPr>
        <p:txBody>
          <a:bodyPr>
            <a:normAutofit/>
          </a:bodyPr>
          <a:lstStyle/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86C892C-1E6D-41AC-9500-A62F2106E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5435600"/>
            <a:ext cx="1422400" cy="14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465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AE58E6-EA42-4089-81E5-54263D2C3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3600" y="1396289"/>
            <a:ext cx="5006336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Sommaire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: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F74D28C-3268-4E35-8EE1-D92CB4A8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8D44E42-C462-4105-BC86-FE75B4E3C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024154" cy="6858000"/>
          </a:xfrm>
          <a:custGeom>
            <a:avLst/>
            <a:gdLst>
              <a:gd name="connsiteX0" fmla="*/ 70374 w 6024154"/>
              <a:gd name="connsiteY0" fmla="*/ 0 h 6858000"/>
              <a:gd name="connsiteX1" fmla="*/ 6024154 w 6024154"/>
              <a:gd name="connsiteY1" fmla="*/ 0 h 6858000"/>
              <a:gd name="connsiteX2" fmla="*/ 6024154 w 6024154"/>
              <a:gd name="connsiteY2" fmla="*/ 6858000 h 6858000"/>
              <a:gd name="connsiteX3" fmla="*/ 3587167 w 6024154"/>
              <a:gd name="connsiteY3" fmla="*/ 6858000 h 6858000"/>
              <a:gd name="connsiteX4" fmla="*/ 3474220 w 6024154"/>
              <a:gd name="connsiteY4" fmla="*/ 6800152 h 6858000"/>
              <a:gd name="connsiteX5" fmla="*/ 0 w 6024154"/>
              <a:gd name="connsiteY5" fmla="*/ 962844 h 6858000"/>
              <a:gd name="connsiteX6" fmla="*/ 34274 w 6024154"/>
              <a:gd name="connsiteY6" fmla="*/ 2840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70374" y="0"/>
                </a:moveTo>
                <a:lnTo>
                  <a:pt x="6024154" y="0"/>
                </a:lnTo>
                <a:lnTo>
                  <a:pt x="6024154" y="6858000"/>
                </a:lnTo>
                <a:lnTo>
                  <a:pt x="3587167" y="6858000"/>
                </a:lnTo>
                <a:lnTo>
                  <a:pt x="3474220" y="6800152"/>
                </a:lnTo>
                <a:cubicBezTo>
                  <a:pt x="1404818" y="5675986"/>
                  <a:pt x="0" y="3483472"/>
                  <a:pt x="0" y="962844"/>
                </a:cubicBezTo>
                <a:cubicBezTo>
                  <a:pt x="0" y="733696"/>
                  <a:pt x="11610" y="507260"/>
                  <a:pt x="34274" y="28409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E193CA8-CB8E-4090-9B04-6D686A43E8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8" r="-2" b="-2"/>
          <a:stretch/>
        </p:blipFill>
        <p:spPr>
          <a:xfrm>
            <a:off x="364241" y="563096"/>
            <a:ext cx="4105275" cy="4266015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2CB3A196-3B29-4019-9451-CC6912F38326}"/>
              </a:ext>
            </a:extLst>
          </p:cNvPr>
          <p:cNvSpPr txBox="1"/>
          <p:nvPr/>
        </p:nvSpPr>
        <p:spPr>
          <a:xfrm>
            <a:off x="6658044" y="2871982"/>
            <a:ext cx="5006336" cy="31816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Context et </a:t>
            </a:r>
            <a:r>
              <a:rPr lang="en-US" dirty="0" err="1"/>
              <a:t>Enjeux</a:t>
            </a:r>
            <a:endParaRPr lang="en-US" dirty="0"/>
          </a:p>
          <a:p>
            <a:pPr marL="228600">
              <a:lnSpc>
                <a:spcPct val="90000"/>
              </a:lnSpc>
              <a:spcAft>
                <a:spcPts val="600"/>
              </a:spcAft>
            </a:pPr>
            <a:endParaRPr lang="en-US" dirty="0"/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Démarche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Résultats</a:t>
            </a:r>
            <a:r>
              <a:rPr lang="en-US" dirty="0"/>
              <a:t> de </a:t>
            </a:r>
            <a:r>
              <a:rPr lang="en-US" dirty="0" err="1"/>
              <a:t>l’étude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736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8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12FA98D-5214-442A-97A7-973984024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6628" y="1783959"/>
            <a:ext cx="464525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b="1" u="sng" dirty="0">
                <a:solidFill>
                  <a:schemeClr val="bg1"/>
                </a:solidFill>
              </a:rPr>
              <a:t>Context et </a:t>
            </a:r>
            <a:r>
              <a:rPr lang="en-US" sz="6000" b="1" u="sng" dirty="0" err="1">
                <a:solidFill>
                  <a:schemeClr val="bg1"/>
                </a:solidFill>
              </a:rPr>
              <a:t>Enjeux</a:t>
            </a:r>
            <a:r>
              <a:rPr lang="en-US" sz="6000" b="1" u="sng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:</a:t>
            </a:r>
            <a:endParaRPr lang="en-US" sz="60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C7E9986-8738-4375-8247-2F05C29660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14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FE901E-361D-4133-B8E4-58AD9E0A33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29883"/>
            <a:ext cx="9144000" cy="1082357"/>
          </a:xfrm>
        </p:spPr>
        <p:txBody>
          <a:bodyPr>
            <a:normAutofit/>
          </a:bodyPr>
          <a:lstStyle/>
          <a:p>
            <a:r>
              <a:rPr lang="fr-FR" dirty="0" err="1"/>
              <a:t>Context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005F86F-E615-467E-BFD3-2221E96317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68880"/>
            <a:ext cx="9144000" cy="1920240"/>
          </a:xfrm>
        </p:spPr>
        <p:txBody>
          <a:bodyPr>
            <a:normAutofit/>
          </a:bodyPr>
          <a:lstStyle/>
          <a:p>
            <a:pPr algn="l"/>
            <a:r>
              <a:rPr lang="fr-FR" dirty="0"/>
              <a:t>L’entreprise souhaite</a:t>
            </a:r>
            <a:r>
              <a:rPr lang="fr-FR" baseline="0" dirty="0"/>
              <a:t> se développer à l’international, en exportant de la viande de volaille. Aucun pays n’est visé en particulier. Mon travail consiste donc à « dégrossir » le champ des possibles en ciblant les pays les plus intéressants ; Ensuite, l’équipe Marketing pourra rentrer plus en détails dans les recherches pour ces pays là.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84662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FE901E-361D-4133-B8E4-58AD9E0A33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29883"/>
            <a:ext cx="9144000" cy="1082357"/>
          </a:xfrm>
        </p:spPr>
        <p:txBody>
          <a:bodyPr>
            <a:normAutofit/>
          </a:bodyPr>
          <a:lstStyle/>
          <a:p>
            <a:r>
              <a:rPr lang="fr-FR" dirty="0"/>
              <a:t>Enjeux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005F86F-E615-467E-BFD3-2221E96317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68880"/>
            <a:ext cx="9144000" cy="1991360"/>
          </a:xfrm>
        </p:spPr>
        <p:txBody>
          <a:bodyPr>
            <a:normAutofit/>
          </a:bodyPr>
          <a:lstStyle/>
          <a:p>
            <a:pPr algn="l"/>
            <a:r>
              <a:rPr lang="fr-FR" dirty="0"/>
              <a:t>L’enjeux ici est d’accélérer l’étude de marché, en évitant à l’équipe Marketing de faire une étude précise sur un pays qui se révélera inintéressant par la suite (manque de richesse, consommation de viande trop faible, etc…).</a:t>
            </a:r>
          </a:p>
          <a:p>
            <a:pPr algn="l"/>
            <a:r>
              <a:rPr lang="fr-FR" dirty="0"/>
              <a:t>Mon étude intervient donc pour faire un premier tri.</a:t>
            </a:r>
          </a:p>
        </p:txBody>
      </p:sp>
    </p:spTree>
    <p:extLst>
      <p:ext uri="{BB962C8B-B14F-4D97-AF65-F5344CB8AC3E}">
        <p14:creationId xmlns:p14="http://schemas.microsoft.com/office/powerpoint/2010/main" val="3981753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7BB25652-98F0-44D9-9CE3-603811FF0B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5435600"/>
            <a:ext cx="1422400" cy="1422400"/>
          </a:xfrm>
          <a:prstGeom prst="rect">
            <a:avLst/>
          </a:prstGeom>
        </p:spPr>
      </p:pic>
      <p:sp>
        <p:nvSpPr>
          <p:cNvPr id="5" name="Titre 4">
            <a:extLst>
              <a:ext uri="{FF2B5EF4-FFF2-40B4-BE49-F238E27FC236}">
                <a16:creationId xmlns:a16="http://schemas.microsoft.com/office/drawing/2014/main" id="{AB1504F3-A48F-4D97-8A37-9FEAC2381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 u="sng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Démarche :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66944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7BB25652-98F0-44D9-9CE3-603811FF0B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5435600"/>
            <a:ext cx="1422400" cy="1422400"/>
          </a:xfrm>
          <a:prstGeom prst="rect">
            <a:avLst/>
          </a:prstGeom>
        </p:spPr>
      </p:pic>
      <p:sp>
        <p:nvSpPr>
          <p:cNvPr id="5" name="Titre 4">
            <a:extLst>
              <a:ext uri="{FF2B5EF4-FFF2-40B4-BE49-F238E27FC236}">
                <a16:creationId xmlns:a16="http://schemas.microsoft.com/office/drawing/2014/main" id="{AB1504F3-A48F-4D97-8A37-9FEAC2381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5400" dirty="0"/>
              <a:t>Les données sont extraites de la FAO </a:t>
            </a:r>
          </a:p>
        </p:txBody>
      </p:sp>
    </p:spTree>
    <p:extLst>
      <p:ext uri="{BB962C8B-B14F-4D97-AF65-F5344CB8AC3E}">
        <p14:creationId xmlns:p14="http://schemas.microsoft.com/office/powerpoint/2010/main" val="2068293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5F4E1D-C2D1-48A3-87E1-EAA86D29F7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1920" y="396240"/>
            <a:ext cx="9408160" cy="1046481"/>
          </a:xfrm>
        </p:spPr>
        <p:txBody>
          <a:bodyPr>
            <a:normAutofit fontScale="90000"/>
          </a:bodyPr>
          <a:lstStyle/>
          <a:p>
            <a:r>
              <a:rPr lang="fr-FR" dirty="0"/>
              <a:t>Données utilisées pour l’analyse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7FAF219-AB1C-4BDD-A381-F70BE8FC4B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1920" y="1999139"/>
            <a:ext cx="9144000" cy="2859722"/>
          </a:xfrm>
        </p:spPr>
        <p:txBody>
          <a:bodyPr>
            <a:normAutofit fontScale="850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baseline="0" dirty="0"/>
              <a:t>Le ratio de population (n/n-1)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/>
              <a:t>Le ratio de protéines d’origine animale par rapport aux protéines totales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/>
              <a:t>La disponibilité en protéines (en kg/personne)</a:t>
            </a:r>
            <a:endParaRPr lang="fr-FR" baseline="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baseline="0" dirty="0"/>
              <a:t>La disponibilité alimentaire du pays (en kcal/personne)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/>
              <a:t>Est-ce que le pays est importateur ou exportateur (imports – exports &gt; ou &lt; 0)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/>
              <a:t>Le PIB par habitant (en $ US)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/>
              <a:t>La ratio du PIB (n/n-1)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/>
              <a:t>**Le ratio d’imports (n/n-1)**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D19BF79-1D71-48C5-80A2-A1D39A8C27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5435600"/>
            <a:ext cx="1422400" cy="14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895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A876EA-FED9-49A0-94CB-4283459215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5279"/>
            <a:ext cx="9144000" cy="1041083"/>
          </a:xfrm>
        </p:spPr>
        <p:txBody>
          <a:bodyPr/>
          <a:lstStyle/>
          <a:p>
            <a:r>
              <a:rPr lang="fr-FR" dirty="0"/>
              <a:t>Les étapes de l’étude :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18B9057-36A2-4CEF-8698-A320933B4F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97539"/>
            <a:ext cx="9245600" cy="3062922"/>
          </a:xfrm>
        </p:spPr>
        <p:txBody>
          <a:bodyPr>
            <a:normAutofit fontScale="925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/>
              <a:t>Construction de l’échantillon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/>
              <a:t>Création d’un </a:t>
            </a:r>
            <a:r>
              <a:rPr lang="fr-FR" dirty="0" err="1"/>
              <a:t>dendogramme</a:t>
            </a:r>
            <a:endParaRPr lang="fr-FR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/>
              <a:t>Analyse des centroïdes des groupes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/>
              <a:t>Première visualisation des clusters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/>
              <a:t>ACP sur les partitions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/>
              <a:t>Test d’adéquation sur les variables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/>
              <a:t>Test de comparaison sur les groupes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/>
              <a:t>Conclusion</a:t>
            </a:r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86C892C-1E6D-41AC-9500-A62F2106E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5435600"/>
            <a:ext cx="1422400" cy="14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22490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247</Words>
  <Application>Microsoft Office PowerPoint</Application>
  <PresentationFormat>Grand écran</PresentationFormat>
  <Paragraphs>39</Paragraphs>
  <Slides>18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Thème Office</vt:lpstr>
      <vt:lpstr>Projet 5 : Produisez une étude de marché</vt:lpstr>
      <vt:lpstr>Sommaire :</vt:lpstr>
      <vt:lpstr>Context et Enjeux:</vt:lpstr>
      <vt:lpstr>Context</vt:lpstr>
      <vt:lpstr>Enjeux</vt:lpstr>
      <vt:lpstr>Démarche :</vt:lpstr>
      <vt:lpstr>Les données sont extraites de la FAO </vt:lpstr>
      <vt:lpstr>Données utilisées pour l’analyse</vt:lpstr>
      <vt:lpstr>Les étapes de l’étude :</vt:lpstr>
      <vt:lpstr>Présentation PowerPoint</vt:lpstr>
      <vt:lpstr>Résultats de l’étude :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5 : Produisez une étude de marché</dc:title>
  <dc:creator>julien Paulet</dc:creator>
  <cp:lastModifiedBy>julien Paulet</cp:lastModifiedBy>
  <cp:revision>9</cp:revision>
  <dcterms:created xsi:type="dcterms:W3CDTF">2019-03-29T12:08:45Z</dcterms:created>
  <dcterms:modified xsi:type="dcterms:W3CDTF">2019-03-29T14:57:31Z</dcterms:modified>
</cp:coreProperties>
</file>