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6E6B8-DCB6-3F67-F652-F13CE6C48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6D3C4-9EB9-68AE-4CFD-AAB3AA30B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5D9B41-8E6C-BBF8-7CED-D5330291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859-E8ED-4C43-9B78-B6900FA2ABF4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AD601E-9CC6-0996-DB92-8A8EE283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96F19-DC24-3503-3F93-CC915E99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651C-0E0F-4468-B569-EC48C41E5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37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7D1BD-638A-1A40-1657-CBC32C7D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492675-B771-57FA-37EE-4F68699AE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13BBC-134E-84F4-3333-42FE8778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859-E8ED-4C43-9B78-B6900FA2ABF4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F04D8F-9698-18B9-1C7A-5C0FA58C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E40DA0-477B-A0AC-BA33-6AFB1521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651C-0E0F-4468-B569-EC48C41E5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13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9B5895-B59C-AC8A-E21A-AB8269534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DAB9B-79E2-3D71-0BAD-46B60F575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175422-0C11-72BA-657D-598FD370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859-E8ED-4C43-9B78-B6900FA2ABF4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D3B76-B2BC-FEB0-CCEB-C91B6C1A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2617B-2028-5753-2538-4F53AAE6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651C-0E0F-4468-B569-EC48C41E5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37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92907-CA83-4637-CB0A-5A09B45F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8BACE2-67DB-F125-0957-8F23E70C1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DD2998-DEBD-06AC-6C8C-E3EC235B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859-E8ED-4C43-9B78-B6900FA2ABF4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49C2E5-E191-1F27-95E4-A3AF9426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CC1C81-FD96-E57E-47CA-A2909E41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651C-0E0F-4468-B569-EC48C41E5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7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AEE0C-CFC0-4F99-B25D-DCFE3BB7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082BD5-D018-CEBF-8F07-6A87A7D6C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B8A8C-DB12-252D-904B-29B4551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859-E8ED-4C43-9B78-B6900FA2ABF4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1A4E22-1283-7089-D610-4898C2C1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99C083-B9ED-E925-745A-50FD0C4D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651C-0E0F-4468-B569-EC48C41E5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80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609AD-6062-6A98-DC11-47FF84D5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39BC66-2440-18E8-0018-1289749E8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A82EE8-00CE-F777-C35D-B18B772C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639FA3-0933-F115-E624-4756E921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859-E8ED-4C43-9B78-B6900FA2ABF4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4F7FD1-7964-61CC-F229-EADC861F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E3D0FE-4624-77C5-BCB8-6D8C91E6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651C-0E0F-4468-B569-EC48C41E5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86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F649F-29E8-5D53-D8FF-8958A9B1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9C9366-9A7B-1A19-9FE0-612A23E78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39F5D3-20B9-F901-C520-71E04206E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2499EE-8161-76E9-16DD-2F85C7A04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FAE9C2-7F7D-B884-8424-B512A69EE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8E6F33-9264-5F27-6D87-1FB56210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859-E8ED-4C43-9B78-B6900FA2ABF4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1C4A92-7B54-CC90-BE97-A815F834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45C461-3A4B-D31B-66CC-2D118002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651C-0E0F-4468-B569-EC48C41E5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6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F36BE-9FE0-EB25-C280-A408270B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19F5C9-A3A8-89F3-C5F3-C17D70C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859-E8ED-4C43-9B78-B6900FA2ABF4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4DA145-FED4-A0AF-F92A-3FADDE5A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D1C798-B900-9C10-24A7-02A67FAB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651C-0E0F-4468-B569-EC48C41E5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62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C700845-438E-F32D-1F6C-FE6FF2E2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859-E8ED-4C43-9B78-B6900FA2ABF4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B4B92E-A9BE-DF26-2B3A-33EE4B91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74D20E-CC75-B4BF-E248-91AC7C5E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651C-0E0F-4468-B569-EC48C41E5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27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F6A77-32D8-C93F-0328-A123253E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521D-BF4A-458E-5B83-1FDA7E5F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90F56-F576-81AA-0FE3-10A02B754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CFFF50-1112-CE8F-726C-87746D60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859-E8ED-4C43-9B78-B6900FA2ABF4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008CD4-9CAA-3343-35D7-C460AA53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D74604-B91C-F5F7-48D9-E83C4302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651C-0E0F-4468-B569-EC48C41E5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5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601E8-844D-5CF3-547D-D157D07E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E37418-B839-8F72-E38A-5C01C1EFC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5B0B9F-427A-5CFF-E6F4-F62108FCE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2E9880-CC43-7219-7256-AD12564D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9859-E8ED-4C43-9B78-B6900FA2ABF4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9FEA1F-1DEE-FAA4-A39D-89FE8E62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045F43-0667-76ED-3EBA-F1A0556D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651C-0E0F-4468-B569-EC48C41E5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95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E05570-862C-21D8-3D63-80579C86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A235B7-DAA4-AC46-B53D-BE34ACAE9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431CB3-6F97-ECD8-C887-BA005AB96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69859-E8ED-4C43-9B78-B6900FA2ABF4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9FBE23-43B8-C1BE-0641-28EF47407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95BF8F-3478-D16F-D86F-BD4AEF9DC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651C-0E0F-4468-B569-EC48C41E57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72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D25FADF-3F67-0FC1-E92B-3B21D2812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486" y="3428999"/>
            <a:ext cx="9144000" cy="3315749"/>
          </a:xfrm>
        </p:spPr>
        <p:txBody>
          <a:bodyPr>
            <a:normAutofit/>
          </a:bodyPr>
          <a:lstStyle/>
          <a:p>
            <a:r>
              <a:rPr lang="fr-FR" sz="3600" dirty="0"/>
              <a:t>Soutenance Projet 2</a:t>
            </a:r>
          </a:p>
          <a:p>
            <a:endParaRPr lang="fr-FR" sz="3600" dirty="0"/>
          </a:p>
          <a:p>
            <a:pPr marL="571500" indent="-571500" algn="l">
              <a:buFontTx/>
              <a:buChar char="-"/>
            </a:pPr>
            <a:r>
              <a:rPr lang="fr-FR" dirty="0"/>
              <a:t>Présentation du projet</a:t>
            </a:r>
          </a:p>
          <a:p>
            <a:pPr marL="571500" indent="-571500" algn="l">
              <a:buFontTx/>
              <a:buChar char="-"/>
            </a:pPr>
            <a:r>
              <a:rPr lang="fr-FR" dirty="0"/>
              <a:t>Découpage général de la maquette  </a:t>
            </a:r>
          </a:p>
          <a:p>
            <a:pPr marL="571500" indent="-571500" algn="l">
              <a:buFontTx/>
              <a:buChar char="-"/>
            </a:pPr>
            <a:r>
              <a:rPr lang="fr-FR" dirty="0"/>
              <a:t>Découpage par parties de la maquette</a:t>
            </a:r>
          </a:p>
          <a:p>
            <a:pPr marL="571500" indent="-571500" algn="l">
              <a:buFontTx/>
              <a:buChar char="-"/>
            </a:pPr>
            <a:r>
              <a:rPr lang="fr-FR" dirty="0"/>
              <a:t>Validation HTML et CSS </a:t>
            </a:r>
          </a:p>
          <a:p>
            <a:pPr algn="l"/>
            <a:endParaRPr lang="fr-FR" sz="36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5513ADDF-E009-8D83-6C09-68704BA7E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3043" y="812835"/>
            <a:ext cx="4202884" cy="201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4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A9F12-6CC1-888D-4C3E-6E3E84C6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26" y="106595"/>
            <a:ext cx="9799040" cy="57444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dirty="0"/>
              <a:t>VALIDATION HTML et CSS W3C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DC9C513-F8BA-8116-395B-08B8C045B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1" y="2111928"/>
            <a:ext cx="9865354" cy="131707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4C75AD-5BA4-4D49-EF3F-8E7663A9F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0" y="4139400"/>
            <a:ext cx="9773076" cy="103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8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D46E4-23FF-1557-7988-5EF398DD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6600" dirty="0"/>
              <a:t>Merci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15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9D55B-2001-E78A-2CDA-0501BA79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6" y="314791"/>
            <a:ext cx="10515600" cy="1639844"/>
          </a:xfrm>
        </p:spPr>
        <p:txBody>
          <a:bodyPr/>
          <a:lstStyle/>
          <a:p>
            <a:pPr algn="ctr"/>
            <a:r>
              <a:rPr lang="fr-FR" dirty="0"/>
              <a:t>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C5786-EFB3-52D4-F31B-01E9AFBEC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251"/>
            <a:ext cx="10515599" cy="4336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 Réaliser le site web </a:t>
            </a:r>
            <a:r>
              <a:rPr lang="fr-FR" dirty="0" err="1"/>
              <a:t>Booki</a:t>
            </a:r>
            <a:r>
              <a:rPr lang="fr-FR" dirty="0"/>
              <a:t> pour une entreprise proposant un outil  </a:t>
            </a:r>
          </a:p>
          <a:p>
            <a:pPr marL="0" indent="0">
              <a:buNone/>
            </a:pPr>
            <a:r>
              <a:rPr lang="fr-FR" dirty="0"/>
              <a:t>  de planification de vacances. </a:t>
            </a:r>
          </a:p>
          <a:p>
            <a:pPr marL="0" indent="0">
              <a:buNone/>
            </a:pPr>
            <a:r>
              <a:rPr lang="fr-FR" dirty="0"/>
              <a:t>  Le site permet aux usagers de trouver des hébergements et </a:t>
            </a:r>
          </a:p>
          <a:p>
            <a:pPr marL="0" indent="0">
              <a:buNone/>
            </a:pPr>
            <a:r>
              <a:rPr lang="fr-FR" dirty="0"/>
              <a:t>  des activités dans la ville de leurs choix.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Point important :</a:t>
            </a:r>
          </a:p>
          <a:p>
            <a:pPr marL="0" indent="0">
              <a:buNone/>
            </a:pPr>
            <a:r>
              <a:rPr lang="fr-FR" sz="2000" dirty="0"/>
              <a:t> - Le site doit être fidèle à la maquette qui à été donner.</a:t>
            </a:r>
          </a:p>
          <a:p>
            <a:pPr marL="0" indent="0">
              <a:buNone/>
            </a:pPr>
            <a:r>
              <a:rPr lang="fr-FR" sz="2000" dirty="0"/>
              <a:t> - Le site devra être responsive et devra avoir un </a:t>
            </a:r>
            <a:r>
              <a:rPr lang="fr-FR" sz="2000" dirty="0" err="1"/>
              <a:t>breakpoint</a:t>
            </a:r>
            <a:r>
              <a:rPr lang="fr-FR" sz="2000" dirty="0"/>
              <a:t> à 992px et 768px.</a:t>
            </a:r>
          </a:p>
          <a:p>
            <a:pPr marL="0" indent="0">
              <a:buNone/>
            </a:pPr>
            <a:r>
              <a:rPr lang="fr-FR" sz="2000" dirty="0"/>
              <a:t> - Le code HTML et CSS devra être valide W3C</a:t>
            </a:r>
          </a:p>
        </p:txBody>
      </p:sp>
    </p:spTree>
    <p:extLst>
      <p:ext uri="{BB962C8B-B14F-4D97-AF65-F5344CB8AC3E}">
        <p14:creationId xmlns:p14="http://schemas.microsoft.com/office/powerpoint/2010/main" val="347058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B05B0-AD4E-65A5-BF69-E69409FE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89" y="148186"/>
            <a:ext cx="9933264" cy="440218"/>
          </a:xfrm>
        </p:spPr>
        <p:txBody>
          <a:bodyPr>
            <a:noAutofit/>
          </a:bodyPr>
          <a:lstStyle/>
          <a:p>
            <a:pPr algn="ctr"/>
            <a:r>
              <a:rPr lang="fr-FR" sz="4000" dirty="0"/>
              <a:t>Découpage général de la maquette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093DA37-08F9-AE57-141D-921E10CF9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59" y="632464"/>
            <a:ext cx="5192786" cy="6043794"/>
          </a:xfrm>
        </p:spPr>
      </p:pic>
    </p:spTree>
    <p:extLst>
      <p:ext uri="{BB962C8B-B14F-4D97-AF65-F5344CB8AC3E}">
        <p14:creationId xmlns:p14="http://schemas.microsoft.com/office/powerpoint/2010/main" val="216910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1100C-2D86-E8FD-A09E-B23F594E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45" y="1053024"/>
            <a:ext cx="10050710" cy="70866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dirty="0"/>
              <a:t>Découpage par partie de la maquette 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HEADER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CDAB9F2-D574-262C-7A85-412965CE5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71" y="2623651"/>
            <a:ext cx="9597705" cy="499158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2886CF0-ACBB-A21B-2D86-086E696552B9}"/>
              </a:ext>
            </a:extLst>
          </p:cNvPr>
          <p:cNvSpPr txBox="1"/>
          <p:nvPr/>
        </p:nvSpPr>
        <p:spPr>
          <a:xfrm>
            <a:off x="1322314" y="3984770"/>
            <a:ext cx="326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HEADER</a:t>
            </a:r>
          </a:p>
          <a:p>
            <a:r>
              <a:rPr lang="fr-FR" sz="3200" dirty="0">
                <a:solidFill>
                  <a:srgbClr val="FFFF00"/>
                </a:solidFill>
              </a:rPr>
              <a:t>LOGO</a:t>
            </a:r>
          </a:p>
          <a:p>
            <a:r>
              <a:rPr lang="fr-FR" sz="3200" dirty="0">
                <a:solidFill>
                  <a:srgbClr val="00B050"/>
                </a:solidFill>
              </a:rPr>
              <a:t>NAV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6CF180B-2D24-6E9D-E546-73FCD5B9E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77" y="3926047"/>
            <a:ext cx="6431975" cy="137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4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7EF06-97AF-52A9-0EF4-12398C31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9966820" cy="599609"/>
          </a:xfrm>
        </p:spPr>
        <p:txBody>
          <a:bodyPr>
            <a:noAutofit/>
          </a:bodyPr>
          <a:lstStyle/>
          <a:p>
            <a:pPr algn="ctr"/>
            <a:r>
              <a:rPr lang="fr-FR" sz="4000" dirty="0"/>
              <a:t>TITRE</a:t>
            </a:r>
            <a:r>
              <a:rPr lang="fr-FR" sz="4000" b="0" dirty="0">
                <a:effectLst/>
              </a:rPr>
              <a:t>, BARRE DE RECHERCHE, FILTRES</a:t>
            </a:r>
            <a:endParaRPr lang="fr-FR" sz="40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DAA6BAE-D0C9-E97D-368C-231EF87C3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51" y="1256150"/>
            <a:ext cx="6123554" cy="275378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60CD79-E95E-1D72-0553-6529E4C76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010" y="1256150"/>
            <a:ext cx="5010592" cy="27537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CB5F78A-1DCB-4DCA-0DE5-0A0EBF3F0520}"/>
              </a:ext>
            </a:extLst>
          </p:cNvPr>
          <p:cNvSpPr txBox="1"/>
          <p:nvPr/>
        </p:nvSpPr>
        <p:spPr>
          <a:xfrm>
            <a:off x="4575844" y="4485912"/>
            <a:ext cx="2491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L’ENSEMBLE DU BLOC </a:t>
            </a:r>
          </a:p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TITRE H1</a:t>
            </a:r>
          </a:p>
          <a:p>
            <a:r>
              <a:rPr lang="fr-FR" dirty="0">
                <a:solidFill>
                  <a:srgbClr val="FFC000"/>
                </a:solidFill>
              </a:rPr>
              <a:t>TITRE H2</a:t>
            </a:r>
          </a:p>
          <a:p>
            <a:r>
              <a:rPr lang="fr-FR" dirty="0">
                <a:solidFill>
                  <a:srgbClr val="00B050"/>
                </a:solidFill>
              </a:rPr>
              <a:t>BARRE DE RECHERCHE </a:t>
            </a:r>
          </a:p>
          <a:p>
            <a:r>
              <a:rPr lang="fr-FR" dirty="0">
                <a:solidFill>
                  <a:srgbClr val="0070C0"/>
                </a:solidFill>
              </a:rPr>
              <a:t>FILTRES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80960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67A9B-99C9-BCFC-0829-A73E72FE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264" y="89817"/>
            <a:ext cx="6468611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dirty="0"/>
              <a:t>SECTION HEBERGEMENT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DA561D8-0186-6E55-18B8-26073C66A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8" y="681037"/>
            <a:ext cx="6073956" cy="381795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55582D-F6F6-2ECD-3881-0EED4C2B9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75" y="681037"/>
            <a:ext cx="4077525" cy="56773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4E756ED-0859-162E-A1F5-5F10825EAB52}"/>
              </a:ext>
            </a:extLst>
          </p:cNvPr>
          <p:cNvSpPr txBox="1"/>
          <p:nvPr/>
        </p:nvSpPr>
        <p:spPr>
          <a:xfrm>
            <a:off x="3162649" y="4881068"/>
            <a:ext cx="4857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SECTION (HEBERGEMENT)</a:t>
            </a:r>
          </a:p>
          <a:p>
            <a:r>
              <a:rPr lang="fr-FR" dirty="0">
                <a:solidFill>
                  <a:srgbClr val="00B050"/>
                </a:solidFill>
              </a:rPr>
              <a:t>TITRE H4</a:t>
            </a:r>
          </a:p>
          <a:p>
            <a:r>
              <a:rPr lang="fr-FR" dirty="0">
                <a:solidFill>
                  <a:schemeClr val="accent2"/>
                </a:solidFill>
              </a:rPr>
              <a:t>CARDS</a:t>
            </a:r>
          </a:p>
          <a:p>
            <a:r>
              <a:rPr lang="fr-FR" dirty="0">
                <a:solidFill>
                  <a:srgbClr val="7030A0"/>
                </a:solidFill>
              </a:rPr>
              <a:t>IMAGE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</a:t>
            </a:r>
          </a:p>
        </p:txBody>
      </p:sp>
    </p:spTree>
    <p:extLst>
      <p:ext uri="{BB962C8B-B14F-4D97-AF65-F5344CB8AC3E}">
        <p14:creationId xmlns:p14="http://schemas.microsoft.com/office/powerpoint/2010/main" val="6546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02044-8B20-26BC-554C-D2F74E4B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684" y="182096"/>
            <a:ext cx="9589316" cy="498941"/>
          </a:xfrm>
        </p:spPr>
        <p:txBody>
          <a:bodyPr>
            <a:noAutofit/>
          </a:bodyPr>
          <a:lstStyle/>
          <a:p>
            <a:r>
              <a:rPr lang="fr-FR" sz="4000" dirty="0"/>
              <a:t>SECTION LES PLUS POPULAIRES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4EDA456-9BAC-6CC3-A455-B1BF185B7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66" y="681037"/>
            <a:ext cx="3680315" cy="44026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0410B4D-8763-BA2B-C842-9E90785A6B1F}"/>
              </a:ext>
            </a:extLst>
          </p:cNvPr>
          <p:cNvSpPr txBox="1"/>
          <p:nvPr/>
        </p:nvSpPr>
        <p:spPr>
          <a:xfrm>
            <a:off x="2994869" y="5247109"/>
            <a:ext cx="36492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SECTION (POPULAIRE)</a:t>
            </a:r>
          </a:p>
          <a:p>
            <a:r>
              <a:rPr lang="fr-FR" dirty="0">
                <a:solidFill>
                  <a:srgbClr val="00B050"/>
                </a:solidFill>
              </a:rPr>
              <a:t>TITRE H4</a:t>
            </a:r>
          </a:p>
          <a:p>
            <a:r>
              <a:rPr lang="fr-FR" dirty="0">
                <a:solidFill>
                  <a:schemeClr val="accent4"/>
                </a:solidFill>
              </a:rPr>
              <a:t>CARDS</a:t>
            </a:r>
          </a:p>
          <a:p>
            <a:r>
              <a:rPr lang="fr-FR" dirty="0">
                <a:solidFill>
                  <a:srgbClr val="7030A0"/>
                </a:solidFill>
              </a:rPr>
              <a:t>IMAGE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</a:t>
            </a:r>
          </a:p>
          <a:p>
            <a:endParaRPr lang="fr-FR" dirty="0">
              <a:solidFill>
                <a:schemeClr val="accent4"/>
              </a:solidFill>
            </a:endParaRPr>
          </a:p>
          <a:p>
            <a:endParaRPr lang="fr-FR" dirty="0">
              <a:solidFill>
                <a:schemeClr val="accent4"/>
              </a:solidFill>
            </a:endParaRPr>
          </a:p>
          <a:p>
            <a:endParaRPr lang="fr-FR" dirty="0">
              <a:solidFill>
                <a:srgbClr val="00B050"/>
              </a:solidFill>
            </a:endParaRPr>
          </a:p>
          <a:p>
            <a:endParaRPr lang="fr-FR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D0CFDFB2-84A3-7363-BE21-AE2A5B1B2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7" y="681037"/>
            <a:ext cx="3366850" cy="4402691"/>
          </a:xfrm>
        </p:spPr>
      </p:pic>
    </p:spTree>
    <p:extLst>
      <p:ext uri="{BB962C8B-B14F-4D97-AF65-F5344CB8AC3E}">
        <p14:creationId xmlns:p14="http://schemas.microsoft.com/office/powerpoint/2010/main" val="373911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B07FA-E0C5-4C81-26ED-B507F5AB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1378" cy="616387"/>
          </a:xfrm>
        </p:spPr>
        <p:txBody>
          <a:bodyPr>
            <a:noAutofit/>
          </a:bodyPr>
          <a:lstStyle/>
          <a:p>
            <a:pPr algn="ctr"/>
            <a:r>
              <a:rPr lang="fr-FR" sz="4000" dirty="0"/>
              <a:t>ACTIVITÉS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44B0E10-91DA-877B-4E7C-846415CE9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8" y="981512"/>
            <a:ext cx="7106174" cy="340763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F4A412-60CE-8E15-2F8A-463976AAC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45" y="365125"/>
            <a:ext cx="3644755" cy="630852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675FE8-FFC9-6B5A-B343-AC9DEE253D51}"/>
              </a:ext>
            </a:extLst>
          </p:cNvPr>
          <p:cNvSpPr txBox="1"/>
          <p:nvPr/>
        </p:nvSpPr>
        <p:spPr>
          <a:xfrm>
            <a:off x="3283330" y="5092117"/>
            <a:ext cx="2399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ACTIVIT</a:t>
            </a:r>
            <a:r>
              <a:rPr lang="fr-FR" b="0" i="0" dirty="0">
                <a:solidFill>
                  <a:srgbClr val="FF0000"/>
                </a:solidFill>
                <a:effectLst/>
              </a:rPr>
              <a:t>É</a:t>
            </a:r>
            <a:r>
              <a:rPr lang="fr-FR" dirty="0">
                <a:solidFill>
                  <a:srgbClr val="FF0000"/>
                </a:solidFill>
              </a:rPr>
              <a:t>S</a:t>
            </a:r>
          </a:p>
          <a:p>
            <a:r>
              <a:rPr lang="fr-FR" dirty="0">
                <a:solidFill>
                  <a:schemeClr val="accent1"/>
                </a:solidFill>
              </a:rPr>
              <a:t>CARD 1</a:t>
            </a:r>
          </a:p>
          <a:p>
            <a:r>
              <a:rPr lang="fr-FR" dirty="0">
                <a:solidFill>
                  <a:srgbClr val="FFFF00"/>
                </a:solidFill>
              </a:rPr>
              <a:t>CARD 2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CARD 3</a:t>
            </a:r>
          </a:p>
          <a:p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2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0A129-0FA0-A6F3-0D89-2A76716C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91" y="123373"/>
            <a:ext cx="10075877" cy="557664"/>
          </a:xfrm>
        </p:spPr>
        <p:txBody>
          <a:bodyPr>
            <a:noAutofit/>
          </a:bodyPr>
          <a:lstStyle/>
          <a:p>
            <a:pPr algn="ctr"/>
            <a:r>
              <a:rPr lang="fr-FR" sz="4000" dirty="0"/>
              <a:t>FOOTER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51F7EC-7D3F-2D31-9A0F-05721ABD1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" y="1163257"/>
            <a:ext cx="7826679" cy="1386997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682FA6-9A6E-C2CE-82A5-19E6A86A4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59" y="1163257"/>
            <a:ext cx="3417815" cy="509493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CD542A9-B315-F6BD-0E8A-4DEF1347B4FE}"/>
              </a:ext>
            </a:extLst>
          </p:cNvPr>
          <p:cNvSpPr txBox="1"/>
          <p:nvPr/>
        </p:nvSpPr>
        <p:spPr>
          <a:xfrm>
            <a:off x="3540152" y="3236053"/>
            <a:ext cx="240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FOOTER</a:t>
            </a:r>
          </a:p>
          <a:p>
            <a:r>
              <a:rPr lang="fr-FR" dirty="0">
                <a:solidFill>
                  <a:srgbClr val="00B050"/>
                </a:solidFill>
              </a:rPr>
              <a:t>NAV</a:t>
            </a:r>
          </a:p>
        </p:txBody>
      </p:sp>
    </p:spTree>
    <p:extLst>
      <p:ext uri="{BB962C8B-B14F-4D97-AF65-F5344CB8AC3E}">
        <p14:creationId xmlns:p14="http://schemas.microsoft.com/office/powerpoint/2010/main" val="929435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186</Words>
  <Application>Microsoft Office PowerPoint</Application>
  <PresentationFormat>Grand écran</PresentationFormat>
  <Paragraphs>54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Projet </vt:lpstr>
      <vt:lpstr>Découpage général de la maquette </vt:lpstr>
      <vt:lpstr>Découpage par partie de la maquette   HEADER</vt:lpstr>
      <vt:lpstr>TITRE, BARRE DE RECHERCHE, FILTRES</vt:lpstr>
      <vt:lpstr>SECTION HEBERGEMENT</vt:lpstr>
      <vt:lpstr>SECTION LES PLUS POPULAIRES</vt:lpstr>
      <vt:lpstr>ACTIVITÉS</vt:lpstr>
      <vt:lpstr>FOOTER</vt:lpstr>
      <vt:lpstr>VALIDATION HTML et CSS W3C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ASUS</cp:lastModifiedBy>
  <cp:revision>10</cp:revision>
  <dcterms:created xsi:type="dcterms:W3CDTF">2022-09-14T17:11:42Z</dcterms:created>
  <dcterms:modified xsi:type="dcterms:W3CDTF">2022-09-16T09:55:13Z</dcterms:modified>
</cp:coreProperties>
</file>