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3FAE"/>
    <a:srgbClr val="FFAEC9"/>
    <a:srgbClr val="AA6E16"/>
    <a:srgbClr val="99E2D0"/>
    <a:srgbClr val="FF79DA"/>
    <a:srgbClr val="935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AF366-5DF9-2C54-A91E-FE60352F9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E99F59-3C2E-8052-150D-5A2463F9B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615FE-EA33-F87E-3216-AAFF97FF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0F0D19-832E-A274-8E66-294368A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6C6FC-8FF7-C973-3474-068C0961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6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9423A-A524-3B66-F63E-F39139CA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C97B3B-7BD2-B70C-D7A7-9E8EE4D6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2D9426-0096-BA8F-680E-337346AC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2AFD6-CA6B-6970-AD9F-EBBEA47F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40C47-67A8-94DB-AE3B-2E0FD6C3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1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AA973B-DD48-0689-983F-234AE27D7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535D1F-6B0B-B106-65A0-A4080ACF6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6625A-1C5A-B9E3-CE01-7E8FFD71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C3DEAB-3CCB-A160-3082-357236B3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298B0-8553-6527-F573-9821860C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05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AEB72-1612-25E4-E1BA-64FBB79C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9DADE-10A5-0554-D302-90CAA587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D8D8CA-8772-B26E-2D62-106BF90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92E46E-8441-3F82-D7FE-9DBA29BF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9D1F9-DB9A-3B44-0928-39C4BF90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65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C5821-9E07-FF6D-1BEB-909D1100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09BC9F-E030-6B1C-A5FD-4D1C9EAD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4A13E-C1F7-D519-AFC1-2DEA1966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AB386D-AD91-FD07-8A44-2DD9B145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8ED10-C7A5-40EE-059C-FB891AC8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83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CE0F0-B8C0-9BE3-BACB-DBA7B684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C1B74-F202-6C74-C1F4-B818DD5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3B4E1A-1E71-B28C-5248-D5B4A89E1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6F949F-48F7-0E03-0404-C1AE0A14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C0EA31-C2FB-747F-D93F-84D0FF0A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F332FE-A214-9FAD-9FE4-47208E53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7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2F519-4E09-0F40-B7AC-67B0E5E3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B04E92-A45E-27C6-4BC6-72863EA24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86DC85-75EA-C8EA-70AC-95779680A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71EF99-5D77-50B6-6C11-A5AA74F3B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09F82E-57CD-0E99-1CEE-C1F2DA8C4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D51CE9-8774-1E61-D24C-D12FB8BA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D54170-AC9E-2CAF-5F26-B35E9430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20EF31-AA52-5F7D-DC32-1B8BC7C7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78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5C8E8-1AEC-912B-DBAC-117A2280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49AE50-2C7A-BDB7-4383-6EF8D5F6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65972E-10F6-5CF8-E65C-5D6B2244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BA8CEE-25A2-341B-8069-1A06FA34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10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7743FD-61F8-F645-20E8-1CED57D6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DA05A9-9486-8D04-DD89-2DC216EA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E5833B-CB2F-3F94-12CE-CFB89A95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1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325C7-44BF-BB7C-21AC-357AD6A9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9E578-DBDE-12C2-6CD0-EE57DCCF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569C4-11E3-6C88-715B-7D31DE1F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AA5BD0-917C-A6C9-7540-84E4200F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0E0DAB-D146-0EA1-27EF-59250AED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366C4-0911-B86D-D1CA-077476E5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1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ABB42-CC5E-DB89-907A-05463AB4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E36EDC-7EA3-BA36-8721-7D1AB2764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8E41B-7251-C71F-F2DE-24065505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4A4D25-1987-1827-FFD4-81BE09B2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3EDF33-3906-D08D-AFAA-9D0184D0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764EBD-9C32-4CEA-6ADB-407C05A1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96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725EA8-4059-532D-84F0-7544424C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069A8-0B8F-BEEF-4D1E-D382B045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5543E-EB8E-C38C-404C-5DC7060E2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3C64-B70E-4ACB-A701-E36A54D6858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3F427-E945-0EAD-BE10-13358CA9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6ECCF-3C9D-0015-D655-8BCFD8CE3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4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C93E3-42FF-60B3-938D-4CF6F0696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1030552"/>
            <a:ext cx="8280400" cy="1139296"/>
          </a:xfrm>
        </p:spPr>
        <p:txBody>
          <a:bodyPr>
            <a:normAutofit/>
          </a:bodyPr>
          <a:lstStyle/>
          <a:p>
            <a:r>
              <a:rPr lang="fr-FR" sz="7200" dirty="0" err="1">
                <a:solidFill>
                  <a:srgbClr val="9356DC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ohm</a:t>
            </a:r>
            <a:r>
              <a:rPr lang="fr-FR" sz="7200" dirty="0" err="1">
                <a:solidFill>
                  <a:srgbClr val="FF79DA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yf</a:t>
            </a:r>
            <a:r>
              <a:rPr lang="fr-FR" sz="7200" dirty="0" err="1">
                <a:solidFill>
                  <a:srgbClr val="99E2D0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ood</a:t>
            </a:r>
            <a:endParaRPr lang="fr-FR" sz="7200" dirty="0">
              <a:solidFill>
                <a:srgbClr val="99E2D0"/>
              </a:solidFill>
              <a:latin typeface="Shrikhand" panose="02000000000000000000" pitchFamily="2" charset="0"/>
              <a:cs typeface="Shrikhand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2D96EA-D544-07EE-955A-01E90EABF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3" y="3259667"/>
            <a:ext cx="10058400" cy="3259665"/>
          </a:xfrm>
        </p:spPr>
        <p:txBody>
          <a:bodyPr>
            <a:normAutofit/>
          </a:bodyPr>
          <a:lstStyle/>
          <a:p>
            <a:r>
              <a:rPr lang="fr-FR" sz="3600" dirty="0"/>
              <a:t>Soutenance Projet 3</a:t>
            </a:r>
          </a:p>
          <a:p>
            <a:endParaRPr lang="fr-FR" sz="3600" dirty="0"/>
          </a:p>
          <a:p>
            <a:pPr algn="l"/>
            <a:r>
              <a:rPr lang="fr-FR" dirty="0"/>
              <a:t>-Présentation du projet</a:t>
            </a:r>
          </a:p>
          <a:p>
            <a:pPr algn="l"/>
            <a:r>
              <a:rPr lang="fr-FR" dirty="0"/>
              <a:t>-Découpage générale de la maquette</a:t>
            </a:r>
          </a:p>
          <a:p>
            <a:pPr algn="l"/>
            <a:r>
              <a:rPr lang="fr-FR" dirty="0"/>
              <a:t>-Découpage par partie de la maquette</a:t>
            </a:r>
          </a:p>
          <a:p>
            <a:pPr algn="l"/>
            <a:r>
              <a:rPr lang="fr-FR" dirty="0"/>
              <a:t>-Validation HTML/CSS W3C</a:t>
            </a:r>
          </a:p>
        </p:txBody>
      </p:sp>
    </p:spTree>
    <p:extLst>
      <p:ext uri="{BB962C8B-B14F-4D97-AF65-F5344CB8AC3E}">
        <p14:creationId xmlns:p14="http://schemas.microsoft.com/office/powerpoint/2010/main" val="94748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4FADF-5C9D-FF52-C270-7DB5BA1F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7" y="669396"/>
            <a:ext cx="9914467" cy="760942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F54DA-144B-DB25-4636-C8A2721F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46891"/>
            <a:ext cx="11192934" cy="3161242"/>
          </a:xfrm>
        </p:spPr>
        <p:txBody>
          <a:bodyPr/>
          <a:lstStyle/>
          <a:p>
            <a:r>
              <a:rPr lang="fr-FR" dirty="0"/>
              <a:t>Réaliser le site web </a:t>
            </a:r>
            <a:r>
              <a:rPr lang="fr-FR" dirty="0" err="1"/>
              <a:t>ohmyfood</a:t>
            </a:r>
            <a:r>
              <a:rPr lang="fr-FR" dirty="0"/>
              <a:t> afin de répertorier les menus et ainsi permettre à l’utilisateur de pouvoir composer  et choisir ses propres plats.</a:t>
            </a:r>
          </a:p>
          <a:p>
            <a:r>
              <a:rPr lang="fr-FR" dirty="0"/>
              <a:t> Le site doit être le plus fidèle à la maquette et doit être en mobile first. Il devra aussi avoir les animations qui ont été demander.</a:t>
            </a:r>
          </a:p>
          <a:p>
            <a:r>
              <a:rPr lang="fr-FR" dirty="0"/>
              <a:t>Le choix pour la version </a:t>
            </a:r>
            <a:r>
              <a:rPr lang="fr-FR" dirty="0" err="1"/>
              <a:t>deskop</a:t>
            </a:r>
            <a:r>
              <a:rPr lang="fr-FR" dirty="0"/>
              <a:t> être libre.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08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61F51-FE93-2592-140E-5462D600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178860"/>
            <a:ext cx="10388600" cy="608542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Découpe générale de la maquette (mobile)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7E9BA3-D905-4719-E635-F678581E0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98" y="787402"/>
            <a:ext cx="2649476" cy="577905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0B989A-C022-93D6-1714-65220102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71" y="787402"/>
            <a:ext cx="1747008" cy="57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6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0A847-2E6A-8683-A42C-8A30E59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3" y="-15875"/>
            <a:ext cx="9685867" cy="667808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Découpe par partie de la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06721D-039B-9388-9929-0B602A14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38" y="950911"/>
            <a:ext cx="2641700" cy="5762097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61480D-A9A9-E0FB-D45F-FD424E2C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53" y="950911"/>
            <a:ext cx="2208880" cy="58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5DBC5-5AD1-58DC-EAD5-63CF08E5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410139"/>
            <a:ext cx="10515600" cy="718608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Validation w3c HTML/CSS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80674A-FDAD-096A-1E7C-410C12B5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360174"/>
            <a:ext cx="10515600" cy="318250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B9BB68-9F73-17EB-CF78-7ACA105EE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5005534"/>
            <a:ext cx="10515600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8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111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Shrikhand</vt:lpstr>
      <vt:lpstr>Thème Office</vt:lpstr>
      <vt:lpstr>ohmyfood</vt:lpstr>
      <vt:lpstr>Présentation du projet</vt:lpstr>
      <vt:lpstr>Découpe générale de la maquette (mobile)</vt:lpstr>
      <vt:lpstr>Découpe par partie de la maquette</vt:lpstr>
      <vt:lpstr>Validation w3c HTML/CSS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ASUS</dc:creator>
  <cp:lastModifiedBy>ASUS</cp:lastModifiedBy>
  <cp:revision>7</cp:revision>
  <dcterms:created xsi:type="dcterms:W3CDTF">2022-10-02T09:39:43Z</dcterms:created>
  <dcterms:modified xsi:type="dcterms:W3CDTF">2022-10-02T10:38:37Z</dcterms:modified>
</cp:coreProperties>
</file>