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3FAE"/>
    <a:srgbClr val="FFAEC9"/>
    <a:srgbClr val="AA6E16"/>
    <a:srgbClr val="99E2D0"/>
    <a:srgbClr val="FF79DA"/>
    <a:srgbClr val="9356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7" d="100"/>
          <a:sy n="107" d="100"/>
        </p:scale>
        <p:origin x="69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8AF366-5DF9-2C54-A91E-FE60352F9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8E99F59-3C2E-8052-150D-5A2463F9BF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A615FE-EA33-F87E-3216-AAFF97FF1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3C64-B70E-4ACB-A701-E36A54D68588}" type="datetimeFigureOut">
              <a:rPr lang="fr-FR" smtClean="0"/>
              <a:t>09/10/2022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0F0D19-832E-A274-8E66-294368AB3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B6C6FC-8FF7-C973-3474-068C0961F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6F98-F019-41BA-876D-ECEEECE5A3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4677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59423A-A524-3B66-F63E-F39139CA2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DC97B3B-7BD2-B70C-D7A7-9E8EE4D6F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2D9426-0096-BA8F-680E-337346AC1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3C64-B70E-4ACB-A701-E36A54D68588}" type="datetimeFigureOut">
              <a:rPr lang="fr-FR" smtClean="0"/>
              <a:t>09/10/2022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92AFD6-CA6B-6970-AD9F-EBBEA47F7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F40C47-67A8-94DB-AE3B-2E0FD6C30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6F98-F019-41BA-876D-ECEEECE5A3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4190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7AA973B-DD48-0689-983F-234AE27D78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7535D1F-6B0B-B106-65A0-A4080ACF6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A6625A-1C5A-B9E3-CE01-7E8FFD714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3C64-B70E-4ACB-A701-E36A54D68588}" type="datetimeFigureOut">
              <a:rPr lang="fr-FR" smtClean="0"/>
              <a:t>09/10/2022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C3DEAB-3CCB-A160-3082-357236B38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6298B0-8553-6527-F573-9821860C1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6F98-F019-41BA-876D-ECEEECE5A3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2055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4AEB72-1612-25E4-E1BA-64FBB79CA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F9DADE-10A5-0554-D302-90CAA587A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D8D8CA-8772-B26E-2D62-106BF9097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3C64-B70E-4ACB-A701-E36A54D68588}" type="datetimeFigureOut">
              <a:rPr lang="fr-FR" smtClean="0"/>
              <a:t>09/10/2022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92E46E-8441-3F82-D7FE-9DBA29BF2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D9D1F9-DB9A-3B44-0928-39C4BF902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6F98-F019-41BA-876D-ECEEECE5A3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4657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0C5821-9E07-FF6D-1BEB-909D11006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09BC9F-E030-6B1C-A5FD-4D1C9EAD1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64A13E-C1F7-D519-AFC1-2DEA1966F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3C64-B70E-4ACB-A701-E36A54D68588}" type="datetimeFigureOut">
              <a:rPr lang="fr-FR" smtClean="0"/>
              <a:t>09/10/2022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AB386D-AD91-FD07-8A44-2DD9B1459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A8ED10-C7A5-40EE-059C-FB891AC8E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6F98-F019-41BA-876D-ECEEECE5A3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8832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5CE0F0-B8C0-9BE3-BACB-DBA7B6840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BC1B74-F202-6C74-C1F4-B818DD542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F3B4E1A-1E71-B28C-5248-D5B4A89E1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16F949F-48F7-0E03-0404-C1AE0A145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3C64-B70E-4ACB-A701-E36A54D68588}" type="datetimeFigureOut">
              <a:rPr lang="fr-FR" smtClean="0"/>
              <a:t>09/10/2022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5C0EA31-C2FB-747F-D93F-84D0FF0AE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1F332FE-A214-9FAD-9FE4-47208E53B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6F98-F019-41BA-876D-ECEEECE5A3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072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A2F519-4E09-0F40-B7AC-67B0E5E32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DB04E92-A45E-27C6-4BC6-72863EA24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F86DC85-75EA-C8EA-70AC-95779680A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871EF99-5D77-50B6-6C11-A5AA74F3BB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E09F82E-57CD-0E99-1CEE-C1F2DA8C4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9D51CE9-8774-1E61-D24C-D12FB8BA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3C64-B70E-4ACB-A701-E36A54D68588}" type="datetimeFigureOut">
              <a:rPr lang="fr-FR" smtClean="0"/>
              <a:t>09/10/2022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ED54170-AC9E-2CAF-5F26-B35E9430C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20EF31-AA52-5F7D-DC32-1B8BC7C7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6F98-F019-41BA-876D-ECEEECE5A3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278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A5C8E8-1AEC-912B-DBAC-117A22800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949AE50-2C7A-BDB7-4383-6EF8D5F61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3C64-B70E-4ACB-A701-E36A54D68588}" type="datetimeFigureOut">
              <a:rPr lang="fr-FR" smtClean="0"/>
              <a:t>09/10/2022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465972E-10F6-5CF8-E65C-5D6B2244A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EBA8CEE-25A2-341B-8069-1A06FA347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6F98-F019-41BA-876D-ECEEECE5A3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5100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07743FD-61F8-F645-20E8-1CED57D68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3C64-B70E-4ACB-A701-E36A54D68588}" type="datetimeFigureOut">
              <a:rPr lang="fr-FR" smtClean="0"/>
              <a:t>09/10/2022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ADA05A9-9486-8D04-DD89-2DC216EAB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5E5833B-CB2F-3F94-12CE-CFB89A952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6F98-F019-41BA-876D-ECEEECE5A3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3100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6325C7-44BF-BB7C-21AC-357AD6A95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79E578-DBDE-12C2-6CD0-EE57DCCFD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91569C4-11E3-6C88-715B-7D31DE1F3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AA5BD0-917C-A6C9-7540-84E4200FD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3C64-B70E-4ACB-A701-E36A54D68588}" type="datetimeFigureOut">
              <a:rPr lang="fr-FR" smtClean="0"/>
              <a:t>09/10/2022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80E0DAB-D146-0EA1-27EF-59250AED5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8C366C4-0911-B86D-D1CA-077476E5A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6F98-F019-41BA-876D-ECEEECE5A3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271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0ABB42-CC5E-DB89-907A-05463AB46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6E36EDC-7EA3-BA36-8721-7D1AB2764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918E41B-7251-C71F-F2DE-24065505F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54A4D25-1987-1827-FFD4-81BE09B29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3C64-B70E-4ACB-A701-E36A54D68588}" type="datetimeFigureOut">
              <a:rPr lang="fr-FR" smtClean="0"/>
              <a:t>09/10/2022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63EDF33-3906-D08D-AFAA-9D0184D0B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5764EBD-9C32-4CEA-6ADB-407C05A15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6F98-F019-41BA-876D-ECEEECE5A3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696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4725EA8-4059-532D-84F0-7544424CF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4069A8-0B8F-BEEF-4D1E-D382B045A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25543E-EB8E-C38C-404C-5DC7060E2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A3C64-B70E-4ACB-A701-E36A54D68588}" type="datetimeFigureOut">
              <a:rPr lang="fr-FR" smtClean="0"/>
              <a:t>09/10/2022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43F427-E945-0EAD-BE10-13358CA94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76ECCF-3C9D-0015-D655-8BCFD8CE3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B6F98-F019-41BA-876D-ECEEECE5A3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444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3C93E3-42FF-60B3-938D-4CF6F0696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5800" y="1030552"/>
            <a:ext cx="8280400" cy="1139296"/>
          </a:xfrm>
        </p:spPr>
        <p:txBody>
          <a:bodyPr>
            <a:normAutofit/>
          </a:bodyPr>
          <a:lstStyle/>
          <a:p>
            <a:r>
              <a:rPr lang="fr-FR" sz="7200" dirty="0" err="1">
                <a:solidFill>
                  <a:srgbClr val="9356DC"/>
                </a:solidFill>
                <a:latin typeface="Shrikhand" panose="02000000000000000000" pitchFamily="2" charset="0"/>
                <a:cs typeface="Shrikhand" panose="02000000000000000000" pitchFamily="2" charset="0"/>
              </a:rPr>
              <a:t>ohm</a:t>
            </a:r>
            <a:r>
              <a:rPr lang="fr-FR" sz="7200" dirty="0" err="1">
                <a:solidFill>
                  <a:srgbClr val="FF79DA"/>
                </a:solidFill>
                <a:latin typeface="Shrikhand" panose="02000000000000000000" pitchFamily="2" charset="0"/>
                <a:cs typeface="Shrikhand" panose="02000000000000000000" pitchFamily="2" charset="0"/>
              </a:rPr>
              <a:t>yf</a:t>
            </a:r>
            <a:r>
              <a:rPr lang="fr-FR" sz="7200" dirty="0" err="1">
                <a:solidFill>
                  <a:srgbClr val="99E2D0"/>
                </a:solidFill>
                <a:latin typeface="Shrikhand" panose="02000000000000000000" pitchFamily="2" charset="0"/>
                <a:cs typeface="Shrikhand" panose="02000000000000000000" pitchFamily="2" charset="0"/>
              </a:rPr>
              <a:t>ood</a:t>
            </a:r>
            <a:endParaRPr lang="fr-FR" sz="7200" dirty="0">
              <a:solidFill>
                <a:srgbClr val="99E2D0"/>
              </a:solidFill>
              <a:latin typeface="Shrikhand" panose="02000000000000000000" pitchFamily="2" charset="0"/>
              <a:cs typeface="Shrikhand" panose="02000000000000000000" pitchFamily="2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22D96EA-D544-07EE-955A-01E90EABF3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5333" y="3259667"/>
            <a:ext cx="10058400" cy="3259665"/>
          </a:xfrm>
        </p:spPr>
        <p:txBody>
          <a:bodyPr>
            <a:normAutofit/>
          </a:bodyPr>
          <a:lstStyle/>
          <a:p>
            <a:r>
              <a:rPr lang="fr-FR" sz="3600" dirty="0"/>
              <a:t>Soutenance Projet 3</a:t>
            </a:r>
          </a:p>
          <a:p>
            <a:endParaRPr lang="fr-FR" sz="3600" dirty="0"/>
          </a:p>
          <a:p>
            <a:pPr algn="l"/>
            <a:r>
              <a:rPr lang="fr-FR" dirty="0"/>
              <a:t>-Présentation du projet</a:t>
            </a:r>
          </a:p>
          <a:p>
            <a:pPr algn="l"/>
            <a:r>
              <a:rPr lang="fr-FR" dirty="0"/>
              <a:t>-Découpage générale de la maquette</a:t>
            </a:r>
          </a:p>
          <a:p>
            <a:pPr algn="l"/>
            <a:r>
              <a:rPr lang="fr-FR" dirty="0"/>
              <a:t>-Découpage par partie de la maquette</a:t>
            </a:r>
          </a:p>
          <a:p>
            <a:pPr algn="l"/>
            <a:r>
              <a:rPr lang="fr-FR" dirty="0"/>
              <a:t>-Validation HTML/CSS W3C</a:t>
            </a:r>
          </a:p>
        </p:txBody>
      </p:sp>
    </p:spTree>
    <p:extLst>
      <p:ext uri="{BB962C8B-B14F-4D97-AF65-F5344CB8AC3E}">
        <p14:creationId xmlns:p14="http://schemas.microsoft.com/office/powerpoint/2010/main" val="947482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4FADF-5C9D-FF52-C270-7DB5BA1F3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067" y="669396"/>
            <a:ext cx="9914467" cy="760942"/>
          </a:xfrm>
        </p:spPr>
        <p:txBody>
          <a:bodyPr>
            <a:normAutofit/>
          </a:bodyPr>
          <a:lstStyle/>
          <a:p>
            <a:pPr algn="ctr"/>
            <a:r>
              <a:rPr lang="fr-FR" sz="3600" dirty="0"/>
              <a:t>Présentation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3F54DA-144B-DB25-4636-C8A2721F1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533" y="2646891"/>
            <a:ext cx="11192934" cy="3161242"/>
          </a:xfrm>
        </p:spPr>
        <p:txBody>
          <a:bodyPr/>
          <a:lstStyle/>
          <a:p>
            <a:r>
              <a:rPr lang="fr-FR" dirty="0"/>
              <a:t>Réaliser le site web </a:t>
            </a:r>
            <a:r>
              <a:rPr lang="fr-FR" dirty="0" err="1"/>
              <a:t>ohmyfood</a:t>
            </a:r>
            <a:r>
              <a:rPr lang="fr-FR" dirty="0"/>
              <a:t> afin de répertorier les menus et ainsi permettre à l’utilisateur de pouvoir composer  et choisir ses propres plats.</a:t>
            </a:r>
          </a:p>
          <a:p>
            <a:r>
              <a:rPr lang="fr-FR" dirty="0"/>
              <a:t> Le site doit être le plus fidèle à la maquette et doit être en mobile first. Il devra aussi avoir les animations qui ont été demander.</a:t>
            </a:r>
          </a:p>
          <a:p>
            <a:r>
              <a:rPr lang="fr-FR" dirty="0"/>
              <a:t>Le choix pour la version </a:t>
            </a:r>
            <a:r>
              <a:rPr lang="fr-FR" dirty="0" err="1"/>
              <a:t>deskop</a:t>
            </a:r>
            <a:r>
              <a:rPr lang="fr-FR"/>
              <a:t> est </a:t>
            </a:r>
            <a:r>
              <a:rPr lang="fr-FR" dirty="0"/>
              <a:t>libre.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6085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261F51-FE93-2592-140E-5462D6006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700" y="178860"/>
            <a:ext cx="10388600" cy="608542"/>
          </a:xfrm>
        </p:spPr>
        <p:txBody>
          <a:bodyPr>
            <a:normAutofit/>
          </a:bodyPr>
          <a:lstStyle/>
          <a:p>
            <a:pPr algn="ctr"/>
            <a:r>
              <a:rPr lang="fr-FR" sz="3600" dirty="0"/>
              <a:t>Découpe générale de la maquette (mobile)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97E9BA3-D905-4719-E635-F678581E0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098" y="787402"/>
            <a:ext cx="2649476" cy="5779059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50B989A-C022-93D6-1714-652201026C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971" y="787402"/>
            <a:ext cx="1747008" cy="577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568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20A847-2E6A-8683-A42C-8A30E5916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133" y="-15875"/>
            <a:ext cx="9685867" cy="667808"/>
          </a:xfrm>
        </p:spPr>
        <p:txBody>
          <a:bodyPr>
            <a:normAutofit/>
          </a:bodyPr>
          <a:lstStyle/>
          <a:p>
            <a:pPr algn="ctr"/>
            <a:r>
              <a:rPr lang="fr-FR" sz="3600" dirty="0"/>
              <a:t>Découpe par partie de la maquette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506721D-039B-9388-9929-0B602A14C8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738" y="950911"/>
            <a:ext cx="2641700" cy="5762097"/>
          </a:xfr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061480D-A9A9-E0FB-D45F-FD424E2C81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853" y="950911"/>
            <a:ext cx="2208880" cy="583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34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C5DBC5-5AD1-58DC-EAD5-63CF08E51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410139"/>
            <a:ext cx="10515600" cy="718608"/>
          </a:xfrm>
        </p:spPr>
        <p:txBody>
          <a:bodyPr>
            <a:normAutofit/>
          </a:bodyPr>
          <a:lstStyle/>
          <a:p>
            <a:pPr algn="ctr"/>
            <a:r>
              <a:rPr lang="fr-FR" sz="3600" dirty="0"/>
              <a:t>Validation w3c HTML/CSS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180674A-FDAD-096A-1E7C-410C12B5FA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6" y="1360174"/>
            <a:ext cx="10515600" cy="3182505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CB9BB68-9F73-17EB-CF78-7ACA105EEC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6" y="5005534"/>
            <a:ext cx="10515600" cy="138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1086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111</Words>
  <Application>Microsoft Office PowerPoint</Application>
  <PresentationFormat>Grand écran</PresentationFormat>
  <Paragraphs>14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Shrikhand</vt:lpstr>
      <vt:lpstr>Thème Office</vt:lpstr>
      <vt:lpstr>ohmyfood</vt:lpstr>
      <vt:lpstr>Présentation du projet</vt:lpstr>
      <vt:lpstr>Découpe générale de la maquette (mobile)</vt:lpstr>
      <vt:lpstr>Découpe par partie de la maquette</vt:lpstr>
      <vt:lpstr>Validation w3c HTML/CSS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ohmyfood</dc:title>
  <dc:creator>ASUS</dc:creator>
  <cp:lastModifiedBy>ASUS</cp:lastModifiedBy>
  <cp:revision>9</cp:revision>
  <dcterms:created xsi:type="dcterms:W3CDTF">2022-10-02T09:39:43Z</dcterms:created>
  <dcterms:modified xsi:type="dcterms:W3CDTF">2022-10-09T22:31:34Z</dcterms:modified>
</cp:coreProperties>
</file>