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B9B"/>
    <a:srgbClr val="AA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uth Timothé (kruu)" userId="29b18b9f-daab-4474-b568-b8475b8f9fcc" providerId="ADAL" clId="{4DB2E42B-B369-4AA9-A06A-B61077680D07}"/>
    <pc:docChg chg="undo custSel addSld delSld modSld">
      <pc:chgData name="Krauth Timothé (kruu)" userId="29b18b9f-daab-4474-b568-b8475b8f9fcc" providerId="ADAL" clId="{4DB2E42B-B369-4AA9-A06A-B61077680D07}" dt="2022-07-22T11:41:05.097" v="3746" actId="20577"/>
      <pc:docMkLst>
        <pc:docMk/>
      </pc:docMkLst>
      <pc:sldChg chg="addSp delSp modSp mod">
        <pc:chgData name="Krauth Timothé (kruu)" userId="29b18b9f-daab-4474-b568-b8475b8f9fcc" providerId="ADAL" clId="{4DB2E42B-B369-4AA9-A06A-B61077680D07}" dt="2022-07-11T08:56:59.630" v="3472" actId="1076"/>
        <pc:sldMkLst>
          <pc:docMk/>
          <pc:sldMk cId="2803417164" sldId="256"/>
        </pc:sldMkLst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" creationId="{A3EF1184-25CD-4B57-BBAB-81DC169FFA49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" creationId="{032C6CE0-8646-4F07-B909-E3D57ABABD58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" creationId="{E6F2199C-E094-43D9-9513-CFEF66692E2C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" creationId="{050D9126-33C6-4999-99D8-455FA281B94E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0" creationId="{50B07655-7ED0-4D11-B133-24961A398F7B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1" creationId="{395483DA-23D2-4DD7-B984-51DE75E702D5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2" creationId="{806C6364-C205-47CC-A84D-5FF1D09B3FE3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3" creationId="{B6D5F052-CE02-4370-A9F8-FD093CF54538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8" creationId="{E6EBC964-670E-4E34-A6CE-81270A943A5E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" creationId="{AF2FD465-74F9-4D40-9966-73C631B99BA4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0" creationId="{BD1440E8-7639-4B8F-8FB0-F50C804B5349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1" creationId="{255FEBD2-C0B0-45A7-B6C2-098A756D473D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2" creationId="{3108CB82-8AC8-4592-A3AE-8811BA23B9F7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0" creationId="{EFE667A1-63BC-487B-96A6-D69CD347BDCC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1" creationId="{337E45EE-3E06-4A59-A2CD-93A75053EF0C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2" creationId="{23F90D4F-3B70-4C6F-B17C-8594B55DEE94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4" creationId="{40055CB7-C4DA-485A-A415-EDD0D22B8A0A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5" creationId="{65A8D62C-9DDD-449D-B52C-E83D18F7EC4E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6" creationId="{3FEBF10C-0B2F-433C-946D-297DDC498FC6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7" creationId="{D09ABD0F-00C8-461E-B85C-C735C7F6C36E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48" creationId="{5DCB7D14-9856-46EB-83D7-80AE99FEEB29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0" creationId="{19595BB9-32A4-46FD-90D4-7BEE36DE6F50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1" creationId="{2DCABBE6-3944-424D-A580-5AF8E1B0F78B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2" creationId="{74FB0D7D-20E2-4410-A5AA-CA04D79B5FBA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3" creationId="{C5C853FB-A0C3-42CB-9E8B-4D25746A9586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5" creationId="{61DBAC7D-6FE2-4E03-A0F0-49A3967BD33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6" creationId="{5FD4754B-70D3-46D2-9141-A8DD8212D2F2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7" creationId="{9C39F709-4CB6-4188-97E2-5343FC820CD5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8" creationId="{BEF26BF9-F9F8-4B75-9F13-F4E134704125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59" creationId="{EAA4789C-2E6A-4C74-86C4-99489FF6219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0" creationId="{30B92689-C235-4A99-8AEF-08D534467AA3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1" creationId="{78F36682-04AA-4F78-83F4-C577B9444E40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2" creationId="{BB173E7D-76EB-48B6-A874-5EC77719631D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6" creationId="{ED884CDD-EE74-4A85-AE84-4E3C0532565F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7" creationId="{CE617559-3373-4252-BDC9-9588F9856B54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8" creationId="{00BD176C-315D-4C62-A218-B3CB0ACD5B94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69" creationId="{154BBD7F-2D05-40A9-ACB5-CB3A63058889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0" creationId="{CC8083E4-D679-402B-AD62-807A244016A7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1" creationId="{47BC09D8-A1C5-4BB0-9B48-0977536F66B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2" creationId="{B5C262A7-A0A7-4599-9441-C25D1E00DAE4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3" creationId="{5C031CE0-BBD7-48DE-96A5-26887B1F4A5D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4" creationId="{39AFBFEA-62F5-4719-96E6-9B04B0F7F486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5" creationId="{E89A1E82-F428-483A-B101-7D60C75700A8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8" creationId="{86113DCB-B671-4CB0-B398-D504EFAFDAEA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79" creationId="{2E8AE6A5-5F0D-4582-8ED5-21A61695AD1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0" creationId="{99A65153-513B-46A9-94F0-9D3BB5BEFC4A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1" creationId="{8FD99D46-18DF-488E-A5F2-E10A499D4794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2" creationId="{2610A11E-8E41-48D4-8E28-7A3B8C54A32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3" creationId="{8BBC0A0E-6D4A-4D4B-8747-B5F48CB06C42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4" creationId="{6981FAA2-EBC6-4E61-8C63-CFB1DF46A8F0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5" creationId="{D9132446-2446-4AF3-923C-75E8032CBE27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6" creationId="{76A499D9-0EB3-4939-AC54-0A70D46495EB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87" creationId="{7072A6DF-C9D9-4A86-BD46-14BCD6B06918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0" creationId="{5CE00954-CDE9-4349-9DA1-1773C159077C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1" creationId="{072DAE1A-ABFA-4F9C-8641-9E1D9041EFA8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2" creationId="{046C0794-4B51-4197-8F8B-6151E41895C8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3" creationId="{8417E803-A068-4B6E-B9B6-9F8A58721C4E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4" creationId="{3EC182F9-B8F3-4E67-82A9-0F8DD0A538C7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5" creationId="{5B7A8F18-9232-43B8-9F25-CA3E7B153825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6" creationId="{6F648B55-07C5-4139-9C7B-36A416A72F2D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7" creationId="{C67D945F-91F7-4983-9667-1E732C0FFD9B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8" creationId="{06AD9DE8-2819-4069-BA71-FE8B6A34D25E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99" creationId="{E1AFA824-EE22-482A-BD26-1950B15593B7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36" creationId="{FA3EA3FD-6A3F-4759-AFD2-F3E6B00A6037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37" creationId="{77CE52E6-FC89-452B-83D8-348A2F63CA83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38" creationId="{4E888356-E3F0-4865-9B82-2659518559CA}"/>
          </ac:spMkLst>
        </pc:spChg>
        <pc:spChg chg="add del mod">
          <ac:chgData name="Krauth Timothé (kruu)" userId="29b18b9f-daab-4474-b568-b8475b8f9fcc" providerId="ADAL" clId="{4DB2E42B-B369-4AA9-A06A-B61077680D07}" dt="2022-05-30T09:55:27.434" v="967"/>
          <ac:spMkLst>
            <pc:docMk/>
            <pc:sldMk cId="2803417164" sldId="256"/>
            <ac:spMk id="141" creationId="{81B2109F-9CC1-42E2-8070-34666A53D8E4}"/>
          </ac:spMkLst>
        </pc:spChg>
        <pc:spChg chg="add 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46" creationId="{1A7DAC58-A588-4001-9D1D-FE331EB33737}"/>
          </ac:spMkLst>
        </pc:spChg>
        <pc:spChg chg="add 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47" creationId="{D6727552-B5B0-4695-9FB8-F80A6438F93C}"/>
          </ac:spMkLst>
        </pc:spChg>
        <pc:spChg chg="add mod">
          <ac:chgData name="Krauth Timothé (kruu)" userId="29b18b9f-daab-4474-b568-b8475b8f9fcc" providerId="ADAL" clId="{4DB2E42B-B369-4AA9-A06A-B61077680D07}" dt="2022-07-11T08:56:59.630" v="3472" actId="1076"/>
          <ac:spMkLst>
            <pc:docMk/>
            <pc:sldMk cId="2803417164" sldId="256"/>
            <ac:spMk id="149" creationId="{B8E17FA0-5586-484B-B813-64BB2E1D9DFA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0" creationId="{E07C15CB-42C0-402C-8F9D-8EDE255F7517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1" creationId="{67DE975E-A4E9-4C1B-9484-4791391C94A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3" creationId="{6F1EB231-7481-4359-97AF-3520E5973908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4" creationId="{78D3182A-124F-4274-813C-C4FAE39AB6F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5" creationId="{DA717824-2C5D-4D3A-926C-10A84A60A8D6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6" creationId="{B1509C14-9DAF-4B60-8C7A-13AC6C406F50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7" creationId="{9F8FE6C0-6E6A-47A4-B732-929EDD2D195F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8" creationId="{E491CBC4-252C-4321-A2F8-001E9DC611D9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199" creationId="{CB0B6E3F-27FF-45BF-B241-EEC652F76A93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00" creationId="{0888B8F4-0F23-473A-86DE-2FACE9A06109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01" creationId="{F3CC161A-1282-4448-9DF6-AD84A3272149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02" creationId="{5420FA57-DDA2-4897-9D59-B2E53E87E8D2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03" creationId="{232E6558-9870-4920-8579-E075903EFA2E}"/>
          </ac:spMkLst>
        </pc:spChg>
        <pc:spChg chg="mod">
          <ac:chgData name="Krauth Timothé (kruu)" userId="29b18b9f-daab-4474-b568-b8475b8f9fcc" providerId="ADAL" clId="{4DB2E42B-B369-4AA9-A06A-B61077680D07}" dt="2022-07-11T08:56:58.439" v="3471" actId="403"/>
          <ac:spMkLst>
            <pc:docMk/>
            <pc:sldMk cId="2803417164" sldId="256"/>
            <ac:spMk id="204" creationId="{CC621E59-4654-4DF9-8DF6-6A6A583032C2}"/>
          </ac:spMkLst>
        </pc:spChg>
        <pc:spChg chg="mod">
          <ac:chgData name="Krauth Timothé (kruu)" userId="29b18b9f-daab-4474-b568-b8475b8f9fcc" providerId="ADAL" clId="{4DB2E42B-B369-4AA9-A06A-B61077680D07}" dt="2022-07-11T08:56:21.194" v="3460" actId="1076"/>
          <ac:spMkLst>
            <pc:docMk/>
            <pc:sldMk cId="2803417164" sldId="256"/>
            <ac:spMk id="205" creationId="{C5B08F8E-BE76-424F-AA69-391E63D387CC}"/>
          </ac:spMkLst>
        </pc:spChg>
        <pc:spChg chg="mod">
          <ac:chgData name="Krauth Timothé (kruu)" userId="29b18b9f-daab-4474-b568-b8475b8f9fcc" providerId="ADAL" clId="{4DB2E42B-B369-4AA9-A06A-B61077680D07}" dt="2022-07-11T08:56:12.709" v="3456" actId="403"/>
          <ac:spMkLst>
            <pc:docMk/>
            <pc:sldMk cId="2803417164" sldId="256"/>
            <ac:spMk id="206" creationId="{E07DB75F-658F-4265-8F39-6E3DE92E252F}"/>
          </ac:spMkLst>
        </pc:spChg>
        <pc:spChg chg="mod">
          <ac:chgData name="Krauth Timothé (kruu)" userId="29b18b9f-daab-4474-b568-b8475b8f9fcc" providerId="ADAL" clId="{4DB2E42B-B369-4AA9-A06A-B61077680D07}" dt="2022-07-11T08:56:09.793" v="3454" actId="403"/>
          <ac:spMkLst>
            <pc:docMk/>
            <pc:sldMk cId="2803417164" sldId="256"/>
            <ac:spMk id="207" creationId="{550B9000-1E8A-414F-9A5A-11ADCB2106E5}"/>
          </ac:spMkLst>
        </pc:spChg>
        <pc:spChg chg="mod">
          <ac:chgData name="Krauth Timothé (kruu)" userId="29b18b9f-daab-4474-b568-b8475b8f9fcc" providerId="ADAL" clId="{4DB2E42B-B369-4AA9-A06A-B61077680D07}" dt="2022-07-11T08:56:07.480" v="3452" actId="403"/>
          <ac:spMkLst>
            <pc:docMk/>
            <pc:sldMk cId="2803417164" sldId="256"/>
            <ac:spMk id="208" creationId="{6D056A91-DE8B-42ED-A9F3-64F199AEEA29}"/>
          </ac:spMkLst>
        </pc:spChg>
        <pc:spChg chg="mod">
          <ac:chgData name="Krauth Timothé (kruu)" userId="29b18b9f-daab-4474-b568-b8475b8f9fcc" providerId="ADAL" clId="{4DB2E42B-B369-4AA9-A06A-B61077680D07}" dt="2022-07-11T08:56:34.869" v="3463" actId="1076"/>
          <ac:spMkLst>
            <pc:docMk/>
            <pc:sldMk cId="2803417164" sldId="256"/>
            <ac:spMk id="209" creationId="{E94C6DFA-01D0-4562-B8ED-CF248BD0E88C}"/>
          </ac:spMkLst>
        </pc:spChg>
        <pc:spChg chg="mod">
          <ac:chgData name="Krauth Timothé (kruu)" userId="29b18b9f-daab-4474-b568-b8475b8f9fcc" providerId="ADAL" clId="{4DB2E42B-B369-4AA9-A06A-B61077680D07}" dt="2022-07-11T08:55:56.581" v="3447" actId="403"/>
          <ac:spMkLst>
            <pc:docMk/>
            <pc:sldMk cId="2803417164" sldId="256"/>
            <ac:spMk id="210" creationId="{560E574D-3351-474C-8DF2-65EF08C1F072}"/>
          </ac:spMkLst>
        </pc:spChg>
        <pc:spChg chg="mod">
          <ac:chgData name="Krauth Timothé (kruu)" userId="29b18b9f-daab-4474-b568-b8475b8f9fcc" providerId="ADAL" clId="{4DB2E42B-B369-4AA9-A06A-B61077680D07}" dt="2022-07-11T08:55:53.468" v="3445" actId="403"/>
          <ac:spMkLst>
            <pc:docMk/>
            <pc:sldMk cId="2803417164" sldId="256"/>
            <ac:spMk id="211" creationId="{0A8FB88F-D562-497C-9CDF-52C14A0C75F0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12" creationId="{03F35426-C0AD-4E73-A496-D871D68B7F0F}"/>
          </ac:spMkLst>
        </pc:spChg>
        <pc:spChg chg="mod">
          <ac:chgData name="Krauth Timothé (kruu)" userId="29b18b9f-daab-4474-b568-b8475b8f9fcc" providerId="ADAL" clId="{4DB2E42B-B369-4AA9-A06A-B61077680D07}" dt="2022-07-11T08:56:39.485" v="3465" actId="403"/>
          <ac:spMkLst>
            <pc:docMk/>
            <pc:sldMk cId="2803417164" sldId="256"/>
            <ac:spMk id="213" creationId="{CC1D6A6F-B548-4BBB-9858-049666B4333A}"/>
          </ac:spMkLst>
        </pc:spChg>
        <pc:spChg chg="mod">
          <ac:chgData name="Krauth Timothé (kruu)" userId="29b18b9f-daab-4474-b568-b8475b8f9fcc" providerId="ADAL" clId="{4DB2E42B-B369-4AA9-A06A-B61077680D07}" dt="2022-07-11T08:56:53.818" v="3469" actId="1076"/>
          <ac:spMkLst>
            <pc:docMk/>
            <pc:sldMk cId="2803417164" sldId="256"/>
            <ac:spMk id="226" creationId="{D90961DB-2C6C-45F0-B183-3BAC56B52CFB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35" creationId="{EC4A2A22-2B11-486F-95EA-8846692BF4E1}"/>
          </ac:spMkLst>
        </pc:spChg>
        <pc:spChg chg="mod">
          <ac:chgData name="Krauth Timothé (kruu)" userId="29b18b9f-daab-4474-b568-b8475b8f9fcc" providerId="ADAL" clId="{4DB2E42B-B369-4AA9-A06A-B61077680D07}" dt="2022-07-11T08:55:41.270" v="3443" actId="403"/>
          <ac:spMkLst>
            <pc:docMk/>
            <pc:sldMk cId="2803417164" sldId="256"/>
            <ac:spMk id="236" creationId="{839A532D-D609-4971-858C-322D71B0600A}"/>
          </ac:spMkLst>
        </pc:s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2" creationId="{8500B391-A915-470A-AC10-42E445022A42}"/>
          </ac:grpSpMkLst>
        </pc:gr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3" creationId="{2F0E51B9-557D-4932-BFB1-ABCACC824628}"/>
          </ac:grpSpMkLst>
        </pc:gr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8" creationId="{A1C6C4CF-3F0E-4823-AA9D-BD31CDE84B13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9" creationId="{A4E70B3C-F640-4BAA-B94E-785D0E11D53B}"/>
          </ac:grpSpMkLst>
        </pc:gr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14" creationId="{3E9A015B-43F4-449C-A521-CA852567A943}"/>
          </ac:grpSpMkLst>
        </pc:gr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15" creationId="{53D4A5A9-AD89-4301-8DC8-FB7AC0EEB98F}"/>
          </ac:grpSpMkLst>
        </pc:gr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16" creationId="{916C545D-1449-4F0E-AE90-3B43126C0619}"/>
          </ac:grpSpMkLst>
        </pc:gr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17" creationId="{A67C7DF5-C4AF-4518-B759-6AFA75AED42C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23" creationId="{97B05BB2-0C6D-4172-90D7-1AF6785C0239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24" creationId="{F93BFEC4-AA43-4FD1-A83B-02F26CDE0223}"/>
          </ac:grpSpMkLst>
        </pc:grpChg>
        <pc:grpChg chg="add 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25" creationId="{33FC5EB3-8F0F-4C22-A06F-A240F388C11B}"/>
          </ac:grpSpMkLst>
        </pc:grpChg>
        <pc:grpChg chg="add mod">
          <ac:chgData name="Krauth Timothé (kruu)" userId="29b18b9f-daab-4474-b568-b8475b8f9fcc" providerId="ADAL" clId="{4DB2E42B-B369-4AA9-A06A-B61077680D07}" dt="2022-07-11T08:56:27.871" v="3462" actId="1076"/>
          <ac:grpSpMkLst>
            <pc:docMk/>
            <pc:sldMk cId="2803417164" sldId="256"/>
            <ac:grpSpMk id="26" creationId="{F5CDBBBF-FC74-4BB4-93E6-0EACB8E9B860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49" creationId="{E9F81048-CF41-4BE4-9B58-2DE32AC63118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63" creationId="{CF23BACE-3A2D-48F0-A23B-FD1B2CD49E86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64" creationId="{4197BC75-F9D5-4A96-943D-929A2CC5DC40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65" creationId="{D1F893FC-B12F-49B0-BFD6-310F7E48990B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76" creationId="{77556F2A-27E7-45DF-B9C0-F53E98F6484B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77" creationId="{B357D688-2D51-492E-829F-11B3EB410259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88" creationId="{BB2630D8-50C7-42FC-B39E-4DBD23B9C409}"/>
          </ac:grpSpMkLst>
        </pc:grpChg>
        <pc:grpChg chg="mod">
          <ac:chgData name="Krauth Timothé (kruu)" userId="29b18b9f-daab-4474-b568-b8475b8f9fcc" providerId="ADAL" clId="{4DB2E42B-B369-4AA9-A06A-B61077680D07}" dt="2022-07-11T08:55:41.270" v="3443" actId="403"/>
          <ac:grpSpMkLst>
            <pc:docMk/>
            <pc:sldMk cId="2803417164" sldId="256"/>
            <ac:grpSpMk id="89" creationId="{EAA93CD2-3344-4955-8AB8-6771ABA82CE5}"/>
          </ac:grpSpMkLst>
        </pc:grp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30" creationId="{537A3941-2B97-4096-9731-AFC3D6E7639A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31" creationId="{74DD3DCF-5522-4983-B8D8-DECFA29D6246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32" creationId="{0609E42F-C3CE-4DEC-AEE0-AB3E7DEDC36E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38" creationId="{678A493C-8B0E-4C5D-9A85-6FA5E5D5E90F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00" creationId="{BBC22246-02E9-4F0D-9A2F-7DBF55A72BEF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03" creationId="{18F0FF15-669F-4FFA-B24C-0C428163477D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06" creationId="{B17F24D5-D4A8-4C5D-9D28-F3E3230E9074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11" creationId="{F6C807E4-214A-4792-9B2A-9782B0C7B904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14" creationId="{7F0D6CD5-D11A-49B9-9256-9385C0B896C4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19" creationId="{1773E865-E539-4053-837A-BB6B9259F342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22" creationId="{E397E078-90D7-4839-A457-1AE7E280612C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27" creationId="{282E7567-7CC7-4DA5-96C3-A594B0A0ACDE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30" creationId="{DF9BE9F9-879B-4269-BD92-6D5E94322C5F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33" creationId="{B8DCC3E2-0C7C-47ED-AA47-304581207B46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39" creationId="{4B5BCB0A-E95B-40B8-BCE9-6531D894DAFA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42" creationId="{4CB0CEF8-16D3-4DA2-B416-706D90B243F0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45" creationId="{19B801D4-F498-4B67-AD2B-A4E63CE3FFF3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48" creationId="{DD617158-8376-4EED-BA46-6C2AFA307610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51" creationId="{1C7B049B-585B-4696-ADD4-FD504E2A53A4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54" creationId="{365146F3-B363-47FF-9167-B8FF3D2CCFA6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57" creationId="{37E65909-219A-458F-B48B-A2056F8AD61A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60" creationId="{58166B67-9E67-420F-86F3-3CB4A38BB620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63" creationId="{0AD5A146-85E3-4B3F-BB5D-AB28B2BFF506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66" creationId="{ADE7F36A-4F42-442A-970F-32196A649CA6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69" creationId="{6F27D591-DFDA-4CC9-98C7-42C1188A3D48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72" creationId="{FDE87111-CB8C-4FFB-8550-C7064CF680DB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75" creationId="{D9B0E547-9745-42F6-A08B-EA761E602054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78" creationId="{A393DE80-27A6-4DE0-B31E-8FBC793CCB60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81" creationId="{C28F4062-919D-4C38-9F97-CFAA7E0B3A1E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84" creationId="{C36EFAE5-9A06-4EFF-9670-38C63243DD87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187" creationId="{F98FBF92-B297-4777-837D-66576874BC02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216" creationId="{71E71B16-4BCA-4069-8FAE-3D5867694629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220" creationId="{C15917B8-17E3-40F3-860C-9B57A064ADF7}"/>
          </ac:cxnSpMkLst>
        </pc:cxnChg>
        <pc:cxnChg chg="mod">
          <ac:chgData name="Krauth Timothé (kruu)" userId="29b18b9f-daab-4474-b568-b8475b8f9fcc" providerId="ADAL" clId="{4DB2E42B-B369-4AA9-A06A-B61077680D07}" dt="2022-07-11T08:56:53.818" v="3469" actId="1076"/>
          <ac:cxnSpMkLst>
            <pc:docMk/>
            <pc:sldMk cId="2803417164" sldId="256"/>
            <ac:cxnSpMk id="223" creationId="{7A60E987-A9C2-4E9F-B66E-6D27CA69860B}"/>
          </ac:cxnSpMkLst>
        </pc:cxnChg>
        <pc:cxnChg chg="mod">
          <ac:chgData name="Krauth Timothé (kruu)" userId="29b18b9f-daab-4474-b568-b8475b8f9fcc" providerId="ADAL" clId="{4DB2E42B-B369-4AA9-A06A-B61077680D07}" dt="2022-07-11T08:56:53.818" v="3469" actId="1076"/>
          <ac:cxnSpMkLst>
            <pc:docMk/>
            <pc:sldMk cId="2803417164" sldId="256"/>
            <ac:cxnSpMk id="227" creationId="{6F795D71-6727-400A-AF0B-E54412220372}"/>
          </ac:cxnSpMkLst>
        </pc:cxnChg>
        <pc:cxnChg chg="mod">
          <ac:chgData name="Krauth Timothé (kruu)" userId="29b18b9f-daab-4474-b568-b8475b8f9fcc" providerId="ADAL" clId="{4DB2E42B-B369-4AA9-A06A-B61077680D07}" dt="2022-07-11T08:55:41.270" v="3443" actId="403"/>
          <ac:cxnSpMkLst>
            <pc:docMk/>
            <pc:sldMk cId="2803417164" sldId="256"/>
            <ac:cxnSpMk id="231" creationId="{B4C899B9-022A-49F4-B5BE-97E4E366E391}"/>
          </ac:cxnSpMkLst>
        </pc:cxnChg>
      </pc:sldChg>
      <pc:sldChg chg="addSp delSp modSp new mod">
        <pc:chgData name="Krauth Timothé (kruu)" userId="29b18b9f-daab-4474-b568-b8475b8f9fcc" providerId="ADAL" clId="{4DB2E42B-B369-4AA9-A06A-B61077680D07}" dt="2022-07-11T09:56:23.288" v="3596" actId="164"/>
        <pc:sldMkLst>
          <pc:docMk/>
          <pc:sldMk cId="685557153" sldId="257"/>
        </pc:sldMkLst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2" creationId="{F8B0E2B4-FEEC-413F-AA71-DF58595D8AA1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3" creationId="{B48D8E49-542E-4F49-ACBF-BD50697C0428}"/>
          </ac:spMkLst>
        </pc:spChg>
        <pc:spChg chg="add del">
          <ac:chgData name="Krauth Timothé (kruu)" userId="29b18b9f-daab-4474-b568-b8475b8f9fcc" providerId="ADAL" clId="{4DB2E42B-B369-4AA9-A06A-B61077680D07}" dt="2022-05-17T08:19:52.807" v="60" actId="478"/>
          <ac:spMkLst>
            <pc:docMk/>
            <pc:sldMk cId="685557153" sldId="257"/>
            <ac:spMk id="20" creationId="{8CE1F31F-87F8-4E83-8EF5-D169D5D93BA8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21" creationId="{D797B8A4-7063-40E5-9F05-2B8B5F8025C1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22" creationId="{67A5BEC2-63BE-4DDF-A970-BB0DD215625B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23" creationId="{90271CDE-D313-4171-93CB-3C757C90C2DF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35" creationId="{5DA0A14A-C9D2-4D9E-89C0-D9CD7EBAF522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70" creationId="{4FCB4FFC-08A9-4961-8273-5ADD46BCB110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71" creationId="{D0788657-C02B-4C8B-A841-9A93D8B7A92E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72" creationId="{B49C0EC6-0D97-4A2E-B221-B6B1AB48E02F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73" creationId="{55A7BB13-8838-44F0-86FE-3BFCB9C1E111}"/>
          </ac:spMkLst>
        </pc:spChg>
        <pc:spChg chg="add mod">
          <ac:chgData name="Krauth Timothé (kruu)" userId="29b18b9f-daab-4474-b568-b8475b8f9fcc" providerId="ADAL" clId="{4DB2E42B-B369-4AA9-A06A-B61077680D07}" dt="2022-07-11T09:56:23.288" v="3596" actId="164"/>
          <ac:spMkLst>
            <pc:docMk/>
            <pc:sldMk cId="685557153" sldId="257"/>
            <ac:spMk id="74" creationId="{24DA058C-0A99-47F5-829F-4DA1D0B331D8}"/>
          </ac:spMkLst>
        </pc:spChg>
        <pc:grpChg chg="add mod">
          <ac:chgData name="Krauth Timothé (kruu)" userId="29b18b9f-daab-4474-b568-b8475b8f9fcc" providerId="ADAL" clId="{4DB2E42B-B369-4AA9-A06A-B61077680D07}" dt="2022-07-11T09:56:23.288" v="3596" actId="164"/>
          <ac:grpSpMkLst>
            <pc:docMk/>
            <pc:sldMk cId="685557153" sldId="257"/>
            <ac:grpSpMk id="50" creationId="{1D518522-27EA-4269-9D08-52DE7FF460F2}"/>
          </ac:grpSpMkLst>
        </pc:grpChg>
        <pc:picChg chg="add del mod">
          <ac:chgData name="Krauth Timothé (kruu)" userId="29b18b9f-daab-4474-b568-b8475b8f9fcc" providerId="ADAL" clId="{4DB2E42B-B369-4AA9-A06A-B61077680D07}" dt="2022-07-11T09:34:44.854" v="3474" actId="478"/>
          <ac:picMkLst>
            <pc:docMk/>
            <pc:sldMk cId="685557153" sldId="257"/>
            <ac:picMk id="5" creationId="{36BDF538-C941-4D00-8DFC-C9B8848EC90D}"/>
          </ac:picMkLst>
        </pc:picChg>
        <pc:picChg chg="add mod modCrop">
          <ac:chgData name="Krauth Timothé (kruu)" userId="29b18b9f-daab-4474-b568-b8475b8f9fcc" providerId="ADAL" clId="{4DB2E42B-B369-4AA9-A06A-B61077680D07}" dt="2022-07-11T09:56:23.288" v="3596" actId="164"/>
          <ac:picMkLst>
            <pc:docMk/>
            <pc:sldMk cId="685557153" sldId="257"/>
            <ac:picMk id="6" creationId="{0754CB60-AA91-4D29-96AD-A0B636A3DFC9}"/>
          </ac:picMkLst>
        </pc:picChg>
        <pc:picChg chg="add del mod">
          <ac:chgData name="Krauth Timothé (kruu)" userId="29b18b9f-daab-4474-b568-b8475b8f9fcc" providerId="ADAL" clId="{4DB2E42B-B369-4AA9-A06A-B61077680D07}" dt="2022-05-17T08:10:26.336" v="27" actId="478"/>
          <ac:picMkLst>
            <pc:docMk/>
            <pc:sldMk cId="685557153" sldId="257"/>
            <ac:picMk id="7" creationId="{A602E148-76F4-4FB6-82A2-9F0655A638C4}"/>
          </ac:picMkLst>
        </pc:picChg>
        <pc:picChg chg="add del mod">
          <ac:chgData name="Krauth Timothé (kruu)" userId="29b18b9f-daab-4474-b568-b8475b8f9fcc" providerId="ADAL" clId="{4DB2E42B-B369-4AA9-A06A-B61077680D07}" dt="2022-07-11T09:34:46.313" v="3475" actId="478"/>
          <ac:picMkLst>
            <pc:docMk/>
            <pc:sldMk cId="685557153" sldId="257"/>
            <ac:picMk id="9" creationId="{E9681ED9-BE86-4B1B-8B87-75D5886E5223}"/>
          </ac:picMkLst>
        </pc:picChg>
        <pc:picChg chg="add del mod">
          <ac:chgData name="Krauth Timothé (kruu)" userId="29b18b9f-daab-4474-b568-b8475b8f9fcc" providerId="ADAL" clId="{4DB2E42B-B369-4AA9-A06A-B61077680D07}" dt="2022-07-11T09:46:04.387" v="3549" actId="478"/>
          <ac:picMkLst>
            <pc:docMk/>
            <pc:sldMk cId="685557153" sldId="257"/>
            <ac:picMk id="12" creationId="{C41104E3-5DCE-4C81-8BA5-39D8671547AD}"/>
          </ac:picMkLst>
        </pc:picChg>
        <pc:picChg chg="add del mod modCrop">
          <ac:chgData name="Krauth Timothé (kruu)" userId="29b18b9f-daab-4474-b568-b8475b8f9fcc" providerId="ADAL" clId="{4DB2E42B-B369-4AA9-A06A-B61077680D07}" dt="2022-07-11T09:34:43.908" v="3473" actId="478"/>
          <ac:picMkLst>
            <pc:docMk/>
            <pc:sldMk cId="685557153" sldId="257"/>
            <ac:picMk id="19" creationId="{88B09CFE-B5D6-448D-BC36-3DF5508D10B2}"/>
          </ac:picMkLst>
        </pc:picChg>
        <pc:picChg chg="add del mod">
          <ac:chgData name="Krauth Timothé (kruu)" userId="29b18b9f-daab-4474-b568-b8475b8f9fcc" providerId="ADAL" clId="{4DB2E42B-B369-4AA9-A06A-B61077680D07}" dt="2022-07-11T09:46:24.828" v="3553" actId="478"/>
          <ac:picMkLst>
            <pc:docMk/>
            <pc:sldMk cId="685557153" sldId="257"/>
            <ac:picMk id="37" creationId="{AA9A9CC7-E22B-425E-A753-8E76CCCBAAA4}"/>
          </ac:picMkLst>
        </pc:picChg>
        <pc:picChg chg="add del mod">
          <ac:chgData name="Krauth Timothé (kruu)" userId="29b18b9f-daab-4474-b568-b8475b8f9fcc" providerId="ADAL" clId="{4DB2E42B-B369-4AA9-A06A-B61077680D07}" dt="2022-07-11T09:52:47.485" v="3565" actId="478"/>
          <ac:picMkLst>
            <pc:docMk/>
            <pc:sldMk cId="685557153" sldId="257"/>
            <ac:picMk id="39" creationId="{5849602C-D21B-4A66-A51E-FA9548EFC20C}"/>
          </ac:picMkLst>
        </pc:picChg>
        <pc:picChg chg="add del mod">
          <ac:chgData name="Krauth Timothé (kruu)" userId="29b18b9f-daab-4474-b568-b8475b8f9fcc" providerId="ADAL" clId="{4DB2E42B-B369-4AA9-A06A-B61077680D07}" dt="2022-07-11T09:52:48.227" v="3566" actId="478"/>
          <ac:picMkLst>
            <pc:docMk/>
            <pc:sldMk cId="685557153" sldId="257"/>
            <ac:picMk id="41" creationId="{124B12C3-9A9B-46B1-B59D-0ABC6A3223C5}"/>
          </ac:picMkLst>
        </pc:picChg>
        <pc:picChg chg="add mod">
          <ac:chgData name="Krauth Timothé (kruu)" userId="29b18b9f-daab-4474-b568-b8475b8f9fcc" providerId="ADAL" clId="{4DB2E42B-B369-4AA9-A06A-B61077680D07}" dt="2022-07-11T09:56:23.288" v="3596" actId="164"/>
          <ac:picMkLst>
            <pc:docMk/>
            <pc:sldMk cId="685557153" sldId="257"/>
            <ac:picMk id="43" creationId="{11E72900-6138-41D8-AFC6-0EF2C1134FEF}"/>
          </ac:picMkLst>
        </pc:picChg>
        <pc:picChg chg="add mod">
          <ac:chgData name="Krauth Timothé (kruu)" userId="29b18b9f-daab-4474-b568-b8475b8f9fcc" providerId="ADAL" clId="{4DB2E42B-B369-4AA9-A06A-B61077680D07}" dt="2022-07-11T09:56:23.288" v="3596" actId="164"/>
          <ac:picMkLst>
            <pc:docMk/>
            <pc:sldMk cId="685557153" sldId="257"/>
            <ac:picMk id="45" creationId="{BAD65576-D697-4218-AD09-53229260A6BF}"/>
          </ac:picMkLst>
        </pc:pic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11" creationId="{6C0D92EF-6BEC-47F4-8CE9-C3C8C1494FB7}"/>
          </ac:cxnSpMkLst>
        </pc:cxnChg>
        <pc:cxnChg chg="add del mod">
          <ac:chgData name="Krauth Timothé (kruu)" userId="29b18b9f-daab-4474-b568-b8475b8f9fcc" providerId="ADAL" clId="{4DB2E42B-B369-4AA9-A06A-B61077680D07}" dt="2022-05-17T08:19:16.531" v="58" actId="478"/>
          <ac:cxnSpMkLst>
            <pc:docMk/>
            <pc:sldMk cId="685557153" sldId="257"/>
            <ac:cxnSpMk id="12" creationId="{A7893B7F-9FB9-470F-A694-5E5E521B9273}"/>
          </ac:cxnSpMkLst>
        </pc:cxnChg>
        <pc:cxnChg chg="add del mod">
          <ac:chgData name="Krauth Timothé (kruu)" userId="29b18b9f-daab-4474-b568-b8475b8f9fcc" providerId="ADAL" clId="{4DB2E42B-B369-4AA9-A06A-B61077680D07}" dt="2022-05-17T08:19:15.637" v="57" actId="478"/>
          <ac:cxnSpMkLst>
            <pc:docMk/>
            <pc:sldMk cId="685557153" sldId="257"/>
            <ac:cxnSpMk id="15" creationId="{411BE487-B56D-4462-A6B3-BE8EB88A5E73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25" creationId="{7EB4B7B7-17BB-4339-A532-47EC399093DC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28" creationId="{5D998997-F538-489D-BBF7-03BEFCBC122F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32" creationId="{135D3879-B9AE-4DF3-A1E1-CE888D69B03A}"/>
          </ac:cxnSpMkLst>
        </pc:cxnChg>
        <pc:cxnChg chg="add del mod">
          <ac:chgData name="Krauth Timothé (kruu)" userId="29b18b9f-daab-4474-b568-b8475b8f9fcc" providerId="ADAL" clId="{4DB2E42B-B369-4AA9-A06A-B61077680D07}" dt="2022-05-17T08:28:48.060" v="161" actId="478"/>
          <ac:cxnSpMkLst>
            <pc:docMk/>
            <pc:sldMk cId="685557153" sldId="257"/>
            <ac:cxnSpMk id="37" creationId="{EDC822AE-ADF0-4485-84FB-9087E469D5B2}"/>
          </ac:cxnSpMkLst>
        </pc:cxnChg>
        <pc:cxnChg chg="add del mod">
          <ac:chgData name="Krauth Timothé (kruu)" userId="29b18b9f-daab-4474-b568-b8475b8f9fcc" providerId="ADAL" clId="{4DB2E42B-B369-4AA9-A06A-B61077680D07}" dt="2022-05-17T08:28:47.106" v="160" actId="478"/>
          <ac:cxnSpMkLst>
            <pc:docMk/>
            <pc:sldMk cId="685557153" sldId="257"/>
            <ac:cxnSpMk id="38" creationId="{461FBD60-071A-41A2-AAC4-2F3488CAE093}"/>
          </ac:cxnSpMkLst>
        </pc:cxnChg>
        <pc:cxnChg chg="add del mod">
          <ac:chgData name="Krauth Timothé (kruu)" userId="29b18b9f-daab-4474-b568-b8475b8f9fcc" providerId="ADAL" clId="{4DB2E42B-B369-4AA9-A06A-B61077680D07}" dt="2022-05-17T08:28:48.923" v="162" actId="478"/>
          <ac:cxnSpMkLst>
            <pc:docMk/>
            <pc:sldMk cId="685557153" sldId="257"/>
            <ac:cxnSpMk id="44" creationId="{C26F02AD-B229-419F-AF94-0B13AFA55D70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49" creationId="{44A8B9BA-F14D-4CF9-8C95-1050ED5FB1BB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52" creationId="{1BD166D7-E9E1-41AB-B0B1-C93121268521}"/>
          </ac:cxnSpMkLst>
        </pc:cxnChg>
        <pc:cxnChg chg="add del mod">
          <ac:chgData name="Krauth Timothé (kruu)" userId="29b18b9f-daab-4474-b568-b8475b8f9fcc" providerId="ADAL" clId="{4DB2E42B-B369-4AA9-A06A-B61077680D07}" dt="2022-05-17T08:30:10.657" v="175" actId="478"/>
          <ac:cxnSpMkLst>
            <pc:docMk/>
            <pc:sldMk cId="685557153" sldId="257"/>
            <ac:cxnSpMk id="59" creationId="{3C3178AA-A5E9-4D4B-8C58-3931B7ED837E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62" creationId="{FAA08A4F-6349-4A1F-B9B3-D2505BF3DD96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65" creationId="{9500555C-D877-4492-840B-BB37492E7237}"/>
          </ac:cxnSpMkLst>
        </pc:cxnChg>
        <pc:cxnChg chg="add mod">
          <ac:chgData name="Krauth Timothé (kruu)" userId="29b18b9f-daab-4474-b568-b8475b8f9fcc" providerId="ADAL" clId="{4DB2E42B-B369-4AA9-A06A-B61077680D07}" dt="2022-07-11T09:56:23.288" v="3596" actId="164"/>
          <ac:cxnSpMkLst>
            <pc:docMk/>
            <pc:sldMk cId="685557153" sldId="257"/>
            <ac:cxnSpMk id="69" creationId="{F862155B-3266-4D7C-A4C0-DDE3E60D0CCC}"/>
          </ac:cxnSpMkLst>
        </pc:cxnChg>
      </pc:sldChg>
      <pc:sldChg chg="addSp delSp modSp new del mod">
        <pc:chgData name="Krauth Timothé (kruu)" userId="29b18b9f-daab-4474-b568-b8475b8f9fcc" providerId="ADAL" clId="{4DB2E42B-B369-4AA9-A06A-B61077680D07}" dt="2022-05-17T09:52:25.185" v="402" actId="2696"/>
        <pc:sldMkLst>
          <pc:docMk/>
          <pc:sldMk cId="1602124743" sldId="258"/>
        </pc:sldMkLst>
        <pc:spChg chg="add mod">
          <ac:chgData name="Krauth Timothé (kruu)" userId="29b18b9f-daab-4474-b568-b8475b8f9fcc" providerId="ADAL" clId="{4DB2E42B-B369-4AA9-A06A-B61077680D07}" dt="2022-05-17T08:43:32.614" v="352"/>
          <ac:spMkLst>
            <pc:docMk/>
            <pc:sldMk cId="1602124743" sldId="258"/>
            <ac:spMk id="2" creationId="{D284600D-0C7B-481C-AC4D-1C264EA1F759}"/>
          </ac:spMkLst>
        </pc:spChg>
        <pc:spChg chg="add mod">
          <ac:chgData name="Krauth Timothé (kruu)" userId="29b18b9f-daab-4474-b568-b8475b8f9fcc" providerId="ADAL" clId="{4DB2E42B-B369-4AA9-A06A-B61077680D07}" dt="2022-05-17T08:43:32.614" v="352"/>
          <ac:spMkLst>
            <pc:docMk/>
            <pc:sldMk cId="1602124743" sldId="258"/>
            <ac:spMk id="3" creationId="{C6D09E77-9BEA-4439-BA68-2975CE06DABF}"/>
          </ac:spMkLst>
        </pc:spChg>
        <pc:spChg chg="add mod">
          <ac:chgData name="Krauth Timothé (kruu)" userId="29b18b9f-daab-4474-b568-b8475b8f9fcc" providerId="ADAL" clId="{4DB2E42B-B369-4AA9-A06A-B61077680D07}" dt="2022-05-17T08:43:32.614" v="352"/>
          <ac:spMkLst>
            <pc:docMk/>
            <pc:sldMk cId="1602124743" sldId="258"/>
            <ac:spMk id="8" creationId="{0FCFF403-9FBF-4776-9185-51591FC53B91}"/>
          </ac:spMkLst>
        </pc:spChg>
        <pc:spChg chg="add mod">
          <ac:chgData name="Krauth Timothé (kruu)" userId="29b18b9f-daab-4474-b568-b8475b8f9fcc" providerId="ADAL" clId="{4DB2E42B-B369-4AA9-A06A-B61077680D07}" dt="2022-05-17T08:43:32.614" v="352"/>
          <ac:spMkLst>
            <pc:docMk/>
            <pc:sldMk cId="1602124743" sldId="258"/>
            <ac:spMk id="9" creationId="{12A10DA2-1EE3-43E3-9F4C-82BE7F718D89}"/>
          </ac:spMkLst>
        </pc:spChg>
        <pc:spChg chg="add del mod">
          <ac:chgData name="Krauth Timothé (kruu)" userId="29b18b9f-daab-4474-b568-b8475b8f9fcc" providerId="ADAL" clId="{4DB2E42B-B369-4AA9-A06A-B61077680D07}" dt="2022-05-17T08:44:54.591" v="385" actId="478"/>
          <ac:spMkLst>
            <pc:docMk/>
            <pc:sldMk cId="1602124743" sldId="258"/>
            <ac:spMk id="10" creationId="{A81510ED-F324-4851-B4A5-72409292466F}"/>
          </ac:spMkLst>
        </pc:spChg>
        <pc:spChg chg="add mod">
          <ac:chgData name="Krauth Timothé (kruu)" userId="29b18b9f-daab-4474-b568-b8475b8f9fcc" providerId="ADAL" clId="{4DB2E42B-B369-4AA9-A06A-B61077680D07}" dt="2022-05-17T08:43:32.614" v="352"/>
          <ac:spMkLst>
            <pc:docMk/>
            <pc:sldMk cId="1602124743" sldId="258"/>
            <ac:spMk id="14" creationId="{B98E5194-0328-40A4-9D75-CB94E9569FCB}"/>
          </ac:spMkLst>
        </pc:spChg>
        <pc:spChg chg="add del mod">
          <ac:chgData name="Krauth Timothé (kruu)" userId="29b18b9f-daab-4474-b568-b8475b8f9fcc" providerId="ADAL" clId="{4DB2E42B-B369-4AA9-A06A-B61077680D07}" dt="2022-05-17T08:44:49.319" v="384" actId="478"/>
          <ac:spMkLst>
            <pc:docMk/>
            <pc:sldMk cId="1602124743" sldId="258"/>
            <ac:spMk id="20" creationId="{51B4164A-ADE9-40C2-B7B6-790F5E1C9C05}"/>
          </ac:spMkLst>
        </pc:spChg>
        <pc:spChg chg="add del mod">
          <ac:chgData name="Krauth Timothé (kruu)" userId="29b18b9f-daab-4474-b568-b8475b8f9fcc" providerId="ADAL" clId="{4DB2E42B-B369-4AA9-A06A-B61077680D07}" dt="2022-05-17T08:45:24.824" v="389" actId="478"/>
          <ac:spMkLst>
            <pc:docMk/>
            <pc:sldMk cId="1602124743" sldId="258"/>
            <ac:spMk id="21" creationId="{96E0F3BC-8ECB-4E30-A21F-F9E9C0161C66}"/>
          </ac:spMkLst>
        </pc:spChg>
        <pc:spChg chg="add mod">
          <ac:chgData name="Krauth Timothé (kruu)" userId="29b18b9f-daab-4474-b568-b8475b8f9fcc" providerId="ADAL" clId="{4DB2E42B-B369-4AA9-A06A-B61077680D07}" dt="2022-05-17T08:46:14.981" v="393" actId="1076"/>
          <ac:spMkLst>
            <pc:docMk/>
            <pc:sldMk cId="1602124743" sldId="258"/>
            <ac:spMk id="23" creationId="{21327318-A361-4DA3-95BA-6A5A0B5458D5}"/>
          </ac:spMkLst>
        </pc:spChg>
        <pc:picChg chg="add mod">
          <ac:chgData name="Krauth Timothé (kruu)" userId="29b18b9f-daab-4474-b568-b8475b8f9fcc" providerId="ADAL" clId="{4DB2E42B-B369-4AA9-A06A-B61077680D07}" dt="2022-05-17T08:43:32.614" v="352"/>
          <ac:picMkLst>
            <pc:docMk/>
            <pc:sldMk cId="1602124743" sldId="258"/>
            <ac:picMk id="4" creationId="{CE89C85D-0D87-4CBA-9537-F22A5153CAB8}"/>
          </ac:picMkLst>
        </pc:picChg>
        <pc:picChg chg="add mod">
          <ac:chgData name="Krauth Timothé (kruu)" userId="29b18b9f-daab-4474-b568-b8475b8f9fcc" providerId="ADAL" clId="{4DB2E42B-B369-4AA9-A06A-B61077680D07}" dt="2022-05-17T08:43:32.614" v="352"/>
          <ac:picMkLst>
            <pc:docMk/>
            <pc:sldMk cId="1602124743" sldId="258"/>
            <ac:picMk id="5" creationId="{DC82DDAF-F8F9-41CE-8D1E-B20FD8FF50C2}"/>
          </ac:picMkLst>
        </pc:picChg>
        <pc:picChg chg="add del mod">
          <ac:chgData name="Krauth Timothé (kruu)" userId="29b18b9f-daab-4474-b568-b8475b8f9fcc" providerId="ADAL" clId="{4DB2E42B-B369-4AA9-A06A-B61077680D07}" dt="2022-05-17T08:44:13.772" v="353" actId="478"/>
          <ac:picMkLst>
            <pc:docMk/>
            <pc:sldMk cId="1602124743" sldId="258"/>
            <ac:picMk id="7" creationId="{C2BB4427-3FBD-4BE7-92E9-DF0ED8E26233}"/>
          </ac:picMkLst>
        </pc:picChg>
        <pc:cxnChg chg="add mod">
          <ac:chgData name="Krauth Timothé (kruu)" userId="29b18b9f-daab-4474-b568-b8475b8f9fcc" providerId="ADAL" clId="{4DB2E42B-B369-4AA9-A06A-B61077680D07}" dt="2022-05-17T08:43:32.614" v="352"/>
          <ac:cxnSpMkLst>
            <pc:docMk/>
            <pc:sldMk cId="1602124743" sldId="258"/>
            <ac:cxnSpMk id="6" creationId="{6C50439C-5569-412F-B793-C083BA448369}"/>
          </ac:cxnSpMkLst>
        </pc:cxnChg>
        <pc:cxnChg chg="add mod">
          <ac:chgData name="Krauth Timothé (kruu)" userId="29b18b9f-daab-4474-b568-b8475b8f9fcc" providerId="ADAL" clId="{4DB2E42B-B369-4AA9-A06A-B61077680D07}" dt="2022-05-17T08:43:32.614" v="352"/>
          <ac:cxnSpMkLst>
            <pc:docMk/>
            <pc:sldMk cId="1602124743" sldId="258"/>
            <ac:cxnSpMk id="11" creationId="{4A500D77-58C5-4B81-AB44-085141267BBF}"/>
          </ac:cxnSpMkLst>
        </pc:cxnChg>
        <pc:cxnChg chg="add mod">
          <ac:chgData name="Krauth Timothé (kruu)" userId="29b18b9f-daab-4474-b568-b8475b8f9fcc" providerId="ADAL" clId="{4DB2E42B-B369-4AA9-A06A-B61077680D07}" dt="2022-05-17T08:43:32.614" v="352"/>
          <ac:cxnSpMkLst>
            <pc:docMk/>
            <pc:sldMk cId="1602124743" sldId="258"/>
            <ac:cxnSpMk id="12" creationId="{C2F85E8F-17C5-4C41-A2BF-A743FE3D4CAC}"/>
          </ac:cxnSpMkLst>
        </pc:cxnChg>
        <pc:cxnChg chg="add del mod">
          <ac:chgData name="Krauth Timothé (kruu)" userId="29b18b9f-daab-4474-b568-b8475b8f9fcc" providerId="ADAL" clId="{4DB2E42B-B369-4AA9-A06A-B61077680D07}" dt="2022-05-17T08:44:58.254" v="386" actId="478"/>
          <ac:cxnSpMkLst>
            <pc:docMk/>
            <pc:sldMk cId="1602124743" sldId="258"/>
            <ac:cxnSpMk id="13" creationId="{36468B94-96A8-40D3-9E10-EA56E49B227C}"/>
          </ac:cxnSpMkLst>
        </pc:cxnChg>
        <pc:cxnChg chg="add mod">
          <ac:chgData name="Krauth Timothé (kruu)" userId="29b18b9f-daab-4474-b568-b8475b8f9fcc" providerId="ADAL" clId="{4DB2E42B-B369-4AA9-A06A-B61077680D07}" dt="2022-05-17T08:43:32.614" v="352"/>
          <ac:cxnSpMkLst>
            <pc:docMk/>
            <pc:sldMk cId="1602124743" sldId="258"/>
            <ac:cxnSpMk id="15" creationId="{D612E3CF-9AD6-438A-A22A-DF2C0B3494DA}"/>
          </ac:cxnSpMkLst>
        </pc:cxnChg>
        <pc:cxnChg chg="add mod">
          <ac:chgData name="Krauth Timothé (kruu)" userId="29b18b9f-daab-4474-b568-b8475b8f9fcc" providerId="ADAL" clId="{4DB2E42B-B369-4AA9-A06A-B61077680D07}" dt="2022-05-17T08:43:32.614" v="352"/>
          <ac:cxnSpMkLst>
            <pc:docMk/>
            <pc:sldMk cId="1602124743" sldId="258"/>
            <ac:cxnSpMk id="16" creationId="{6EA1A8EF-1E30-4551-8AEC-DD829BC7027A}"/>
          </ac:cxnSpMkLst>
        </pc:cxnChg>
        <pc:cxnChg chg="add mod">
          <ac:chgData name="Krauth Timothé (kruu)" userId="29b18b9f-daab-4474-b568-b8475b8f9fcc" providerId="ADAL" clId="{4DB2E42B-B369-4AA9-A06A-B61077680D07}" dt="2022-05-17T08:46:27.709" v="397" actId="14100"/>
          <ac:cxnSpMkLst>
            <pc:docMk/>
            <pc:sldMk cId="1602124743" sldId="258"/>
            <ac:cxnSpMk id="17" creationId="{223D66E3-9F82-4096-9A43-8D55E6A3F0C8}"/>
          </ac:cxnSpMkLst>
        </pc:cxnChg>
        <pc:cxnChg chg="add mod">
          <ac:chgData name="Krauth Timothé (kruu)" userId="29b18b9f-daab-4474-b568-b8475b8f9fcc" providerId="ADAL" clId="{4DB2E42B-B369-4AA9-A06A-B61077680D07}" dt="2022-05-17T08:43:32.614" v="352"/>
          <ac:cxnSpMkLst>
            <pc:docMk/>
            <pc:sldMk cId="1602124743" sldId="258"/>
            <ac:cxnSpMk id="18" creationId="{19BAEF46-86D6-4733-98CC-3C0998C5AF7C}"/>
          </ac:cxnSpMkLst>
        </pc:cxnChg>
        <pc:cxnChg chg="add del mod">
          <ac:chgData name="Krauth Timothé (kruu)" userId="29b18b9f-daab-4474-b568-b8475b8f9fcc" providerId="ADAL" clId="{4DB2E42B-B369-4AA9-A06A-B61077680D07}" dt="2022-05-17T08:46:32.284" v="398" actId="478"/>
          <ac:cxnSpMkLst>
            <pc:docMk/>
            <pc:sldMk cId="1602124743" sldId="258"/>
            <ac:cxnSpMk id="19" creationId="{58B46939-88E4-4F1B-8056-DF1991FA23FE}"/>
          </ac:cxnSpMkLst>
        </pc:cxnChg>
        <pc:cxnChg chg="add del mod">
          <ac:chgData name="Krauth Timothé (kruu)" userId="29b18b9f-daab-4474-b568-b8475b8f9fcc" providerId="ADAL" clId="{4DB2E42B-B369-4AA9-A06A-B61077680D07}" dt="2022-05-17T08:46:20.057" v="394" actId="478"/>
          <ac:cxnSpMkLst>
            <pc:docMk/>
            <pc:sldMk cId="1602124743" sldId="258"/>
            <ac:cxnSpMk id="25" creationId="{8A085FBE-6AD7-4931-A8CB-8F66EA3D7001}"/>
          </ac:cxnSpMkLst>
        </pc:cxnChg>
        <pc:cxnChg chg="add mod">
          <ac:chgData name="Krauth Timothé (kruu)" userId="29b18b9f-daab-4474-b568-b8475b8f9fcc" providerId="ADAL" clId="{4DB2E42B-B369-4AA9-A06A-B61077680D07}" dt="2022-05-17T08:46:41.669" v="401" actId="14100"/>
          <ac:cxnSpMkLst>
            <pc:docMk/>
            <pc:sldMk cId="1602124743" sldId="258"/>
            <ac:cxnSpMk id="34" creationId="{6B06F70B-9D6E-42F7-A00A-589D1AC30B4B}"/>
          </ac:cxnSpMkLst>
        </pc:cxnChg>
      </pc:sldChg>
      <pc:sldChg chg="addSp delSp modSp new mod">
        <pc:chgData name="Krauth Timothé (kruu)" userId="29b18b9f-daab-4474-b568-b8475b8f9fcc" providerId="ADAL" clId="{4DB2E42B-B369-4AA9-A06A-B61077680D07}" dt="2022-07-22T11:41:05.097" v="3746" actId="20577"/>
        <pc:sldMkLst>
          <pc:docMk/>
          <pc:sldMk cId="3104127798" sldId="258"/>
        </pc:sldMkLst>
        <pc:spChg chg="add del mod">
          <ac:chgData name="Krauth Timothé (kruu)" userId="29b18b9f-daab-4474-b568-b8475b8f9fcc" providerId="ADAL" clId="{4DB2E42B-B369-4AA9-A06A-B61077680D07}" dt="2022-05-30T09:22:35.004" v="491" actId="478"/>
          <ac:spMkLst>
            <pc:docMk/>
            <pc:sldMk cId="3104127798" sldId="258"/>
            <ac:spMk id="2" creationId="{3BF1467B-83ED-4570-9C81-D6F6C81FCB1C}"/>
          </ac:spMkLst>
        </pc:spChg>
        <pc:spChg chg="add del mod">
          <ac:chgData name="Krauth Timothé (kruu)" userId="29b18b9f-daab-4474-b568-b8475b8f9fcc" providerId="ADAL" clId="{4DB2E42B-B369-4AA9-A06A-B61077680D07}" dt="2022-05-30T09:20:32.011" v="427" actId="478"/>
          <ac:spMkLst>
            <pc:docMk/>
            <pc:sldMk cId="3104127798" sldId="258"/>
            <ac:spMk id="3" creationId="{E2345432-E90A-4C63-91B5-689CE0C4EF4B}"/>
          </ac:spMkLst>
        </pc:spChg>
        <pc:spChg chg="add del mod">
          <ac:chgData name="Krauth Timothé (kruu)" userId="29b18b9f-daab-4474-b568-b8475b8f9fcc" providerId="ADAL" clId="{4DB2E42B-B369-4AA9-A06A-B61077680D07}" dt="2022-05-30T09:20:31.471" v="426" actId="478"/>
          <ac:spMkLst>
            <pc:docMk/>
            <pc:sldMk cId="3104127798" sldId="258"/>
            <ac:spMk id="4" creationId="{59A455AE-8A67-40A1-98EC-2CF7ABEC6D9F}"/>
          </ac:spMkLst>
        </pc:spChg>
        <pc:spChg chg="add del mod">
          <ac:chgData name="Krauth Timothé (kruu)" userId="29b18b9f-daab-4474-b568-b8475b8f9fcc" providerId="ADAL" clId="{4DB2E42B-B369-4AA9-A06A-B61077680D07}" dt="2022-05-30T09:20:30.976" v="425" actId="478"/>
          <ac:spMkLst>
            <pc:docMk/>
            <pc:sldMk cId="3104127798" sldId="258"/>
            <ac:spMk id="5" creationId="{92B47CB9-33D0-4DB4-9335-C76BA9FEFBA7}"/>
          </ac:spMkLst>
        </pc:spChg>
        <pc:spChg chg="add del mod">
          <ac:chgData name="Krauth Timothé (kruu)" userId="29b18b9f-daab-4474-b568-b8475b8f9fcc" providerId="ADAL" clId="{4DB2E42B-B369-4AA9-A06A-B61077680D07}" dt="2022-05-30T09:20:30.434" v="423" actId="478"/>
          <ac:spMkLst>
            <pc:docMk/>
            <pc:sldMk cId="3104127798" sldId="258"/>
            <ac:spMk id="6" creationId="{1F0F176D-5FB1-42B6-B5E6-489B530CBC2B}"/>
          </ac:spMkLst>
        </pc:spChg>
        <pc:spChg chg="add del mod">
          <ac:chgData name="Krauth Timothé (kruu)" userId="29b18b9f-daab-4474-b568-b8475b8f9fcc" providerId="ADAL" clId="{4DB2E42B-B369-4AA9-A06A-B61077680D07}" dt="2022-05-30T09:20:29.815" v="422" actId="478"/>
          <ac:spMkLst>
            <pc:docMk/>
            <pc:sldMk cId="3104127798" sldId="258"/>
            <ac:spMk id="7" creationId="{A44C4875-9E81-4B15-B460-96B0CC22A2D1}"/>
          </ac:spMkLst>
        </pc:spChg>
        <pc:spChg chg="add del mod">
          <ac:chgData name="Krauth Timothé (kruu)" userId="29b18b9f-daab-4474-b568-b8475b8f9fcc" providerId="ADAL" clId="{4DB2E42B-B369-4AA9-A06A-B61077680D07}" dt="2022-05-30T09:20:27.592" v="421" actId="478"/>
          <ac:spMkLst>
            <pc:docMk/>
            <pc:sldMk cId="3104127798" sldId="258"/>
            <ac:spMk id="8" creationId="{6140E373-88D8-45DB-9AA6-9E48B872849F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9" creationId="{69198ACC-7804-4369-97E3-E8146C7ADC53}"/>
          </ac:spMkLst>
        </pc:spChg>
        <pc:spChg chg="add del mod">
          <ac:chgData name="Krauth Timothé (kruu)" userId="29b18b9f-daab-4474-b568-b8475b8f9fcc" providerId="ADAL" clId="{4DB2E42B-B369-4AA9-A06A-B61077680D07}" dt="2022-05-30T09:20:16.389" v="413" actId="478"/>
          <ac:spMkLst>
            <pc:docMk/>
            <pc:sldMk cId="3104127798" sldId="258"/>
            <ac:spMk id="10" creationId="{A6DDD248-55F3-479C-8220-3F0239AA56E4}"/>
          </ac:spMkLst>
        </pc:spChg>
        <pc:spChg chg="add del mod">
          <ac:chgData name="Krauth Timothé (kruu)" userId="29b18b9f-daab-4474-b568-b8475b8f9fcc" providerId="ADAL" clId="{4DB2E42B-B369-4AA9-A06A-B61077680D07}" dt="2022-05-30T09:20:20.133" v="416" actId="478"/>
          <ac:spMkLst>
            <pc:docMk/>
            <pc:sldMk cId="3104127798" sldId="258"/>
            <ac:spMk id="11" creationId="{1515D967-8EBB-4AD7-B6DC-A5D227E13BFE}"/>
          </ac:spMkLst>
        </pc:spChg>
        <pc:spChg chg="add del mod">
          <ac:chgData name="Krauth Timothé (kruu)" userId="29b18b9f-daab-4474-b568-b8475b8f9fcc" providerId="ADAL" clId="{4DB2E42B-B369-4AA9-A06A-B61077680D07}" dt="2022-05-30T09:20:22.158" v="418" actId="478"/>
          <ac:spMkLst>
            <pc:docMk/>
            <pc:sldMk cId="3104127798" sldId="258"/>
            <ac:spMk id="15" creationId="{CD8D93A7-2BC6-4A5B-BDBE-7620D097E983}"/>
          </ac:spMkLst>
        </pc:spChg>
        <pc:spChg chg="add del mod">
          <ac:chgData name="Krauth Timothé (kruu)" userId="29b18b9f-daab-4474-b568-b8475b8f9fcc" providerId="ADAL" clId="{4DB2E42B-B369-4AA9-A06A-B61077680D07}" dt="2022-05-30T09:20:11.634" v="407" actId="478"/>
          <ac:spMkLst>
            <pc:docMk/>
            <pc:sldMk cId="3104127798" sldId="258"/>
            <ac:spMk id="18" creationId="{6EF5F224-D625-45CD-A4A9-83DE7C55DE9B}"/>
          </ac:spMkLst>
        </pc:spChg>
        <pc:spChg chg="add del mod">
          <ac:chgData name="Krauth Timothé (kruu)" userId="29b18b9f-daab-4474-b568-b8475b8f9fcc" providerId="ADAL" clId="{4DB2E42B-B369-4AA9-A06A-B61077680D07}" dt="2022-05-30T09:20:14.368" v="410" actId="478"/>
          <ac:spMkLst>
            <pc:docMk/>
            <pc:sldMk cId="3104127798" sldId="258"/>
            <ac:spMk id="19" creationId="{D0171439-95BA-4AA6-9AEB-EE07CD4123EE}"/>
          </ac:spMkLst>
        </pc:spChg>
        <pc:spChg chg="add del mod">
          <ac:chgData name="Krauth Timothé (kruu)" userId="29b18b9f-daab-4474-b568-b8475b8f9fcc" providerId="ADAL" clId="{4DB2E42B-B369-4AA9-A06A-B61077680D07}" dt="2022-05-30T09:21:57.721" v="481" actId="478"/>
          <ac:spMkLst>
            <pc:docMk/>
            <pc:sldMk cId="3104127798" sldId="258"/>
            <ac:spMk id="22" creationId="{C0BA6C70-9E45-4295-BC87-976421FA2C99}"/>
          </ac:spMkLst>
        </pc:spChg>
        <pc:spChg chg="add del mod">
          <ac:chgData name="Krauth Timothé (kruu)" userId="29b18b9f-daab-4474-b568-b8475b8f9fcc" providerId="ADAL" clId="{4DB2E42B-B369-4AA9-A06A-B61077680D07}" dt="2022-05-30T09:26:16.862" v="624" actId="478"/>
          <ac:spMkLst>
            <pc:docMk/>
            <pc:sldMk cId="3104127798" sldId="258"/>
            <ac:spMk id="23" creationId="{A8C551F9-617C-47D6-9B58-531639C23B15}"/>
          </ac:spMkLst>
        </pc:spChg>
        <pc:spChg chg="add mod">
          <ac:chgData name="Krauth Timothé (kruu)" userId="29b18b9f-daab-4474-b568-b8475b8f9fcc" providerId="ADAL" clId="{4DB2E42B-B369-4AA9-A06A-B61077680D07}" dt="2022-07-22T11:41:05.097" v="3746" actId="20577"/>
          <ac:spMkLst>
            <pc:docMk/>
            <pc:sldMk cId="3104127798" sldId="258"/>
            <ac:spMk id="24" creationId="{CC527DC2-7C77-4D72-8EC8-576389C3324C}"/>
          </ac:spMkLst>
        </pc:spChg>
        <pc:spChg chg="add del mod">
          <ac:chgData name="Krauth Timothé (kruu)" userId="29b18b9f-daab-4474-b568-b8475b8f9fcc" providerId="ADAL" clId="{4DB2E42B-B369-4AA9-A06A-B61077680D07}" dt="2022-05-30T09:23:53.443" v="511" actId="478"/>
          <ac:spMkLst>
            <pc:docMk/>
            <pc:sldMk cId="3104127798" sldId="258"/>
            <ac:spMk id="25" creationId="{3B296AF3-1750-4E36-A41A-27A1E6C41A82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26" creationId="{F78A447D-A7D4-4231-819D-07EBDED68A35}"/>
          </ac:spMkLst>
        </pc:spChg>
        <pc:spChg chg="add del mod">
          <ac:chgData name="Krauth Timothé (kruu)" userId="29b18b9f-daab-4474-b568-b8475b8f9fcc" providerId="ADAL" clId="{4DB2E42B-B369-4AA9-A06A-B61077680D07}" dt="2022-05-30T10:23:41.336" v="1575" actId="478"/>
          <ac:spMkLst>
            <pc:docMk/>
            <pc:sldMk cId="3104127798" sldId="258"/>
            <ac:spMk id="27" creationId="{DD55F2F7-9D04-43A8-9069-45CEAD0CCDDB}"/>
          </ac:spMkLst>
        </pc:spChg>
        <pc:spChg chg="add mod">
          <ac:chgData name="Krauth Timothé (kruu)" userId="29b18b9f-daab-4474-b568-b8475b8f9fcc" providerId="ADAL" clId="{4DB2E42B-B369-4AA9-A06A-B61077680D07}" dt="2022-05-30T09:29:01.959" v="669" actId="164"/>
          <ac:spMkLst>
            <pc:docMk/>
            <pc:sldMk cId="3104127798" sldId="258"/>
            <ac:spMk id="28" creationId="{23C336F1-952E-47CA-8229-66370EEF1117}"/>
          </ac:spMkLst>
        </pc:spChg>
        <pc:spChg chg="add del mod">
          <ac:chgData name="Krauth Timothé (kruu)" userId="29b18b9f-daab-4474-b568-b8475b8f9fcc" providerId="ADAL" clId="{4DB2E42B-B369-4AA9-A06A-B61077680D07}" dt="2022-05-30T09:26:17.923" v="625" actId="478"/>
          <ac:spMkLst>
            <pc:docMk/>
            <pc:sldMk cId="3104127798" sldId="258"/>
            <ac:spMk id="29" creationId="{022F058D-95BB-4C11-AFF1-474A8FC17FDF}"/>
          </ac:spMkLst>
        </pc:spChg>
        <pc:spChg chg="add del mod">
          <ac:chgData name="Krauth Timothé (kruu)" userId="29b18b9f-daab-4474-b568-b8475b8f9fcc" providerId="ADAL" clId="{4DB2E42B-B369-4AA9-A06A-B61077680D07}" dt="2022-05-30T09:27:34.847" v="635" actId="478"/>
          <ac:spMkLst>
            <pc:docMk/>
            <pc:sldMk cId="3104127798" sldId="258"/>
            <ac:spMk id="30" creationId="{8213D02C-9BF5-4FDB-8F75-9F1FB19F212C}"/>
          </ac:spMkLst>
        </pc:spChg>
        <pc:spChg chg="add del mod">
          <ac:chgData name="Krauth Timothé (kruu)" userId="29b18b9f-daab-4474-b568-b8475b8f9fcc" providerId="ADAL" clId="{4DB2E42B-B369-4AA9-A06A-B61077680D07}" dt="2022-05-30T09:51:22.483" v="765" actId="478"/>
          <ac:spMkLst>
            <pc:docMk/>
            <pc:sldMk cId="3104127798" sldId="258"/>
            <ac:spMk id="31" creationId="{FCF3E802-DAB0-4620-87F6-C0675D23B48F}"/>
          </ac:spMkLst>
        </pc:spChg>
        <pc:spChg chg="add mod">
          <ac:chgData name="Krauth Timothé (kruu)" userId="29b18b9f-daab-4474-b568-b8475b8f9fcc" providerId="ADAL" clId="{4DB2E42B-B369-4AA9-A06A-B61077680D07}" dt="2022-05-30T09:29:01.959" v="669" actId="164"/>
          <ac:spMkLst>
            <pc:docMk/>
            <pc:sldMk cId="3104127798" sldId="258"/>
            <ac:spMk id="32" creationId="{87355933-EB80-4A5D-8668-A09D4117B087}"/>
          </ac:spMkLst>
        </pc:spChg>
        <pc:spChg chg="add mod">
          <ac:chgData name="Krauth Timothé (kruu)" userId="29b18b9f-daab-4474-b568-b8475b8f9fcc" providerId="ADAL" clId="{4DB2E42B-B369-4AA9-A06A-B61077680D07}" dt="2022-07-11T10:08:10.833" v="3655" actId="404"/>
          <ac:spMkLst>
            <pc:docMk/>
            <pc:sldMk cId="3104127798" sldId="258"/>
            <ac:spMk id="33" creationId="{748E89A5-80E6-4F40-A3FA-277A66ECFB2C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35" creationId="{F196E4DD-5958-4EBA-B312-55ADCAF5EE50}"/>
          </ac:spMkLst>
        </pc:spChg>
        <pc:spChg chg="add del mod">
          <ac:chgData name="Krauth Timothé (kruu)" userId="29b18b9f-daab-4474-b568-b8475b8f9fcc" providerId="ADAL" clId="{4DB2E42B-B369-4AA9-A06A-B61077680D07}" dt="2022-05-30T10:13:16.098" v="1204" actId="478"/>
          <ac:spMkLst>
            <pc:docMk/>
            <pc:sldMk cId="3104127798" sldId="258"/>
            <ac:spMk id="36" creationId="{06001EF7-03DF-48AD-B86C-725BE01920C4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37" creationId="{5CC7B463-ED5C-4A8A-A3A0-5E661E75C304}"/>
          </ac:spMkLst>
        </pc:spChg>
        <pc:spChg chg="add del mod">
          <ac:chgData name="Krauth Timothé (kruu)" userId="29b18b9f-daab-4474-b568-b8475b8f9fcc" providerId="ADAL" clId="{4DB2E42B-B369-4AA9-A06A-B61077680D07}" dt="2022-05-30T09:52:35.226" v="855"/>
          <ac:spMkLst>
            <pc:docMk/>
            <pc:sldMk cId="3104127798" sldId="258"/>
            <ac:spMk id="38" creationId="{8E8348C6-3C9A-4C7F-8082-C2DBD31F1232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39" creationId="{D28BE466-59D4-4610-A3F4-FD1CC3D50D6C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40" creationId="{63A57655-8A2B-43D2-9E81-3C89EC0F5CF2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41" creationId="{6F748CE3-7A2C-4471-8643-416F23D02747}"/>
          </ac:spMkLst>
        </pc:spChg>
        <pc:spChg chg="add del mod ord">
          <ac:chgData name="Krauth Timothé (kruu)" userId="29b18b9f-daab-4474-b568-b8475b8f9fcc" providerId="ADAL" clId="{4DB2E42B-B369-4AA9-A06A-B61077680D07}" dt="2022-05-30T13:03:15.293" v="1809" actId="478"/>
          <ac:spMkLst>
            <pc:docMk/>
            <pc:sldMk cId="3104127798" sldId="258"/>
            <ac:spMk id="42" creationId="{E3B28F85-D63D-4770-A6EE-59F6F215CC7B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43" creationId="{C08C41DF-00B0-4C48-8F11-CE06523C2C40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44" creationId="{1BD4FCE4-EDF2-4012-8CFC-DBC24BA1B652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45" creationId="{F8F27D6A-B173-482C-B250-27790694E47A}"/>
          </ac:spMkLst>
        </pc:spChg>
        <pc:spChg chg="add del mod">
          <ac:chgData name="Krauth Timothé (kruu)" userId="29b18b9f-daab-4474-b568-b8475b8f9fcc" providerId="ADAL" clId="{4DB2E42B-B369-4AA9-A06A-B61077680D07}" dt="2022-05-30T09:58:20.266" v="1057"/>
          <ac:spMkLst>
            <pc:docMk/>
            <pc:sldMk cId="3104127798" sldId="258"/>
            <ac:spMk id="46" creationId="{ED87CE38-5607-4F29-8338-8AC66C511BD8}"/>
          </ac:spMkLst>
        </pc:spChg>
        <pc:spChg chg="mod">
          <ac:chgData name="Krauth Timothé (kruu)" userId="29b18b9f-daab-4474-b568-b8475b8f9fcc" providerId="ADAL" clId="{4DB2E42B-B369-4AA9-A06A-B61077680D07}" dt="2022-05-30T09:58:22.259" v="1058"/>
          <ac:spMkLst>
            <pc:docMk/>
            <pc:sldMk cId="3104127798" sldId="258"/>
            <ac:spMk id="48" creationId="{6C9E825C-D9C7-419D-BA2B-D2BB9CC4F91F}"/>
          </ac:spMkLst>
        </pc:spChg>
        <pc:spChg chg="mod">
          <ac:chgData name="Krauth Timothé (kruu)" userId="29b18b9f-daab-4474-b568-b8475b8f9fcc" providerId="ADAL" clId="{4DB2E42B-B369-4AA9-A06A-B61077680D07}" dt="2022-05-30T09:58:22.259" v="1058"/>
          <ac:spMkLst>
            <pc:docMk/>
            <pc:sldMk cId="3104127798" sldId="258"/>
            <ac:spMk id="49" creationId="{FC90B00E-CCE5-43F7-B9C7-B062BFB9B9F5}"/>
          </ac:spMkLst>
        </pc:spChg>
        <pc:spChg chg="mod">
          <ac:chgData name="Krauth Timothé (kruu)" userId="29b18b9f-daab-4474-b568-b8475b8f9fcc" providerId="ADAL" clId="{4DB2E42B-B369-4AA9-A06A-B61077680D07}" dt="2022-07-11T10:08:21.999" v="3660" actId="404"/>
          <ac:spMkLst>
            <pc:docMk/>
            <pc:sldMk cId="3104127798" sldId="258"/>
            <ac:spMk id="50" creationId="{8105A3F6-E347-46B4-8280-41793A8DF054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51" creationId="{2328CB78-2D9F-492A-AB91-733740E023E5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52" creationId="{896788B7-0206-477D-AF58-62E3D7243B8E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53" creationId="{A07A4B84-ECD1-481C-8EAB-A1B3B24E81DF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54" creationId="{CA6A885F-A6B0-406F-90F7-35CF547C296A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55" creationId="{DF3C02C5-E647-4832-B415-2E6FBC9C2527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56" creationId="{CB98E7FA-F161-41D8-B9FA-C9CDFF5E3FB5}"/>
          </ac:spMkLst>
        </pc:spChg>
        <pc:spChg chg="add del mod">
          <ac:chgData name="Krauth Timothé (kruu)" userId="29b18b9f-daab-4474-b568-b8475b8f9fcc" providerId="ADAL" clId="{4DB2E42B-B369-4AA9-A06A-B61077680D07}" dt="2022-05-30T13:03:33.444" v="1812" actId="478"/>
          <ac:spMkLst>
            <pc:docMk/>
            <pc:sldMk cId="3104127798" sldId="258"/>
            <ac:spMk id="57" creationId="{06DFE8FA-F2C6-4E7B-B100-D37CFCA37685}"/>
          </ac:spMkLst>
        </pc:spChg>
        <pc:spChg chg="add del mod">
          <ac:chgData name="Krauth Timothé (kruu)" userId="29b18b9f-daab-4474-b568-b8475b8f9fcc" providerId="ADAL" clId="{4DB2E42B-B369-4AA9-A06A-B61077680D07}" dt="2022-05-30T13:03:32.561" v="1811" actId="478"/>
          <ac:spMkLst>
            <pc:docMk/>
            <pc:sldMk cId="3104127798" sldId="258"/>
            <ac:spMk id="58" creationId="{48ED514C-255B-4472-8F62-8C63B1AC5AAD}"/>
          </ac:spMkLst>
        </pc:spChg>
        <pc:spChg chg="add del">
          <ac:chgData name="Krauth Timothé (kruu)" userId="29b18b9f-daab-4474-b568-b8475b8f9fcc" providerId="ADAL" clId="{4DB2E42B-B369-4AA9-A06A-B61077680D07}" dt="2022-05-30T13:00:57.074" v="1778" actId="478"/>
          <ac:spMkLst>
            <pc:docMk/>
            <pc:sldMk cId="3104127798" sldId="258"/>
            <ac:spMk id="117" creationId="{BDD69B28-0DEA-43E0-A9CC-D51EEC4E1A84}"/>
          </ac:spMkLst>
        </pc:spChg>
        <pc:spChg chg="add del mod">
          <ac:chgData name="Krauth Timothé (kruu)" userId="29b18b9f-daab-4474-b568-b8475b8f9fcc" providerId="ADAL" clId="{4DB2E42B-B369-4AA9-A06A-B61077680D07}" dt="2022-05-30T13:05:41.252" v="1847" actId="478"/>
          <ac:spMkLst>
            <pc:docMk/>
            <pc:sldMk cId="3104127798" sldId="258"/>
            <ac:spMk id="118" creationId="{0E2DA139-3BBF-4660-9FFE-805E90E6A0FB}"/>
          </ac:spMkLst>
        </pc:spChg>
        <pc:spChg chg="add del mod">
          <ac:chgData name="Krauth Timothé (kruu)" userId="29b18b9f-daab-4474-b568-b8475b8f9fcc" providerId="ADAL" clId="{4DB2E42B-B369-4AA9-A06A-B61077680D07}" dt="2022-05-30T13:05:42.679" v="1848" actId="478"/>
          <ac:spMkLst>
            <pc:docMk/>
            <pc:sldMk cId="3104127798" sldId="258"/>
            <ac:spMk id="119" creationId="{8A6C8657-4519-4290-8FD3-B64D7F843970}"/>
          </ac:spMkLst>
        </pc:spChg>
        <pc:spChg chg="add mod or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122" creationId="{2051783D-9D6E-4A94-A9E3-D7068D43B7EF}"/>
          </ac:spMkLst>
        </pc:spChg>
        <pc:spChg chg="add del mod ord">
          <ac:chgData name="Krauth Timothé (kruu)" userId="29b18b9f-daab-4474-b568-b8475b8f9fcc" providerId="ADAL" clId="{4DB2E42B-B369-4AA9-A06A-B61077680D07}" dt="2022-05-30T13:09:08.487" v="1886" actId="478"/>
          <ac:spMkLst>
            <pc:docMk/>
            <pc:sldMk cId="3104127798" sldId="258"/>
            <ac:spMk id="123" creationId="{F456F81A-C90D-4048-BA1A-A476C06E0A42}"/>
          </ac:spMkLst>
        </pc:spChg>
        <pc:spChg chg="add del mod">
          <ac:chgData name="Krauth Timothé (kruu)" userId="29b18b9f-daab-4474-b568-b8475b8f9fcc" providerId="ADAL" clId="{4DB2E42B-B369-4AA9-A06A-B61077680D07}" dt="2022-05-30T13:04:45.169" v="1831" actId="478"/>
          <ac:spMkLst>
            <pc:docMk/>
            <pc:sldMk cId="3104127798" sldId="258"/>
            <ac:spMk id="125" creationId="{74120D33-7CD9-4558-8DE1-183A5D2A089F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126" creationId="{E1E5F4FE-930B-43E9-82FD-FFAA1FE76D22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127" creationId="{C908361F-78FA-4E9C-8753-A0775C165AEE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132" creationId="{2908AF5F-9762-4D5B-BB82-B8843BE722B7}"/>
          </ac:spMkLst>
        </pc:spChg>
        <pc:spChg chg="add del mod">
          <ac:chgData name="Krauth Timothé (kruu)" userId="29b18b9f-daab-4474-b568-b8475b8f9fcc" providerId="ADAL" clId="{4DB2E42B-B369-4AA9-A06A-B61077680D07}" dt="2022-05-30T13:08:13.847" v="1881" actId="478"/>
          <ac:spMkLst>
            <pc:docMk/>
            <pc:sldMk cId="3104127798" sldId="258"/>
            <ac:spMk id="133" creationId="{597FA99F-3A72-498A-9444-82E54771F2E9}"/>
          </ac:spMkLst>
        </pc:spChg>
        <pc:spChg chg="add del mod">
          <ac:chgData name="Krauth Timothé (kruu)" userId="29b18b9f-daab-4474-b568-b8475b8f9fcc" providerId="ADAL" clId="{4DB2E42B-B369-4AA9-A06A-B61077680D07}" dt="2022-05-30T13:08:12.555" v="1880"/>
          <ac:spMkLst>
            <pc:docMk/>
            <pc:sldMk cId="3104127798" sldId="258"/>
            <ac:spMk id="134" creationId="{03663586-D246-48FD-AC88-DD75C37846CF}"/>
          </ac:spMkLst>
        </pc:spChg>
        <pc:spChg chg="add mo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135" creationId="{A47304FC-63F7-4708-AAE8-57B357E8F030}"/>
          </ac:spMkLst>
        </pc:spChg>
        <pc:spChg chg="add mod ord">
          <ac:chgData name="Krauth Timothé (kruu)" userId="29b18b9f-daab-4474-b568-b8475b8f9fcc" providerId="ADAL" clId="{4DB2E42B-B369-4AA9-A06A-B61077680D07}" dt="2022-07-11T10:15:38.278" v="3724" actId="164"/>
          <ac:spMkLst>
            <pc:docMk/>
            <pc:sldMk cId="3104127798" sldId="258"/>
            <ac:spMk id="136" creationId="{E1146028-CC5C-4B69-9CD5-FC75E4C2D28B}"/>
          </ac:spMkLst>
        </pc:spChg>
        <pc:grpChg chg="add mod">
          <ac:chgData name="Krauth Timothé (kruu)" userId="29b18b9f-daab-4474-b568-b8475b8f9fcc" providerId="ADAL" clId="{4DB2E42B-B369-4AA9-A06A-B61077680D07}" dt="2022-07-11T10:15:38.278" v="3724" actId="164"/>
          <ac:grpSpMkLst>
            <pc:docMk/>
            <pc:sldMk cId="3104127798" sldId="258"/>
            <ac:grpSpMk id="34" creationId="{02660F6C-572F-4F6D-B40F-268E66E9B67A}"/>
          </ac:grpSpMkLst>
        </pc:grpChg>
        <pc:grpChg chg="add mod">
          <ac:chgData name="Krauth Timothé (kruu)" userId="29b18b9f-daab-4474-b568-b8475b8f9fcc" providerId="ADAL" clId="{4DB2E42B-B369-4AA9-A06A-B61077680D07}" dt="2022-07-11T10:15:43.005" v="3725" actId="1076"/>
          <ac:grpSpMkLst>
            <pc:docMk/>
            <pc:sldMk cId="3104127798" sldId="258"/>
            <ac:grpSpMk id="38" creationId="{CF732ACE-08BA-4369-AD74-EAE37B76D00D}"/>
          </ac:grpSpMkLst>
        </pc:grpChg>
        <pc:grpChg chg="add mod">
          <ac:chgData name="Krauth Timothé (kruu)" userId="29b18b9f-daab-4474-b568-b8475b8f9fcc" providerId="ADAL" clId="{4DB2E42B-B369-4AA9-A06A-B61077680D07}" dt="2022-07-11T10:15:38.278" v="3724" actId="164"/>
          <ac:grpSpMkLst>
            <pc:docMk/>
            <pc:sldMk cId="3104127798" sldId="258"/>
            <ac:grpSpMk id="47" creationId="{FCDBFB02-A974-412F-A011-552234107362}"/>
          </ac:grpSpMkLst>
        </pc:grpChg>
        <pc:cxnChg chg="add del mod">
          <ac:chgData name="Krauth Timothé (kruu)" userId="29b18b9f-daab-4474-b568-b8475b8f9fcc" providerId="ADAL" clId="{4DB2E42B-B369-4AA9-A06A-B61077680D07}" dt="2022-05-30T09:20:18.404" v="415" actId="478"/>
          <ac:cxnSpMkLst>
            <pc:docMk/>
            <pc:sldMk cId="3104127798" sldId="258"/>
            <ac:cxnSpMk id="12" creationId="{9362AD5A-DBB1-44C4-B245-BB58BC806FB4}"/>
          </ac:cxnSpMkLst>
        </pc:cxnChg>
        <pc:cxnChg chg="add del mod">
          <ac:chgData name="Krauth Timothé (kruu)" userId="29b18b9f-daab-4474-b568-b8475b8f9fcc" providerId="ADAL" clId="{4DB2E42B-B369-4AA9-A06A-B61077680D07}" dt="2022-05-30T09:20:17.341" v="414" actId="478"/>
          <ac:cxnSpMkLst>
            <pc:docMk/>
            <pc:sldMk cId="3104127798" sldId="258"/>
            <ac:cxnSpMk id="13" creationId="{0731B363-54DA-4550-B659-A26FFBAF8EE5}"/>
          </ac:cxnSpMkLst>
        </pc:cxnChg>
        <pc:cxnChg chg="add del mod">
          <ac:chgData name="Krauth Timothé (kruu)" userId="29b18b9f-daab-4474-b568-b8475b8f9fcc" providerId="ADAL" clId="{4DB2E42B-B369-4AA9-A06A-B61077680D07}" dt="2022-05-30T09:20:20.976" v="417" actId="478"/>
          <ac:cxnSpMkLst>
            <pc:docMk/>
            <pc:sldMk cId="3104127798" sldId="258"/>
            <ac:cxnSpMk id="14" creationId="{6518AF4F-87CD-4876-B9F6-0F1ED0C197D6}"/>
          </ac:cxnSpMkLst>
        </pc:cxnChg>
        <pc:cxnChg chg="add del mod">
          <ac:chgData name="Krauth Timothé (kruu)" userId="29b18b9f-daab-4474-b568-b8475b8f9fcc" providerId="ADAL" clId="{4DB2E42B-B369-4AA9-A06A-B61077680D07}" dt="2022-05-30T10:13:17.633" v="1205" actId="478"/>
          <ac:cxnSpMkLst>
            <pc:docMk/>
            <pc:sldMk cId="3104127798" sldId="258"/>
            <ac:cxnSpMk id="16" creationId="{2E538DA6-D61E-4313-BF59-C3627049132C}"/>
          </ac:cxnSpMkLst>
        </pc:cxnChg>
        <pc:cxnChg chg="add del mod">
          <ac:chgData name="Krauth Timothé (kruu)" userId="29b18b9f-daab-4474-b568-b8475b8f9fcc" providerId="ADAL" clId="{4DB2E42B-B369-4AA9-A06A-B61077680D07}" dt="2022-05-30T09:20:15.504" v="411" actId="478"/>
          <ac:cxnSpMkLst>
            <pc:docMk/>
            <pc:sldMk cId="3104127798" sldId="258"/>
            <ac:cxnSpMk id="17" creationId="{94E76444-A159-40C7-B60E-6C7CCC8F9AD5}"/>
          </ac:cxnSpMkLst>
        </pc:cxnChg>
        <pc:cxnChg chg="add del mod">
          <ac:chgData name="Krauth Timothé (kruu)" userId="29b18b9f-daab-4474-b568-b8475b8f9fcc" providerId="ADAL" clId="{4DB2E42B-B369-4AA9-A06A-B61077680D07}" dt="2022-05-30T10:19:12.505" v="1469" actId="478"/>
          <ac:cxnSpMkLst>
            <pc:docMk/>
            <pc:sldMk cId="3104127798" sldId="258"/>
            <ac:cxnSpMk id="60" creationId="{0AA30F17-F198-4082-9A8B-38620B8C69CA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63" creationId="{D75E6DAB-DB09-4BCA-84D2-28C42323017C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67" creationId="{A2F26DB2-7F9A-4BB1-8829-5F4AEFA48AB5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71" creationId="{76E2D93D-6130-430C-BB9D-434230878B42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75" creationId="{CC61AAC0-CF3E-4C99-B731-A44501CE1917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77" creationId="{1EE0057B-6E42-42AA-8CAB-898E712AF208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80" creationId="{CE8799B6-CFFF-4961-8BEE-F629E58F2290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83" creationId="{E6FAED72-A1F3-4EC7-9DEF-33339DE8054A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87" creationId="{9CCFACEF-26F1-451B-B09C-2C90364B7BBC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88" creationId="{FC222FA9-CEB6-43BE-AADF-6CAC296B6A89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92" creationId="{BC11B1D4-4DFA-4F7A-BA80-E94FB3879F6F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95" creationId="{ACA4631A-4F09-426A-8CB0-A94E2296E2CC}"/>
          </ac:cxnSpMkLst>
        </pc:cxnChg>
        <pc:cxnChg chg="add del mod">
          <ac:chgData name="Krauth Timothé (kruu)" userId="29b18b9f-daab-4474-b568-b8475b8f9fcc" providerId="ADAL" clId="{4DB2E42B-B369-4AA9-A06A-B61077680D07}" dt="2022-05-30T10:22:43.972" v="1540" actId="478"/>
          <ac:cxnSpMkLst>
            <pc:docMk/>
            <pc:sldMk cId="3104127798" sldId="258"/>
            <ac:cxnSpMk id="100" creationId="{9E955EA3-B028-4D62-8BBD-223C53AD2CE2}"/>
          </ac:cxnSpMkLst>
        </pc:cxnChg>
        <pc:cxnChg chg="add del mod">
          <ac:chgData name="Krauth Timothé (kruu)" userId="29b18b9f-daab-4474-b568-b8475b8f9fcc" providerId="ADAL" clId="{4DB2E42B-B369-4AA9-A06A-B61077680D07}" dt="2022-05-30T13:03:23.825" v="1810" actId="478"/>
          <ac:cxnSpMkLst>
            <pc:docMk/>
            <pc:sldMk cId="3104127798" sldId="258"/>
            <ac:cxnSpMk id="103" creationId="{AA7F4ED4-3083-4A10-99CB-FD04D83C6969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106" creationId="{22BFCC99-6167-4438-92D8-1B172BBF1B32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109" creationId="{1784A3ED-9E5B-49FD-B18C-3936D15C70F6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112" creationId="{9DA82731-1E36-46FB-9A89-3539CB17CEEC}"/>
          </ac:cxnSpMkLst>
        </pc:cxnChg>
        <pc:cxnChg chg="add mod">
          <ac:chgData name="Krauth Timothé (kruu)" userId="29b18b9f-daab-4474-b568-b8475b8f9fcc" providerId="ADAL" clId="{4DB2E42B-B369-4AA9-A06A-B61077680D07}" dt="2022-07-11T10:15:38.278" v="3724" actId="164"/>
          <ac:cxnSpMkLst>
            <pc:docMk/>
            <pc:sldMk cId="3104127798" sldId="258"/>
            <ac:cxnSpMk id="128" creationId="{07FCAACE-4B20-4883-9869-FF247D989486}"/>
          </ac:cxnSpMkLst>
        </pc:cxnChg>
      </pc:sldChg>
      <pc:sldChg chg="addSp delSp modSp new mod setBg">
        <pc:chgData name="Krauth Timothé (kruu)" userId="29b18b9f-daab-4474-b568-b8475b8f9fcc" providerId="ADAL" clId="{4DB2E42B-B369-4AA9-A06A-B61077680D07}" dt="2022-06-27T14:47:16.813" v="2264" actId="20577"/>
        <pc:sldMkLst>
          <pc:docMk/>
          <pc:sldMk cId="480986251" sldId="259"/>
        </pc:sldMkLst>
        <pc:spChg chg="add del">
          <ac:chgData name="Krauth Timothé (kruu)" userId="29b18b9f-daab-4474-b568-b8475b8f9fcc" providerId="ADAL" clId="{4DB2E42B-B369-4AA9-A06A-B61077680D07}" dt="2022-06-27T14:24:25.858" v="2112" actId="26606"/>
          <ac:spMkLst>
            <pc:docMk/>
            <pc:sldMk cId="480986251" sldId="259"/>
            <ac:spMk id="10" creationId="{5F9CFCE6-877F-4858-B8BD-2C52CA8AFBC4}"/>
          </ac:spMkLst>
        </pc:spChg>
        <pc:spChg chg="add del">
          <ac:chgData name="Krauth Timothé (kruu)" userId="29b18b9f-daab-4474-b568-b8475b8f9fcc" providerId="ADAL" clId="{4DB2E42B-B369-4AA9-A06A-B61077680D07}" dt="2022-06-27T14:24:25.858" v="2112" actId="26606"/>
          <ac:spMkLst>
            <pc:docMk/>
            <pc:sldMk cId="480986251" sldId="259"/>
            <ac:spMk id="12" creationId="{8213F8A0-12AE-4514-8372-0DD766EC28EE}"/>
          </ac:spMkLst>
        </pc:spChg>
        <pc:spChg chg="add mod">
          <ac:chgData name="Krauth Timothé (kruu)" userId="29b18b9f-daab-4474-b568-b8475b8f9fcc" providerId="ADAL" clId="{4DB2E42B-B369-4AA9-A06A-B61077680D07}" dt="2022-06-27T14:25:04.559" v="2144" actId="20577"/>
          <ac:spMkLst>
            <pc:docMk/>
            <pc:sldMk cId="480986251" sldId="259"/>
            <ac:spMk id="13" creationId="{F8CBAD65-32B3-4DC1-9998-0614549E4318}"/>
          </ac:spMkLst>
        </pc:spChg>
        <pc:spChg chg="add del">
          <ac:chgData name="Krauth Timothé (kruu)" userId="29b18b9f-daab-4474-b568-b8475b8f9fcc" providerId="ADAL" clId="{4DB2E42B-B369-4AA9-A06A-B61077680D07}" dt="2022-06-27T14:24:25.858" v="2112" actId="26606"/>
          <ac:spMkLst>
            <pc:docMk/>
            <pc:sldMk cId="480986251" sldId="259"/>
            <ac:spMk id="14" creationId="{9EFF17D4-9A8C-4CE5-B096-D8CCD4400437}"/>
          </ac:spMkLst>
        </pc:spChg>
        <pc:spChg chg="add mod">
          <ac:chgData name="Krauth Timothé (kruu)" userId="29b18b9f-daab-4474-b568-b8475b8f9fcc" providerId="ADAL" clId="{4DB2E42B-B369-4AA9-A06A-B61077680D07}" dt="2022-06-27T14:47:16.813" v="2264" actId="20577"/>
          <ac:spMkLst>
            <pc:docMk/>
            <pc:sldMk cId="480986251" sldId="259"/>
            <ac:spMk id="15" creationId="{D11D56BD-69F6-437B-9ECE-539F00C00668}"/>
          </ac:spMkLst>
        </pc:spChg>
        <pc:spChg chg="add del">
          <ac:chgData name="Krauth Timothé (kruu)" userId="29b18b9f-daab-4474-b568-b8475b8f9fcc" providerId="ADAL" clId="{4DB2E42B-B369-4AA9-A06A-B61077680D07}" dt="2022-06-27T14:24:29.727" v="2114" actId="26606"/>
          <ac:spMkLst>
            <pc:docMk/>
            <pc:sldMk cId="480986251" sldId="259"/>
            <ac:spMk id="16" creationId="{A9F529C3-C941-49FD-8C67-82F134F64BDB}"/>
          </ac:spMkLst>
        </pc:spChg>
        <pc:spChg chg="add del">
          <ac:chgData name="Krauth Timothé (kruu)" userId="29b18b9f-daab-4474-b568-b8475b8f9fcc" providerId="ADAL" clId="{4DB2E42B-B369-4AA9-A06A-B61077680D07}" dt="2022-06-27T14:24:29.727" v="2114" actId="26606"/>
          <ac:spMkLst>
            <pc:docMk/>
            <pc:sldMk cId="480986251" sldId="259"/>
            <ac:spMk id="17" creationId="{20586029-32A0-47E5-9AEC-AE3ABA6B94D0}"/>
          </ac:spMkLst>
        </pc:spChg>
        <pc:picChg chg="add mod ord">
          <ac:chgData name="Krauth Timothé (kruu)" userId="29b18b9f-daab-4474-b568-b8475b8f9fcc" providerId="ADAL" clId="{4DB2E42B-B369-4AA9-A06A-B61077680D07}" dt="2022-06-27T14:24:41.873" v="2118" actId="1076"/>
          <ac:picMkLst>
            <pc:docMk/>
            <pc:sldMk cId="480986251" sldId="259"/>
            <ac:picMk id="3" creationId="{AD8DC667-F3AD-4D4F-9841-930C96B11EFD}"/>
          </ac:picMkLst>
        </pc:picChg>
        <pc:picChg chg="add mod">
          <ac:chgData name="Krauth Timothé (kruu)" userId="29b18b9f-daab-4474-b568-b8475b8f9fcc" providerId="ADAL" clId="{4DB2E42B-B369-4AA9-A06A-B61077680D07}" dt="2022-06-27T14:24:29.728" v="2115" actId="26606"/>
          <ac:picMkLst>
            <pc:docMk/>
            <pc:sldMk cId="480986251" sldId="259"/>
            <ac:picMk id="5" creationId="{B400763F-4490-4B85-A813-7856B9B147AA}"/>
          </ac:picMkLst>
        </pc:picChg>
        <pc:cxnChg chg="add del">
          <ac:chgData name="Krauth Timothé (kruu)" userId="29b18b9f-daab-4474-b568-b8475b8f9fcc" providerId="ADAL" clId="{4DB2E42B-B369-4AA9-A06A-B61077680D07}" dt="2022-06-27T14:24:29.727" v="2114" actId="26606"/>
          <ac:cxnSpMkLst>
            <pc:docMk/>
            <pc:sldMk cId="480986251" sldId="259"/>
            <ac:cxnSpMk id="18" creationId="{8C730EAB-A532-4295-A302-FB4B90DB9F5E}"/>
          </ac:cxnSpMkLst>
        </pc:cxnChg>
      </pc:sldChg>
      <pc:sldChg chg="addSp delSp modSp new mod setBg">
        <pc:chgData name="Krauth Timothé (kruu)" userId="29b18b9f-daab-4474-b568-b8475b8f9fcc" providerId="ADAL" clId="{4DB2E42B-B369-4AA9-A06A-B61077680D07}" dt="2022-06-27T14:50:02.552" v="2273" actId="20577"/>
        <pc:sldMkLst>
          <pc:docMk/>
          <pc:sldMk cId="2065324506" sldId="260"/>
        </pc:sldMkLst>
        <pc:spChg chg="add del">
          <ac:chgData name="Krauth Timothé (kruu)" userId="29b18b9f-daab-4474-b568-b8475b8f9fcc" providerId="ADAL" clId="{4DB2E42B-B369-4AA9-A06A-B61077680D07}" dt="2022-06-27T14:42:52.145" v="2162" actId="26606"/>
          <ac:spMkLst>
            <pc:docMk/>
            <pc:sldMk cId="2065324506" sldId="260"/>
            <ac:spMk id="10" creationId="{664E23E2-7440-4E36-A67B-0F88C5F7E185}"/>
          </ac:spMkLst>
        </pc:spChg>
        <pc:spChg chg="add del">
          <ac:chgData name="Krauth Timothé (kruu)" userId="29b18b9f-daab-4474-b568-b8475b8f9fcc" providerId="ADAL" clId="{4DB2E42B-B369-4AA9-A06A-B61077680D07}" dt="2022-06-27T14:42:52.145" v="2162" actId="26606"/>
          <ac:spMkLst>
            <pc:docMk/>
            <pc:sldMk cId="2065324506" sldId="260"/>
            <ac:spMk id="12" creationId="{B06949AE-010D-4C18-8AED-7872085ADD57}"/>
          </ac:spMkLst>
        </pc:spChg>
        <pc:spChg chg="add del">
          <ac:chgData name="Krauth Timothé (kruu)" userId="29b18b9f-daab-4474-b568-b8475b8f9fcc" providerId="ADAL" clId="{4DB2E42B-B369-4AA9-A06A-B61077680D07}" dt="2022-06-27T14:42:52.145" v="2162" actId="26606"/>
          <ac:spMkLst>
            <pc:docMk/>
            <pc:sldMk cId="2065324506" sldId="260"/>
            <ac:spMk id="14" creationId="{FE54AADB-50C7-4293-94C0-27361A32B8CF}"/>
          </ac:spMkLst>
        </pc:spChg>
        <pc:spChg chg="add del">
          <ac:chgData name="Krauth Timothé (kruu)" userId="29b18b9f-daab-4474-b568-b8475b8f9fcc" providerId="ADAL" clId="{4DB2E42B-B369-4AA9-A06A-B61077680D07}" dt="2022-06-27T14:43:01.010" v="2166" actId="26606"/>
          <ac:spMkLst>
            <pc:docMk/>
            <pc:sldMk cId="2065324506" sldId="260"/>
            <ac:spMk id="16" creationId="{11BE3FA7-0D70-4431-814F-D8C40576EA93}"/>
          </ac:spMkLst>
        </pc:spChg>
        <pc:spChg chg="add mod">
          <ac:chgData name="Krauth Timothé (kruu)" userId="29b18b9f-daab-4474-b568-b8475b8f9fcc" providerId="ADAL" clId="{4DB2E42B-B369-4AA9-A06A-B61077680D07}" dt="2022-06-27T14:50:02.552" v="2273" actId="20577"/>
          <ac:spMkLst>
            <pc:docMk/>
            <pc:sldMk cId="2065324506" sldId="260"/>
            <ac:spMk id="17" creationId="{8C5C83B2-A1B5-4DD0-A7D4-98B63C4913C7}"/>
          </ac:spMkLst>
        </pc:spChg>
        <pc:spChg chg="add mod">
          <ac:chgData name="Krauth Timothé (kruu)" userId="29b18b9f-daab-4474-b568-b8475b8f9fcc" providerId="ADAL" clId="{4DB2E42B-B369-4AA9-A06A-B61077680D07}" dt="2022-06-27T14:50:00.540" v="2272" actId="20577"/>
          <ac:spMkLst>
            <pc:docMk/>
            <pc:sldMk cId="2065324506" sldId="260"/>
            <ac:spMk id="18" creationId="{62EA92D2-C555-48C4-8474-C99C9F6229AC}"/>
          </ac:spMkLst>
        </pc:spChg>
        <pc:spChg chg="add del">
          <ac:chgData name="Krauth Timothé (kruu)" userId="29b18b9f-daab-4474-b568-b8475b8f9fcc" providerId="ADAL" clId="{4DB2E42B-B369-4AA9-A06A-B61077680D07}" dt="2022-06-27T14:43:00.471" v="2165" actId="26606"/>
          <ac:spMkLst>
            <pc:docMk/>
            <pc:sldMk cId="2065324506" sldId="260"/>
            <ac:spMk id="21" creationId="{11BE3FA7-0D70-4431-814F-D8C40576EA93}"/>
          </ac:spMkLst>
        </pc:spChg>
        <pc:grpChg chg="add mod">
          <ac:chgData name="Krauth Timothé (kruu)" userId="29b18b9f-daab-4474-b568-b8475b8f9fcc" providerId="ADAL" clId="{4DB2E42B-B369-4AA9-A06A-B61077680D07}" dt="2022-06-27T14:48:40.069" v="2267" actId="164"/>
          <ac:grpSpMkLst>
            <pc:docMk/>
            <pc:sldMk cId="2065324506" sldId="260"/>
            <ac:grpSpMk id="8" creationId="{7BE23EBE-7557-44E2-A640-0F8B0EDE297C}"/>
          </ac:grpSpMkLst>
        </pc:grpChg>
        <pc:grpChg chg="add mod">
          <ac:chgData name="Krauth Timothé (kruu)" userId="29b18b9f-daab-4474-b568-b8475b8f9fcc" providerId="ADAL" clId="{4DB2E42B-B369-4AA9-A06A-B61077680D07}" dt="2022-06-27T14:48:45.703" v="2268" actId="164"/>
          <ac:grpSpMkLst>
            <pc:docMk/>
            <pc:sldMk cId="2065324506" sldId="260"/>
            <ac:grpSpMk id="9" creationId="{2055570B-A0BF-4A52-B998-5D2154299FA1}"/>
          </ac:grpSpMkLst>
        </pc:grpChg>
        <pc:grpChg chg="add mod">
          <ac:chgData name="Krauth Timothé (kruu)" userId="29b18b9f-daab-4474-b568-b8475b8f9fcc" providerId="ADAL" clId="{4DB2E42B-B369-4AA9-A06A-B61077680D07}" dt="2022-06-27T14:48:50.434" v="2270" actId="1076"/>
          <ac:grpSpMkLst>
            <pc:docMk/>
            <pc:sldMk cId="2065324506" sldId="260"/>
            <ac:grpSpMk id="11" creationId="{3015ECDF-A6F5-463A-98AC-3F79B5EF2DAC}"/>
          </ac:grpSpMkLst>
        </pc:grpChg>
        <pc:grpChg chg="add mod">
          <ac:chgData name="Krauth Timothé (kruu)" userId="29b18b9f-daab-4474-b568-b8475b8f9fcc" providerId="ADAL" clId="{4DB2E42B-B369-4AA9-A06A-B61077680D07}" dt="2022-06-27T14:48:55.319" v="2271" actId="1076"/>
          <ac:grpSpMkLst>
            <pc:docMk/>
            <pc:sldMk cId="2065324506" sldId="260"/>
            <ac:grpSpMk id="19" creationId="{29CE25A6-2FE6-4F14-996C-953433631BD7}"/>
          </ac:grpSpMkLst>
        </pc:grpChg>
        <pc:picChg chg="add mod ord modCrop">
          <ac:chgData name="Krauth Timothé (kruu)" userId="29b18b9f-daab-4474-b568-b8475b8f9fcc" providerId="ADAL" clId="{4DB2E42B-B369-4AA9-A06A-B61077680D07}" dt="2022-06-27T14:46:03.345" v="2195" actId="164"/>
          <ac:picMkLst>
            <pc:docMk/>
            <pc:sldMk cId="2065324506" sldId="260"/>
            <ac:picMk id="3" creationId="{472E73F5-FF65-46C5-82A8-D37D05E62D77}"/>
          </ac:picMkLst>
        </pc:picChg>
        <pc:picChg chg="add del mod">
          <ac:chgData name="Krauth Timothé (kruu)" userId="29b18b9f-daab-4474-b568-b8475b8f9fcc" providerId="ADAL" clId="{4DB2E42B-B369-4AA9-A06A-B61077680D07}" dt="2022-06-27T14:43:01.769" v="2167"/>
          <ac:picMkLst>
            <pc:docMk/>
            <pc:sldMk cId="2065324506" sldId="260"/>
            <ac:picMk id="5" creationId="{50E0049B-3C99-419A-877A-E7203F7D5618}"/>
          </ac:picMkLst>
        </pc:picChg>
        <pc:picChg chg="add mod modCrop">
          <ac:chgData name="Krauth Timothé (kruu)" userId="29b18b9f-daab-4474-b568-b8475b8f9fcc" providerId="ADAL" clId="{4DB2E42B-B369-4AA9-A06A-B61077680D07}" dt="2022-06-27T14:46:07.388" v="2196" actId="164"/>
          <ac:picMkLst>
            <pc:docMk/>
            <pc:sldMk cId="2065324506" sldId="260"/>
            <ac:picMk id="7" creationId="{36BE0709-0D2F-46C6-88C8-0FBDE04A8371}"/>
          </ac:picMkLst>
        </pc:picChg>
        <pc:picChg chg="add mod modCrop">
          <ac:chgData name="Krauth Timothé (kruu)" userId="29b18b9f-daab-4474-b568-b8475b8f9fcc" providerId="ADAL" clId="{4DB2E42B-B369-4AA9-A06A-B61077680D07}" dt="2022-06-27T14:46:07.388" v="2196" actId="164"/>
          <ac:picMkLst>
            <pc:docMk/>
            <pc:sldMk cId="2065324506" sldId="260"/>
            <ac:picMk id="13" creationId="{A12B8F78-DA6F-4DFF-9C92-6810746F906F}"/>
          </ac:picMkLst>
        </pc:picChg>
        <pc:picChg chg="add mod modCrop">
          <ac:chgData name="Krauth Timothé (kruu)" userId="29b18b9f-daab-4474-b568-b8475b8f9fcc" providerId="ADAL" clId="{4DB2E42B-B369-4AA9-A06A-B61077680D07}" dt="2022-06-27T14:46:03.345" v="2195" actId="164"/>
          <ac:picMkLst>
            <pc:docMk/>
            <pc:sldMk cId="2065324506" sldId="260"/>
            <ac:picMk id="15" creationId="{9093122A-3271-4803-AC5B-CEA1E0F4FD81}"/>
          </ac:picMkLst>
        </pc:picChg>
      </pc:sldChg>
      <pc:sldChg chg="addSp modSp new mod">
        <pc:chgData name="Krauth Timothé (kruu)" userId="29b18b9f-daab-4474-b568-b8475b8f9fcc" providerId="ADAL" clId="{4DB2E42B-B369-4AA9-A06A-B61077680D07}" dt="2022-06-27T15:20:22.913" v="2393" actId="732"/>
        <pc:sldMkLst>
          <pc:docMk/>
          <pc:sldMk cId="2869300921" sldId="261"/>
        </pc:sldMkLst>
        <pc:spChg chg="add mod">
          <ac:chgData name="Krauth Timothé (kruu)" userId="29b18b9f-daab-4474-b568-b8475b8f9fcc" providerId="ADAL" clId="{4DB2E42B-B369-4AA9-A06A-B61077680D07}" dt="2022-06-27T15:18:01.999" v="2364" actId="1076"/>
          <ac:spMkLst>
            <pc:docMk/>
            <pc:sldMk cId="2869300921" sldId="261"/>
            <ac:spMk id="8" creationId="{25C4C708-AE13-4954-997B-E5A2ECB4E11E}"/>
          </ac:spMkLst>
        </pc:spChg>
        <pc:spChg chg="add mod">
          <ac:chgData name="Krauth Timothé (kruu)" userId="29b18b9f-daab-4474-b568-b8475b8f9fcc" providerId="ADAL" clId="{4DB2E42B-B369-4AA9-A06A-B61077680D07}" dt="2022-06-27T15:20:02.829" v="2391" actId="1076"/>
          <ac:spMkLst>
            <pc:docMk/>
            <pc:sldMk cId="2869300921" sldId="261"/>
            <ac:spMk id="9" creationId="{EE1CC327-7332-4A12-AFA5-C9D2050D3BBE}"/>
          </ac:spMkLst>
        </pc:spChg>
        <pc:spChg chg="add mod">
          <ac:chgData name="Krauth Timothé (kruu)" userId="29b18b9f-daab-4474-b568-b8475b8f9fcc" providerId="ADAL" clId="{4DB2E42B-B369-4AA9-A06A-B61077680D07}" dt="2022-06-27T15:19:45.844" v="2388" actId="1076"/>
          <ac:spMkLst>
            <pc:docMk/>
            <pc:sldMk cId="2869300921" sldId="261"/>
            <ac:spMk id="10" creationId="{EB48F0E1-5EA0-4DBA-8A79-EC5517373EC7}"/>
          </ac:spMkLst>
        </pc:spChg>
        <pc:picChg chg="add mod modCrop">
          <ac:chgData name="Krauth Timothé (kruu)" userId="29b18b9f-daab-4474-b568-b8475b8f9fcc" providerId="ADAL" clId="{4DB2E42B-B369-4AA9-A06A-B61077680D07}" dt="2022-06-27T15:20:18.013" v="2392" actId="732"/>
          <ac:picMkLst>
            <pc:docMk/>
            <pc:sldMk cId="2869300921" sldId="261"/>
            <ac:picMk id="3" creationId="{58DC6BF2-A430-4D58-A55F-1047F9F5CF22}"/>
          </ac:picMkLst>
        </pc:picChg>
        <pc:picChg chg="add mod modCrop">
          <ac:chgData name="Krauth Timothé (kruu)" userId="29b18b9f-daab-4474-b568-b8475b8f9fcc" providerId="ADAL" clId="{4DB2E42B-B369-4AA9-A06A-B61077680D07}" dt="2022-06-27T15:20:22.913" v="2393" actId="732"/>
          <ac:picMkLst>
            <pc:docMk/>
            <pc:sldMk cId="2869300921" sldId="261"/>
            <ac:picMk id="5" creationId="{D8D3E3AB-EE58-43BD-B420-981FB547653E}"/>
          </ac:picMkLst>
        </pc:picChg>
        <pc:picChg chg="add mod">
          <ac:chgData name="Krauth Timothé (kruu)" userId="29b18b9f-daab-4474-b568-b8475b8f9fcc" providerId="ADAL" clId="{4DB2E42B-B369-4AA9-A06A-B61077680D07}" dt="2022-06-27T15:18:06.979" v="2366" actId="1076"/>
          <ac:picMkLst>
            <pc:docMk/>
            <pc:sldMk cId="2869300921" sldId="261"/>
            <ac:picMk id="7" creationId="{16B2BBE8-D67A-436F-A3D9-C63FE1776C02}"/>
          </ac:picMkLst>
        </pc:picChg>
      </pc:sldChg>
      <pc:sldChg chg="addSp modSp new mod">
        <pc:chgData name="Krauth Timothé (kruu)" userId="29b18b9f-daab-4474-b568-b8475b8f9fcc" providerId="ADAL" clId="{4DB2E42B-B369-4AA9-A06A-B61077680D07}" dt="2022-06-27T15:42:15.579" v="2488" actId="20577"/>
        <pc:sldMkLst>
          <pc:docMk/>
          <pc:sldMk cId="664475678" sldId="262"/>
        </pc:sldMkLst>
        <pc:spChg chg="add mod">
          <ac:chgData name="Krauth Timothé (kruu)" userId="29b18b9f-daab-4474-b568-b8475b8f9fcc" providerId="ADAL" clId="{4DB2E42B-B369-4AA9-A06A-B61077680D07}" dt="2022-06-27T15:36:27.497" v="2421" actId="1076"/>
          <ac:spMkLst>
            <pc:docMk/>
            <pc:sldMk cId="664475678" sldId="262"/>
            <ac:spMk id="6" creationId="{10FABCF1-ED69-4196-BF72-1E58854E3F42}"/>
          </ac:spMkLst>
        </pc:spChg>
        <pc:spChg chg="add mod">
          <ac:chgData name="Krauth Timothé (kruu)" userId="29b18b9f-daab-4474-b568-b8475b8f9fcc" providerId="ADAL" clId="{4DB2E42B-B369-4AA9-A06A-B61077680D07}" dt="2022-06-27T15:42:15.579" v="2488" actId="20577"/>
          <ac:spMkLst>
            <pc:docMk/>
            <pc:sldMk cId="664475678" sldId="262"/>
            <ac:spMk id="7" creationId="{354A1224-51E3-4DE7-89B4-4A1C496E01BA}"/>
          </ac:spMkLst>
        </pc:spChg>
        <pc:picChg chg="add mod">
          <ac:chgData name="Krauth Timothé (kruu)" userId="29b18b9f-daab-4474-b568-b8475b8f9fcc" providerId="ADAL" clId="{4DB2E42B-B369-4AA9-A06A-B61077680D07}" dt="2022-06-27T15:35:11.624" v="2405" actId="14100"/>
          <ac:picMkLst>
            <pc:docMk/>
            <pc:sldMk cId="664475678" sldId="262"/>
            <ac:picMk id="3" creationId="{93983FFC-4F39-4CF5-99B7-02FEA1B68B58}"/>
          </ac:picMkLst>
        </pc:picChg>
        <pc:picChg chg="add mod">
          <ac:chgData name="Krauth Timothé (kruu)" userId="29b18b9f-daab-4474-b568-b8475b8f9fcc" providerId="ADAL" clId="{4DB2E42B-B369-4AA9-A06A-B61077680D07}" dt="2022-06-27T15:35:24.833" v="2410" actId="1076"/>
          <ac:picMkLst>
            <pc:docMk/>
            <pc:sldMk cId="664475678" sldId="262"/>
            <ac:picMk id="5" creationId="{51D97DBB-2563-4FB5-A074-3BD1F7AEF190}"/>
          </ac:picMkLst>
        </pc:picChg>
      </pc:sldChg>
      <pc:sldChg chg="addSp delSp modSp new mod setBg">
        <pc:chgData name="Krauth Timothé (kruu)" userId="29b18b9f-daab-4474-b568-b8475b8f9fcc" providerId="ADAL" clId="{4DB2E42B-B369-4AA9-A06A-B61077680D07}" dt="2022-06-28T13:55:33.243" v="2876" actId="21"/>
        <pc:sldMkLst>
          <pc:docMk/>
          <pc:sldMk cId="2352681448" sldId="263"/>
        </pc:sldMkLst>
        <pc:spChg chg="add del">
          <ac:chgData name="Krauth Timothé (kruu)" userId="29b18b9f-daab-4474-b568-b8475b8f9fcc" providerId="ADAL" clId="{4DB2E42B-B369-4AA9-A06A-B61077680D07}" dt="2022-06-27T15:41:33.132" v="2478" actId="26606"/>
          <ac:spMkLst>
            <pc:docMk/>
            <pc:sldMk cId="2352681448" sldId="263"/>
            <ac:spMk id="10" creationId="{11BE3FA7-0D70-4431-814F-D8C40576EA93}"/>
          </ac:spMkLst>
        </pc:spChg>
        <pc:spChg chg="add del mod">
          <ac:chgData name="Krauth Timothé (kruu)" userId="29b18b9f-daab-4474-b568-b8475b8f9fcc" providerId="ADAL" clId="{4DB2E42B-B369-4AA9-A06A-B61077680D07}" dt="2022-06-28T13:55:33.243" v="2876" actId="21"/>
          <ac:spMkLst>
            <pc:docMk/>
            <pc:sldMk cId="2352681448" sldId="263"/>
            <ac:spMk id="11" creationId="{7AC57302-86DD-4A9E-82EE-170412FB19A8}"/>
          </ac:spMkLst>
        </pc:spChg>
        <pc:spChg chg="add mod">
          <ac:chgData name="Krauth Timothé (kruu)" userId="29b18b9f-daab-4474-b568-b8475b8f9fcc" providerId="ADAL" clId="{4DB2E42B-B369-4AA9-A06A-B61077680D07}" dt="2022-06-27T15:44:05.262" v="2752" actId="790"/>
          <ac:spMkLst>
            <pc:docMk/>
            <pc:sldMk cId="2352681448" sldId="263"/>
            <ac:spMk id="12" creationId="{140F19B9-A247-4857-BEB7-8A8D1062B579}"/>
          </ac:spMkLst>
        </pc:spChg>
        <pc:spChg chg="add del">
          <ac:chgData name="Krauth Timothé (kruu)" userId="29b18b9f-daab-4474-b568-b8475b8f9fcc" providerId="ADAL" clId="{4DB2E42B-B369-4AA9-A06A-B61077680D07}" dt="2022-06-27T15:41:27.213" v="2473" actId="26606"/>
          <ac:spMkLst>
            <pc:docMk/>
            <pc:sldMk cId="2352681448" sldId="263"/>
            <ac:spMk id="15" creationId="{A9F529C3-C941-49FD-8C67-82F134F64BDB}"/>
          </ac:spMkLst>
        </pc:spChg>
        <pc:spChg chg="add del">
          <ac:chgData name="Krauth Timothé (kruu)" userId="29b18b9f-daab-4474-b568-b8475b8f9fcc" providerId="ADAL" clId="{4DB2E42B-B369-4AA9-A06A-B61077680D07}" dt="2022-06-27T15:41:27.213" v="2473" actId="26606"/>
          <ac:spMkLst>
            <pc:docMk/>
            <pc:sldMk cId="2352681448" sldId="263"/>
            <ac:spMk id="17" creationId="{20586029-32A0-47E5-9AEC-AE3ABA6B94D0}"/>
          </ac:spMkLst>
        </pc:spChg>
        <pc:spChg chg="add del">
          <ac:chgData name="Krauth Timothé (kruu)" userId="29b18b9f-daab-4474-b568-b8475b8f9fcc" providerId="ADAL" clId="{4DB2E42B-B369-4AA9-A06A-B61077680D07}" dt="2022-06-27T15:41:30.992" v="2475" actId="26606"/>
          <ac:spMkLst>
            <pc:docMk/>
            <pc:sldMk cId="2352681448" sldId="263"/>
            <ac:spMk id="21" creationId="{11BE3FA7-0D70-4431-814F-D8C40576EA93}"/>
          </ac:spMkLst>
        </pc:spChg>
        <pc:picChg chg="add mod">
          <ac:chgData name="Krauth Timothé (kruu)" userId="29b18b9f-daab-4474-b568-b8475b8f9fcc" providerId="ADAL" clId="{4DB2E42B-B369-4AA9-A06A-B61077680D07}" dt="2022-06-27T15:41:45.933" v="2483" actId="1076"/>
          <ac:picMkLst>
            <pc:docMk/>
            <pc:sldMk cId="2352681448" sldId="263"/>
            <ac:picMk id="3" creationId="{0BEAD982-3B55-4D1A-9DE5-AC5A2855BD48}"/>
          </ac:picMkLst>
        </pc:picChg>
        <pc:picChg chg="add mod modCrop">
          <ac:chgData name="Krauth Timothé (kruu)" userId="29b18b9f-daab-4474-b568-b8475b8f9fcc" providerId="ADAL" clId="{4DB2E42B-B369-4AA9-A06A-B61077680D07}" dt="2022-06-27T15:41:50.123" v="2484" actId="1076"/>
          <ac:picMkLst>
            <pc:docMk/>
            <pc:sldMk cId="2352681448" sldId="263"/>
            <ac:picMk id="5" creationId="{EE515B9B-E700-48E1-9D10-D3973B4DC187}"/>
          </ac:picMkLst>
        </pc:picChg>
        <pc:cxnChg chg="add del">
          <ac:chgData name="Krauth Timothé (kruu)" userId="29b18b9f-daab-4474-b568-b8475b8f9fcc" providerId="ADAL" clId="{4DB2E42B-B369-4AA9-A06A-B61077680D07}" dt="2022-06-27T15:41:27.213" v="2473" actId="26606"/>
          <ac:cxnSpMkLst>
            <pc:docMk/>
            <pc:sldMk cId="2352681448" sldId="263"/>
            <ac:cxnSpMk id="19" creationId="{8C730EAB-A532-4295-A302-FB4B90DB9F5E}"/>
          </ac:cxnSpMkLst>
        </pc:cxnChg>
      </pc:sldChg>
      <pc:sldChg chg="addSp delSp modSp new mod setBg">
        <pc:chgData name="Krauth Timothé (kruu)" userId="29b18b9f-daab-4474-b568-b8475b8f9fcc" providerId="ADAL" clId="{4DB2E42B-B369-4AA9-A06A-B61077680D07}" dt="2022-06-28T13:59:37.328" v="2966" actId="20577"/>
        <pc:sldMkLst>
          <pc:docMk/>
          <pc:sldMk cId="4092696998" sldId="264"/>
        </pc:sldMkLst>
        <pc:spChg chg="add del">
          <ac:chgData name="Krauth Timothé (kruu)" userId="29b18b9f-daab-4474-b568-b8475b8f9fcc" providerId="ADAL" clId="{4DB2E42B-B369-4AA9-A06A-B61077680D07}" dt="2022-06-28T13:53:28.188" v="2765" actId="26606"/>
          <ac:spMkLst>
            <pc:docMk/>
            <pc:sldMk cId="4092696998" sldId="264"/>
            <ac:spMk id="12" creationId="{4F7B9026-36AD-42E4-B172-8D68F3A339B4}"/>
          </ac:spMkLst>
        </pc:spChg>
        <pc:spChg chg="add del">
          <ac:chgData name="Krauth Timothé (kruu)" userId="29b18b9f-daab-4474-b568-b8475b8f9fcc" providerId="ADAL" clId="{4DB2E42B-B369-4AA9-A06A-B61077680D07}" dt="2022-06-28T13:53:39.054" v="2771" actId="26606"/>
          <ac:spMkLst>
            <pc:docMk/>
            <pc:sldMk cId="4092696998" sldId="264"/>
            <ac:spMk id="16" creationId="{CE7E7877-F64E-4EEA-B778-138031EFF874}"/>
          </ac:spMkLst>
        </pc:spChg>
        <pc:spChg chg="add del">
          <ac:chgData name="Krauth Timothé (kruu)" userId="29b18b9f-daab-4474-b568-b8475b8f9fcc" providerId="ADAL" clId="{4DB2E42B-B369-4AA9-A06A-B61077680D07}" dt="2022-06-28T13:53:34.156" v="2769" actId="26606"/>
          <ac:spMkLst>
            <pc:docMk/>
            <pc:sldMk cId="4092696998" sldId="264"/>
            <ac:spMk id="17" creationId="{42A4FC2C-047E-45A5-965D-8E1E3BF09BC6}"/>
          </ac:spMkLst>
        </pc:spChg>
        <pc:spChg chg="add del">
          <ac:chgData name="Krauth Timothé (kruu)" userId="29b18b9f-daab-4474-b568-b8475b8f9fcc" providerId="ADAL" clId="{4DB2E42B-B369-4AA9-A06A-B61077680D07}" dt="2022-06-28T13:53:39.054" v="2771" actId="26606"/>
          <ac:spMkLst>
            <pc:docMk/>
            <pc:sldMk cId="4092696998" sldId="264"/>
            <ac:spMk id="18" creationId="{7DD6C4F3-70FD-4F13-919C-702EE4886499}"/>
          </ac:spMkLst>
        </pc:spChg>
        <pc:spChg chg="add del">
          <ac:chgData name="Krauth Timothé (kruu)" userId="29b18b9f-daab-4474-b568-b8475b8f9fcc" providerId="ADAL" clId="{4DB2E42B-B369-4AA9-A06A-B61077680D07}" dt="2022-06-28T13:53:39.054" v="2771" actId="26606"/>
          <ac:spMkLst>
            <pc:docMk/>
            <pc:sldMk cId="4092696998" sldId="264"/>
            <ac:spMk id="19" creationId="{AA3CC463-F933-4AC4-86E1-5AC14B0C3163}"/>
          </ac:spMkLst>
        </pc:spChg>
        <pc:spChg chg="add del">
          <ac:chgData name="Krauth Timothé (kruu)" userId="29b18b9f-daab-4474-b568-b8475b8f9fcc" providerId="ADAL" clId="{4DB2E42B-B369-4AA9-A06A-B61077680D07}" dt="2022-06-28T13:53:39.054" v="2771" actId="26606"/>
          <ac:spMkLst>
            <pc:docMk/>
            <pc:sldMk cId="4092696998" sldId="264"/>
            <ac:spMk id="20" creationId="{6025D2DB-A12A-44DB-B00E-F4D622329EDD}"/>
          </ac:spMkLst>
        </pc:spChg>
        <pc:spChg chg="add del">
          <ac:chgData name="Krauth Timothé (kruu)" userId="29b18b9f-daab-4474-b568-b8475b8f9fcc" providerId="ADAL" clId="{4DB2E42B-B369-4AA9-A06A-B61077680D07}" dt="2022-06-28T13:53:42.418" v="2773" actId="26606"/>
          <ac:spMkLst>
            <pc:docMk/>
            <pc:sldMk cId="4092696998" sldId="264"/>
            <ac:spMk id="22" creationId="{9527FCEA-6143-4C5E-8C45-8AC9237ADE89}"/>
          </ac:spMkLst>
        </pc:spChg>
        <pc:spChg chg="add del">
          <ac:chgData name="Krauth Timothé (kruu)" userId="29b18b9f-daab-4474-b568-b8475b8f9fcc" providerId="ADAL" clId="{4DB2E42B-B369-4AA9-A06A-B61077680D07}" dt="2022-06-28T13:53:42.418" v="2773" actId="26606"/>
          <ac:spMkLst>
            <pc:docMk/>
            <pc:sldMk cId="4092696998" sldId="264"/>
            <ac:spMk id="23" creationId="{1A9F23AD-7A55-49F3-A3EC-743F47F36B0E}"/>
          </ac:spMkLst>
        </pc:spChg>
        <pc:spChg chg="add del">
          <ac:chgData name="Krauth Timothé (kruu)" userId="29b18b9f-daab-4474-b568-b8475b8f9fcc" providerId="ADAL" clId="{4DB2E42B-B369-4AA9-A06A-B61077680D07}" dt="2022-06-28T13:53:42.418" v="2773" actId="26606"/>
          <ac:spMkLst>
            <pc:docMk/>
            <pc:sldMk cId="4092696998" sldId="264"/>
            <ac:spMk id="24" creationId="{D7D9F91F-72C9-4DB9-ABD0-A8180D8262D5}"/>
          </ac:spMkLst>
        </pc:spChg>
        <pc:spChg chg="add del">
          <ac:chgData name="Krauth Timothé (kruu)" userId="29b18b9f-daab-4474-b568-b8475b8f9fcc" providerId="ADAL" clId="{4DB2E42B-B369-4AA9-A06A-B61077680D07}" dt="2022-06-28T13:53:42.418" v="2773" actId="26606"/>
          <ac:spMkLst>
            <pc:docMk/>
            <pc:sldMk cId="4092696998" sldId="264"/>
            <ac:spMk id="25" creationId="{BE016956-CE9F-4946-8834-A8BC3529D0F6}"/>
          </ac:spMkLst>
        </pc:spChg>
        <pc:spChg chg="add mod">
          <ac:chgData name="Krauth Timothé (kruu)" userId="29b18b9f-daab-4474-b568-b8475b8f9fcc" providerId="ADAL" clId="{4DB2E42B-B369-4AA9-A06A-B61077680D07}" dt="2022-06-28T13:59:25.522" v="2956" actId="20577"/>
          <ac:spMkLst>
            <pc:docMk/>
            <pc:sldMk cId="4092696998" sldId="264"/>
            <ac:spMk id="26" creationId="{5234D2B1-50A7-41AF-85B6-3FF2470F5EF9}"/>
          </ac:spMkLst>
        </pc:spChg>
        <pc:spChg chg="add mod">
          <ac:chgData name="Krauth Timothé (kruu)" userId="29b18b9f-daab-4474-b568-b8475b8f9fcc" providerId="ADAL" clId="{4DB2E42B-B369-4AA9-A06A-B61077680D07}" dt="2022-06-28T13:59:32.565" v="2960" actId="20577"/>
          <ac:spMkLst>
            <pc:docMk/>
            <pc:sldMk cId="4092696998" sldId="264"/>
            <ac:spMk id="29" creationId="{5ACA7E7B-754E-4854-894A-58AFC78D1CE3}"/>
          </ac:spMkLst>
        </pc:spChg>
        <pc:spChg chg="add del">
          <ac:chgData name="Krauth Timothé (kruu)" userId="29b18b9f-daab-4474-b568-b8475b8f9fcc" providerId="ADAL" clId="{4DB2E42B-B369-4AA9-A06A-B61077680D07}" dt="2022-06-28T13:53:51.869" v="2781" actId="26606"/>
          <ac:spMkLst>
            <pc:docMk/>
            <pc:sldMk cId="4092696998" sldId="264"/>
            <ac:spMk id="30" creationId="{4F7B9026-36AD-42E4-B172-8D68F3A339B4}"/>
          </ac:spMkLst>
        </pc:spChg>
        <pc:spChg chg="add mod">
          <ac:chgData name="Krauth Timothé (kruu)" userId="29b18b9f-daab-4474-b568-b8475b8f9fcc" providerId="ADAL" clId="{4DB2E42B-B369-4AA9-A06A-B61077680D07}" dt="2022-06-28T13:59:37.328" v="2966" actId="20577"/>
          <ac:spMkLst>
            <pc:docMk/>
            <pc:sldMk cId="4092696998" sldId="264"/>
            <ac:spMk id="31" creationId="{8C312E3F-1980-465A-A7A9-207519D148DE}"/>
          </ac:spMkLst>
        </pc:spChg>
        <pc:picChg chg="add mod ord">
          <ac:chgData name="Krauth Timothé (kruu)" userId="29b18b9f-daab-4474-b568-b8475b8f9fcc" providerId="ADAL" clId="{4DB2E42B-B369-4AA9-A06A-B61077680D07}" dt="2022-06-28T13:55:10.511" v="2849" actId="1036"/>
          <ac:picMkLst>
            <pc:docMk/>
            <pc:sldMk cId="4092696998" sldId="264"/>
            <ac:picMk id="3" creationId="{CC01C82E-22AF-4740-9DEB-57E7E6D445C9}"/>
          </ac:picMkLst>
        </pc:picChg>
        <pc:picChg chg="add mod ord">
          <ac:chgData name="Krauth Timothé (kruu)" userId="29b18b9f-daab-4474-b568-b8475b8f9fcc" providerId="ADAL" clId="{4DB2E42B-B369-4AA9-A06A-B61077680D07}" dt="2022-06-28T13:56:35.114" v="2949" actId="1076"/>
          <ac:picMkLst>
            <pc:docMk/>
            <pc:sldMk cId="4092696998" sldId="264"/>
            <ac:picMk id="5" creationId="{617C9C02-72E7-459C-A82F-BB5BC5065246}"/>
          </ac:picMkLst>
        </pc:picChg>
        <pc:picChg chg="add mod ord">
          <ac:chgData name="Krauth Timothé (kruu)" userId="29b18b9f-daab-4474-b568-b8475b8f9fcc" providerId="ADAL" clId="{4DB2E42B-B369-4AA9-A06A-B61077680D07}" dt="2022-06-28T13:55:14.284" v="2874" actId="1035"/>
          <ac:picMkLst>
            <pc:docMk/>
            <pc:sldMk cId="4092696998" sldId="264"/>
            <ac:picMk id="7" creationId="{DCF9A0F8-677A-49F8-A251-E1E2B99B3C29}"/>
          </ac:picMkLst>
        </pc:picChg>
        <pc:cxnChg chg="add del">
          <ac:chgData name="Krauth Timothé (kruu)" userId="29b18b9f-daab-4474-b568-b8475b8f9fcc" providerId="ADAL" clId="{4DB2E42B-B369-4AA9-A06A-B61077680D07}" dt="2022-06-28T13:53:31.436" v="2767" actId="26606"/>
          <ac:cxnSpMkLst>
            <pc:docMk/>
            <pc:sldMk cId="4092696998" sldId="264"/>
            <ac:cxnSpMk id="14" creationId="{20F1788F-A5AE-4188-8274-F7F2E3833ECD}"/>
          </ac:cxnSpMkLst>
        </pc:cxnChg>
        <pc:cxnChg chg="add del">
          <ac:chgData name="Krauth Timothé (kruu)" userId="29b18b9f-daab-4474-b568-b8475b8f9fcc" providerId="ADAL" clId="{4DB2E42B-B369-4AA9-A06A-B61077680D07}" dt="2022-06-28T13:53:31.436" v="2767" actId="26606"/>
          <ac:cxnSpMkLst>
            <pc:docMk/>
            <pc:sldMk cId="4092696998" sldId="264"/>
            <ac:cxnSpMk id="15" creationId="{DCD67800-37AC-4E14-89B0-F79DCB3FB86D}"/>
          </ac:cxnSpMkLst>
        </pc:cxnChg>
        <pc:cxnChg chg="add del">
          <ac:chgData name="Krauth Timothé (kruu)" userId="29b18b9f-daab-4474-b568-b8475b8f9fcc" providerId="ADAL" clId="{4DB2E42B-B369-4AA9-A06A-B61077680D07}" dt="2022-06-28T13:53:46.826" v="2775" actId="26606"/>
          <ac:cxnSpMkLst>
            <pc:docMk/>
            <pc:sldMk cId="4092696998" sldId="264"/>
            <ac:cxnSpMk id="27" creationId="{DCD67800-37AC-4E14-89B0-F79DCB3FB86D}"/>
          </ac:cxnSpMkLst>
        </pc:cxnChg>
        <pc:cxnChg chg="add del">
          <ac:chgData name="Krauth Timothé (kruu)" userId="29b18b9f-daab-4474-b568-b8475b8f9fcc" providerId="ADAL" clId="{4DB2E42B-B369-4AA9-A06A-B61077680D07}" dt="2022-06-28T13:53:46.826" v="2775" actId="26606"/>
          <ac:cxnSpMkLst>
            <pc:docMk/>
            <pc:sldMk cId="4092696998" sldId="264"/>
            <ac:cxnSpMk id="28" creationId="{20F1788F-A5AE-4188-8274-F7F2E3833ECD}"/>
          </ac:cxnSpMkLst>
        </pc:cxnChg>
      </pc:sldChg>
      <pc:sldChg chg="addSp delSp modSp new mod setBg">
        <pc:chgData name="Krauth Timothé (kruu)" userId="29b18b9f-daab-4474-b568-b8475b8f9fcc" providerId="ADAL" clId="{4DB2E42B-B369-4AA9-A06A-B61077680D07}" dt="2022-07-07T07:58:18.560" v="3313" actId="1076"/>
        <pc:sldMkLst>
          <pc:docMk/>
          <pc:sldMk cId="3126226176" sldId="265"/>
        </pc:sldMkLst>
        <pc:grpChg chg="add del mod">
          <ac:chgData name="Krauth Timothé (kruu)" userId="29b18b9f-daab-4474-b568-b8475b8f9fcc" providerId="ADAL" clId="{4DB2E42B-B369-4AA9-A06A-B61077680D07}" dt="2022-07-06T15:14:56.419" v="3074" actId="164"/>
          <ac:grpSpMkLst>
            <pc:docMk/>
            <pc:sldMk cId="3126226176" sldId="265"/>
            <ac:grpSpMk id="6" creationId="{69E7B53B-21D9-4BF0-B78B-7B451B3BFBBF}"/>
          </ac:grpSpMkLst>
        </pc:grpChg>
        <pc:grpChg chg="add del mod">
          <ac:chgData name="Krauth Timothé (kruu)" userId="29b18b9f-daab-4474-b568-b8475b8f9fcc" providerId="ADAL" clId="{4DB2E42B-B369-4AA9-A06A-B61077680D07}" dt="2022-07-07T07:42:48.842" v="3251" actId="478"/>
          <ac:grpSpMkLst>
            <pc:docMk/>
            <pc:sldMk cId="3126226176" sldId="265"/>
            <ac:grpSpMk id="10" creationId="{AB1B3D03-536F-4874-B6D7-45DCE4F78268}"/>
          </ac:grpSpMkLst>
        </pc:grpChg>
        <pc:grpChg chg="add del mod">
          <ac:chgData name="Krauth Timothé (kruu)" userId="29b18b9f-daab-4474-b568-b8475b8f9fcc" providerId="ADAL" clId="{4DB2E42B-B369-4AA9-A06A-B61077680D07}" dt="2022-07-06T15:18:31.347" v="3180" actId="478"/>
          <ac:grpSpMkLst>
            <pc:docMk/>
            <pc:sldMk cId="3126226176" sldId="265"/>
            <ac:grpSpMk id="11" creationId="{62BBF671-0A57-4886-AE42-20C5D91EE11F}"/>
          </ac:grpSpMkLst>
        </pc:grpChg>
        <pc:grpChg chg="add del mod">
          <ac:chgData name="Krauth Timothé (kruu)" userId="29b18b9f-daab-4474-b568-b8475b8f9fcc" providerId="ADAL" clId="{4DB2E42B-B369-4AA9-A06A-B61077680D07}" dt="2022-07-07T07:56:20.850" v="3279" actId="478"/>
          <ac:grpSpMkLst>
            <pc:docMk/>
            <pc:sldMk cId="3126226176" sldId="265"/>
            <ac:grpSpMk id="19" creationId="{713665C4-8F96-4506-AD60-F0A658C40FA7}"/>
          </ac:grpSpMkLst>
        </pc:grpChg>
        <pc:grpChg chg="add mod">
          <ac:chgData name="Krauth Timothé (kruu)" userId="29b18b9f-daab-4474-b568-b8475b8f9fcc" providerId="ADAL" clId="{4DB2E42B-B369-4AA9-A06A-B61077680D07}" dt="2022-07-07T07:58:18.560" v="3313" actId="1076"/>
          <ac:grpSpMkLst>
            <pc:docMk/>
            <pc:sldMk cId="3126226176" sldId="265"/>
            <ac:grpSpMk id="28" creationId="{DE43BACF-3994-433E-8641-2D388C68654D}"/>
          </ac:grpSpMkLst>
        </pc:grpChg>
        <pc:picChg chg="add del mod modCrop">
          <ac:chgData name="Krauth Timothé (kruu)" userId="29b18b9f-daab-4474-b568-b8475b8f9fcc" providerId="ADAL" clId="{4DB2E42B-B369-4AA9-A06A-B61077680D07}" dt="2022-07-07T07:27:47.826" v="3230" actId="478"/>
          <ac:picMkLst>
            <pc:docMk/>
            <pc:sldMk cId="3126226176" sldId="265"/>
            <ac:picMk id="3" creationId="{038DDD41-9AB3-4EA3-8D4C-D385571D65F2}"/>
          </ac:picMkLst>
        </pc:picChg>
        <pc:picChg chg="add del mod topLvl modCrop">
          <ac:chgData name="Krauth Timothé (kruu)" userId="29b18b9f-daab-4474-b568-b8475b8f9fcc" providerId="ADAL" clId="{4DB2E42B-B369-4AA9-A06A-B61077680D07}" dt="2022-07-06T15:15:55.051" v="3112" actId="478"/>
          <ac:picMkLst>
            <pc:docMk/>
            <pc:sldMk cId="3126226176" sldId="265"/>
            <ac:picMk id="3" creationId="{37F961D5-F99C-4E30-AF0C-08DE8D2466B4}"/>
          </ac:picMkLst>
        </pc:picChg>
        <pc:picChg chg="add del mod topLvl modCrop">
          <ac:chgData name="Krauth Timothé (kruu)" userId="29b18b9f-daab-4474-b568-b8475b8f9fcc" providerId="ADAL" clId="{4DB2E42B-B369-4AA9-A06A-B61077680D07}" dt="2022-07-06T15:15:55.730" v="3113" actId="478"/>
          <ac:picMkLst>
            <pc:docMk/>
            <pc:sldMk cId="3126226176" sldId="265"/>
            <ac:picMk id="5" creationId="{B048B163-2A49-47B1-9FAA-15B66F36928B}"/>
          </ac:picMkLst>
        </pc:picChg>
        <pc:picChg chg="add del mod ord modCrop">
          <ac:chgData name="Krauth Timothé (kruu)" userId="29b18b9f-daab-4474-b568-b8475b8f9fcc" providerId="ADAL" clId="{4DB2E42B-B369-4AA9-A06A-B61077680D07}" dt="2022-07-07T07:27:47.093" v="3229" actId="478"/>
          <ac:picMkLst>
            <pc:docMk/>
            <pc:sldMk cId="3126226176" sldId="265"/>
            <ac:picMk id="5" creationId="{C29DDEAD-0346-4247-86E9-C9F17B62A406}"/>
          </ac:picMkLst>
        </pc:picChg>
        <pc:picChg chg="add del mod ord topLvl modCrop">
          <ac:chgData name="Krauth Timothé (kruu)" userId="29b18b9f-daab-4474-b568-b8475b8f9fcc" providerId="ADAL" clId="{4DB2E42B-B369-4AA9-A06A-B61077680D07}" dt="2022-07-07T07:42:48.842" v="3251" actId="478"/>
          <ac:picMkLst>
            <pc:docMk/>
            <pc:sldMk cId="3126226176" sldId="265"/>
            <ac:picMk id="7" creationId="{2C14D4EE-95BD-473F-9571-DFF082C37D3E}"/>
          </ac:picMkLst>
        </pc:picChg>
        <pc:picChg chg="add mod modCrop">
          <ac:chgData name="Krauth Timothé (kruu)" userId="29b18b9f-daab-4474-b568-b8475b8f9fcc" providerId="ADAL" clId="{4DB2E42B-B369-4AA9-A06A-B61077680D07}" dt="2022-07-06T15:17:57.132" v="3179" actId="164"/>
          <ac:picMkLst>
            <pc:docMk/>
            <pc:sldMk cId="3126226176" sldId="265"/>
            <ac:picMk id="8" creationId="{3BF286BA-F514-4EC7-B075-70B95DE18640}"/>
          </ac:picMkLst>
        </pc:picChg>
        <pc:picChg chg="add del mod topLvl modCrop">
          <ac:chgData name="Krauth Timothé (kruu)" userId="29b18b9f-daab-4474-b568-b8475b8f9fcc" providerId="ADAL" clId="{4DB2E42B-B369-4AA9-A06A-B61077680D07}" dt="2022-07-07T07:42:49.385" v="3252" actId="478"/>
          <ac:picMkLst>
            <pc:docMk/>
            <pc:sldMk cId="3126226176" sldId="265"/>
            <ac:picMk id="9" creationId="{00068217-227F-40D2-9CC3-A5ED869D9C3B}"/>
          </ac:picMkLst>
        </pc:picChg>
        <pc:picChg chg="add mod modCrop">
          <ac:chgData name="Krauth Timothé (kruu)" userId="29b18b9f-daab-4474-b568-b8475b8f9fcc" providerId="ADAL" clId="{4DB2E42B-B369-4AA9-A06A-B61077680D07}" dt="2022-07-06T15:17:57.132" v="3179" actId="164"/>
          <ac:picMkLst>
            <pc:docMk/>
            <pc:sldMk cId="3126226176" sldId="265"/>
            <ac:picMk id="10" creationId="{C4BB46A5-9F3B-44B7-8CD4-F29AC55E21C7}"/>
          </ac:picMkLst>
        </pc:picChg>
        <pc:picChg chg="add del mod modCrop">
          <ac:chgData name="Krauth Timothé (kruu)" userId="29b18b9f-daab-4474-b568-b8475b8f9fcc" providerId="ADAL" clId="{4DB2E42B-B369-4AA9-A06A-B61077680D07}" dt="2022-07-07T07:43:12.951" v="3259" actId="478"/>
          <ac:picMkLst>
            <pc:docMk/>
            <pc:sldMk cId="3126226176" sldId="265"/>
            <ac:picMk id="12" creationId="{35D568C3-448A-4206-B6A4-4DABAF4661AF}"/>
          </ac:picMkLst>
        </pc:picChg>
        <pc:picChg chg="add del mod">
          <ac:chgData name="Krauth Timothé (kruu)" userId="29b18b9f-daab-4474-b568-b8475b8f9fcc" providerId="ADAL" clId="{4DB2E42B-B369-4AA9-A06A-B61077680D07}" dt="2022-07-07T07:43:13.435" v="3260" actId="478"/>
          <ac:picMkLst>
            <pc:docMk/>
            <pc:sldMk cId="3126226176" sldId="265"/>
            <ac:picMk id="14" creationId="{E9B62F5D-A47B-42D2-824F-691C0E98C64D}"/>
          </ac:picMkLst>
        </pc:picChg>
        <pc:picChg chg="add mod modCrop">
          <ac:chgData name="Krauth Timothé (kruu)" userId="29b18b9f-daab-4474-b568-b8475b8f9fcc" providerId="ADAL" clId="{4DB2E42B-B369-4AA9-A06A-B61077680D07}" dt="2022-07-07T07:44:33.879" v="3270" actId="164"/>
          <ac:picMkLst>
            <pc:docMk/>
            <pc:sldMk cId="3126226176" sldId="265"/>
            <ac:picMk id="16" creationId="{521BE2AD-82A1-4605-B774-9A7FE3336869}"/>
          </ac:picMkLst>
        </pc:picChg>
        <pc:picChg chg="add mod modCrop">
          <ac:chgData name="Krauth Timothé (kruu)" userId="29b18b9f-daab-4474-b568-b8475b8f9fcc" providerId="ADAL" clId="{4DB2E42B-B369-4AA9-A06A-B61077680D07}" dt="2022-07-07T07:44:33.879" v="3270" actId="164"/>
          <ac:picMkLst>
            <pc:docMk/>
            <pc:sldMk cId="3126226176" sldId="265"/>
            <ac:picMk id="18" creationId="{607E1445-F618-440A-BE49-96EE3444C71E}"/>
          </ac:picMkLst>
        </pc:picChg>
        <pc:picChg chg="add del mod modCrop">
          <ac:chgData name="Krauth Timothé (kruu)" userId="29b18b9f-daab-4474-b568-b8475b8f9fcc" providerId="ADAL" clId="{4DB2E42B-B369-4AA9-A06A-B61077680D07}" dt="2022-07-07T07:57:17.276" v="3299"/>
          <ac:picMkLst>
            <pc:docMk/>
            <pc:sldMk cId="3126226176" sldId="265"/>
            <ac:picMk id="21" creationId="{12DDF875-CCA6-47DC-B2CF-71645F063372}"/>
          </ac:picMkLst>
        </pc:picChg>
        <pc:picChg chg="add del mod modCrop">
          <ac:chgData name="Krauth Timothé (kruu)" userId="29b18b9f-daab-4474-b568-b8475b8f9fcc" providerId="ADAL" clId="{4DB2E42B-B369-4AA9-A06A-B61077680D07}" dt="2022-07-07T07:57:15.261" v="3296"/>
          <ac:picMkLst>
            <pc:docMk/>
            <pc:sldMk cId="3126226176" sldId="265"/>
            <ac:picMk id="23" creationId="{6A98E854-35F2-4001-B1F7-E23004AE6A61}"/>
          </ac:picMkLst>
        </pc:picChg>
        <pc:picChg chg="add mod modCrop">
          <ac:chgData name="Krauth Timothé (kruu)" userId="29b18b9f-daab-4474-b568-b8475b8f9fcc" providerId="ADAL" clId="{4DB2E42B-B369-4AA9-A06A-B61077680D07}" dt="2022-07-07T07:58:01.251" v="3308" actId="164"/>
          <ac:picMkLst>
            <pc:docMk/>
            <pc:sldMk cId="3126226176" sldId="265"/>
            <ac:picMk id="25" creationId="{758CC370-06D8-412E-85F2-775DAE3157A0}"/>
          </ac:picMkLst>
        </pc:picChg>
        <pc:picChg chg="add mod modCrop">
          <ac:chgData name="Krauth Timothé (kruu)" userId="29b18b9f-daab-4474-b568-b8475b8f9fcc" providerId="ADAL" clId="{4DB2E42B-B369-4AA9-A06A-B61077680D07}" dt="2022-07-07T07:58:01.251" v="3308" actId="164"/>
          <ac:picMkLst>
            <pc:docMk/>
            <pc:sldMk cId="3126226176" sldId="265"/>
            <ac:picMk id="27" creationId="{2BBACD8A-6D3E-4273-A59C-B8ABDF5142C3}"/>
          </ac:picMkLst>
        </pc:picChg>
      </pc:sldChg>
      <pc:sldChg chg="addSp delSp modSp mod">
        <pc:chgData name="Krauth Timothé (kruu)" userId="29b18b9f-daab-4474-b568-b8475b8f9fcc" providerId="ADAL" clId="{4DB2E42B-B369-4AA9-A06A-B61077680D07}" dt="2022-07-22T06:40:22.180" v="3745" actId="1076"/>
        <pc:sldMkLst>
          <pc:docMk/>
          <pc:sldMk cId="2338597796" sldId="266"/>
        </pc:sldMkLst>
        <pc:grpChg chg="add mod">
          <ac:chgData name="Krauth Timothé (kruu)" userId="29b18b9f-daab-4474-b568-b8475b8f9fcc" providerId="ADAL" clId="{4DB2E42B-B369-4AA9-A06A-B61077680D07}" dt="2022-07-22T06:40:22.180" v="3745" actId="1076"/>
          <ac:grpSpMkLst>
            <pc:docMk/>
            <pc:sldMk cId="2338597796" sldId="266"/>
            <ac:grpSpMk id="6" creationId="{60C188C3-5C28-4FEC-A0CA-8ED764E253FC}"/>
          </ac:grpSpMkLst>
        </pc:grpChg>
        <pc:grpChg chg="del">
          <ac:chgData name="Krauth Timothé (kruu)" userId="29b18b9f-daab-4474-b568-b8475b8f9fcc" providerId="ADAL" clId="{4DB2E42B-B369-4AA9-A06A-B61077680D07}" dt="2022-07-22T06:38:30.522" v="3726" actId="478"/>
          <ac:grpSpMkLst>
            <pc:docMk/>
            <pc:sldMk cId="2338597796" sldId="266"/>
            <ac:grpSpMk id="13" creationId="{643F7D42-4D2E-4E1E-A346-4AD7525132F1}"/>
          </ac:grpSpMkLst>
        </pc:grpChg>
        <pc:picChg chg="add mod modCrop">
          <ac:chgData name="Krauth Timothé (kruu)" userId="29b18b9f-daab-4474-b568-b8475b8f9fcc" providerId="ADAL" clId="{4DB2E42B-B369-4AA9-A06A-B61077680D07}" dt="2022-07-22T06:40:08.987" v="3740" actId="164"/>
          <ac:picMkLst>
            <pc:docMk/>
            <pc:sldMk cId="2338597796" sldId="266"/>
            <ac:picMk id="3" creationId="{4DDB4B7E-7CD0-4725-971E-10C467F20579}"/>
          </ac:picMkLst>
        </pc:picChg>
        <pc:picChg chg="add mod modCrop">
          <ac:chgData name="Krauth Timothé (kruu)" userId="29b18b9f-daab-4474-b568-b8475b8f9fcc" providerId="ADAL" clId="{4DB2E42B-B369-4AA9-A06A-B61077680D07}" dt="2022-07-22T06:40:08.987" v="3740" actId="164"/>
          <ac:picMkLst>
            <pc:docMk/>
            <pc:sldMk cId="2338597796" sldId="266"/>
            <ac:picMk id="5" creationId="{20425E1F-D291-495E-9807-309F5FC8640D}"/>
          </ac:picMkLst>
        </pc:picChg>
      </pc:sldChg>
    </pc:docChg>
  </pc:docChgLst>
  <pc:docChgLst>
    <pc:chgData name="Timothé Krauth" userId="29b18b9f-daab-4474-b568-b8475b8f9fcc" providerId="ADAL" clId="{4DB2E42B-B369-4AA9-A06A-B61077680D07}"/>
    <pc:docChg chg="custSel addSld modSld">
      <pc:chgData name="Timothé Krauth" userId="29b18b9f-daab-4474-b568-b8475b8f9fcc" providerId="ADAL" clId="{4DB2E42B-B369-4AA9-A06A-B61077680D07}" dt="2022-07-21T15:40:21.223" v="73" actId="1076"/>
      <pc:docMkLst>
        <pc:docMk/>
      </pc:docMkLst>
      <pc:sldChg chg="modSp mod">
        <pc:chgData name="Timothé Krauth" userId="29b18b9f-daab-4474-b568-b8475b8f9fcc" providerId="ADAL" clId="{4DB2E42B-B369-4AA9-A06A-B61077680D07}" dt="2022-07-21T09:47:34.908" v="17" actId="113"/>
        <pc:sldMkLst>
          <pc:docMk/>
          <pc:sldMk cId="2803417164" sldId="256"/>
        </pc:sldMkLst>
        <pc:spChg chg="mod">
          <ac:chgData name="Timothé Krauth" userId="29b18b9f-daab-4474-b568-b8475b8f9fcc" providerId="ADAL" clId="{4DB2E42B-B369-4AA9-A06A-B61077680D07}" dt="2022-07-21T09:47:34.908" v="17" actId="113"/>
          <ac:spMkLst>
            <pc:docMk/>
            <pc:sldMk cId="2803417164" sldId="256"/>
            <ac:spMk id="146" creationId="{1A7DAC58-A588-4001-9D1D-FE331EB33737}"/>
          </ac:spMkLst>
        </pc:spChg>
        <pc:spChg chg="mod">
          <ac:chgData name="Timothé Krauth" userId="29b18b9f-daab-4474-b568-b8475b8f9fcc" providerId="ADAL" clId="{4DB2E42B-B369-4AA9-A06A-B61077680D07}" dt="2022-07-21T09:46:17.709" v="12" actId="20577"/>
          <ac:spMkLst>
            <pc:docMk/>
            <pc:sldMk cId="2803417164" sldId="256"/>
            <ac:spMk id="147" creationId="{D6727552-B5B0-4695-9FB8-F80A6438F93C}"/>
          </ac:spMkLst>
        </pc:spChg>
        <pc:spChg chg="mod">
          <ac:chgData name="Timothé Krauth" userId="29b18b9f-daab-4474-b568-b8475b8f9fcc" providerId="ADAL" clId="{4DB2E42B-B369-4AA9-A06A-B61077680D07}" dt="2022-07-21T09:46:23.251" v="15" actId="20577"/>
          <ac:spMkLst>
            <pc:docMk/>
            <pc:sldMk cId="2803417164" sldId="256"/>
            <ac:spMk id="149" creationId="{B8E17FA0-5586-484B-B813-64BB2E1D9DFA}"/>
          </ac:spMkLst>
        </pc:spChg>
      </pc:sldChg>
      <pc:sldChg chg="modSp">
        <pc:chgData name="Timothé Krauth" userId="29b18b9f-daab-4474-b568-b8475b8f9fcc" providerId="ADAL" clId="{4DB2E42B-B369-4AA9-A06A-B61077680D07}" dt="2022-07-21T13:53:08.713" v="21" actId="20577"/>
        <pc:sldMkLst>
          <pc:docMk/>
          <pc:sldMk cId="685557153" sldId="257"/>
        </pc:sldMkLst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2" creationId="{F8B0E2B4-FEEC-413F-AA71-DF58595D8AA1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3" creationId="{B48D8E49-542E-4F49-ACBF-BD50697C0428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21" creationId="{D797B8A4-7063-40E5-9F05-2B8B5F8025C1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22" creationId="{67A5BEC2-63BE-4DDF-A970-BB0DD215625B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23" creationId="{90271CDE-D313-4171-93CB-3C757C90C2DF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35" creationId="{5DA0A14A-C9D2-4D9E-89C0-D9CD7EBAF522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70" creationId="{4FCB4FFC-08A9-4961-8273-5ADD46BCB110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71" creationId="{D0788657-C02B-4C8B-A841-9A93D8B7A92E}"/>
          </ac:spMkLst>
        </pc:spChg>
        <pc:spChg chg="mod">
          <ac:chgData name="Timothé Krauth" userId="29b18b9f-daab-4474-b568-b8475b8f9fcc" providerId="ADAL" clId="{4DB2E42B-B369-4AA9-A06A-B61077680D07}" dt="2022-07-21T13:53:04.647" v="18" actId="6549"/>
          <ac:spMkLst>
            <pc:docMk/>
            <pc:sldMk cId="685557153" sldId="257"/>
            <ac:spMk id="72" creationId="{B49C0EC6-0D97-4A2E-B221-B6B1AB48E02F}"/>
          </ac:spMkLst>
        </pc:spChg>
        <pc:spChg chg="mod">
          <ac:chgData name="Timothé Krauth" userId="29b18b9f-daab-4474-b568-b8475b8f9fcc" providerId="ADAL" clId="{4DB2E42B-B369-4AA9-A06A-B61077680D07}" dt="2022-07-21T13:53:05.147" v="19" actId="20577"/>
          <ac:spMkLst>
            <pc:docMk/>
            <pc:sldMk cId="685557153" sldId="257"/>
            <ac:spMk id="73" creationId="{55A7BB13-8838-44F0-86FE-3BFCB9C1E111}"/>
          </ac:spMkLst>
        </pc:spChg>
        <pc:spChg chg="mod">
          <ac:chgData name="Timothé Krauth" userId="29b18b9f-daab-4474-b568-b8475b8f9fcc" providerId="ADAL" clId="{4DB2E42B-B369-4AA9-A06A-B61077680D07}" dt="2022-07-21T13:53:08.713" v="21" actId="20577"/>
          <ac:spMkLst>
            <pc:docMk/>
            <pc:sldMk cId="685557153" sldId="257"/>
            <ac:spMk id="74" creationId="{24DA058C-0A99-47F5-829F-4DA1D0B331D8}"/>
          </ac:spMkLst>
        </pc:spChg>
        <pc:grpChg chg="mod">
          <ac:chgData name="Timothé Krauth" userId="29b18b9f-daab-4474-b568-b8475b8f9fcc" providerId="ADAL" clId="{4DB2E42B-B369-4AA9-A06A-B61077680D07}" dt="2022-07-21T13:53:04.647" v="18" actId="6549"/>
          <ac:grpSpMkLst>
            <pc:docMk/>
            <pc:sldMk cId="685557153" sldId="257"/>
            <ac:grpSpMk id="50" creationId="{1D518522-27EA-4269-9D08-52DE7FF460F2}"/>
          </ac:grpSpMkLst>
        </pc:grpChg>
        <pc:picChg chg="mod">
          <ac:chgData name="Timothé Krauth" userId="29b18b9f-daab-4474-b568-b8475b8f9fcc" providerId="ADAL" clId="{4DB2E42B-B369-4AA9-A06A-B61077680D07}" dt="2022-07-21T13:53:04.647" v="18" actId="6549"/>
          <ac:picMkLst>
            <pc:docMk/>
            <pc:sldMk cId="685557153" sldId="257"/>
            <ac:picMk id="6" creationId="{0754CB60-AA91-4D29-96AD-A0B636A3DFC9}"/>
          </ac:picMkLst>
        </pc:picChg>
        <pc:picChg chg="mod">
          <ac:chgData name="Timothé Krauth" userId="29b18b9f-daab-4474-b568-b8475b8f9fcc" providerId="ADAL" clId="{4DB2E42B-B369-4AA9-A06A-B61077680D07}" dt="2022-07-21T13:53:04.647" v="18" actId="6549"/>
          <ac:picMkLst>
            <pc:docMk/>
            <pc:sldMk cId="685557153" sldId="257"/>
            <ac:picMk id="43" creationId="{11E72900-6138-41D8-AFC6-0EF2C1134FEF}"/>
          </ac:picMkLst>
        </pc:picChg>
        <pc:picChg chg="mod">
          <ac:chgData name="Timothé Krauth" userId="29b18b9f-daab-4474-b568-b8475b8f9fcc" providerId="ADAL" clId="{4DB2E42B-B369-4AA9-A06A-B61077680D07}" dt="2022-07-21T13:53:04.647" v="18" actId="6549"/>
          <ac:picMkLst>
            <pc:docMk/>
            <pc:sldMk cId="685557153" sldId="257"/>
            <ac:picMk id="45" creationId="{BAD65576-D697-4218-AD09-53229260A6BF}"/>
          </ac:picMkLst>
        </pc:pic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11" creationId="{6C0D92EF-6BEC-47F4-8CE9-C3C8C1494FB7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25" creationId="{7EB4B7B7-17BB-4339-A532-47EC399093DC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28" creationId="{5D998997-F538-489D-BBF7-03BEFCBC122F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32" creationId="{135D3879-B9AE-4DF3-A1E1-CE888D69B03A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49" creationId="{44A8B9BA-F14D-4CF9-8C95-1050ED5FB1BB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52" creationId="{1BD166D7-E9E1-41AB-B0B1-C93121268521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62" creationId="{FAA08A4F-6349-4A1F-B9B3-D2505BF3DD96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65" creationId="{9500555C-D877-4492-840B-BB37492E7237}"/>
          </ac:cxnSpMkLst>
        </pc:cxnChg>
        <pc:cxnChg chg="mod">
          <ac:chgData name="Timothé Krauth" userId="29b18b9f-daab-4474-b568-b8475b8f9fcc" providerId="ADAL" clId="{4DB2E42B-B369-4AA9-A06A-B61077680D07}" dt="2022-07-21T13:53:04.647" v="18" actId="6549"/>
          <ac:cxnSpMkLst>
            <pc:docMk/>
            <pc:sldMk cId="685557153" sldId="257"/>
            <ac:cxnSpMk id="69" creationId="{F862155B-3266-4D7C-A4C0-DDE3E60D0CCC}"/>
          </ac:cxnSpMkLst>
        </pc:cxnChg>
      </pc:sldChg>
      <pc:sldChg chg="addSp delSp modSp new mod">
        <pc:chgData name="Timothé Krauth" userId="29b18b9f-daab-4474-b568-b8475b8f9fcc" providerId="ADAL" clId="{4DB2E42B-B369-4AA9-A06A-B61077680D07}" dt="2022-07-21T15:40:21.223" v="73" actId="1076"/>
        <pc:sldMkLst>
          <pc:docMk/>
          <pc:sldMk cId="2338597796" sldId="266"/>
        </pc:sldMkLst>
        <pc:grpChg chg="add del mod">
          <ac:chgData name="Timothé Krauth" userId="29b18b9f-daab-4474-b568-b8475b8f9fcc" providerId="ADAL" clId="{4DB2E42B-B369-4AA9-A06A-B61077680D07}" dt="2022-07-21T15:37:36.492" v="43" actId="478"/>
          <ac:grpSpMkLst>
            <pc:docMk/>
            <pc:sldMk cId="2338597796" sldId="266"/>
            <ac:grpSpMk id="6" creationId="{DC8F1DD5-43FC-414B-BAF9-0952FFA605F5}"/>
          </ac:grpSpMkLst>
        </pc:grpChg>
        <pc:grpChg chg="add del mod">
          <ac:chgData name="Timothé Krauth" userId="29b18b9f-daab-4474-b568-b8475b8f9fcc" providerId="ADAL" clId="{4DB2E42B-B369-4AA9-A06A-B61077680D07}" dt="2022-07-21T15:38:40.299" v="57" actId="165"/>
          <ac:grpSpMkLst>
            <pc:docMk/>
            <pc:sldMk cId="2338597796" sldId="266"/>
            <ac:grpSpMk id="11" creationId="{DE5C9522-B04B-4E9E-96FA-BF468BB63998}"/>
          </ac:grpSpMkLst>
        </pc:grpChg>
        <pc:grpChg chg="add del mod">
          <ac:chgData name="Timothé Krauth" userId="29b18b9f-daab-4474-b568-b8475b8f9fcc" providerId="ADAL" clId="{4DB2E42B-B369-4AA9-A06A-B61077680D07}" dt="2022-07-21T15:39:01.874" v="59" actId="165"/>
          <ac:grpSpMkLst>
            <pc:docMk/>
            <pc:sldMk cId="2338597796" sldId="266"/>
            <ac:grpSpMk id="12" creationId="{EDE3234E-8A1C-4173-8FAF-ADC08A247200}"/>
          </ac:grpSpMkLst>
        </pc:grpChg>
        <pc:grpChg chg="add mod">
          <ac:chgData name="Timothé Krauth" userId="29b18b9f-daab-4474-b568-b8475b8f9fcc" providerId="ADAL" clId="{4DB2E42B-B369-4AA9-A06A-B61077680D07}" dt="2022-07-21T15:40:21.223" v="73" actId="1076"/>
          <ac:grpSpMkLst>
            <pc:docMk/>
            <pc:sldMk cId="2338597796" sldId="266"/>
            <ac:grpSpMk id="13" creationId="{643F7D42-4D2E-4E1E-A346-4AD7525132F1}"/>
          </ac:grpSpMkLst>
        </pc:grpChg>
        <pc:picChg chg="add mod modCrop">
          <ac:chgData name="Timothé Krauth" userId="29b18b9f-daab-4474-b568-b8475b8f9fcc" providerId="ADAL" clId="{4DB2E42B-B369-4AA9-A06A-B61077680D07}" dt="2022-07-21T15:27:38.679" v="40" actId="164"/>
          <ac:picMkLst>
            <pc:docMk/>
            <pc:sldMk cId="2338597796" sldId="266"/>
            <ac:picMk id="3" creationId="{C1DFEC0F-D51F-41BF-BABE-F5D005E1D3CE}"/>
          </ac:picMkLst>
        </pc:picChg>
        <pc:picChg chg="add mod modCrop">
          <ac:chgData name="Timothé Krauth" userId="29b18b9f-daab-4474-b568-b8475b8f9fcc" providerId="ADAL" clId="{4DB2E42B-B369-4AA9-A06A-B61077680D07}" dt="2022-07-21T15:27:38.679" v="40" actId="164"/>
          <ac:picMkLst>
            <pc:docMk/>
            <pc:sldMk cId="2338597796" sldId="266"/>
            <ac:picMk id="5" creationId="{C84560FE-A7BF-42E9-A8E1-7BA7B8DE6EAB}"/>
          </ac:picMkLst>
        </pc:picChg>
        <pc:picChg chg="add mod topLvl modCrop">
          <ac:chgData name="Timothé Krauth" userId="29b18b9f-daab-4474-b568-b8475b8f9fcc" providerId="ADAL" clId="{4DB2E42B-B369-4AA9-A06A-B61077680D07}" dt="2022-07-21T15:39:40.745" v="67" actId="164"/>
          <ac:picMkLst>
            <pc:docMk/>
            <pc:sldMk cId="2338597796" sldId="266"/>
            <ac:picMk id="8" creationId="{C0314C27-7DFD-40DA-8E9F-0256E5F364F6}"/>
          </ac:picMkLst>
        </pc:picChg>
        <pc:picChg chg="add mod topLvl modCrop">
          <ac:chgData name="Timothé Krauth" userId="29b18b9f-daab-4474-b568-b8475b8f9fcc" providerId="ADAL" clId="{4DB2E42B-B369-4AA9-A06A-B61077680D07}" dt="2022-07-21T15:39:40.745" v="67" actId="164"/>
          <ac:picMkLst>
            <pc:docMk/>
            <pc:sldMk cId="2338597796" sldId="266"/>
            <ac:picMk id="10" creationId="{23197780-EE44-4BBE-ADEB-5045D79F259E}"/>
          </ac:picMkLst>
        </pc:picChg>
      </pc:sldChg>
    </pc:docChg>
  </pc:docChgLst>
  <pc:docChgLst>
    <pc:chgData name="Krauth Timothé (kruu)" userId="29b18b9f-daab-4474-b568-b8475b8f9fcc" providerId="ADAL" clId="{FC95896B-ABF5-43B2-A0CA-E00533E4FF78}"/>
    <pc:docChg chg="delSld">
      <pc:chgData name="Krauth Timothé (kruu)" userId="29b18b9f-daab-4474-b568-b8475b8f9fcc" providerId="ADAL" clId="{FC95896B-ABF5-43B2-A0CA-E00533E4FF78}" dt="2023-03-10T09:43:02.262" v="7" actId="47"/>
      <pc:docMkLst>
        <pc:docMk/>
      </pc:docMkLst>
      <pc:sldChg chg="del">
        <pc:chgData name="Krauth Timothé (kruu)" userId="29b18b9f-daab-4474-b568-b8475b8f9fcc" providerId="ADAL" clId="{FC95896B-ABF5-43B2-A0CA-E00533E4FF78}" dt="2023-03-10T09:43:02.262" v="7" actId="47"/>
        <pc:sldMkLst>
          <pc:docMk/>
          <pc:sldMk cId="480986251" sldId="259"/>
        </pc:sldMkLst>
      </pc:sldChg>
      <pc:sldChg chg="del">
        <pc:chgData name="Krauth Timothé (kruu)" userId="29b18b9f-daab-4474-b568-b8475b8f9fcc" providerId="ADAL" clId="{FC95896B-ABF5-43B2-A0CA-E00533E4FF78}" dt="2023-03-10T09:43:01.872" v="6" actId="47"/>
        <pc:sldMkLst>
          <pc:docMk/>
          <pc:sldMk cId="2065324506" sldId="260"/>
        </pc:sldMkLst>
      </pc:sldChg>
      <pc:sldChg chg="del">
        <pc:chgData name="Krauth Timothé (kruu)" userId="29b18b9f-daab-4474-b568-b8475b8f9fcc" providerId="ADAL" clId="{FC95896B-ABF5-43B2-A0CA-E00533E4FF78}" dt="2023-03-10T09:43:00.789" v="3" actId="47"/>
        <pc:sldMkLst>
          <pc:docMk/>
          <pc:sldMk cId="2869300921" sldId="261"/>
        </pc:sldMkLst>
      </pc:sldChg>
      <pc:sldChg chg="del">
        <pc:chgData name="Krauth Timothé (kruu)" userId="29b18b9f-daab-4474-b568-b8475b8f9fcc" providerId="ADAL" clId="{FC95896B-ABF5-43B2-A0CA-E00533E4FF78}" dt="2023-03-10T09:43:00.441" v="2" actId="47"/>
        <pc:sldMkLst>
          <pc:docMk/>
          <pc:sldMk cId="664475678" sldId="262"/>
        </pc:sldMkLst>
      </pc:sldChg>
      <pc:sldChg chg="del">
        <pc:chgData name="Krauth Timothé (kruu)" userId="29b18b9f-daab-4474-b568-b8475b8f9fcc" providerId="ADAL" clId="{FC95896B-ABF5-43B2-A0CA-E00533E4FF78}" dt="2023-03-10T09:43:00.093" v="1" actId="47"/>
        <pc:sldMkLst>
          <pc:docMk/>
          <pc:sldMk cId="2352681448" sldId="263"/>
        </pc:sldMkLst>
      </pc:sldChg>
      <pc:sldChg chg="del">
        <pc:chgData name="Krauth Timothé (kruu)" userId="29b18b9f-daab-4474-b568-b8475b8f9fcc" providerId="ADAL" clId="{FC95896B-ABF5-43B2-A0CA-E00533E4FF78}" dt="2023-03-10T09:42:59.598" v="0" actId="47"/>
        <pc:sldMkLst>
          <pc:docMk/>
          <pc:sldMk cId="4092696998" sldId="264"/>
        </pc:sldMkLst>
      </pc:sldChg>
      <pc:sldChg chg="del">
        <pc:chgData name="Krauth Timothé (kruu)" userId="29b18b9f-daab-4474-b568-b8475b8f9fcc" providerId="ADAL" clId="{FC95896B-ABF5-43B2-A0CA-E00533E4FF78}" dt="2023-03-10T09:43:01.545" v="5" actId="47"/>
        <pc:sldMkLst>
          <pc:docMk/>
          <pc:sldMk cId="3126226176" sldId="265"/>
        </pc:sldMkLst>
      </pc:sldChg>
      <pc:sldChg chg="del">
        <pc:chgData name="Krauth Timothé (kruu)" userId="29b18b9f-daab-4474-b568-b8475b8f9fcc" providerId="ADAL" clId="{FC95896B-ABF5-43B2-A0CA-E00533E4FF78}" dt="2023-03-10T09:43:01.203" v="4" actId="47"/>
        <pc:sldMkLst>
          <pc:docMk/>
          <pc:sldMk cId="233859779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32186-8FBC-400F-AFB5-186C30E4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0427E7-9095-442F-BC58-438C0A5D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FCFB1-8B90-43D5-A0AE-DD59E2E9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A6778-715B-4540-9E51-25B0E2F5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D3E19-B401-4EC2-9E96-4C1587DD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77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9BBE2-7750-44AB-9C54-F81D7E1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588DB-AAFD-48AE-86CF-1A3B050B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F4364-CC0F-4130-B518-8B01DC8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9283D-544F-4D4E-A004-48703E06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104F5A-4EA2-47EE-A284-91AC1B65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076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0ECCBB-C073-4165-81F0-160EE5C07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FF9C37-2838-450B-83E5-C806C598A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4AFD3-C390-4DDA-82A8-1C8F62AB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5B849-C6D0-4208-86C8-D0C742F5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9D0AF-4191-49D5-9400-B334B94F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4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713C1-C42C-48CB-8BBF-A1465376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5E676-80E9-4A3F-B99C-EBB84CC1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654C8-F639-4E67-AC66-0C70FB0C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26DD5-66A3-400F-9F6F-838F0ED1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D18DA-6908-4729-9BF4-E7FDFF4C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06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D428B-D40B-434F-8FD9-73296108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375270-B51D-4ACB-92A0-5EB59A23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9C3032-61C5-4C61-B463-FB0EAF69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C926C-BEC5-467C-923F-42B92521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C094A2-F7A8-44DC-8B64-FB8431A7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85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9F91C-FEAD-43AB-A6E3-461DFF7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2E4A0-D061-4127-BD05-7C9B9FECA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423AA-11F5-4C6A-BA39-4B1986DF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D0CD03-6F7C-4C34-8D56-10A5D335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39BA2-B188-4100-8735-87053A7D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D40A55-46F4-425D-B46A-D5DEBE0E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40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F554D-4E4A-4D06-8BCA-BDA9D5AD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596BE-3028-41DD-AAAE-1C35DCC5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80D93C-50D6-4CD8-ABDD-EEEFF2F5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CADDB8-8035-4A60-A482-6D41E0F2D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309B7B-7AFC-49DF-9049-00FFB91E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F3F5E1-E86E-490D-AD84-435E0E2C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1A6655-F038-45B7-B384-0627954F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7B9AB9-33B7-4CD8-9C4F-DD08E2C4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32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379FE-BE37-4D03-862B-81D66ECF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8DD718-90FC-417E-B660-B56E9606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53C2AD-D631-4BD4-913F-6CF3C7E4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1121C2-3113-4EBD-B7CD-3FF29D50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02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1E7BBB-6928-4660-8AFD-F46B763C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D7F800-076E-46F1-B625-6155F60A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645703-4C47-4681-8B2F-EC0FA0CF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1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17342-180E-4F2B-95D8-479D2D5E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DF055-350B-4778-937A-0A60A623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58EEF6-5B93-4AC6-9E1A-780DE0D8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556A6-3BA6-4407-8AD0-C866688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D784B1-947F-4730-8574-A3ACC3EF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DBA614-C108-477E-A201-6E23186D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71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80EBF-CDD1-4DB9-887E-655A4BF2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21DDF3-9399-405E-B8BB-B1643E77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9BE11E-ACDF-4600-902C-DDBEB55F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D93A0E-A168-47E8-A8F1-6B0C329C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2A7F5-75E2-4C63-BBB2-0174ECD4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8A466A-4137-4B90-B6A1-A261DA4C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463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E42896-97C8-47A9-9E55-B9F9EDD3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8F008-6CA9-43AD-B043-8B6B5D91D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F8BF2-A261-4346-8855-5553A789A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A3F1-FC82-4D40-94DD-FB184D546978}" type="datetimeFigureOut">
              <a:rPr lang="fr-CH" smtClean="0"/>
              <a:t>27.07.2023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652F6-3DAA-4AE7-85FD-A6EB6E1E4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B6FF1-CC6B-4505-BDE5-F79F85D9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2E36-F034-4900-9351-4B70626FFAC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9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e 112"/>
          <p:cNvGrpSpPr/>
          <p:nvPr/>
        </p:nvGrpSpPr>
        <p:grpSpPr>
          <a:xfrm>
            <a:off x="58783" y="1312816"/>
            <a:ext cx="12057017" cy="5107579"/>
            <a:chOff x="724911" y="738052"/>
            <a:chExt cx="10292973" cy="5199017"/>
          </a:xfrm>
        </p:grpSpPr>
        <p:sp>
          <p:nvSpPr>
            <p:cNvPr id="136" name="Rectangle : coins arrondis 135">
              <a:extLst>
                <a:ext uri="{FF2B5EF4-FFF2-40B4-BE49-F238E27FC236}">
                  <a16:creationId xmlns:a16="http://schemas.microsoft.com/office/drawing/2014/main" id="{E1146028-CC5C-4B69-9CD5-FC75E4C2D28B}"/>
                </a:ext>
              </a:extLst>
            </p:cNvPr>
            <p:cNvSpPr/>
            <p:nvPr/>
          </p:nvSpPr>
          <p:spPr>
            <a:xfrm>
              <a:off x="4621337" y="1752128"/>
              <a:ext cx="1727211" cy="84010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2051783D-9D6E-4A94-A9E3-D7068D43B7EF}"/>
                </a:ext>
              </a:extLst>
            </p:cNvPr>
            <p:cNvSpPr/>
            <p:nvPr/>
          </p:nvSpPr>
          <p:spPr>
            <a:xfrm>
              <a:off x="4940832" y="3042568"/>
              <a:ext cx="1025602" cy="21509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CC527DC2-7C77-4D72-8EC8-576389C3324C}"/>
                    </a:ext>
                  </a:extLst>
                </p:cNvPr>
                <p:cNvSpPr/>
                <p:nvPr/>
              </p:nvSpPr>
              <p:spPr>
                <a:xfrm>
                  <a:off x="724911" y="3771228"/>
                  <a:ext cx="1676975" cy="63695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⟦"/>
                                <m:endChr m:val="⟧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CC527DC2-7C77-4D72-8EC8-576389C33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11" y="3771228"/>
                  <a:ext cx="1676975" cy="636956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 : coins arrondis 25">
                  <a:extLst>
                    <a:ext uri="{FF2B5EF4-FFF2-40B4-BE49-F238E27FC236}">
                      <a16:creationId xmlns:a16="http://schemas.microsoft.com/office/drawing/2014/main" id="{F78A447D-A7D4-4231-819D-07EBDED68A35}"/>
                    </a:ext>
                  </a:extLst>
                </p:cNvPr>
                <p:cNvSpPr/>
                <p:nvPr/>
              </p:nvSpPr>
              <p:spPr>
                <a:xfrm>
                  <a:off x="10047996" y="3914448"/>
                  <a:ext cx="969888" cy="46619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en-AU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AU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 : coins arrondis 25">
                  <a:extLst>
                    <a:ext uri="{FF2B5EF4-FFF2-40B4-BE49-F238E27FC236}">
                      <a16:creationId xmlns:a16="http://schemas.microsoft.com/office/drawing/2014/main" id="{F78A447D-A7D4-4231-819D-07EBDED68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996" y="3914448"/>
                  <a:ext cx="969888" cy="46619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6E4DD-5958-4EBA-B312-55ADCAF5EE50}"/>
                </a:ext>
              </a:extLst>
            </p:cNvPr>
            <p:cNvSpPr/>
            <p:nvPr/>
          </p:nvSpPr>
          <p:spPr>
            <a:xfrm rot="16200000">
              <a:off x="3077438" y="3932332"/>
              <a:ext cx="1017923" cy="322282"/>
            </a:xfrm>
            <a:prstGeom prst="rect">
              <a:avLst/>
            </a:prstGeom>
            <a:solidFill>
              <a:srgbClr val="AA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C7B463-ED5C-4A8A-A3A0-5E661E75C304}"/>
                </a:ext>
              </a:extLst>
            </p:cNvPr>
            <p:cNvSpPr/>
            <p:nvPr/>
          </p:nvSpPr>
          <p:spPr>
            <a:xfrm rot="16200000">
              <a:off x="3839331" y="3439653"/>
              <a:ext cx="748379" cy="322282"/>
            </a:xfrm>
            <a:prstGeom prst="rect">
              <a:avLst/>
            </a:prstGeom>
            <a:solidFill>
              <a:srgbClr val="AA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Dense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28BE466-59D4-4610-A3F4-FD1CC3D50D6C}"/>
                </a:ext>
              </a:extLst>
            </p:cNvPr>
            <p:cNvSpPr/>
            <p:nvPr/>
          </p:nvSpPr>
          <p:spPr>
            <a:xfrm rot="16200000">
              <a:off x="3841509" y="4506674"/>
              <a:ext cx="748379" cy="322282"/>
            </a:xfrm>
            <a:prstGeom prst="rect">
              <a:avLst/>
            </a:prstGeom>
            <a:solidFill>
              <a:srgbClr val="AA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Dense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63A57655-8A2B-43D2-9E81-3C89EC0F5CF2}"/>
                    </a:ext>
                  </a:extLst>
                </p:cNvPr>
                <p:cNvSpPr txBox="1"/>
                <p:nvPr/>
              </p:nvSpPr>
              <p:spPr>
                <a:xfrm>
                  <a:off x="4850117" y="3374686"/>
                  <a:ext cx="1166383" cy="425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</m:oMath>
                    </m:oMathPara>
                  </a14:m>
                  <a:endParaRPr lang="fr-CH" sz="24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63A57655-8A2B-43D2-9E81-3C89EC0F5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117" y="3374686"/>
                  <a:ext cx="1166383" cy="4255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6F748CE3-7A2C-4471-8643-416F23D02747}"/>
                    </a:ext>
                  </a:extLst>
                </p:cNvPr>
                <p:cNvSpPr txBox="1"/>
                <p:nvPr/>
              </p:nvSpPr>
              <p:spPr>
                <a:xfrm>
                  <a:off x="4869119" y="4439376"/>
                  <a:ext cx="1196620" cy="425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 dirty="0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de-CH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</m:oMath>
                    </m:oMathPara>
                  </a14:m>
                  <a:endParaRPr lang="de-CH" b="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6F748CE3-7A2C-4471-8643-416F23D02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119" y="4439376"/>
                  <a:ext cx="1196620" cy="4255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08C41DF-00B0-4C48-8F11-CE06523C2C40}"/>
                </a:ext>
              </a:extLst>
            </p:cNvPr>
            <p:cNvSpPr txBox="1"/>
            <p:nvPr/>
          </p:nvSpPr>
          <p:spPr>
            <a:xfrm>
              <a:off x="4646918" y="5582464"/>
              <a:ext cx="1613430" cy="354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Latent Space</a:t>
              </a:r>
              <a:endParaRPr lang="fr-CH" sz="1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F27D6A-B173-482C-B250-27790694E47A}"/>
                </a:ext>
              </a:extLst>
            </p:cNvPr>
            <p:cNvSpPr/>
            <p:nvPr/>
          </p:nvSpPr>
          <p:spPr>
            <a:xfrm rot="16200000">
              <a:off x="6674378" y="3956895"/>
              <a:ext cx="1244992" cy="322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>
                  <a:solidFill>
                    <a:schemeClr val="tx1"/>
                  </a:solidFill>
                </a:rPr>
                <a:t>Dense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 : coins arrondis 50">
                  <a:extLst>
                    <a:ext uri="{FF2B5EF4-FFF2-40B4-BE49-F238E27FC236}">
                      <a16:creationId xmlns:a16="http://schemas.microsoft.com/office/drawing/2014/main" id="{2328CB78-2D9F-492A-AB91-733740E023E5}"/>
                    </a:ext>
                  </a:extLst>
                </p:cNvPr>
                <p:cNvSpPr/>
                <p:nvPr/>
              </p:nvSpPr>
              <p:spPr>
                <a:xfrm>
                  <a:off x="2276502" y="1171401"/>
                  <a:ext cx="1475471" cy="56008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AU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AU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AU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⟦"/>
                                <m:endChr m:val="⟧"/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 : coins arrondis 50">
                  <a:extLst>
                    <a:ext uri="{FF2B5EF4-FFF2-40B4-BE49-F238E27FC236}">
                      <a16:creationId xmlns:a16="http://schemas.microsoft.com/office/drawing/2014/main" id="{2328CB78-2D9F-492A-AB91-733740E02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502" y="1171401"/>
                  <a:ext cx="1475471" cy="56008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6788B7-0206-477D-AF58-62E3D7243B8E}"/>
                </a:ext>
              </a:extLst>
            </p:cNvPr>
            <p:cNvSpPr/>
            <p:nvPr/>
          </p:nvSpPr>
          <p:spPr>
            <a:xfrm>
              <a:off x="2475975" y="2064136"/>
              <a:ext cx="1076525" cy="321968"/>
            </a:xfrm>
            <a:prstGeom prst="rect">
              <a:avLst/>
            </a:prstGeom>
            <a:solidFill>
              <a:srgbClr val="FD9B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Dense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A07A4B84-ECD1-481C-8EAB-A1B3B24E81DF}"/>
                </a:ext>
              </a:extLst>
            </p:cNvPr>
            <p:cNvSpPr/>
            <p:nvPr/>
          </p:nvSpPr>
          <p:spPr>
            <a:xfrm>
              <a:off x="1527122" y="738052"/>
              <a:ext cx="2340301" cy="1854177"/>
            </a:xfrm>
            <a:prstGeom prst="roundRect">
              <a:avLst>
                <a:gd name="adj" fmla="val 1330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CA6A885F-A6B0-406F-90F7-35CF547C296A}"/>
                </a:ext>
              </a:extLst>
            </p:cNvPr>
            <p:cNvSpPr txBox="1"/>
            <p:nvPr/>
          </p:nvSpPr>
          <p:spPr>
            <a:xfrm>
              <a:off x="1926474" y="742596"/>
              <a:ext cx="1633950" cy="39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600" dirty="0"/>
                <a:t>Pseudo-inputs</a:t>
              </a:r>
              <a:endParaRPr lang="fr-CH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DF3C02C5-E647-4832-B415-2E6FBC9C2527}"/>
                    </a:ext>
                  </a:extLst>
                </p:cNvPr>
                <p:cNvSpPr txBox="1"/>
                <p:nvPr/>
              </p:nvSpPr>
              <p:spPr>
                <a:xfrm>
                  <a:off x="4789066" y="1781464"/>
                  <a:ext cx="605249" cy="425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fr-CH" sz="24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DF3C02C5-E647-4832-B415-2E6FBC9C2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066" y="1781464"/>
                  <a:ext cx="605249" cy="4255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CB98E7FA-F161-41D8-B9FA-C9CDFF5E3FB5}"/>
                    </a:ext>
                  </a:extLst>
                </p:cNvPr>
                <p:cNvSpPr txBox="1"/>
                <p:nvPr/>
              </p:nvSpPr>
              <p:spPr>
                <a:xfrm>
                  <a:off x="4843943" y="2119433"/>
                  <a:ext cx="495496" cy="425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 dirty="0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CH" b="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CB98E7FA-F161-41D8-B9FA-C9CDFF5E3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943" y="2119433"/>
                  <a:ext cx="495496" cy="4255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A2F26DB2-7F9A-4BB1-8829-5F4AEFA48AB5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10" y="2386104"/>
              <a:ext cx="1" cy="1066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76E2D93D-6130-430C-BB9D-434230878B42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>
              <a:off x="3014238" y="1731481"/>
              <a:ext cx="0" cy="332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CC61AAC0-CF3E-4C99-B731-A44501CE1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963" y="4089706"/>
              <a:ext cx="4602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CE8799B6-CFFF-4961-8BEE-F629E58F2290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V="1">
              <a:off x="3747541" y="3600794"/>
              <a:ext cx="304839" cy="492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E6FAED72-A1F3-4EC7-9DEF-33339DE8054A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3747541" y="4093473"/>
              <a:ext cx="307017" cy="574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 : en arc 86">
              <a:extLst>
                <a:ext uri="{FF2B5EF4-FFF2-40B4-BE49-F238E27FC236}">
                  <a16:creationId xmlns:a16="http://schemas.microsoft.com/office/drawing/2014/main" id="{9CCFACEF-26F1-451B-B09C-2C90364B7BBC}"/>
                </a:ext>
              </a:extLst>
            </p:cNvPr>
            <p:cNvCxnSpPr>
              <a:cxnSpLocks/>
              <a:stCxn id="37" idx="2"/>
              <a:endCxn id="55" idx="1"/>
            </p:cNvCxnSpPr>
            <p:nvPr/>
          </p:nvCxnSpPr>
          <p:spPr>
            <a:xfrm flipV="1">
              <a:off x="4374662" y="1994227"/>
              <a:ext cx="414404" cy="1606567"/>
            </a:xfrm>
            <a:prstGeom prst="curvedConnector3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 : en arc 87">
              <a:extLst>
                <a:ext uri="{FF2B5EF4-FFF2-40B4-BE49-F238E27FC236}">
                  <a16:creationId xmlns:a16="http://schemas.microsoft.com/office/drawing/2014/main" id="{FC222FA9-CEB6-43BE-AADF-6CAC296B6A89}"/>
                </a:ext>
              </a:extLst>
            </p:cNvPr>
            <p:cNvCxnSpPr>
              <a:cxnSpLocks/>
              <a:stCxn id="39" idx="2"/>
              <a:endCxn id="56" idx="1"/>
            </p:cNvCxnSpPr>
            <p:nvPr/>
          </p:nvCxnSpPr>
          <p:spPr>
            <a:xfrm flipV="1">
              <a:off x="4376840" y="2332196"/>
              <a:ext cx="467103" cy="233561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9DA82731-1E36-46FB-9A89-3539CB17CEEC}"/>
                </a:ext>
              </a:extLst>
            </p:cNvPr>
            <p:cNvCxnSpPr>
              <a:cxnSpLocks/>
            </p:cNvCxnSpPr>
            <p:nvPr/>
          </p:nvCxnSpPr>
          <p:spPr>
            <a:xfrm>
              <a:off x="9683876" y="4147779"/>
              <a:ext cx="3641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E1E5F4FE-930B-43E9-82FD-FFAA1FE76D22}"/>
                    </a:ext>
                  </a:extLst>
                </p:cNvPr>
                <p:cNvSpPr txBox="1"/>
                <p:nvPr/>
              </p:nvSpPr>
              <p:spPr>
                <a:xfrm>
                  <a:off x="3432694" y="5463677"/>
                  <a:ext cx="511403" cy="454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CH" b="1" i="1" dirty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</m:oMath>
                    </m:oMathPara>
                  </a14:m>
                  <a:endParaRPr lang="fr-CH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E1E5F4FE-930B-43E9-82FD-FFAA1FE76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694" y="5463677"/>
                  <a:ext cx="511403" cy="4540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>
              <a:extLst>
                <a:ext uri="{FF2B5EF4-FFF2-40B4-BE49-F238E27FC236}">
                  <a16:creationId xmlns:a16="http://schemas.microsoft.com/office/drawing/2014/main" id="{07FCAACE-4B20-4883-9869-FF247D989486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>
              <a:off x="5966434" y="4118037"/>
              <a:ext cx="590673" cy="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Accolade fermante 131">
              <a:extLst>
                <a:ext uri="{FF2B5EF4-FFF2-40B4-BE49-F238E27FC236}">
                  <a16:creationId xmlns:a16="http://schemas.microsoft.com/office/drawing/2014/main" id="{2908AF5F-9762-4D5B-BB82-B8843BE722B7}"/>
                </a:ext>
              </a:extLst>
            </p:cNvPr>
            <p:cNvSpPr/>
            <p:nvPr/>
          </p:nvSpPr>
          <p:spPr>
            <a:xfrm rot="5400000">
              <a:off x="3438502" y="4524115"/>
              <a:ext cx="354605" cy="1478497"/>
            </a:xfrm>
            <a:prstGeom prst="rightBrace">
              <a:avLst>
                <a:gd name="adj1" fmla="val 48431"/>
                <a:gd name="adj2" fmla="val 5000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5" name="Accolade fermante 134">
              <a:extLst>
                <a:ext uri="{FF2B5EF4-FFF2-40B4-BE49-F238E27FC236}">
                  <a16:creationId xmlns:a16="http://schemas.microsoft.com/office/drawing/2014/main" id="{A47304FC-63F7-4708-AAE8-57B357E8F030}"/>
                </a:ext>
              </a:extLst>
            </p:cNvPr>
            <p:cNvSpPr/>
            <p:nvPr/>
          </p:nvSpPr>
          <p:spPr>
            <a:xfrm rot="5400000">
              <a:off x="7147302" y="4489788"/>
              <a:ext cx="354605" cy="1534997"/>
            </a:xfrm>
            <a:prstGeom prst="rightBrace">
              <a:avLst>
                <a:gd name="adj1" fmla="val 48431"/>
                <a:gd name="adj2" fmla="val 5000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F27D6A-B173-482C-B250-27790694E47A}"/>
                </a:ext>
              </a:extLst>
            </p:cNvPr>
            <p:cNvSpPr/>
            <p:nvPr/>
          </p:nvSpPr>
          <p:spPr>
            <a:xfrm rot="16200000">
              <a:off x="2406588" y="3936034"/>
              <a:ext cx="1244992" cy="322282"/>
            </a:xfrm>
            <a:prstGeom prst="rect">
              <a:avLst/>
            </a:prstGeom>
            <a:solidFill>
              <a:srgbClr val="AA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>
                  <a:solidFill>
                    <a:schemeClr val="tx1"/>
                  </a:solidFill>
                </a:rPr>
                <a:t>Dense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051783D-9D6E-4A94-A9E3-D7068D43B7EF}"/>
                </a:ext>
              </a:extLst>
            </p:cNvPr>
            <p:cNvSpPr/>
            <p:nvPr/>
          </p:nvSpPr>
          <p:spPr>
            <a:xfrm>
              <a:off x="8658275" y="3026284"/>
              <a:ext cx="1025602" cy="21509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CC7B463-ED5C-4A8A-A3A0-5E661E75C304}"/>
                </a:ext>
              </a:extLst>
            </p:cNvPr>
            <p:cNvSpPr/>
            <p:nvPr/>
          </p:nvSpPr>
          <p:spPr>
            <a:xfrm rot="16200000">
              <a:off x="7556773" y="3423369"/>
              <a:ext cx="748379" cy="322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Dense</a:t>
              </a:r>
              <a:endParaRPr lang="en-AU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28BE466-59D4-4610-A3F4-FD1CC3D50D6C}"/>
                </a:ext>
              </a:extLst>
            </p:cNvPr>
            <p:cNvSpPr/>
            <p:nvPr/>
          </p:nvSpPr>
          <p:spPr>
            <a:xfrm rot="16200000">
              <a:off x="7558952" y="4490389"/>
              <a:ext cx="748379" cy="322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Dense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CE8799B6-CFFF-4961-8BEE-F629E58F2290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V="1">
              <a:off x="7472418" y="3584510"/>
              <a:ext cx="297404" cy="539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E6FAED72-A1F3-4EC7-9DEF-33339DE8054A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7472418" y="4123703"/>
              <a:ext cx="299583" cy="527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 : en arc 91">
              <a:extLst>
                <a:ext uri="{FF2B5EF4-FFF2-40B4-BE49-F238E27FC236}">
                  <a16:creationId xmlns:a16="http://schemas.microsoft.com/office/drawing/2014/main" id="{BC11B1D4-4DFA-4F7A-BA80-E94FB3879F6F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V="1">
              <a:off x="8092104" y="3583502"/>
              <a:ext cx="475456" cy="10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 : en arc 94">
              <a:extLst>
                <a:ext uri="{FF2B5EF4-FFF2-40B4-BE49-F238E27FC236}">
                  <a16:creationId xmlns:a16="http://schemas.microsoft.com/office/drawing/2014/main" id="{ACA4631A-4F09-426A-8CB0-A94E2296E2CC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V="1">
              <a:off x="8094283" y="4648191"/>
              <a:ext cx="492278" cy="333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E1E5F4FE-930B-43E9-82FD-FFAA1FE76D22}"/>
                    </a:ext>
                  </a:extLst>
                </p:cNvPr>
                <p:cNvSpPr txBox="1"/>
                <p:nvPr/>
              </p:nvSpPr>
              <p:spPr>
                <a:xfrm>
                  <a:off x="7093451" y="5463677"/>
                  <a:ext cx="511403" cy="425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CH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oMath>
                    </m:oMathPara>
                  </a14:m>
                  <a:endParaRPr lang="fr-CH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E1E5F4FE-930B-43E9-82FD-FFAA1FE76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51" y="5463677"/>
                  <a:ext cx="511403" cy="4255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63A57655-8A2B-43D2-9E81-3C89EC0F5CF2}"/>
                    </a:ext>
                  </a:extLst>
                </p:cNvPr>
                <p:cNvSpPr txBox="1"/>
                <p:nvPr/>
              </p:nvSpPr>
              <p:spPr>
                <a:xfrm>
                  <a:off x="8586685" y="3382477"/>
                  <a:ext cx="1166383" cy="425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sub>
                        </m:sSub>
                      </m:oMath>
                    </m:oMathPara>
                  </a14:m>
                  <a:endParaRPr lang="fr-CH" sz="24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63A57655-8A2B-43D2-9E81-3C89EC0F5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6685" y="3382477"/>
                  <a:ext cx="1166383" cy="42552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6F748CE3-7A2C-4471-8643-416F23D02747}"/>
                    </a:ext>
                  </a:extLst>
                </p:cNvPr>
                <p:cNvSpPr txBox="1"/>
                <p:nvPr/>
              </p:nvSpPr>
              <p:spPr>
                <a:xfrm>
                  <a:off x="8605687" y="4447167"/>
                  <a:ext cx="1196620" cy="425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 dirty="0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fr-FR" b="1" i="0" dirty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sub>
                        </m:sSub>
                      </m:oMath>
                    </m:oMathPara>
                  </a14:m>
                  <a:endParaRPr lang="de-CH" b="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6F748CE3-7A2C-4471-8643-416F23D02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687" y="4447167"/>
                  <a:ext cx="1196620" cy="42552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ccolade fermante 59">
              <a:extLst>
                <a:ext uri="{FF2B5EF4-FFF2-40B4-BE49-F238E27FC236}">
                  <a16:creationId xmlns:a16="http://schemas.microsoft.com/office/drawing/2014/main" id="{2908AF5F-9762-4D5B-BB82-B8843BE722B7}"/>
                </a:ext>
              </a:extLst>
            </p:cNvPr>
            <p:cNvSpPr/>
            <p:nvPr/>
          </p:nvSpPr>
          <p:spPr>
            <a:xfrm rot="10800000">
              <a:off x="1973111" y="2064135"/>
              <a:ext cx="421177" cy="321967"/>
            </a:xfrm>
            <a:prstGeom prst="rightBrace">
              <a:avLst>
                <a:gd name="adj1" fmla="val 48431"/>
                <a:gd name="adj2" fmla="val 5000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1E5F4FE-930B-43E9-82FD-FFAA1FE76D22}"/>
                    </a:ext>
                  </a:extLst>
                </p:cNvPr>
                <p:cNvSpPr txBox="1"/>
                <p:nvPr/>
              </p:nvSpPr>
              <p:spPr>
                <a:xfrm>
                  <a:off x="1527123" y="2058034"/>
                  <a:ext cx="511403" cy="425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CH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fr-CH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CH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fr-CH" b="1" i="0" dirty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</m:sub>
                        </m:sSub>
                      </m:oMath>
                    </m:oMathPara>
                  </a14:m>
                  <a:endParaRPr lang="fr-CH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1E5F4FE-930B-43E9-82FD-FFAA1FE76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123" y="2058034"/>
                  <a:ext cx="511403" cy="42552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ccolade fermante 71">
              <a:extLst>
                <a:ext uri="{FF2B5EF4-FFF2-40B4-BE49-F238E27FC236}">
                  <a16:creationId xmlns:a16="http://schemas.microsoft.com/office/drawing/2014/main" id="{2908AF5F-9762-4D5B-BB82-B8843BE722B7}"/>
                </a:ext>
              </a:extLst>
            </p:cNvPr>
            <p:cNvSpPr/>
            <p:nvPr/>
          </p:nvSpPr>
          <p:spPr>
            <a:xfrm>
              <a:off x="5260643" y="1874636"/>
              <a:ext cx="470472" cy="608923"/>
            </a:xfrm>
            <a:prstGeom prst="rightBrace">
              <a:avLst>
                <a:gd name="adj1" fmla="val 48431"/>
                <a:gd name="adj2" fmla="val 5000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DF3C02C5-E647-4832-B415-2E6FBC9C2527}"/>
                    </a:ext>
                  </a:extLst>
                </p:cNvPr>
                <p:cNvSpPr txBox="1"/>
                <p:nvPr/>
              </p:nvSpPr>
              <p:spPr>
                <a:xfrm>
                  <a:off x="5644323" y="1945084"/>
                  <a:ext cx="699202" cy="454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H" b="1" dirty="0">
                                <a:latin typeface="Cambria Math" panose="02040503050406030204" pitchFamily="18" charset="0"/>
                              </a:rPr>
                              <m:t>𝛌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H" b="1" i="1" dirty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</m:oMath>
                    </m:oMathPara>
                  </a14:m>
                  <a:endParaRPr lang="fr-CH" sz="24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DF3C02C5-E647-4832-B415-2E6FBC9C2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323" y="1945084"/>
                  <a:ext cx="699202" cy="45418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 : coins arrondis 52">
              <a:extLst>
                <a:ext uri="{FF2B5EF4-FFF2-40B4-BE49-F238E27FC236}">
                  <a16:creationId xmlns:a16="http://schemas.microsoft.com/office/drawing/2014/main" id="{A07A4B84-ECD1-481C-8EAB-A1B3B24E81DF}"/>
                </a:ext>
              </a:extLst>
            </p:cNvPr>
            <p:cNvSpPr/>
            <p:nvPr/>
          </p:nvSpPr>
          <p:spPr>
            <a:xfrm>
              <a:off x="4528461" y="1554148"/>
              <a:ext cx="1903952" cy="4335054"/>
            </a:xfrm>
            <a:prstGeom prst="roundRect">
              <a:avLst>
                <a:gd name="adj" fmla="val 1330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6" name="Connecteur : en arc 91">
              <a:extLst>
                <a:ext uri="{FF2B5EF4-FFF2-40B4-BE49-F238E27FC236}">
                  <a16:creationId xmlns:a16="http://schemas.microsoft.com/office/drawing/2014/main" id="{BC11B1D4-4DFA-4F7A-BA80-E94FB3879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3609" y="3584511"/>
              <a:ext cx="475456" cy="10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 : en arc 91">
              <a:extLst>
                <a:ext uri="{FF2B5EF4-FFF2-40B4-BE49-F238E27FC236}">
                  <a16:creationId xmlns:a16="http://schemas.microsoft.com/office/drawing/2014/main" id="{BC11B1D4-4DFA-4F7A-BA80-E94FB3879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583" y="4662036"/>
              <a:ext cx="475456" cy="10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76E2D93D-6130-430C-BB9D-434230878B42}"/>
                </a:ext>
              </a:extLst>
            </p:cNvPr>
            <p:cNvCxnSpPr>
              <a:cxnSpLocks/>
              <a:stCxn id="57" idx="2"/>
              <a:endCxn id="35" idx="0"/>
            </p:cNvCxnSpPr>
            <p:nvPr/>
          </p:nvCxnSpPr>
          <p:spPr>
            <a:xfrm flipV="1">
              <a:off x="3190225" y="4093473"/>
              <a:ext cx="235034" cy="37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196E4DD-5958-4EBA-B312-55ADCAF5EE50}"/>
                </a:ext>
              </a:extLst>
            </p:cNvPr>
            <p:cNvSpPr/>
            <p:nvPr/>
          </p:nvSpPr>
          <p:spPr>
            <a:xfrm rot="16200000">
              <a:off x="6207108" y="3936033"/>
              <a:ext cx="1017923" cy="322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Dense</a:t>
              </a:r>
            </a:p>
          </p:txBody>
        </p: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76E2D93D-6130-430C-BB9D-434230878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5061" y="4111679"/>
              <a:ext cx="235034" cy="37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1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117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Krauth Timothé (kruu)</dc:creator>
  <cp:lastModifiedBy>Julien Demange-Chryst</cp:lastModifiedBy>
  <cp:revision>44</cp:revision>
  <dcterms:created xsi:type="dcterms:W3CDTF">2022-05-13T13:36:33Z</dcterms:created>
  <dcterms:modified xsi:type="dcterms:W3CDTF">2023-07-27T12:49:41Z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2022-05-13T13:36:42Z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7aef296a-d6e0-4cda-856f-63efebde9193</vt:lpwstr>
  </property>
  <property fmtid="{D5CDD505-2E9C-101B-9397-08002B2CF9AE}" pid="8" name="MSIP_Label_10d9bad3-6dac-4e9a-89a3-89f3b8d247b2_ContentBits">
    <vt:lpwstr>0</vt:lpwstr>
  </property>
</Properties>
</file>