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1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8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C674-3D19-42CD-89CB-00EC700E7D46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89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7269" y="2717074"/>
            <a:ext cx="2756262" cy="2442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ylindre 4"/>
          <p:cNvSpPr/>
          <p:nvPr/>
        </p:nvSpPr>
        <p:spPr>
          <a:xfrm>
            <a:off x="7894864" y="3422467"/>
            <a:ext cx="2041072" cy="92746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8074479" y="3768633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Cube 5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ube 7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7537270" y="2886892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Collection Server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37269" y="1698171"/>
            <a:ext cx="2756262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80960" y="1838291"/>
            <a:ext cx="249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Registry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001000" y="2207622"/>
            <a:ext cx="1861457" cy="35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Stubs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244" y="1698171"/>
            <a:ext cx="1992086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54319" y="1707663"/>
            <a:ext cx="12409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Producer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290324" y="2157545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Cube 17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ube 18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ube 19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8" name="Connecteur droit avec flèche 27"/>
          <p:cNvCxnSpPr/>
          <p:nvPr/>
        </p:nvCxnSpPr>
        <p:spPr>
          <a:xfrm>
            <a:off x="4115330" y="2024741"/>
            <a:ext cx="342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18888" y="3196047"/>
            <a:ext cx="1992086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49963" y="3205539"/>
            <a:ext cx="12409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Consumer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5968" y="3655421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Cube 36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Cube 37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Cube 38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5" name="Connecteur en angle 44"/>
          <p:cNvCxnSpPr/>
          <p:nvPr/>
        </p:nvCxnSpPr>
        <p:spPr>
          <a:xfrm rot="10800000" flipV="1">
            <a:off x="4110975" y="2403568"/>
            <a:ext cx="3426295" cy="1497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37632" y="5159830"/>
            <a:ext cx="2756262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550332" y="5227695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Suscription Manager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891349" y="2886892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LOOKUP &amp; </a:t>
            </a:r>
            <a:r>
              <a:rPr lang="fr-FR" dirty="0" err="1" smtClean="0">
                <a:solidFill>
                  <a:schemeClr val="accent1"/>
                </a:solidFill>
              </a:rPr>
              <a:t>GETs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946734" y="1660156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LOOKUP &amp; </a:t>
            </a:r>
            <a:r>
              <a:rPr lang="fr-FR" dirty="0" err="1" smtClean="0">
                <a:solidFill>
                  <a:schemeClr val="accent1"/>
                </a:solidFill>
              </a:rPr>
              <a:t>PUTs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06353" y="4214950"/>
            <a:ext cx="2004621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2120524" y="4302037"/>
            <a:ext cx="19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Suscription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Cylindre 51"/>
          <p:cNvSpPr/>
          <p:nvPr/>
        </p:nvSpPr>
        <p:spPr>
          <a:xfrm rot="5400000">
            <a:off x="5682109" y="4461712"/>
            <a:ext cx="672083" cy="190129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en angle 55"/>
          <p:cNvCxnSpPr>
            <a:stCxn id="4" idx="3"/>
            <a:endCxn id="12" idx="3"/>
          </p:cNvCxnSpPr>
          <p:nvPr/>
        </p:nvCxnSpPr>
        <p:spPr>
          <a:xfrm flipV="1">
            <a:off x="10293531" y="2207623"/>
            <a:ext cx="12700" cy="17308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0632902" y="288689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BIND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59" name="Connecteur droit avec flèche 58"/>
          <p:cNvCxnSpPr>
            <a:stCxn id="47" idx="1"/>
            <a:endCxn id="52" idx="1"/>
          </p:cNvCxnSpPr>
          <p:nvPr/>
        </p:nvCxnSpPr>
        <p:spPr>
          <a:xfrm flipH="1">
            <a:off x="6968800" y="5412361"/>
            <a:ext cx="581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52" idx="3"/>
            <a:endCxn id="50" idx="2"/>
          </p:cNvCxnSpPr>
          <p:nvPr/>
        </p:nvCxnSpPr>
        <p:spPr>
          <a:xfrm rot="10800000">
            <a:off x="3108664" y="4724402"/>
            <a:ext cx="1958838" cy="68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78" y="5129351"/>
            <a:ext cx="536756" cy="5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11" y="5129351"/>
            <a:ext cx="536756" cy="5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ZoneTexte 67"/>
          <p:cNvSpPr txBox="1"/>
          <p:nvPr/>
        </p:nvSpPr>
        <p:spPr>
          <a:xfrm>
            <a:off x="5067501" y="5748403"/>
            <a:ext cx="19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Queue</a:t>
            </a:r>
            <a:endParaRPr lang="fr-FR" dirty="0"/>
          </a:p>
        </p:txBody>
      </p:sp>
      <p:cxnSp>
        <p:nvCxnSpPr>
          <p:cNvPr id="71" name="Connecteur en angle 70"/>
          <p:cNvCxnSpPr>
            <a:stCxn id="4" idx="3"/>
            <a:endCxn id="47" idx="3"/>
          </p:cNvCxnSpPr>
          <p:nvPr/>
        </p:nvCxnSpPr>
        <p:spPr>
          <a:xfrm>
            <a:off x="10293531" y="3938452"/>
            <a:ext cx="13063" cy="1473909"/>
          </a:xfrm>
          <a:prstGeom prst="bentConnector3">
            <a:avLst>
              <a:gd name="adj1" fmla="val 174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0632901" y="4193374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ALERT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37359" y="1123406"/>
            <a:ext cx="2816073" cy="39529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737359" y="1123405"/>
            <a:ext cx="28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7894864" y="4647394"/>
            <a:ext cx="204107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Info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Service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37269" y="248194"/>
            <a:ext cx="2756262" cy="1059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7537269" y="248194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Class File Server</a:t>
            </a:r>
            <a:endParaRPr lang="fr-FR" dirty="0"/>
          </a:p>
        </p:txBody>
      </p:sp>
      <p:cxnSp>
        <p:nvCxnSpPr>
          <p:cNvPr id="90" name="Connecteur en angle 89"/>
          <p:cNvCxnSpPr>
            <a:stCxn id="87" idx="1"/>
            <a:endCxn id="75" idx="0"/>
          </p:cNvCxnSpPr>
          <p:nvPr/>
        </p:nvCxnSpPr>
        <p:spPr>
          <a:xfrm rot="10800000" flipV="1">
            <a:off x="3145397" y="778133"/>
            <a:ext cx="4391873" cy="345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463945" y="414373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CLASS FILES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74479" y="750972"/>
            <a:ext cx="1681842" cy="41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0" name="Groupe 99"/>
          <p:cNvGrpSpPr/>
          <p:nvPr/>
        </p:nvGrpSpPr>
        <p:grpSpPr>
          <a:xfrm>
            <a:off x="8255726" y="859676"/>
            <a:ext cx="1319348" cy="208032"/>
            <a:chOff x="8195310" y="859565"/>
            <a:chExt cx="1319348" cy="2080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9" name="Ellipse 98"/>
            <p:cNvSpPr/>
            <p:nvPr/>
          </p:nvSpPr>
          <p:spPr>
            <a:xfrm>
              <a:off x="8195310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8557804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8915399" y="862303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9272995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573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Rollin</dc:creator>
  <cp:lastModifiedBy>Antoine Rollin</cp:lastModifiedBy>
  <cp:revision>10</cp:revision>
  <dcterms:created xsi:type="dcterms:W3CDTF">2016-05-20T20:58:12Z</dcterms:created>
  <dcterms:modified xsi:type="dcterms:W3CDTF">2016-05-20T21:43:28Z</dcterms:modified>
</cp:coreProperties>
</file>