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649" r:id="rId5"/>
    <p:sldMasterId id="2147483650" r:id="rId6"/>
  </p:sldMasterIdLst>
  <p:notesMasterIdLst>
    <p:notesMasterId r:id="rId39"/>
  </p:notesMasterIdLst>
  <p:sldIdLst>
    <p:sldId id="273" r:id="rId7"/>
    <p:sldId id="259" r:id="rId8"/>
    <p:sldId id="257" r:id="rId9"/>
    <p:sldId id="290" r:id="rId10"/>
    <p:sldId id="303" r:id="rId11"/>
    <p:sldId id="269" r:id="rId12"/>
    <p:sldId id="270" r:id="rId13"/>
    <p:sldId id="304" r:id="rId14"/>
    <p:sldId id="305" r:id="rId15"/>
    <p:sldId id="306" r:id="rId16"/>
    <p:sldId id="308" r:id="rId17"/>
    <p:sldId id="309" r:id="rId18"/>
    <p:sldId id="310" r:id="rId19"/>
    <p:sldId id="318" r:id="rId20"/>
    <p:sldId id="286" r:id="rId21"/>
    <p:sldId id="321" r:id="rId22"/>
    <p:sldId id="279" r:id="rId23"/>
    <p:sldId id="280" r:id="rId24"/>
    <p:sldId id="313" r:id="rId25"/>
    <p:sldId id="315" r:id="rId26"/>
    <p:sldId id="316" r:id="rId27"/>
    <p:sldId id="317" r:id="rId28"/>
    <p:sldId id="289" r:id="rId29"/>
    <p:sldId id="319" r:id="rId30"/>
    <p:sldId id="258" r:id="rId31"/>
    <p:sldId id="320" r:id="rId32"/>
    <p:sldId id="288" r:id="rId33"/>
    <p:sldId id="267" r:id="rId34"/>
    <p:sldId id="277" r:id="rId35"/>
    <p:sldId id="322" r:id="rId36"/>
    <p:sldId id="297" r:id="rId37"/>
    <p:sldId id="314" r:id="rId38"/>
  </p:sldIdLst>
  <p:sldSz cx="9144000" cy="6858000" type="screen4x3"/>
  <p:notesSz cx="6792913" cy="9932988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DejaVu Sans"/>
        <a:cs typeface="DejaVu San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DejaVu Sans"/>
        <a:cs typeface="DejaVu San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DejaVu Sans"/>
        <a:cs typeface="DejaVu San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DejaVu Sans"/>
        <a:cs typeface="DejaVu San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DejaVu Sans"/>
        <a:cs typeface="DejaVu San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DejaVu Sans"/>
        <a:cs typeface="DejaVu San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DejaVu Sans"/>
        <a:cs typeface="DejaVu San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DejaVu Sans"/>
        <a:cs typeface="DejaVu San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DejaVu Sans"/>
        <a:cs typeface="DejaVu San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n Aziz" initials="J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6E1A"/>
    <a:srgbClr val="FF6600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EB5F26-5058-4135-A7B5-FAFA978B8F12}" v="612" dt="2020-10-08T06:45:39.8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0" autoAdjust="0"/>
    <p:restoredTop sz="96052" autoAdjust="0"/>
  </p:normalViewPr>
  <p:slideViewPr>
    <p:cSldViewPr>
      <p:cViewPr varScale="1">
        <p:scale>
          <a:sx n="109" d="100"/>
          <a:sy n="109" d="100"/>
        </p:scale>
        <p:origin x="1680" y="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-19078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n Aziz" userId="1b1018960edcb427" providerId="LiveId" clId="{2CEB5F26-5058-4135-A7B5-FAFA978B8F12}"/>
    <pc:docChg chg="undo redo custSel addSld delSld modSld sldOrd">
      <pc:chgData name="Julien Aziz" userId="1b1018960edcb427" providerId="LiveId" clId="{2CEB5F26-5058-4135-A7B5-FAFA978B8F12}" dt="2020-10-08T06:45:39.818" v="1442" actId="20577"/>
      <pc:docMkLst>
        <pc:docMk/>
      </pc:docMkLst>
      <pc:sldChg chg="modSp">
        <pc:chgData name="Julien Aziz" userId="1b1018960edcb427" providerId="LiveId" clId="{2CEB5F26-5058-4135-A7B5-FAFA978B8F12}" dt="2020-10-08T06:25:43.024" v="1301" actId="1076"/>
        <pc:sldMkLst>
          <pc:docMk/>
          <pc:sldMk cId="0" sldId="257"/>
        </pc:sldMkLst>
        <pc:picChg chg="mod">
          <ac:chgData name="Julien Aziz" userId="1b1018960edcb427" providerId="LiveId" clId="{2CEB5F26-5058-4135-A7B5-FAFA978B8F12}" dt="2020-10-08T06:25:43.024" v="1301" actId="1076"/>
          <ac:picMkLst>
            <pc:docMk/>
            <pc:sldMk cId="0" sldId="257"/>
            <ac:picMk id="18437" creationId="{844BA39A-EABB-4261-9836-22A6DBE88580}"/>
          </ac:picMkLst>
        </pc:picChg>
      </pc:sldChg>
      <pc:sldChg chg="modSp">
        <pc:chgData name="Julien Aziz" userId="1b1018960edcb427" providerId="LiveId" clId="{2CEB5F26-5058-4135-A7B5-FAFA978B8F12}" dt="2020-10-07T11:57:45.947" v="1007" actId="20577"/>
        <pc:sldMkLst>
          <pc:docMk/>
          <pc:sldMk cId="0" sldId="259"/>
        </pc:sldMkLst>
        <pc:spChg chg="mod">
          <ac:chgData name="Julien Aziz" userId="1b1018960edcb427" providerId="LiveId" clId="{2CEB5F26-5058-4135-A7B5-FAFA978B8F12}" dt="2020-10-07T11:57:45.947" v="1007" actId="20577"/>
          <ac:spMkLst>
            <pc:docMk/>
            <pc:sldMk cId="0" sldId="259"/>
            <ac:spMk id="17411" creationId="{5A53D201-6E1E-435B-89EC-BDEFFB1C0D0D}"/>
          </ac:spMkLst>
        </pc:spChg>
      </pc:sldChg>
      <pc:sldChg chg="modSp ord">
        <pc:chgData name="Julien Aziz" userId="1b1018960edcb427" providerId="LiveId" clId="{2CEB5F26-5058-4135-A7B5-FAFA978B8F12}" dt="2020-10-07T13:35:27.010" v="1124"/>
        <pc:sldMkLst>
          <pc:docMk/>
          <pc:sldMk cId="0" sldId="267"/>
        </pc:sldMkLst>
        <pc:spChg chg="mod">
          <ac:chgData name="Julien Aziz" userId="1b1018960edcb427" providerId="LiveId" clId="{2CEB5F26-5058-4135-A7B5-FAFA978B8F12}" dt="2020-10-07T11:23:54.777" v="962" actId="20577"/>
          <ac:spMkLst>
            <pc:docMk/>
            <pc:sldMk cId="0" sldId="267"/>
            <ac:spMk id="2" creationId="{699D6C29-0A81-48D6-9332-A3D97B1F7AAD}"/>
          </ac:spMkLst>
        </pc:spChg>
      </pc:sldChg>
      <pc:sldChg chg="modSp">
        <pc:chgData name="Julien Aziz" userId="1b1018960edcb427" providerId="LiveId" clId="{2CEB5F26-5058-4135-A7B5-FAFA978B8F12}" dt="2020-10-07T08:52:10.701" v="7" actId="1076"/>
        <pc:sldMkLst>
          <pc:docMk/>
          <pc:sldMk cId="0" sldId="269"/>
        </pc:sldMkLst>
        <pc:picChg chg="mod">
          <ac:chgData name="Julien Aziz" userId="1b1018960edcb427" providerId="LiveId" clId="{2CEB5F26-5058-4135-A7B5-FAFA978B8F12}" dt="2020-10-07T08:52:10.701" v="7" actId="1076"/>
          <ac:picMkLst>
            <pc:docMk/>
            <pc:sldMk cId="0" sldId="269"/>
            <ac:picMk id="22532" creationId="{4F673FE0-9CE4-44EB-B408-3CD41C7B56AC}"/>
          </ac:picMkLst>
        </pc:picChg>
      </pc:sldChg>
      <pc:sldChg chg="modSp modAnim">
        <pc:chgData name="Julien Aziz" userId="1b1018960edcb427" providerId="LiveId" clId="{2CEB5F26-5058-4135-A7B5-FAFA978B8F12}" dt="2020-10-08T06:38:57.941" v="1377"/>
        <pc:sldMkLst>
          <pc:docMk/>
          <pc:sldMk cId="0" sldId="270"/>
        </pc:sldMkLst>
        <pc:spChg chg="mod">
          <ac:chgData name="Julien Aziz" userId="1b1018960edcb427" providerId="LiveId" clId="{2CEB5F26-5058-4135-A7B5-FAFA978B8F12}" dt="2020-10-07T08:58:07.569" v="150" actId="1076"/>
          <ac:spMkLst>
            <pc:docMk/>
            <pc:sldMk cId="0" sldId="270"/>
            <ac:spMk id="5" creationId="{14A74696-3202-451E-9DA4-C12FE404E25E}"/>
          </ac:spMkLst>
        </pc:spChg>
        <pc:spChg chg="mod">
          <ac:chgData name="Julien Aziz" userId="1b1018960edcb427" providerId="LiveId" clId="{2CEB5F26-5058-4135-A7B5-FAFA978B8F12}" dt="2020-10-07T08:56:03.658" v="28" actId="20577"/>
          <ac:spMkLst>
            <pc:docMk/>
            <pc:sldMk cId="0" sldId="270"/>
            <ac:spMk id="6" creationId="{833C44A7-FA48-4D68-BC1E-DE2D5C1DE1FC}"/>
          </ac:spMkLst>
        </pc:spChg>
        <pc:spChg chg="mod">
          <ac:chgData name="Julien Aziz" userId="1b1018960edcb427" providerId="LiveId" clId="{2CEB5F26-5058-4135-A7B5-FAFA978B8F12}" dt="2020-10-07T08:58:12.664" v="151" actId="1076"/>
          <ac:spMkLst>
            <pc:docMk/>
            <pc:sldMk cId="0" sldId="270"/>
            <ac:spMk id="7" creationId="{FF7A39C3-3F30-48C6-8A23-61AF0992DE69}"/>
          </ac:spMkLst>
        </pc:spChg>
        <pc:spChg chg="mod">
          <ac:chgData name="Julien Aziz" userId="1b1018960edcb427" providerId="LiveId" clId="{2CEB5F26-5058-4135-A7B5-FAFA978B8F12}" dt="2020-10-07T08:58:00.661" v="149" actId="167"/>
          <ac:spMkLst>
            <pc:docMk/>
            <pc:sldMk cId="0" sldId="270"/>
            <ac:spMk id="16" creationId="{96EB3C7C-970A-4A4E-A43D-EA32F1013DE8}"/>
          </ac:spMkLst>
        </pc:spChg>
        <pc:spChg chg="mod">
          <ac:chgData name="Julien Aziz" userId="1b1018960edcb427" providerId="LiveId" clId="{2CEB5F26-5058-4135-A7B5-FAFA978B8F12}" dt="2020-10-07T08:57:03.556" v="87" actId="1076"/>
          <ac:spMkLst>
            <pc:docMk/>
            <pc:sldMk cId="0" sldId="270"/>
            <ac:spMk id="21" creationId="{01957A64-30E8-420F-9F7E-B4DF5E30C2A0}"/>
          </ac:spMkLst>
        </pc:spChg>
        <pc:spChg chg="mod">
          <ac:chgData name="Julien Aziz" userId="1b1018960edcb427" providerId="LiveId" clId="{2CEB5F26-5058-4135-A7B5-FAFA978B8F12}" dt="2020-10-07T11:56:54.293" v="994" actId="20577"/>
          <ac:spMkLst>
            <pc:docMk/>
            <pc:sldMk cId="0" sldId="270"/>
            <ac:spMk id="22" creationId="{F66D70DA-89A4-42C7-9154-AAC9CEBAAB24}"/>
          </ac:spMkLst>
        </pc:spChg>
        <pc:picChg chg="mod">
          <ac:chgData name="Julien Aziz" userId="1b1018960edcb427" providerId="LiveId" clId="{2CEB5F26-5058-4135-A7B5-FAFA978B8F12}" dt="2020-10-07T08:58:20.818" v="154" actId="1076"/>
          <ac:picMkLst>
            <pc:docMk/>
            <pc:sldMk cId="0" sldId="270"/>
            <ac:picMk id="17" creationId="{DCC30199-5BC2-4929-86AC-60FA50B37BB7}"/>
          </ac:picMkLst>
        </pc:picChg>
        <pc:picChg chg="mod">
          <ac:chgData name="Julien Aziz" userId="1b1018960edcb427" providerId="LiveId" clId="{2CEB5F26-5058-4135-A7B5-FAFA978B8F12}" dt="2020-10-07T08:58:25.248" v="156" actId="1076"/>
          <ac:picMkLst>
            <pc:docMk/>
            <pc:sldMk cId="0" sldId="270"/>
            <ac:picMk id="18" creationId="{F6B74BF8-293A-4D83-9480-DB4F2BCC13E0}"/>
          </ac:picMkLst>
        </pc:picChg>
      </pc:sldChg>
      <pc:sldChg chg="ord">
        <pc:chgData name="Julien Aziz" userId="1b1018960edcb427" providerId="LiveId" clId="{2CEB5F26-5058-4135-A7B5-FAFA978B8F12}" dt="2020-10-07T13:35:27.010" v="1124"/>
        <pc:sldMkLst>
          <pc:docMk/>
          <pc:sldMk cId="1285548921" sldId="277"/>
        </pc:sldMkLst>
      </pc:sldChg>
      <pc:sldChg chg="addSp modSp">
        <pc:chgData name="Julien Aziz" userId="1b1018960edcb427" providerId="LiveId" clId="{2CEB5F26-5058-4135-A7B5-FAFA978B8F12}" dt="2020-10-08T06:45:39.818" v="1442" actId="20577"/>
        <pc:sldMkLst>
          <pc:docMk/>
          <pc:sldMk cId="2799694805" sldId="279"/>
        </pc:sldMkLst>
        <pc:spChg chg="mod">
          <ac:chgData name="Julien Aziz" userId="1b1018960edcb427" providerId="LiveId" clId="{2CEB5F26-5058-4135-A7B5-FAFA978B8F12}" dt="2020-10-08T06:45:39.818" v="1442" actId="20577"/>
          <ac:spMkLst>
            <pc:docMk/>
            <pc:sldMk cId="2799694805" sldId="279"/>
            <ac:spMk id="2" creationId="{699D6C29-0A81-48D6-9332-A3D97B1F7AAD}"/>
          </ac:spMkLst>
        </pc:spChg>
        <pc:spChg chg="add mod">
          <ac:chgData name="Julien Aziz" userId="1b1018960edcb427" providerId="LiveId" clId="{2CEB5F26-5058-4135-A7B5-FAFA978B8F12}" dt="2020-10-07T13:36:09.369" v="1129" actId="1076"/>
          <ac:spMkLst>
            <pc:docMk/>
            <pc:sldMk cId="2799694805" sldId="279"/>
            <ac:spMk id="5" creationId="{290C432F-22AE-4BA3-BE3A-7F75F93C2F64}"/>
          </ac:spMkLst>
        </pc:spChg>
      </pc:sldChg>
      <pc:sldChg chg="modSp">
        <pc:chgData name="Julien Aziz" userId="1b1018960edcb427" providerId="LiveId" clId="{2CEB5F26-5058-4135-A7B5-FAFA978B8F12}" dt="2020-10-07T09:26:57.834" v="336" actId="1076"/>
        <pc:sldMkLst>
          <pc:docMk/>
          <pc:sldMk cId="256683602" sldId="280"/>
        </pc:sldMkLst>
        <pc:spChg chg="mod">
          <ac:chgData name="Julien Aziz" userId="1b1018960edcb427" providerId="LiveId" clId="{2CEB5F26-5058-4135-A7B5-FAFA978B8F12}" dt="2020-10-07T09:26:41.625" v="334" actId="255"/>
          <ac:spMkLst>
            <pc:docMk/>
            <pc:sldMk cId="256683602" sldId="280"/>
            <ac:spMk id="2" creationId="{22AC5397-025D-4C71-A826-4C0438AD83CC}"/>
          </ac:spMkLst>
        </pc:spChg>
        <pc:spChg chg="mod">
          <ac:chgData name="Julien Aziz" userId="1b1018960edcb427" providerId="LiveId" clId="{2CEB5F26-5058-4135-A7B5-FAFA978B8F12}" dt="2020-10-07T09:26:44.118" v="335" actId="1076"/>
          <ac:spMkLst>
            <pc:docMk/>
            <pc:sldMk cId="256683602" sldId="280"/>
            <ac:spMk id="6" creationId="{24ED3B6A-E2F4-463E-BEDA-F7C87312676E}"/>
          </ac:spMkLst>
        </pc:spChg>
        <pc:spChg chg="mod">
          <ac:chgData name="Julien Aziz" userId="1b1018960edcb427" providerId="LiveId" clId="{2CEB5F26-5058-4135-A7B5-FAFA978B8F12}" dt="2020-10-07T09:26:57.834" v="336" actId="1076"/>
          <ac:spMkLst>
            <pc:docMk/>
            <pc:sldMk cId="256683602" sldId="280"/>
            <ac:spMk id="8" creationId="{26B1063F-E822-4C06-B59A-E7F8EC5823A6}"/>
          </ac:spMkLst>
        </pc:spChg>
      </pc:sldChg>
      <pc:sldChg chg="addSp delSp modSp">
        <pc:chgData name="Julien Aziz" userId="1b1018960edcb427" providerId="LiveId" clId="{2CEB5F26-5058-4135-A7B5-FAFA978B8F12}" dt="2020-10-08T06:44:37.583" v="1423" actId="20577"/>
        <pc:sldMkLst>
          <pc:docMk/>
          <pc:sldMk cId="2105963034" sldId="286"/>
        </pc:sldMkLst>
        <pc:spChg chg="mod">
          <ac:chgData name="Julien Aziz" userId="1b1018960edcb427" providerId="LiveId" clId="{2CEB5F26-5058-4135-A7B5-FAFA978B8F12}" dt="2020-10-08T06:44:37.583" v="1423" actId="20577"/>
          <ac:spMkLst>
            <pc:docMk/>
            <pc:sldMk cId="2105963034" sldId="286"/>
            <ac:spMk id="2" creationId="{699D6C29-0A81-48D6-9332-A3D97B1F7AAD}"/>
          </ac:spMkLst>
        </pc:spChg>
        <pc:spChg chg="del">
          <ac:chgData name="Julien Aziz" userId="1b1018960edcb427" providerId="LiveId" clId="{2CEB5F26-5058-4135-A7B5-FAFA978B8F12}" dt="2020-10-07T11:21:17.709" v="920"/>
          <ac:spMkLst>
            <pc:docMk/>
            <pc:sldMk cId="2105963034" sldId="286"/>
            <ac:spMk id="4" creationId="{5D65952A-1095-4D9E-9319-F46A248EF87B}"/>
          </ac:spMkLst>
        </pc:spChg>
        <pc:spChg chg="add mod">
          <ac:chgData name="Julien Aziz" userId="1b1018960edcb427" providerId="LiveId" clId="{2CEB5F26-5058-4135-A7B5-FAFA978B8F12}" dt="2020-10-08T06:44:35.894" v="1420" actId="1076"/>
          <ac:spMkLst>
            <pc:docMk/>
            <pc:sldMk cId="2105963034" sldId="286"/>
            <ac:spMk id="6" creationId="{B946851D-72C7-4D0D-8C4F-D4DD4B1E4EA9}"/>
          </ac:spMkLst>
        </pc:spChg>
      </pc:sldChg>
      <pc:sldChg chg="modSp ord">
        <pc:chgData name="Julien Aziz" userId="1b1018960edcb427" providerId="LiveId" clId="{2CEB5F26-5058-4135-A7B5-FAFA978B8F12}" dt="2020-10-07T11:30:35.802" v="966" actId="20577"/>
        <pc:sldMkLst>
          <pc:docMk/>
          <pc:sldMk cId="2230054423" sldId="288"/>
        </pc:sldMkLst>
        <pc:spChg chg="mod">
          <ac:chgData name="Julien Aziz" userId="1b1018960edcb427" providerId="LiveId" clId="{2CEB5F26-5058-4135-A7B5-FAFA978B8F12}" dt="2020-10-07T11:30:35.802" v="966" actId="20577"/>
          <ac:spMkLst>
            <pc:docMk/>
            <pc:sldMk cId="2230054423" sldId="288"/>
            <ac:spMk id="2" creationId="{699D6C29-0A81-48D6-9332-A3D97B1F7AAD}"/>
          </ac:spMkLst>
        </pc:spChg>
      </pc:sldChg>
      <pc:sldChg chg="modSp">
        <pc:chgData name="Julien Aziz" userId="1b1018960edcb427" providerId="LiveId" clId="{2CEB5F26-5058-4135-A7B5-FAFA978B8F12}" dt="2020-10-07T13:47:02.068" v="1237" actId="20577"/>
        <pc:sldMkLst>
          <pc:docMk/>
          <pc:sldMk cId="813829130" sldId="289"/>
        </pc:sldMkLst>
        <pc:spChg chg="mod">
          <ac:chgData name="Julien Aziz" userId="1b1018960edcb427" providerId="LiveId" clId="{2CEB5F26-5058-4135-A7B5-FAFA978B8F12}" dt="2020-10-07T13:47:02.068" v="1237" actId="20577"/>
          <ac:spMkLst>
            <pc:docMk/>
            <pc:sldMk cId="813829130" sldId="289"/>
            <ac:spMk id="2" creationId="{34201F3D-A12F-4F82-AB3A-B5C062609CAF}"/>
          </ac:spMkLst>
        </pc:spChg>
      </pc:sldChg>
      <pc:sldChg chg="addSp delSp modSp modAnim">
        <pc:chgData name="Julien Aziz" userId="1b1018960edcb427" providerId="LiveId" clId="{2CEB5F26-5058-4135-A7B5-FAFA978B8F12}" dt="2020-10-08T06:37:09.465" v="1374"/>
        <pc:sldMkLst>
          <pc:docMk/>
          <pc:sldMk cId="3018816325" sldId="290"/>
        </pc:sldMkLst>
        <pc:spChg chg="mod">
          <ac:chgData name="Julien Aziz" userId="1b1018960edcb427" providerId="LiveId" clId="{2CEB5F26-5058-4135-A7B5-FAFA978B8F12}" dt="2020-10-08T06:37:07.372" v="1373" actId="1076"/>
          <ac:spMkLst>
            <pc:docMk/>
            <pc:sldMk cId="3018816325" sldId="290"/>
            <ac:spMk id="4" creationId="{C4C98E92-E21C-4DFD-AAE9-07CF0BE2426D}"/>
          </ac:spMkLst>
        </pc:spChg>
        <pc:spChg chg="mod">
          <ac:chgData name="Julien Aziz" userId="1b1018960edcb427" providerId="LiveId" clId="{2CEB5F26-5058-4135-A7B5-FAFA978B8F12}" dt="2020-10-08T06:37:07.372" v="1373" actId="1076"/>
          <ac:spMkLst>
            <pc:docMk/>
            <pc:sldMk cId="3018816325" sldId="290"/>
            <ac:spMk id="6" creationId="{1B24E2AF-09BC-4466-9649-74F342D15CE0}"/>
          </ac:spMkLst>
        </pc:spChg>
        <pc:spChg chg="mod">
          <ac:chgData name="Julien Aziz" userId="1b1018960edcb427" providerId="LiveId" clId="{2CEB5F26-5058-4135-A7B5-FAFA978B8F12}" dt="2020-10-08T06:37:07.372" v="1373" actId="1076"/>
          <ac:spMkLst>
            <pc:docMk/>
            <pc:sldMk cId="3018816325" sldId="290"/>
            <ac:spMk id="7" creationId="{B99D8073-4288-4281-B8D5-8DB676108C6D}"/>
          </ac:spMkLst>
        </pc:spChg>
        <pc:spChg chg="mod">
          <ac:chgData name="Julien Aziz" userId="1b1018960edcb427" providerId="LiveId" clId="{2CEB5F26-5058-4135-A7B5-FAFA978B8F12}" dt="2020-10-08T06:37:07.372" v="1373" actId="1076"/>
          <ac:spMkLst>
            <pc:docMk/>
            <pc:sldMk cId="3018816325" sldId="290"/>
            <ac:spMk id="8" creationId="{5D7AFE52-E8A4-4993-928E-428EA8C90D6D}"/>
          </ac:spMkLst>
        </pc:spChg>
        <pc:spChg chg="mod">
          <ac:chgData name="Julien Aziz" userId="1b1018960edcb427" providerId="LiveId" clId="{2CEB5F26-5058-4135-A7B5-FAFA978B8F12}" dt="2020-10-08T06:37:07.372" v="1373" actId="1076"/>
          <ac:spMkLst>
            <pc:docMk/>
            <pc:sldMk cId="3018816325" sldId="290"/>
            <ac:spMk id="9" creationId="{A5923D5A-78D0-49CB-99DB-363D46FF0E05}"/>
          </ac:spMkLst>
        </pc:spChg>
        <pc:spChg chg="mod">
          <ac:chgData name="Julien Aziz" userId="1b1018960edcb427" providerId="LiveId" clId="{2CEB5F26-5058-4135-A7B5-FAFA978B8F12}" dt="2020-10-08T06:32:11.632" v="1333" actId="1076"/>
          <ac:spMkLst>
            <pc:docMk/>
            <pc:sldMk cId="3018816325" sldId="290"/>
            <ac:spMk id="12" creationId="{598E3434-1F3A-482B-BBF7-F85A74D67E7B}"/>
          </ac:spMkLst>
        </pc:spChg>
        <pc:spChg chg="mod">
          <ac:chgData name="Julien Aziz" userId="1b1018960edcb427" providerId="LiveId" clId="{2CEB5F26-5058-4135-A7B5-FAFA978B8F12}" dt="2020-10-08T06:37:07.372" v="1373" actId="1076"/>
          <ac:spMkLst>
            <pc:docMk/>
            <pc:sldMk cId="3018816325" sldId="290"/>
            <ac:spMk id="19" creationId="{D2A892CD-5856-467D-AAA8-D2F6055F5E83}"/>
          </ac:spMkLst>
        </pc:spChg>
        <pc:spChg chg="add mod">
          <ac:chgData name="Julien Aziz" userId="1b1018960edcb427" providerId="LiveId" clId="{2CEB5F26-5058-4135-A7B5-FAFA978B8F12}" dt="2020-10-08T06:33:20.736" v="1342" actId="1582"/>
          <ac:spMkLst>
            <pc:docMk/>
            <pc:sldMk cId="3018816325" sldId="290"/>
            <ac:spMk id="44" creationId="{9A22E7E7-10C1-4F92-B8D5-97ADDA2B2D7A}"/>
          </ac:spMkLst>
        </pc:spChg>
        <pc:spChg chg="mod">
          <ac:chgData name="Julien Aziz" userId="1b1018960edcb427" providerId="LiveId" clId="{2CEB5F26-5058-4135-A7B5-FAFA978B8F12}" dt="2020-10-08T06:37:07.372" v="1373" actId="1076"/>
          <ac:spMkLst>
            <pc:docMk/>
            <pc:sldMk cId="3018816325" sldId="290"/>
            <ac:spMk id="20492" creationId="{F3098EA1-EE93-49D6-AE9F-848A42626D86}"/>
          </ac:spMkLst>
        </pc:spChg>
        <pc:cxnChg chg="mod">
          <ac:chgData name="Julien Aziz" userId="1b1018960edcb427" providerId="LiveId" clId="{2CEB5F26-5058-4135-A7B5-FAFA978B8F12}" dt="2020-10-08T06:37:07.372" v="1373" actId="1076"/>
          <ac:cxnSpMkLst>
            <pc:docMk/>
            <pc:sldMk cId="3018816325" sldId="290"/>
            <ac:cxnSpMk id="10" creationId="{B6388726-E726-46CD-B96B-9ED00639F60E}"/>
          </ac:cxnSpMkLst>
        </pc:cxnChg>
        <pc:cxnChg chg="mod">
          <ac:chgData name="Julien Aziz" userId="1b1018960edcb427" providerId="LiveId" clId="{2CEB5F26-5058-4135-A7B5-FAFA978B8F12}" dt="2020-10-08T06:37:07.372" v="1373" actId="1076"/>
          <ac:cxnSpMkLst>
            <pc:docMk/>
            <pc:sldMk cId="3018816325" sldId="290"/>
            <ac:cxnSpMk id="14" creationId="{D76FC941-2415-49B2-8838-AD19B91650C1}"/>
          </ac:cxnSpMkLst>
        </pc:cxnChg>
        <pc:cxnChg chg="mod">
          <ac:chgData name="Julien Aziz" userId="1b1018960edcb427" providerId="LiveId" clId="{2CEB5F26-5058-4135-A7B5-FAFA978B8F12}" dt="2020-10-08T06:37:07.372" v="1373" actId="1076"/>
          <ac:cxnSpMkLst>
            <pc:docMk/>
            <pc:sldMk cId="3018816325" sldId="290"/>
            <ac:cxnSpMk id="18" creationId="{C7C44937-04D3-40F6-9A28-2135A3E05AF7}"/>
          </ac:cxnSpMkLst>
        </pc:cxnChg>
        <pc:cxnChg chg="mod">
          <ac:chgData name="Julien Aziz" userId="1b1018960edcb427" providerId="LiveId" clId="{2CEB5F26-5058-4135-A7B5-FAFA978B8F12}" dt="2020-10-08T06:37:07.372" v="1373" actId="1076"/>
          <ac:cxnSpMkLst>
            <pc:docMk/>
            <pc:sldMk cId="3018816325" sldId="290"/>
            <ac:cxnSpMk id="26" creationId="{4BDB4BB2-AE8D-44B0-9CDB-8E104DDFD4E3}"/>
          </ac:cxnSpMkLst>
        </pc:cxnChg>
        <pc:cxnChg chg="add del mod">
          <ac:chgData name="Julien Aziz" userId="1b1018960edcb427" providerId="LiveId" clId="{2CEB5F26-5058-4135-A7B5-FAFA978B8F12}" dt="2020-10-08T06:32:33.396" v="1337" actId="11529"/>
          <ac:cxnSpMkLst>
            <pc:docMk/>
            <pc:sldMk cId="3018816325" sldId="290"/>
            <ac:cxnSpMk id="40" creationId="{D9D5C36F-4E98-435B-9767-5490A9145E0A}"/>
          </ac:cxnSpMkLst>
        </pc:cxnChg>
        <pc:cxnChg chg="add mod">
          <ac:chgData name="Julien Aziz" userId="1b1018960edcb427" providerId="LiveId" clId="{2CEB5F26-5058-4135-A7B5-FAFA978B8F12}" dt="2020-10-08T06:32:38.670" v="1338" actId="11529"/>
          <ac:cxnSpMkLst>
            <pc:docMk/>
            <pc:sldMk cId="3018816325" sldId="290"/>
            <ac:cxnSpMk id="43" creationId="{D4D5D3BC-B2CD-47FC-9A1B-61F64E7DC31A}"/>
          </ac:cxnSpMkLst>
        </pc:cxnChg>
        <pc:cxnChg chg="mod">
          <ac:chgData name="Julien Aziz" userId="1b1018960edcb427" providerId="LiveId" clId="{2CEB5F26-5058-4135-A7B5-FAFA978B8F12}" dt="2020-10-08T06:37:07.372" v="1373" actId="1076"/>
          <ac:cxnSpMkLst>
            <pc:docMk/>
            <pc:sldMk cId="3018816325" sldId="290"/>
            <ac:cxnSpMk id="20483" creationId="{7AC4DF21-614E-4B93-80CE-70DC7CD5AED4}"/>
          </ac:cxnSpMkLst>
        </pc:cxnChg>
      </pc:sldChg>
      <pc:sldChg chg="ord">
        <pc:chgData name="Julien Aziz" userId="1b1018960edcb427" providerId="LiveId" clId="{2CEB5F26-5058-4135-A7B5-FAFA978B8F12}" dt="2020-10-07T13:35:41.071" v="1125"/>
        <pc:sldMkLst>
          <pc:docMk/>
          <pc:sldMk cId="2082859484" sldId="297"/>
        </pc:sldMkLst>
      </pc:sldChg>
      <pc:sldChg chg="modSp">
        <pc:chgData name="Julien Aziz" userId="1b1018960edcb427" providerId="LiveId" clId="{2CEB5F26-5058-4135-A7B5-FAFA978B8F12}" dt="2020-10-08T06:38:31.583" v="1376" actId="20577"/>
        <pc:sldMkLst>
          <pc:docMk/>
          <pc:sldMk cId="3233826250" sldId="303"/>
        </pc:sldMkLst>
        <pc:spChg chg="mod">
          <ac:chgData name="Julien Aziz" userId="1b1018960edcb427" providerId="LiveId" clId="{2CEB5F26-5058-4135-A7B5-FAFA978B8F12}" dt="2020-10-08T06:38:31.583" v="1376" actId="20577"/>
          <ac:spMkLst>
            <pc:docMk/>
            <pc:sldMk cId="3233826250" sldId="303"/>
            <ac:spMk id="8" creationId="{EA6F57DD-5DD3-4B91-B984-08D3B2A3AB11}"/>
          </ac:spMkLst>
        </pc:spChg>
        <pc:picChg chg="mod">
          <ac:chgData name="Julien Aziz" userId="1b1018960edcb427" providerId="LiveId" clId="{2CEB5F26-5058-4135-A7B5-FAFA978B8F12}" dt="2020-10-07T08:48:11.078" v="2" actId="1076"/>
          <ac:picMkLst>
            <pc:docMk/>
            <pc:sldMk cId="3233826250" sldId="303"/>
            <ac:picMk id="22532" creationId="{4F673FE0-9CE4-44EB-B408-3CD41C7B56AC}"/>
          </ac:picMkLst>
        </pc:picChg>
      </pc:sldChg>
      <pc:sldChg chg="modSp">
        <pc:chgData name="Julien Aziz" userId="1b1018960edcb427" providerId="LiveId" clId="{2CEB5F26-5058-4135-A7B5-FAFA978B8F12}" dt="2020-10-07T13:57:03.980" v="1297" actId="313"/>
        <pc:sldMkLst>
          <pc:docMk/>
          <pc:sldMk cId="3316996483" sldId="304"/>
        </pc:sldMkLst>
        <pc:spChg chg="mod">
          <ac:chgData name="Julien Aziz" userId="1b1018960edcb427" providerId="LiveId" clId="{2CEB5F26-5058-4135-A7B5-FAFA978B8F12}" dt="2020-10-07T11:57:35.453" v="1001" actId="20577"/>
          <ac:spMkLst>
            <pc:docMk/>
            <pc:sldMk cId="3316996483" sldId="304"/>
            <ac:spMk id="6" creationId="{E67475A3-C464-4C12-958F-D7B9AA9C4B1D}"/>
          </ac:spMkLst>
        </pc:spChg>
        <pc:spChg chg="mod">
          <ac:chgData name="Julien Aziz" userId="1b1018960edcb427" providerId="LiveId" clId="{2CEB5F26-5058-4135-A7B5-FAFA978B8F12}" dt="2020-10-07T13:57:03.980" v="1297" actId="313"/>
          <ac:spMkLst>
            <pc:docMk/>
            <pc:sldMk cId="3316996483" sldId="304"/>
            <ac:spMk id="7" creationId="{A0CDE76B-B45A-4AC1-B2AA-95F1F2AAD58A}"/>
          </ac:spMkLst>
        </pc:spChg>
        <pc:picChg chg="mod">
          <ac:chgData name="Julien Aziz" userId="1b1018960edcb427" providerId="LiveId" clId="{2CEB5F26-5058-4135-A7B5-FAFA978B8F12}" dt="2020-10-07T09:01:37.659" v="192" actId="14826"/>
          <ac:picMkLst>
            <pc:docMk/>
            <pc:sldMk cId="3316996483" sldId="304"/>
            <ac:picMk id="9" creationId="{F4A65901-409E-4565-8D8C-0E911EE15FF4}"/>
          </ac:picMkLst>
        </pc:picChg>
      </pc:sldChg>
      <pc:sldChg chg="modSp modAnim">
        <pc:chgData name="Julien Aziz" userId="1b1018960edcb427" providerId="LiveId" clId="{2CEB5F26-5058-4135-A7B5-FAFA978B8F12}" dt="2020-10-08T06:41:23.762" v="1389"/>
        <pc:sldMkLst>
          <pc:docMk/>
          <pc:sldMk cId="2961962978" sldId="305"/>
        </pc:sldMkLst>
        <pc:spChg chg="mod">
          <ac:chgData name="Julien Aziz" userId="1b1018960edcb427" providerId="LiveId" clId="{2CEB5F26-5058-4135-A7B5-FAFA978B8F12}" dt="2020-10-07T09:08:16.529" v="268" actId="20577"/>
          <ac:spMkLst>
            <pc:docMk/>
            <pc:sldMk cId="2961962978" sldId="305"/>
            <ac:spMk id="6" creationId="{E67475A3-C464-4C12-958F-D7B9AA9C4B1D}"/>
          </ac:spMkLst>
        </pc:spChg>
        <pc:picChg chg="mod">
          <ac:chgData name="Julien Aziz" userId="1b1018960edcb427" providerId="LiveId" clId="{2CEB5F26-5058-4135-A7B5-FAFA978B8F12}" dt="2020-10-07T09:07:38.387" v="265" actId="1076"/>
          <ac:picMkLst>
            <pc:docMk/>
            <pc:sldMk cId="2961962978" sldId="305"/>
            <ac:picMk id="9" creationId="{F4A65901-409E-4565-8D8C-0E911EE15FF4}"/>
          </ac:picMkLst>
        </pc:picChg>
      </pc:sldChg>
      <pc:sldChg chg="addSp delSp modSp modAnim">
        <pc:chgData name="Julien Aziz" userId="1b1018960edcb427" providerId="LiveId" clId="{2CEB5F26-5058-4135-A7B5-FAFA978B8F12}" dt="2020-10-07T10:51:18.013" v="530"/>
        <pc:sldMkLst>
          <pc:docMk/>
          <pc:sldMk cId="1884683130" sldId="306"/>
        </pc:sldMkLst>
        <pc:spChg chg="add del mod">
          <ac:chgData name="Julien Aziz" userId="1b1018960edcb427" providerId="LiveId" clId="{2CEB5F26-5058-4135-A7B5-FAFA978B8F12}" dt="2020-10-07T10:34:17.283" v="419"/>
          <ac:spMkLst>
            <pc:docMk/>
            <pc:sldMk cId="1884683130" sldId="306"/>
            <ac:spMk id="2" creationId="{B8D12C36-4786-4FAE-AE47-AE013A8EDE16}"/>
          </ac:spMkLst>
        </pc:spChg>
        <pc:spChg chg="add del mod">
          <ac:chgData name="Julien Aziz" userId="1b1018960edcb427" providerId="LiveId" clId="{2CEB5F26-5058-4135-A7B5-FAFA978B8F12}" dt="2020-10-07T10:35:57.897" v="430" actId="931"/>
          <ac:spMkLst>
            <pc:docMk/>
            <pc:sldMk cId="1884683130" sldId="306"/>
            <ac:spMk id="12" creationId="{56B139DF-6854-4309-92FA-7E555D1E8D07}"/>
          </ac:spMkLst>
        </pc:spChg>
        <pc:spChg chg="del mod">
          <ac:chgData name="Julien Aziz" userId="1b1018960edcb427" providerId="LiveId" clId="{2CEB5F26-5058-4135-A7B5-FAFA978B8F12}" dt="2020-10-07T10:34:31.102" v="426"/>
          <ac:spMkLst>
            <pc:docMk/>
            <pc:sldMk cId="1884683130" sldId="306"/>
            <ac:spMk id="15" creationId="{DC9CAB89-0119-4906-B986-0A946D84A323}"/>
          </ac:spMkLst>
        </pc:spChg>
        <pc:spChg chg="add mod">
          <ac:chgData name="Julien Aziz" userId="1b1018960edcb427" providerId="LiveId" clId="{2CEB5F26-5058-4135-A7B5-FAFA978B8F12}" dt="2020-10-07T10:42:24.599" v="466" actId="1076"/>
          <ac:spMkLst>
            <pc:docMk/>
            <pc:sldMk cId="1884683130" sldId="306"/>
            <ac:spMk id="19" creationId="{FC443767-0C53-4715-911A-1AAB400D75AC}"/>
          </ac:spMkLst>
        </pc:spChg>
        <pc:spChg chg="add mod">
          <ac:chgData name="Julien Aziz" userId="1b1018960edcb427" providerId="LiveId" clId="{2CEB5F26-5058-4135-A7B5-FAFA978B8F12}" dt="2020-10-07T10:46:58.340" v="495" actId="1076"/>
          <ac:spMkLst>
            <pc:docMk/>
            <pc:sldMk cId="1884683130" sldId="306"/>
            <ac:spMk id="20" creationId="{1DFE9A94-7DFE-4D73-844B-FC65A7599FAF}"/>
          </ac:spMkLst>
        </pc:spChg>
        <pc:spChg chg="add mod">
          <ac:chgData name="Julien Aziz" userId="1b1018960edcb427" providerId="LiveId" clId="{2CEB5F26-5058-4135-A7B5-FAFA978B8F12}" dt="2020-10-07T10:45:22.718" v="481" actId="1076"/>
          <ac:spMkLst>
            <pc:docMk/>
            <pc:sldMk cId="1884683130" sldId="306"/>
            <ac:spMk id="24" creationId="{7E32FDEA-FC78-4431-B0AA-55D0A358741C}"/>
          </ac:spMkLst>
        </pc:spChg>
        <pc:spChg chg="add mod">
          <ac:chgData name="Julien Aziz" userId="1b1018960edcb427" providerId="LiveId" clId="{2CEB5F26-5058-4135-A7B5-FAFA978B8F12}" dt="2020-10-07T10:46:45.984" v="492" actId="1076"/>
          <ac:spMkLst>
            <pc:docMk/>
            <pc:sldMk cId="1884683130" sldId="306"/>
            <ac:spMk id="25" creationId="{5176DEBA-A6EF-42A0-9E1C-CDE8B0C0D06E}"/>
          </ac:spMkLst>
        </pc:spChg>
        <pc:spChg chg="add mod">
          <ac:chgData name="Julien Aziz" userId="1b1018960edcb427" providerId="LiveId" clId="{2CEB5F26-5058-4135-A7B5-FAFA978B8F12}" dt="2020-10-07T10:46:53.919" v="494" actId="1076"/>
          <ac:spMkLst>
            <pc:docMk/>
            <pc:sldMk cId="1884683130" sldId="306"/>
            <ac:spMk id="26" creationId="{0848CC28-F982-4858-8CFA-0CB1DAD7964A}"/>
          </ac:spMkLst>
        </pc:spChg>
        <pc:spChg chg="add mod">
          <ac:chgData name="Julien Aziz" userId="1b1018960edcb427" providerId="LiveId" clId="{2CEB5F26-5058-4135-A7B5-FAFA978B8F12}" dt="2020-10-07T10:47:13.238" v="501" actId="20577"/>
          <ac:spMkLst>
            <pc:docMk/>
            <pc:sldMk cId="1884683130" sldId="306"/>
            <ac:spMk id="27" creationId="{85BCD221-0226-4440-8A89-AE4985C24974}"/>
          </ac:spMkLst>
        </pc:spChg>
        <pc:spChg chg="add del mod">
          <ac:chgData name="Julien Aziz" userId="1b1018960edcb427" providerId="LiveId" clId="{2CEB5F26-5058-4135-A7B5-FAFA978B8F12}" dt="2020-10-07T10:51:18.013" v="530"/>
          <ac:spMkLst>
            <pc:docMk/>
            <pc:sldMk cId="1884683130" sldId="306"/>
            <ac:spMk id="28" creationId="{F4B441D0-54DD-4327-952B-7FAB81C4F77E}"/>
          </ac:spMkLst>
        </pc:spChg>
        <pc:picChg chg="add del mod">
          <ac:chgData name="Julien Aziz" userId="1b1018960edcb427" providerId="LiveId" clId="{2CEB5F26-5058-4135-A7B5-FAFA978B8F12}" dt="2020-10-07T10:31:29.691" v="380" actId="931"/>
          <ac:picMkLst>
            <pc:docMk/>
            <pc:sldMk cId="1884683130" sldId="306"/>
            <ac:picMk id="4" creationId="{15FADC32-C6C9-455C-B04C-E42FBE2343A2}"/>
          </ac:picMkLst>
        </pc:picChg>
        <pc:picChg chg="add del">
          <ac:chgData name="Julien Aziz" userId="1b1018960edcb427" providerId="LiveId" clId="{2CEB5F26-5058-4135-A7B5-FAFA978B8F12}" dt="2020-10-07T10:34:12.950" v="400"/>
          <ac:picMkLst>
            <pc:docMk/>
            <pc:sldMk cId="1884683130" sldId="306"/>
            <ac:picMk id="7" creationId="{497422CB-F967-45DD-AFB5-D55D7945576D}"/>
          </ac:picMkLst>
        </pc:picChg>
        <pc:picChg chg="add del">
          <ac:chgData name="Julien Aziz" userId="1b1018960edcb427" providerId="LiveId" clId="{2CEB5F26-5058-4135-A7B5-FAFA978B8F12}" dt="2020-10-07T10:34:12.917" v="399"/>
          <ac:picMkLst>
            <pc:docMk/>
            <pc:sldMk cId="1884683130" sldId="306"/>
            <ac:picMk id="8" creationId="{DAFC26CD-FBD6-4F26-8C3A-D23A38E7DCF7}"/>
          </ac:picMkLst>
        </pc:picChg>
        <pc:picChg chg="add del mod">
          <ac:chgData name="Julien Aziz" userId="1b1018960edcb427" providerId="LiveId" clId="{2CEB5F26-5058-4135-A7B5-FAFA978B8F12}" dt="2020-10-07T10:34:12.884" v="398" actId="931"/>
          <ac:picMkLst>
            <pc:docMk/>
            <pc:sldMk cId="1884683130" sldId="306"/>
            <ac:picMk id="10" creationId="{978440E6-AF70-4073-AA68-B6C753E1A866}"/>
          </ac:picMkLst>
        </pc:picChg>
        <pc:picChg chg="add del">
          <ac:chgData name="Julien Aziz" userId="1b1018960edcb427" providerId="LiveId" clId="{2CEB5F26-5058-4135-A7B5-FAFA978B8F12}" dt="2020-10-07T10:34:27.955" v="423"/>
          <ac:picMkLst>
            <pc:docMk/>
            <pc:sldMk cId="1884683130" sldId="306"/>
            <ac:picMk id="11" creationId="{B25119FA-19F2-49B7-B625-F9CFD1E449B3}"/>
          </ac:picMkLst>
        </pc:picChg>
        <pc:picChg chg="del mod">
          <ac:chgData name="Julien Aziz" userId="1b1018960edcb427" providerId="LiveId" clId="{2CEB5F26-5058-4135-A7B5-FAFA978B8F12}" dt="2020-10-07T10:34:44.417" v="429"/>
          <ac:picMkLst>
            <pc:docMk/>
            <pc:sldMk cId="1884683130" sldId="306"/>
            <ac:picMk id="13" creationId="{B970404E-EE97-4475-A0D6-EDEBB45F676C}"/>
          </ac:picMkLst>
        </pc:picChg>
        <pc:picChg chg="add mod">
          <ac:chgData name="Julien Aziz" userId="1b1018960edcb427" providerId="LiveId" clId="{2CEB5F26-5058-4135-A7B5-FAFA978B8F12}" dt="2020-10-07T10:42:24.599" v="466" actId="1076"/>
          <ac:picMkLst>
            <pc:docMk/>
            <pc:sldMk cId="1884683130" sldId="306"/>
            <ac:picMk id="16" creationId="{079A6984-6DB5-4CDC-A486-73C866E2E623}"/>
          </ac:picMkLst>
        </pc:picChg>
        <pc:picChg chg="add mod">
          <ac:chgData name="Julien Aziz" userId="1b1018960edcb427" providerId="LiveId" clId="{2CEB5F26-5058-4135-A7B5-FAFA978B8F12}" dt="2020-10-07T10:50:54.625" v="521" actId="1076"/>
          <ac:picMkLst>
            <pc:docMk/>
            <pc:sldMk cId="1884683130" sldId="306"/>
            <ac:picMk id="17" creationId="{B6DD50D4-2FC9-4E25-B8E1-63DD8EA5C237}"/>
          </ac:picMkLst>
        </pc:picChg>
        <pc:picChg chg="add mod">
          <ac:chgData name="Julien Aziz" userId="1b1018960edcb427" providerId="LiveId" clId="{2CEB5F26-5058-4135-A7B5-FAFA978B8F12}" dt="2020-10-07T10:42:24.599" v="466" actId="1076"/>
          <ac:picMkLst>
            <pc:docMk/>
            <pc:sldMk cId="1884683130" sldId="306"/>
            <ac:picMk id="18" creationId="{66EF1384-1DD7-4E97-B604-9EE77A4F956B}"/>
          </ac:picMkLst>
        </pc:picChg>
        <pc:picChg chg="add mod">
          <ac:chgData name="Julien Aziz" userId="1b1018960edcb427" providerId="LiveId" clId="{2CEB5F26-5058-4135-A7B5-FAFA978B8F12}" dt="2020-10-07T10:44:10.627" v="471" actId="1076"/>
          <ac:picMkLst>
            <pc:docMk/>
            <pc:sldMk cId="1884683130" sldId="306"/>
            <ac:picMk id="22" creationId="{00D47BA6-1617-43BA-B4FE-CD3F50765D5C}"/>
          </ac:picMkLst>
        </pc:picChg>
        <pc:picChg chg="add mod">
          <ac:chgData name="Julien Aziz" userId="1b1018960edcb427" providerId="LiveId" clId="{2CEB5F26-5058-4135-A7B5-FAFA978B8F12}" dt="2020-10-07T10:45:19.855" v="480" actId="1076"/>
          <ac:picMkLst>
            <pc:docMk/>
            <pc:sldMk cId="1884683130" sldId="306"/>
            <ac:picMk id="23" creationId="{F5B752A5-CE2A-413A-B143-97273A1591D0}"/>
          </ac:picMkLst>
        </pc:picChg>
      </pc:sldChg>
      <pc:sldChg chg="del">
        <pc:chgData name="Julien Aziz" userId="1b1018960edcb427" providerId="LiveId" clId="{2CEB5F26-5058-4135-A7B5-FAFA978B8F12}" dt="2020-10-07T10:49:29.635" v="509" actId="2696"/>
        <pc:sldMkLst>
          <pc:docMk/>
          <pc:sldMk cId="4180936910" sldId="307"/>
        </pc:sldMkLst>
      </pc:sldChg>
      <pc:sldChg chg="modSp">
        <pc:chgData name="Julien Aziz" userId="1b1018960edcb427" providerId="LiveId" clId="{2CEB5F26-5058-4135-A7B5-FAFA978B8F12}" dt="2020-10-07T11:05:07.166" v="865" actId="20577"/>
        <pc:sldMkLst>
          <pc:docMk/>
          <pc:sldMk cId="2785684463" sldId="308"/>
        </pc:sldMkLst>
        <pc:spChg chg="mod">
          <ac:chgData name="Julien Aziz" userId="1b1018960edcb427" providerId="LiveId" clId="{2CEB5F26-5058-4135-A7B5-FAFA978B8F12}" dt="2020-10-07T11:03:54.001" v="852" actId="20577"/>
          <ac:spMkLst>
            <pc:docMk/>
            <pc:sldMk cId="2785684463" sldId="308"/>
            <ac:spMk id="3" creationId="{9C100DB8-B5EB-4329-981A-B5BC027BBD33}"/>
          </ac:spMkLst>
        </pc:spChg>
        <pc:spChg chg="mod">
          <ac:chgData name="Julien Aziz" userId="1b1018960edcb427" providerId="LiveId" clId="{2CEB5F26-5058-4135-A7B5-FAFA978B8F12}" dt="2020-10-07T11:03:57.799" v="853" actId="1076"/>
          <ac:spMkLst>
            <pc:docMk/>
            <pc:sldMk cId="2785684463" sldId="308"/>
            <ac:spMk id="11" creationId="{AB949A5E-A10F-4A5E-84FC-DFEC575A3A89}"/>
          </ac:spMkLst>
        </pc:spChg>
        <pc:spChg chg="mod">
          <ac:chgData name="Julien Aziz" userId="1b1018960edcb427" providerId="LiveId" clId="{2CEB5F26-5058-4135-A7B5-FAFA978B8F12}" dt="2020-10-07T11:05:07.166" v="865" actId="20577"/>
          <ac:spMkLst>
            <pc:docMk/>
            <pc:sldMk cId="2785684463" sldId="308"/>
            <ac:spMk id="15" creationId="{ED28D24A-FCA7-474D-98C2-2AD356916696}"/>
          </ac:spMkLst>
        </pc:spChg>
      </pc:sldChg>
      <pc:sldChg chg="modSp">
        <pc:chgData name="Julien Aziz" userId="1b1018960edcb427" providerId="LiveId" clId="{2CEB5F26-5058-4135-A7B5-FAFA978B8F12}" dt="2020-10-07T13:49:46.293" v="1262" actId="20577"/>
        <pc:sldMkLst>
          <pc:docMk/>
          <pc:sldMk cId="1545163581" sldId="309"/>
        </pc:sldMkLst>
        <pc:spChg chg="mod">
          <ac:chgData name="Julien Aziz" userId="1b1018960edcb427" providerId="LiveId" clId="{2CEB5F26-5058-4135-A7B5-FAFA978B8F12}" dt="2020-10-07T13:49:46.293" v="1262" actId="20577"/>
          <ac:spMkLst>
            <pc:docMk/>
            <pc:sldMk cId="1545163581" sldId="309"/>
            <ac:spMk id="3" creationId="{7B78490B-D16C-4C91-B96F-5326A0E8E1B8}"/>
          </ac:spMkLst>
        </pc:spChg>
        <pc:spChg chg="mod">
          <ac:chgData name="Julien Aziz" userId="1b1018960edcb427" providerId="LiveId" clId="{2CEB5F26-5058-4135-A7B5-FAFA978B8F12}" dt="2020-10-07T11:05:39.760" v="868" actId="1076"/>
          <ac:spMkLst>
            <pc:docMk/>
            <pc:sldMk cId="1545163581" sldId="309"/>
            <ac:spMk id="5" creationId="{DD9F61EC-BD48-4C86-8279-11553F7951FC}"/>
          </ac:spMkLst>
        </pc:spChg>
        <pc:spChg chg="mod">
          <ac:chgData name="Julien Aziz" userId="1b1018960edcb427" providerId="LiveId" clId="{2CEB5F26-5058-4135-A7B5-FAFA978B8F12}" dt="2020-10-07T13:49:35.580" v="1256" actId="20577"/>
          <ac:spMkLst>
            <pc:docMk/>
            <pc:sldMk cId="1545163581" sldId="309"/>
            <ac:spMk id="8" creationId="{6940F412-F6D2-41BA-886F-E340375941F6}"/>
          </ac:spMkLst>
        </pc:spChg>
        <pc:spChg chg="mod">
          <ac:chgData name="Julien Aziz" userId="1b1018960edcb427" providerId="LiveId" clId="{2CEB5F26-5058-4135-A7B5-FAFA978B8F12}" dt="2020-10-07T10:57:10.620" v="544" actId="1076"/>
          <ac:spMkLst>
            <pc:docMk/>
            <pc:sldMk cId="1545163581" sldId="309"/>
            <ac:spMk id="9" creationId="{96ABED3C-C304-442E-9E94-D71C6BB8B343}"/>
          </ac:spMkLst>
        </pc:spChg>
        <pc:spChg chg="mod">
          <ac:chgData name="Julien Aziz" userId="1b1018960edcb427" providerId="LiveId" clId="{2CEB5F26-5058-4135-A7B5-FAFA978B8F12}" dt="2020-10-07T10:57:04.948" v="543" actId="20577"/>
          <ac:spMkLst>
            <pc:docMk/>
            <pc:sldMk cId="1545163581" sldId="309"/>
            <ac:spMk id="11" creationId="{7CDDCF85-E96F-428E-98D0-C98F1D86BA9C}"/>
          </ac:spMkLst>
        </pc:spChg>
        <pc:spChg chg="mod">
          <ac:chgData name="Julien Aziz" userId="1b1018960edcb427" providerId="LiveId" clId="{2CEB5F26-5058-4135-A7B5-FAFA978B8F12}" dt="2020-10-07T11:05:29.946" v="866" actId="1582"/>
          <ac:spMkLst>
            <pc:docMk/>
            <pc:sldMk cId="1545163581" sldId="309"/>
            <ac:spMk id="16" creationId="{562190DB-F454-4A87-B5B5-D9DCADE66810}"/>
          </ac:spMkLst>
        </pc:spChg>
        <pc:spChg chg="mod">
          <ac:chgData name="Julien Aziz" userId="1b1018960edcb427" providerId="LiveId" clId="{2CEB5F26-5058-4135-A7B5-FAFA978B8F12}" dt="2020-10-07T13:49:39.117" v="1258" actId="20577"/>
          <ac:spMkLst>
            <pc:docMk/>
            <pc:sldMk cId="1545163581" sldId="309"/>
            <ac:spMk id="17" creationId="{942657EF-5677-4E29-BEE9-C17809B9A6AB}"/>
          </ac:spMkLst>
        </pc:spChg>
        <pc:spChg chg="mod">
          <ac:chgData name="Julien Aziz" userId="1b1018960edcb427" providerId="LiveId" clId="{2CEB5F26-5058-4135-A7B5-FAFA978B8F12}" dt="2020-10-07T09:25:34.620" v="318" actId="1582"/>
          <ac:spMkLst>
            <pc:docMk/>
            <pc:sldMk cId="1545163581" sldId="309"/>
            <ac:spMk id="18" creationId="{2AA2B6ED-57F9-4B79-A174-73F7185F79B5}"/>
          </ac:spMkLst>
        </pc:spChg>
      </pc:sldChg>
      <pc:sldChg chg="modSp">
        <pc:chgData name="Julien Aziz" userId="1b1018960edcb427" providerId="LiveId" clId="{2CEB5F26-5058-4135-A7B5-FAFA978B8F12}" dt="2020-10-08T06:42:30.581" v="1391" actId="20577"/>
        <pc:sldMkLst>
          <pc:docMk/>
          <pc:sldMk cId="1266496874" sldId="310"/>
        </pc:sldMkLst>
        <pc:spChg chg="mod">
          <ac:chgData name="Julien Aziz" userId="1b1018960edcb427" providerId="LiveId" clId="{2CEB5F26-5058-4135-A7B5-FAFA978B8F12}" dt="2020-10-08T06:42:30.581" v="1391" actId="20577"/>
          <ac:spMkLst>
            <pc:docMk/>
            <pc:sldMk cId="1266496874" sldId="310"/>
            <ac:spMk id="3" creationId="{90879F98-0C16-48B6-83D0-FEC587FA4F19}"/>
          </ac:spMkLst>
        </pc:spChg>
        <pc:spChg chg="mod">
          <ac:chgData name="Julien Aziz" userId="1b1018960edcb427" providerId="LiveId" clId="{2CEB5F26-5058-4135-A7B5-FAFA978B8F12}" dt="2020-10-07T13:49:50.329" v="1264" actId="20577"/>
          <ac:spMkLst>
            <pc:docMk/>
            <pc:sldMk cId="1266496874" sldId="310"/>
            <ac:spMk id="7" creationId="{B4652303-D6C6-4AF2-89C5-6B38E268D3F3}"/>
          </ac:spMkLst>
        </pc:spChg>
        <pc:spChg chg="mod">
          <ac:chgData name="Julien Aziz" userId="1b1018960edcb427" providerId="LiveId" clId="{2CEB5F26-5058-4135-A7B5-FAFA978B8F12}" dt="2020-10-07T13:49:52.429" v="1266" actId="20577"/>
          <ac:spMkLst>
            <pc:docMk/>
            <pc:sldMk cId="1266496874" sldId="310"/>
            <ac:spMk id="12" creationId="{05314946-A613-408C-9329-A608B22D875F}"/>
          </ac:spMkLst>
        </pc:spChg>
        <pc:spChg chg="mod">
          <ac:chgData name="Julien Aziz" userId="1b1018960edcb427" providerId="LiveId" clId="{2CEB5F26-5058-4135-A7B5-FAFA978B8F12}" dt="2020-10-07T10:53:48.116" v="534" actId="20577"/>
          <ac:spMkLst>
            <pc:docMk/>
            <pc:sldMk cId="1266496874" sldId="310"/>
            <ac:spMk id="29" creationId="{07B83B9C-6177-4CA3-8A40-32D69489D318}"/>
          </ac:spMkLst>
        </pc:spChg>
      </pc:sldChg>
      <pc:sldChg chg="modSp">
        <pc:chgData name="Julien Aziz" userId="1b1018960edcb427" providerId="LiveId" clId="{2CEB5F26-5058-4135-A7B5-FAFA978B8F12}" dt="2020-10-07T13:40:39.761" v="1196" actId="20577"/>
        <pc:sldMkLst>
          <pc:docMk/>
          <pc:sldMk cId="2232152354" sldId="313"/>
        </pc:sldMkLst>
        <pc:spChg chg="mod">
          <ac:chgData name="Julien Aziz" userId="1b1018960edcb427" providerId="LiveId" clId="{2CEB5F26-5058-4135-A7B5-FAFA978B8F12}" dt="2020-10-07T13:40:39.761" v="1196" actId="20577"/>
          <ac:spMkLst>
            <pc:docMk/>
            <pc:sldMk cId="2232152354" sldId="313"/>
            <ac:spMk id="34" creationId="{DCFB7389-7C31-4CE7-9EFA-1C0225637F30}"/>
          </ac:spMkLst>
        </pc:spChg>
      </pc:sldChg>
      <pc:sldChg chg="modSp">
        <pc:chgData name="Julien Aziz" userId="1b1018960edcb427" providerId="LiveId" clId="{2CEB5F26-5058-4135-A7B5-FAFA978B8F12}" dt="2020-10-07T13:53:37.147" v="1294" actId="14826"/>
        <pc:sldMkLst>
          <pc:docMk/>
          <pc:sldMk cId="3387007760" sldId="315"/>
        </pc:sldMkLst>
        <pc:picChg chg="mod">
          <ac:chgData name="Julien Aziz" userId="1b1018960edcb427" providerId="LiveId" clId="{2CEB5F26-5058-4135-A7B5-FAFA978B8F12}" dt="2020-10-07T13:53:37.147" v="1294" actId="14826"/>
          <ac:picMkLst>
            <pc:docMk/>
            <pc:sldMk cId="3387007760" sldId="315"/>
            <ac:picMk id="6" creationId="{15065FDF-E094-46E1-9058-CC9480CA6FAC}"/>
          </ac:picMkLst>
        </pc:picChg>
      </pc:sldChg>
      <pc:sldChg chg="modSp">
        <pc:chgData name="Julien Aziz" userId="1b1018960edcb427" providerId="LiveId" clId="{2CEB5F26-5058-4135-A7B5-FAFA978B8F12}" dt="2020-10-07T13:53:56.331" v="1296" actId="20577"/>
        <pc:sldMkLst>
          <pc:docMk/>
          <pc:sldMk cId="4216264723" sldId="316"/>
        </pc:sldMkLst>
        <pc:spChg chg="mod">
          <ac:chgData name="Julien Aziz" userId="1b1018960edcb427" providerId="LiveId" clId="{2CEB5F26-5058-4135-A7B5-FAFA978B8F12}" dt="2020-10-07T13:53:56.331" v="1296" actId="20577"/>
          <ac:spMkLst>
            <pc:docMk/>
            <pc:sldMk cId="4216264723" sldId="316"/>
            <ac:spMk id="8" creationId="{308E7ED3-5033-48BD-A03A-C43108525ACA}"/>
          </ac:spMkLst>
        </pc:spChg>
        <pc:picChg chg="mod">
          <ac:chgData name="Julien Aziz" userId="1b1018960edcb427" providerId="LiveId" clId="{2CEB5F26-5058-4135-A7B5-FAFA978B8F12}" dt="2020-10-07T13:53:48.611" v="1295" actId="14826"/>
          <ac:picMkLst>
            <pc:docMk/>
            <pc:sldMk cId="4216264723" sldId="316"/>
            <ac:picMk id="6" creationId="{15065FDF-E094-46E1-9058-CC9480CA6FAC}"/>
          </ac:picMkLst>
        </pc:picChg>
      </pc:sldChg>
      <pc:sldChg chg="modSp">
        <pc:chgData name="Julien Aziz" userId="1b1018960edcb427" providerId="LiveId" clId="{2CEB5F26-5058-4135-A7B5-FAFA978B8F12}" dt="2020-10-07T13:46:21.935" v="1217" actId="20577"/>
        <pc:sldMkLst>
          <pc:docMk/>
          <pc:sldMk cId="3366910603" sldId="317"/>
        </pc:sldMkLst>
        <pc:graphicFrameChg chg="modGraphic">
          <ac:chgData name="Julien Aziz" userId="1b1018960edcb427" providerId="LiveId" clId="{2CEB5F26-5058-4135-A7B5-FAFA978B8F12}" dt="2020-10-07T13:46:21.935" v="1217" actId="20577"/>
          <ac:graphicFrameMkLst>
            <pc:docMk/>
            <pc:sldMk cId="3366910603" sldId="317"/>
            <ac:graphicFrameMk id="9" creationId="{CF0B542A-478C-420D-9217-CAE1459D349C}"/>
          </ac:graphicFrameMkLst>
        </pc:graphicFrameChg>
      </pc:sldChg>
      <pc:sldChg chg="modSp">
        <pc:chgData name="Julien Aziz" userId="1b1018960edcb427" providerId="LiveId" clId="{2CEB5F26-5058-4135-A7B5-FAFA978B8F12}" dt="2020-10-08T06:44:01.538" v="1415" actId="6549"/>
        <pc:sldMkLst>
          <pc:docMk/>
          <pc:sldMk cId="3225095342" sldId="318"/>
        </pc:sldMkLst>
        <pc:spChg chg="mod">
          <ac:chgData name="Julien Aziz" userId="1b1018960edcb427" providerId="LiveId" clId="{2CEB5F26-5058-4135-A7B5-FAFA978B8F12}" dt="2020-10-08T06:44:01.538" v="1415" actId="6549"/>
          <ac:spMkLst>
            <pc:docMk/>
            <pc:sldMk cId="3225095342" sldId="318"/>
            <ac:spMk id="3" creationId="{90879F98-0C16-48B6-83D0-FEC587FA4F19}"/>
          </ac:spMkLst>
        </pc:spChg>
        <pc:spChg chg="mod">
          <ac:chgData name="Julien Aziz" userId="1b1018960edcb427" providerId="LiveId" clId="{2CEB5F26-5058-4135-A7B5-FAFA978B8F12}" dt="2020-10-07T13:50:23.682" v="1287" actId="20577"/>
          <ac:spMkLst>
            <pc:docMk/>
            <pc:sldMk cId="3225095342" sldId="318"/>
            <ac:spMk id="27" creationId="{A303A85F-15FB-4715-B6E2-608C76D2F626}"/>
          </ac:spMkLst>
        </pc:spChg>
        <pc:spChg chg="mod">
          <ac:chgData name="Julien Aziz" userId="1b1018960edcb427" providerId="LiveId" clId="{2CEB5F26-5058-4135-A7B5-FAFA978B8F12}" dt="2020-10-07T13:50:18.807" v="1283" actId="20577"/>
          <ac:spMkLst>
            <pc:docMk/>
            <pc:sldMk cId="3225095342" sldId="318"/>
            <ac:spMk id="49" creationId="{369C6933-0E93-456D-85C5-20CC36EBAD6F}"/>
          </ac:spMkLst>
        </pc:spChg>
        <pc:spChg chg="mod">
          <ac:chgData name="Julien Aziz" userId="1b1018960edcb427" providerId="LiveId" clId="{2CEB5F26-5058-4135-A7B5-FAFA978B8F12}" dt="2020-10-07T13:50:21.028" v="1285" actId="20577"/>
          <ac:spMkLst>
            <pc:docMk/>
            <pc:sldMk cId="3225095342" sldId="318"/>
            <ac:spMk id="52" creationId="{6AF68B56-F30B-41F4-A595-6DD9C5DA01D5}"/>
          </ac:spMkLst>
        </pc:spChg>
        <pc:spChg chg="mod">
          <ac:chgData name="Julien Aziz" userId="1b1018960edcb427" providerId="LiveId" clId="{2CEB5F26-5058-4135-A7B5-FAFA978B8F12}" dt="2020-10-07T10:54:02.740" v="537" actId="20577"/>
          <ac:spMkLst>
            <pc:docMk/>
            <pc:sldMk cId="3225095342" sldId="318"/>
            <ac:spMk id="56" creationId="{638E9873-F8EB-44F6-82A1-DAD425262DCF}"/>
          </ac:spMkLst>
        </pc:spChg>
      </pc:sldChg>
      <pc:sldChg chg="add del">
        <pc:chgData name="Julien Aziz" userId="1b1018960edcb427" providerId="LiveId" clId="{2CEB5F26-5058-4135-A7B5-FAFA978B8F12}" dt="2020-10-07T10:51:23.638" v="531" actId="2696"/>
        <pc:sldMkLst>
          <pc:docMk/>
          <pc:sldMk cId="165289050" sldId="320"/>
        </pc:sldMkLst>
      </pc:sldChg>
      <pc:sldChg chg="addSp delSp modSp add ord">
        <pc:chgData name="Julien Aziz" userId="1b1018960edcb427" providerId="LiveId" clId="{2CEB5F26-5058-4135-A7B5-FAFA978B8F12}" dt="2020-10-07T11:01:01.096" v="849" actId="20577"/>
        <pc:sldMkLst>
          <pc:docMk/>
          <pc:sldMk cId="394993476" sldId="320"/>
        </pc:sldMkLst>
        <pc:spChg chg="del mod">
          <ac:chgData name="Julien Aziz" userId="1b1018960edcb427" providerId="LiveId" clId="{2CEB5F26-5058-4135-A7B5-FAFA978B8F12}" dt="2020-10-07T10:58:23.032" v="550" actId="931"/>
          <ac:spMkLst>
            <pc:docMk/>
            <pc:sldMk cId="394993476" sldId="320"/>
            <ac:spMk id="2" creationId="{34201F3D-A12F-4F82-AB3A-B5C062609CAF}"/>
          </ac:spMkLst>
        </pc:spChg>
        <pc:spChg chg="add mod">
          <ac:chgData name="Julien Aziz" userId="1b1018960edcb427" providerId="LiveId" clId="{2CEB5F26-5058-4135-A7B5-FAFA978B8F12}" dt="2020-10-07T11:00:22.454" v="799" actId="20577"/>
          <ac:spMkLst>
            <pc:docMk/>
            <pc:sldMk cId="394993476" sldId="320"/>
            <ac:spMk id="6" creationId="{63ACAAB5-0C1F-49AC-B506-7CD08798C6BB}"/>
          </ac:spMkLst>
        </pc:spChg>
        <pc:spChg chg="mod">
          <ac:chgData name="Julien Aziz" userId="1b1018960edcb427" providerId="LiveId" clId="{2CEB5F26-5058-4135-A7B5-FAFA978B8F12}" dt="2020-10-07T11:01:01.096" v="849" actId="20577"/>
          <ac:spMkLst>
            <pc:docMk/>
            <pc:sldMk cId="394993476" sldId="320"/>
            <ac:spMk id="33794" creationId="{FCA7AF3F-3AE0-4DED-9A03-3EA6690E8D8E}"/>
          </ac:spMkLst>
        </pc:spChg>
        <pc:picChg chg="add mod">
          <ac:chgData name="Julien Aziz" userId="1b1018960edcb427" providerId="LiveId" clId="{2CEB5F26-5058-4135-A7B5-FAFA978B8F12}" dt="2020-10-07T11:00:00.596" v="722" actId="1076"/>
          <ac:picMkLst>
            <pc:docMk/>
            <pc:sldMk cId="394993476" sldId="320"/>
            <ac:picMk id="5" creationId="{70A0D8A1-5E1D-4138-B460-C53CAD70B911}"/>
          </ac:picMkLst>
        </pc:picChg>
      </pc:sldChg>
      <pc:sldChg chg="add del">
        <pc:chgData name="Julien Aziz" userId="1b1018960edcb427" providerId="LiveId" clId="{2CEB5F26-5058-4135-A7B5-FAFA978B8F12}" dt="2020-10-07T10:58:00.297" v="546" actId="2696"/>
        <pc:sldMkLst>
          <pc:docMk/>
          <pc:sldMk cId="506594128" sldId="320"/>
        </pc:sldMkLst>
      </pc:sldChg>
      <pc:sldChg chg="addSp modSp add ord">
        <pc:chgData name="Julien Aziz" userId="1b1018960edcb427" providerId="LiveId" clId="{2CEB5F26-5058-4135-A7B5-FAFA978B8F12}" dt="2020-10-07T13:48:37.235" v="1254" actId="20577"/>
        <pc:sldMkLst>
          <pc:docMk/>
          <pc:sldMk cId="2415751967" sldId="321"/>
        </pc:sldMkLst>
        <pc:spChg chg="mod">
          <ac:chgData name="Julien Aziz" userId="1b1018960edcb427" providerId="LiveId" clId="{2CEB5F26-5058-4135-A7B5-FAFA978B8F12}" dt="2020-10-07T13:48:37.235" v="1254" actId="20577"/>
          <ac:spMkLst>
            <pc:docMk/>
            <pc:sldMk cId="2415751967" sldId="321"/>
            <ac:spMk id="2" creationId="{699D6C29-0A81-48D6-9332-A3D97B1F7AAD}"/>
          </ac:spMkLst>
        </pc:spChg>
        <pc:spChg chg="add mod">
          <ac:chgData name="Julien Aziz" userId="1b1018960edcb427" providerId="LiveId" clId="{2CEB5F26-5058-4135-A7B5-FAFA978B8F12}" dt="2020-10-07T13:47:49.865" v="1239" actId="1076"/>
          <ac:spMkLst>
            <pc:docMk/>
            <pc:sldMk cId="2415751967" sldId="321"/>
            <ac:spMk id="5" creationId="{609050B1-58E0-41BD-9DB8-4EAF56A7841B}"/>
          </ac:spMkLst>
        </pc:spChg>
      </pc:sldChg>
      <pc:sldChg chg="add del">
        <pc:chgData name="Julien Aziz" userId="1b1018960edcb427" providerId="LiveId" clId="{2CEB5F26-5058-4135-A7B5-FAFA978B8F12}" dt="2020-10-07T10:34:21.977" v="422"/>
        <pc:sldMkLst>
          <pc:docMk/>
          <pc:sldMk cId="3904505193" sldId="321"/>
        </pc:sldMkLst>
      </pc:sldChg>
      <pc:sldChg chg="add ord">
        <pc:chgData name="Julien Aziz" userId="1b1018960edcb427" providerId="LiveId" clId="{2CEB5F26-5058-4135-A7B5-FAFA978B8F12}" dt="2020-10-07T13:35:41.071" v="1125"/>
        <pc:sldMkLst>
          <pc:docMk/>
          <pc:sldMk cId="2724135758" sldId="322"/>
        </pc:sldMkLst>
      </pc:sldChg>
      <pc:sldChg chg="add del">
        <pc:chgData name="Julien Aziz" userId="1b1018960edcb427" providerId="LiveId" clId="{2CEB5F26-5058-4135-A7B5-FAFA978B8F12}" dt="2020-10-07T13:45:37.597" v="1215" actId="2696"/>
        <pc:sldMkLst>
          <pc:docMk/>
          <pc:sldMk cId="901091152" sldId="32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1">
            <a:extLst>
              <a:ext uri="{FF2B5EF4-FFF2-40B4-BE49-F238E27FC236}">
                <a16:creationId xmlns:a16="http://schemas.microsoft.com/office/drawing/2014/main" id="{21E0E041-2E59-4A39-9249-D0765EC17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2913" cy="99329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5363" name="Text Box 2">
            <a:extLst>
              <a:ext uri="{FF2B5EF4-FFF2-40B4-BE49-F238E27FC236}">
                <a16:creationId xmlns:a16="http://schemas.microsoft.com/office/drawing/2014/main" id="{F163A521-D297-49FE-9AA3-2280A12A0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4908A6F-65C7-4B3D-B5BA-60A065FCBF38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48100" y="0"/>
            <a:ext cx="294322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EEECE1"/>
                </a:solidFill>
                <a:latin typeface="Times New Roman" pitchFamily="16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endParaRPr lang="de-DE" altLang="x-none"/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B99E2EEC-9447-4A15-AB43-1733A8BC416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4400" y="744538"/>
            <a:ext cx="4964113" cy="372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B56D386D-E629-4063-9342-97AE6367A82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79450" y="4718050"/>
            <a:ext cx="5434013" cy="4467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x-none" altLang="x-none" noProof="0"/>
          </a:p>
        </p:txBody>
      </p:sp>
      <p:sp>
        <p:nvSpPr>
          <p:cNvPr id="15367" name="Text Box 6">
            <a:extLst>
              <a:ext uri="{FF2B5EF4-FFF2-40B4-BE49-F238E27FC236}">
                <a16:creationId xmlns:a16="http://schemas.microsoft.com/office/drawing/2014/main" id="{AD1C0944-B66E-488F-BDDD-A85AB9861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4169C57-E783-455D-8ABC-2FD14CC6F60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48100" y="9432925"/>
            <a:ext cx="294322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EEECE1"/>
                </a:solidFill>
                <a:ea typeface="+mn-ea"/>
                <a:cs typeface="DejaVu Sans" charset="0"/>
              </a:defRPr>
            </a:lvl1pPr>
          </a:lstStyle>
          <a:p>
            <a:pPr>
              <a:defRPr/>
            </a:pPr>
            <a:fld id="{1BA07750-CD4F-4090-915E-DEEE92DD9061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D17D7A2-F9B0-4FAA-92FA-1FC0A4BBAA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84BBC1B-A9E2-44D8-8C63-F4411B7D0C12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18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43FE3960-60A7-4FB1-863C-F6B4D2A50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39509E81-B57C-4598-A3F3-D0360A049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004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D17D7A2-F9B0-4FAA-92FA-1FC0A4BBAA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84BBC1B-A9E2-44D8-8C63-F4411B7D0C12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19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43FE3960-60A7-4FB1-863C-F6B4D2A50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39509E81-B57C-4598-A3F3-D0360A049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743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D17D7A2-F9B0-4FAA-92FA-1FC0A4BBAA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84BBC1B-A9E2-44D8-8C63-F4411B7D0C12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23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43FE3960-60A7-4FB1-863C-F6B4D2A50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39509E81-B57C-4598-A3F3-D0360A049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705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D17D7A2-F9B0-4FAA-92FA-1FC0A4BBAA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84BBC1B-A9E2-44D8-8C63-F4411B7D0C12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24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43FE3960-60A7-4FB1-863C-F6B4D2A50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39509E81-B57C-4598-A3F3-D0360A049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132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A2EEA3AB-73E4-49EF-9744-2272FBC33F9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0036EE0-A53D-49D8-8DCF-6DDB9E2C7511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25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36867" name="Rectangle 1">
            <a:extLst>
              <a:ext uri="{FF2B5EF4-FFF2-40B4-BE49-F238E27FC236}">
                <a16:creationId xmlns:a16="http://schemas.microsoft.com/office/drawing/2014/main" id="{6F812E91-D497-431E-86D0-F8280B3D78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50250A30-EA59-4B1B-B6F0-EAF0095E8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D17D7A2-F9B0-4FAA-92FA-1FC0A4BBAA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84BBC1B-A9E2-44D8-8C63-F4411B7D0C12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26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43FE3960-60A7-4FB1-863C-F6B4D2A50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39509E81-B57C-4598-A3F3-D0360A049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263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D17D7A2-F9B0-4FAA-92FA-1FC0A4BBAA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84BBC1B-A9E2-44D8-8C63-F4411B7D0C12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27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43FE3960-60A7-4FB1-863C-F6B4D2A50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39509E81-B57C-4598-A3F3-D0360A049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481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D17D7A2-F9B0-4FAA-92FA-1FC0A4BBAA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84BBC1B-A9E2-44D8-8C63-F4411B7D0C12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28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43FE3960-60A7-4FB1-863C-F6B4D2A50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39509E81-B57C-4598-A3F3-D0360A049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D17D7A2-F9B0-4FAA-92FA-1FC0A4BBAA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84BBC1B-A9E2-44D8-8C63-F4411B7D0C12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29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43FE3960-60A7-4FB1-863C-F6B4D2A50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39509E81-B57C-4598-A3F3-D0360A049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402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D17D7A2-F9B0-4FAA-92FA-1FC0A4BBAA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84BBC1B-A9E2-44D8-8C63-F4411B7D0C12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30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43FE3960-60A7-4FB1-863C-F6B4D2A50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39509E81-B57C-4598-A3F3-D0360A049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431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8B053A33-72D5-4DE5-BE22-FE2FA9F0F94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19C37E0-3811-4298-92BA-FBD7A45DFE5B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E4B04DEB-0D04-41A6-8E24-3543F78FFC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1088CFB8-3227-4CC8-89AB-3AEA5745E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D17D7A2-F9B0-4FAA-92FA-1FC0A4BBAA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84BBC1B-A9E2-44D8-8C63-F4411B7D0C12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31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43FE3960-60A7-4FB1-863C-F6B4D2A50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39509E81-B57C-4598-A3F3-D0360A049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921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830DA8C9-A289-41B8-B946-BF44F22C233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194A975-6ADE-4294-9595-2A662F1333DD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BAE24F7E-7EE0-431F-87C7-36E19AAFC3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1CCC53BA-F900-4DAB-A023-D80C3C9EF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757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817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D17D7A2-F9B0-4FAA-92FA-1FC0A4BBAA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84BBC1B-A9E2-44D8-8C63-F4411B7D0C12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15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43FE3960-60A7-4FB1-863C-F6B4D2A50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39509E81-B57C-4598-A3F3-D0360A049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93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D17D7A2-F9B0-4FAA-92FA-1FC0A4BBAA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84BBC1B-A9E2-44D8-8C63-F4411B7D0C12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16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43FE3960-60A7-4FB1-863C-F6B4D2A50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39509E81-B57C-4598-A3F3-D0360A049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749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D17D7A2-F9B0-4FAA-92FA-1FC0A4BBAA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84BBC1B-A9E2-44D8-8C63-F4411B7D0C12}" type="slidenum">
              <a:rPr lang="de-DE" altLang="de-DE" smtClean="0">
                <a:solidFill>
                  <a:srgbClr val="EEECE1"/>
                </a:solidFill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17</a:t>
            </a:fld>
            <a:endParaRPr lang="de-DE" altLang="de-DE">
              <a:solidFill>
                <a:srgbClr val="EEECE1"/>
              </a:solidFill>
              <a:ea typeface="DejaVu Sans"/>
              <a:cs typeface="DejaVu Sans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43FE3960-60A7-4FB1-863C-F6B4D2A50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39509E81-B57C-4598-A3F3-D0360A049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708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2329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0357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-20638"/>
            <a:ext cx="2284413" cy="559752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0" y="-20638"/>
            <a:ext cx="6705600" cy="5597526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61612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0638"/>
            <a:ext cx="9142413" cy="561976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742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C97CBD-2BAA-460B-880F-C73E87A0BBB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F86B06-FAFF-44DC-85CC-DC4BA20CE6E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E02FD-A5CB-4437-A702-7AC0C884C86C}" type="slidenum">
              <a:rPr lang="en-US" altLang="de-DE" smtClean="0"/>
              <a:pPr>
                <a:defRPr/>
              </a:pPr>
              <a:t>‹Nr.›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969820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D0FE61-DCCB-4827-ABCC-178BB054269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3A172A-3D3B-441A-8E91-97614C2D2DC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B0D41-2E87-4D1A-8A4B-411692DCA931}" type="slidenum">
              <a:rPr lang="en-US" altLang="de-DE"/>
              <a:pPr>
                <a:defRPr/>
              </a:pPr>
              <a:t>‹Nr.›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303735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1419AB-1013-4C25-944F-BEC126FC35D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04D6EB-1BA9-403C-A162-32DCD1B2D2D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50D3-AA5D-4494-9A2C-5E764D4B5216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584704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3976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3976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CF5144B-3700-4ECE-8C9A-83E0F34674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2CA1DCE-BF12-44EA-99AA-D303EED25A6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81B4E-326E-4EFB-998B-EBA9109FBA0C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150221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3FCB478-3FBB-4621-A72E-681775B4B58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5B7F568-146A-4B8B-86D3-4C07EF3D7D6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6A956-0534-449F-8372-B1BE0B759096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784523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745E378-1864-46CB-A978-671D73AD8C72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AAF22E-0CDD-4B66-87CE-A77B381025A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18243-4446-4602-96FE-0C6B27FCBA23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182802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135A73D-1DCE-407B-B294-A4C5EB1EC92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96626BB-5DFF-4B01-A660-123D915E217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7F7D9-8447-42D2-AD33-97B893F6875D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01915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327105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359BDBD-EA4A-4251-91F5-F7A8D29D9FB3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0C0C013-E7F0-43DF-9A04-C1036A983A4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2F760-2505-4DF4-9FD2-3F49E7DFA7C8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2805377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40EF015-DE64-4229-9973-2FE425222288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93CE010-32DD-4189-AB35-B274205726D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3B44F-C589-4448-A5E1-35C760416C83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7540767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1CA731-346D-4AFB-BBCE-A939D919248D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9DEE20-C39E-4E17-8E78-0F34BEEC906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39006-AA10-4C85-91ED-FF17AF101EBE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6868402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-20638"/>
            <a:ext cx="2284413" cy="559752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0" y="-20638"/>
            <a:ext cx="6705600" cy="5597526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4C227-7DC2-49B6-9AC6-1824E41DC3D2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EEA556-2754-4758-8E78-F5F585D34FA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E0193-0CED-42DD-873D-95125D931D06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1568743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18FCC8-5735-42BA-9CCD-895054F60F6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69438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7C9EF1-74FD-46B2-A9B0-9E0F79B0E1D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343148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D19F59-E629-4271-9471-82405579C4C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335189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3976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3976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0B5749-B279-420A-8409-0D54C4AB985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58527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BB077A8-B1F1-4829-BDC3-FCF328BA2E2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72794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26ED789-8238-449D-A9B5-5A7A88C80FD8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516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684698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F976426-7621-4B31-851C-B76E4691F67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015941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23505E-895A-44D2-B04F-72FA326E217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464098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BB1FA4-F582-4D27-BD0F-7677B00C260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644945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9FE2184-2B10-4880-BDE4-418BD428227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174084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-20638"/>
            <a:ext cx="2284413" cy="559752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0" y="-20638"/>
            <a:ext cx="6705600" cy="5597526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D189EB-9D3A-4069-944C-5E4D59143BF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789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3976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3976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1594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2744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3764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165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3249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4643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11E97326-4441-4C2D-B27B-67C2E26FA2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-20638"/>
            <a:ext cx="9142413" cy="561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74A83386-3325-4ED5-804D-5E8DD5A93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397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the outline text format</a:t>
            </a:r>
          </a:p>
          <a:p>
            <a:pPr lvl="1"/>
            <a:r>
              <a:rPr lang="en-GB" altLang="de-DE"/>
              <a:t>Second Outline Level</a:t>
            </a:r>
          </a:p>
          <a:p>
            <a:pPr lvl="2"/>
            <a:r>
              <a:rPr lang="en-GB" altLang="de-DE"/>
              <a:t>Third Outline Level</a:t>
            </a:r>
          </a:p>
          <a:p>
            <a:pPr lvl="3"/>
            <a:r>
              <a:rPr lang="en-GB" altLang="de-DE"/>
              <a:t>Fourth Outline Level</a:t>
            </a:r>
          </a:p>
          <a:p>
            <a:pPr lvl="4"/>
            <a:r>
              <a:rPr lang="en-GB" altLang="de-DE"/>
              <a:t>Fifth Outline Level</a:t>
            </a:r>
          </a:p>
          <a:p>
            <a:pPr lvl="4"/>
            <a:r>
              <a:rPr lang="en-GB" altLang="de-DE"/>
              <a:t>Sixth Outline Level</a:t>
            </a:r>
          </a:p>
          <a:p>
            <a:pPr lvl="4"/>
            <a:r>
              <a:rPr lang="en-GB" altLang="de-DE"/>
              <a:t>Seventh Outline Level</a:t>
            </a:r>
          </a:p>
        </p:txBody>
      </p:sp>
      <p:pic>
        <p:nvPicPr>
          <p:cNvPr id="1028" name="Picture 3">
            <a:extLst>
              <a:ext uri="{FF2B5EF4-FFF2-40B4-BE49-F238E27FC236}">
                <a16:creationId xmlns:a16="http://schemas.microsoft.com/office/drawing/2014/main" id="{D18B0674-29CE-414E-883D-CB628260B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5486400"/>
            <a:ext cx="20034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9" name="Picture 4">
            <a:extLst>
              <a:ext uri="{FF2B5EF4-FFF2-40B4-BE49-F238E27FC236}">
                <a16:creationId xmlns:a16="http://schemas.microsoft.com/office/drawing/2014/main" id="{1F34162F-16FD-4A74-B822-426B8E1BE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5381625"/>
            <a:ext cx="2555875" cy="127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FB0ED32-D26B-4191-B374-4FCDB0DF9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7BA82-3F3F-4489-9D72-5D8A28903F4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hf hdr="0" ftr="0" dt="0"/>
  <p:txStyles>
    <p:titleStyle>
      <a:lvl1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+mj-lt"/>
          <a:ea typeface="DejaVu Sans"/>
          <a:cs typeface="+mj-cs"/>
        </a:defRPr>
      </a:lvl1pPr>
      <a:lvl2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Arial" charset="0"/>
          <a:ea typeface="DejaVu Sans"/>
          <a:cs typeface="DejaVu Sans" charset="0"/>
        </a:defRPr>
      </a:lvl2pPr>
      <a:lvl3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Arial" charset="0"/>
          <a:ea typeface="DejaVu Sans"/>
          <a:cs typeface="DejaVu Sans" charset="0"/>
        </a:defRPr>
      </a:lvl3pPr>
      <a:lvl4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Arial" charset="0"/>
          <a:ea typeface="DejaVu Sans"/>
          <a:cs typeface="DejaVu Sans" charset="0"/>
        </a:defRPr>
      </a:lvl4pPr>
      <a:lvl5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Arial" charset="0"/>
          <a:ea typeface="DejaVu Sans"/>
          <a:cs typeface="DejaVu Sans" charset="0"/>
        </a:defRPr>
      </a:lvl5pPr>
      <a:lvl6pPr marL="2514600" indent="-228600" algn="ctr" defTabSz="457200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6562AC"/>
          </a:solidFill>
          <a:latin typeface="Arial" charset="0"/>
          <a:cs typeface="DejaVu Sans" charset="0"/>
        </a:defRPr>
      </a:lvl6pPr>
      <a:lvl7pPr marL="2971800" indent="-228600" algn="ctr" defTabSz="457200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6562AC"/>
          </a:solidFill>
          <a:latin typeface="Arial" charset="0"/>
          <a:cs typeface="DejaVu Sans" charset="0"/>
        </a:defRPr>
      </a:lvl7pPr>
      <a:lvl8pPr marL="3429000" indent="-228600" algn="ctr" defTabSz="457200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6562AC"/>
          </a:solidFill>
          <a:latin typeface="Arial" charset="0"/>
          <a:cs typeface="DejaVu Sans" charset="0"/>
        </a:defRPr>
      </a:lvl8pPr>
      <a:lvl9pPr marL="3886200" indent="-228600" algn="ctr" defTabSz="457200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6562AC"/>
          </a:solidFill>
          <a:latin typeface="Arial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10000"/>
          </a:solidFill>
          <a:latin typeface="+mn-lt"/>
          <a:ea typeface="DejaVu Sans"/>
          <a:cs typeface="+mn-cs"/>
        </a:defRPr>
      </a:lvl1pPr>
      <a:lvl2pPr marL="742950" indent="-28575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10000"/>
          </a:solidFill>
          <a:latin typeface="+mn-lt"/>
          <a:ea typeface="DejaVu Sans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10000"/>
          </a:solidFill>
          <a:latin typeface="+mn-lt"/>
          <a:ea typeface="DejaVu Sans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10000"/>
          </a:solidFill>
          <a:latin typeface="+mn-lt"/>
          <a:ea typeface="DejaVu Sans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10000"/>
          </a:solidFill>
          <a:latin typeface="+mn-lt"/>
          <a:ea typeface="DejaVu Sans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1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1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1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1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B16BEB9E-1A08-4C22-BDBD-0EA5682382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-20638"/>
            <a:ext cx="9142413" cy="561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the title text format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50FE4226-42A6-4A45-9BD1-D9AB34D82A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397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the outline text format</a:t>
            </a:r>
          </a:p>
          <a:p>
            <a:pPr lvl="1"/>
            <a:r>
              <a:rPr lang="en-GB" altLang="de-DE"/>
              <a:t>Second Outline Level</a:t>
            </a:r>
          </a:p>
          <a:p>
            <a:pPr lvl="2"/>
            <a:r>
              <a:rPr lang="en-GB" altLang="de-DE"/>
              <a:t>Third Outline Level</a:t>
            </a:r>
          </a:p>
          <a:p>
            <a:pPr lvl="3"/>
            <a:r>
              <a:rPr lang="en-GB" altLang="de-DE"/>
              <a:t>Fourth Outline Level</a:t>
            </a:r>
          </a:p>
          <a:p>
            <a:pPr lvl="4"/>
            <a:r>
              <a:rPr lang="en-GB" altLang="de-DE"/>
              <a:t>Fifth Outline Level</a:t>
            </a:r>
          </a:p>
          <a:p>
            <a:pPr lvl="4"/>
            <a:r>
              <a:rPr lang="en-GB" altLang="de-DE"/>
              <a:t>Sixth Outline Level</a:t>
            </a:r>
          </a:p>
          <a:p>
            <a:pPr lvl="4"/>
            <a:r>
              <a:rPr lang="en-GB" altLang="de-DE"/>
              <a:t>Seventh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9F0CA7B-D6C9-4B76-A2E3-626A3820FF35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2103438" y="6950075"/>
            <a:ext cx="4678362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B2B891D-A4ED-4B05-960D-7CCE2951EE5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300788" y="6480175"/>
            <a:ext cx="1379537" cy="3778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</a:tabLst>
              <a:defRPr sz="1400">
                <a:solidFill>
                  <a:srgbClr val="000000"/>
                </a:solidFill>
                <a:ea typeface="+mn-ea"/>
                <a:cs typeface="DejaVu Sans" charset="0"/>
              </a:defRPr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9E96EB9B-760E-4829-8740-CCEFD8E1A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5" y="6475413"/>
            <a:ext cx="467995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x-none" sz="1800" b="1" dirty="0">
                <a:solidFill>
                  <a:srgbClr val="6562AC"/>
                </a:solidFill>
                <a:latin typeface="Arial" charset="0"/>
                <a:ea typeface="+mn-ea"/>
              </a:rPr>
              <a:t>Julien Aziz</a:t>
            </a:r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45201CF4-95B3-4FA2-99F4-B4ABF1762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6480175"/>
            <a:ext cx="792162" cy="37941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eaLnBrk="0" hangingPunct="0">
              <a:tabLst>
                <a:tab pos="457200" algn="l"/>
              </a:tabLst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eaLnBrk="0" hangingPunct="0">
              <a:tabLst>
                <a:tab pos="457200" algn="l"/>
              </a:tabLst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 eaLnBrk="0" hangingPunct="0">
              <a:tabLst>
                <a:tab pos="457200" algn="l"/>
              </a:tabLst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 eaLnBrk="0" hangingPunct="0">
              <a:tabLst>
                <a:tab pos="457200" algn="l"/>
              </a:tabLst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 eaLnBrk="0" hangingPunct="0">
              <a:tabLst>
                <a:tab pos="457200" algn="l"/>
              </a:tabLst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r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de-DE" sz="1800" b="1" dirty="0">
              <a:solidFill>
                <a:srgbClr val="6562AC"/>
              </a:solidFill>
              <a:latin typeface="Arial" panose="020B0604020202020204" pitchFamily="34" charset="0"/>
              <a:ea typeface="+mn-ea"/>
            </a:endParaRPr>
          </a:p>
        </p:txBody>
      </p:sp>
      <p:grpSp>
        <p:nvGrpSpPr>
          <p:cNvPr id="2056" name="Group 7">
            <a:extLst>
              <a:ext uri="{FF2B5EF4-FFF2-40B4-BE49-F238E27FC236}">
                <a16:creationId xmlns:a16="http://schemas.microsoft.com/office/drawing/2014/main" id="{506C3C6C-52AF-4A9C-8526-B326B96263EE}"/>
              </a:ext>
            </a:extLst>
          </p:cNvPr>
          <p:cNvGrpSpPr>
            <a:grpSpLocks/>
          </p:cNvGrpSpPr>
          <p:nvPr/>
        </p:nvGrpSpPr>
        <p:grpSpPr bwMode="auto">
          <a:xfrm>
            <a:off x="8405813" y="6446838"/>
            <a:ext cx="690562" cy="341312"/>
            <a:chOff x="5295" y="4061"/>
            <a:chExt cx="435" cy="215"/>
          </a:xfrm>
        </p:grpSpPr>
        <p:sp>
          <p:nvSpPr>
            <p:cNvPr id="2063" name="Freeform 8">
              <a:extLst>
                <a:ext uri="{FF2B5EF4-FFF2-40B4-BE49-F238E27FC236}">
                  <a16:creationId xmlns:a16="http://schemas.microsoft.com/office/drawing/2014/main" id="{220C6F9A-B542-4532-847A-9FAD11A99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6" y="4065"/>
              <a:ext cx="36" cy="36"/>
            </a:xfrm>
            <a:custGeom>
              <a:avLst/>
              <a:gdLst>
                <a:gd name="T0" fmla="*/ 1 w 163"/>
                <a:gd name="T1" fmla="*/ 2 h 163"/>
                <a:gd name="T2" fmla="*/ 0 w 163"/>
                <a:gd name="T3" fmla="*/ 1 h 163"/>
                <a:gd name="T4" fmla="*/ 1 w 163"/>
                <a:gd name="T5" fmla="*/ 0 h 163"/>
                <a:gd name="T6" fmla="*/ 2 w 163"/>
                <a:gd name="T7" fmla="*/ 1 h 163"/>
                <a:gd name="T8" fmla="*/ 1 w 163"/>
                <a:gd name="T9" fmla="*/ 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3" h="163">
                  <a:moveTo>
                    <a:pt x="81" y="162"/>
                  </a:moveTo>
                  <a:cubicBezTo>
                    <a:pt x="37" y="162"/>
                    <a:pt x="0" y="126"/>
                    <a:pt x="0" y="81"/>
                  </a:cubicBezTo>
                  <a:cubicBezTo>
                    <a:pt x="0" y="36"/>
                    <a:pt x="37" y="0"/>
                    <a:pt x="81" y="0"/>
                  </a:cubicBezTo>
                  <a:cubicBezTo>
                    <a:pt x="126" y="0"/>
                    <a:pt x="162" y="36"/>
                    <a:pt x="162" y="81"/>
                  </a:cubicBezTo>
                  <a:cubicBezTo>
                    <a:pt x="162" y="126"/>
                    <a:pt x="126" y="162"/>
                    <a:pt x="81" y="162"/>
                  </a:cubicBezTo>
                </a:path>
              </a:pathLst>
            </a:custGeom>
            <a:solidFill>
              <a:srgbClr val="C76D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64" name="Freeform 9">
              <a:extLst>
                <a:ext uri="{FF2B5EF4-FFF2-40B4-BE49-F238E27FC236}">
                  <a16:creationId xmlns:a16="http://schemas.microsoft.com/office/drawing/2014/main" id="{A7A35B84-9C8F-4C28-850E-39A97EC5E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4061"/>
              <a:ext cx="78" cy="43"/>
            </a:xfrm>
            <a:custGeom>
              <a:avLst/>
              <a:gdLst>
                <a:gd name="T0" fmla="*/ 4 w 348"/>
                <a:gd name="T1" fmla="*/ 1 h 194"/>
                <a:gd name="T2" fmla="*/ 2 w 348"/>
                <a:gd name="T3" fmla="*/ 2 h 194"/>
                <a:gd name="T4" fmla="*/ 0 w 348"/>
                <a:gd name="T5" fmla="*/ 1 h 194"/>
                <a:gd name="T6" fmla="*/ 2 w 348"/>
                <a:gd name="T7" fmla="*/ 0 h 194"/>
                <a:gd name="T8" fmla="*/ 4 w 348"/>
                <a:gd name="T9" fmla="*/ 1 h 194"/>
                <a:gd name="T10" fmla="*/ 4 w 348"/>
                <a:gd name="T11" fmla="*/ 1 h 1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8" h="194">
                  <a:moveTo>
                    <a:pt x="346" y="96"/>
                  </a:moveTo>
                  <a:cubicBezTo>
                    <a:pt x="314" y="153"/>
                    <a:pt x="248" y="193"/>
                    <a:pt x="172" y="193"/>
                  </a:cubicBezTo>
                  <a:cubicBezTo>
                    <a:pt x="97" y="193"/>
                    <a:pt x="32" y="154"/>
                    <a:pt x="0" y="97"/>
                  </a:cubicBezTo>
                  <a:cubicBezTo>
                    <a:pt x="32" y="39"/>
                    <a:pt x="98" y="0"/>
                    <a:pt x="174" y="0"/>
                  </a:cubicBezTo>
                  <a:cubicBezTo>
                    <a:pt x="249" y="0"/>
                    <a:pt x="314" y="38"/>
                    <a:pt x="347" y="95"/>
                  </a:cubicBezTo>
                  <a:lnTo>
                    <a:pt x="346" y="96"/>
                  </a:lnTo>
                </a:path>
              </a:pathLst>
            </a:custGeom>
            <a:noFill/>
            <a:ln w="6120" cap="flat">
              <a:solidFill>
                <a:srgbClr val="C76D7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65" name="Freeform 10">
              <a:extLst>
                <a:ext uri="{FF2B5EF4-FFF2-40B4-BE49-F238E27FC236}">
                  <a16:creationId xmlns:a16="http://schemas.microsoft.com/office/drawing/2014/main" id="{2F579BED-4371-4FDC-817D-CBF10D3A9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1" y="4117"/>
              <a:ext cx="25" cy="158"/>
            </a:xfrm>
            <a:custGeom>
              <a:avLst/>
              <a:gdLst>
                <a:gd name="T0" fmla="*/ 1 w 116"/>
                <a:gd name="T1" fmla="*/ 8 h 703"/>
                <a:gd name="T2" fmla="*/ 0 w 116"/>
                <a:gd name="T3" fmla="*/ 7 h 703"/>
                <a:gd name="T4" fmla="*/ 0 w 116"/>
                <a:gd name="T5" fmla="*/ 1 h 703"/>
                <a:gd name="T6" fmla="*/ 1 w 116"/>
                <a:gd name="T7" fmla="*/ 0 h 703"/>
                <a:gd name="T8" fmla="*/ 1 w 116"/>
                <a:gd name="T9" fmla="*/ 1 h 703"/>
                <a:gd name="T10" fmla="*/ 1 w 116"/>
                <a:gd name="T11" fmla="*/ 7 h 703"/>
                <a:gd name="T12" fmla="*/ 1 w 116"/>
                <a:gd name="T13" fmla="*/ 8 h 70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6" h="703">
                  <a:moveTo>
                    <a:pt x="57" y="702"/>
                  </a:moveTo>
                  <a:cubicBezTo>
                    <a:pt x="26" y="702"/>
                    <a:pt x="0" y="676"/>
                    <a:pt x="0" y="644"/>
                  </a:cubicBezTo>
                  <a:cubicBezTo>
                    <a:pt x="0" y="449"/>
                    <a:pt x="0" y="253"/>
                    <a:pt x="0" y="58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9" y="0"/>
                    <a:pt x="115" y="26"/>
                    <a:pt x="115" y="58"/>
                  </a:cubicBezTo>
                  <a:cubicBezTo>
                    <a:pt x="115" y="253"/>
                    <a:pt x="115" y="449"/>
                    <a:pt x="115" y="644"/>
                  </a:cubicBezTo>
                  <a:cubicBezTo>
                    <a:pt x="115" y="676"/>
                    <a:pt x="89" y="702"/>
                    <a:pt x="57" y="702"/>
                  </a:cubicBezTo>
                </a:path>
              </a:pathLst>
            </a:custGeom>
            <a:solidFill>
              <a:srgbClr val="848A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76D7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66" name="Freeform 11">
              <a:extLst>
                <a:ext uri="{FF2B5EF4-FFF2-40B4-BE49-F238E27FC236}">
                  <a16:creationId xmlns:a16="http://schemas.microsoft.com/office/drawing/2014/main" id="{29F9ABA4-F9CD-4CC6-A943-6DFB07117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0" y="4070"/>
              <a:ext cx="350" cy="206"/>
            </a:xfrm>
            <a:custGeom>
              <a:avLst/>
              <a:gdLst>
                <a:gd name="T0" fmla="*/ 3 w 1547"/>
                <a:gd name="T1" fmla="*/ 0 h 913"/>
                <a:gd name="T2" fmla="*/ 6 w 1547"/>
                <a:gd name="T3" fmla="*/ 3 h 913"/>
                <a:gd name="T4" fmla="*/ 3 w 1547"/>
                <a:gd name="T5" fmla="*/ 6 h 913"/>
                <a:gd name="T6" fmla="*/ 1 w 1547"/>
                <a:gd name="T7" fmla="*/ 8 h 913"/>
                <a:gd name="T8" fmla="*/ 3 w 1547"/>
                <a:gd name="T9" fmla="*/ 9 h 913"/>
                <a:gd name="T10" fmla="*/ 5 w 1547"/>
                <a:gd name="T11" fmla="*/ 9 h 913"/>
                <a:gd name="T12" fmla="*/ 5 w 1547"/>
                <a:gd name="T13" fmla="*/ 9 h 913"/>
                <a:gd name="T14" fmla="*/ 6 w 1547"/>
                <a:gd name="T15" fmla="*/ 8 h 913"/>
                <a:gd name="T16" fmla="*/ 7 w 1547"/>
                <a:gd name="T17" fmla="*/ 6 h 913"/>
                <a:gd name="T18" fmla="*/ 8 w 1547"/>
                <a:gd name="T19" fmla="*/ 1 h 913"/>
                <a:gd name="T20" fmla="*/ 9 w 1547"/>
                <a:gd name="T21" fmla="*/ 0 h 913"/>
                <a:gd name="T22" fmla="*/ 10 w 1547"/>
                <a:gd name="T23" fmla="*/ 1 h 913"/>
                <a:gd name="T24" fmla="*/ 11 w 1547"/>
                <a:gd name="T25" fmla="*/ 6 h 913"/>
                <a:gd name="T26" fmla="*/ 12 w 1547"/>
                <a:gd name="T27" fmla="*/ 8 h 913"/>
                <a:gd name="T28" fmla="*/ 13 w 1547"/>
                <a:gd name="T29" fmla="*/ 9 h 913"/>
                <a:gd name="T30" fmla="*/ 13 w 1547"/>
                <a:gd name="T31" fmla="*/ 9 h 913"/>
                <a:gd name="T32" fmla="*/ 14 w 1547"/>
                <a:gd name="T33" fmla="*/ 9 h 913"/>
                <a:gd name="T34" fmla="*/ 17 w 1547"/>
                <a:gd name="T35" fmla="*/ 8 h 913"/>
                <a:gd name="T36" fmla="*/ 15 w 1547"/>
                <a:gd name="T37" fmla="*/ 6 h 913"/>
                <a:gd name="T38" fmla="*/ 12 w 1547"/>
                <a:gd name="T39" fmla="*/ 3 h 913"/>
                <a:gd name="T40" fmla="*/ 15 w 1547"/>
                <a:gd name="T41" fmla="*/ 0 h 913"/>
                <a:gd name="T42" fmla="*/ 17 w 1547"/>
                <a:gd name="T43" fmla="*/ 0 h 913"/>
                <a:gd name="T44" fmla="*/ 17 w 1547"/>
                <a:gd name="T45" fmla="*/ 1 h 913"/>
                <a:gd name="T46" fmla="*/ 17 w 1547"/>
                <a:gd name="T47" fmla="*/ 1 h 913"/>
                <a:gd name="T48" fmla="*/ 15 w 1547"/>
                <a:gd name="T49" fmla="*/ 1 h 913"/>
                <a:gd name="T50" fmla="*/ 13 w 1547"/>
                <a:gd name="T51" fmla="*/ 3 h 913"/>
                <a:gd name="T52" fmla="*/ 15 w 1547"/>
                <a:gd name="T53" fmla="*/ 5 h 913"/>
                <a:gd name="T54" fmla="*/ 18 w 1547"/>
                <a:gd name="T55" fmla="*/ 8 h 913"/>
                <a:gd name="T56" fmla="*/ 14 w 1547"/>
                <a:gd name="T57" fmla="*/ 10 h 913"/>
                <a:gd name="T58" fmla="*/ 12 w 1547"/>
                <a:gd name="T59" fmla="*/ 10 h 913"/>
                <a:gd name="T60" fmla="*/ 11 w 1547"/>
                <a:gd name="T61" fmla="*/ 9 h 913"/>
                <a:gd name="T62" fmla="*/ 10 w 1547"/>
                <a:gd name="T63" fmla="*/ 6 h 913"/>
                <a:gd name="T64" fmla="*/ 9 w 1547"/>
                <a:gd name="T65" fmla="*/ 2 h 913"/>
                <a:gd name="T66" fmla="*/ 9 w 1547"/>
                <a:gd name="T67" fmla="*/ 2 h 913"/>
                <a:gd name="T68" fmla="*/ 9 w 1547"/>
                <a:gd name="T69" fmla="*/ 2 h 913"/>
                <a:gd name="T70" fmla="*/ 8 w 1547"/>
                <a:gd name="T71" fmla="*/ 6 h 913"/>
                <a:gd name="T72" fmla="*/ 7 w 1547"/>
                <a:gd name="T73" fmla="*/ 9 h 913"/>
                <a:gd name="T74" fmla="*/ 5 w 1547"/>
                <a:gd name="T75" fmla="*/ 10 h 913"/>
                <a:gd name="T76" fmla="*/ 4 w 1547"/>
                <a:gd name="T77" fmla="*/ 10 h 913"/>
                <a:gd name="T78" fmla="*/ 0 w 1547"/>
                <a:gd name="T79" fmla="*/ 8 h 913"/>
                <a:gd name="T80" fmla="*/ 2 w 1547"/>
                <a:gd name="T81" fmla="*/ 5 h 913"/>
                <a:gd name="T82" fmla="*/ 5 w 1547"/>
                <a:gd name="T83" fmla="*/ 3 h 913"/>
                <a:gd name="T84" fmla="*/ 3 w 1547"/>
                <a:gd name="T85" fmla="*/ 1 h 913"/>
                <a:gd name="T86" fmla="*/ 1 w 1547"/>
                <a:gd name="T87" fmla="*/ 1 h 913"/>
                <a:gd name="T88" fmla="*/ 0 w 1547"/>
                <a:gd name="T89" fmla="*/ 1 h 913"/>
                <a:gd name="T90" fmla="*/ 1 w 1547"/>
                <a:gd name="T91" fmla="*/ 0 h 913"/>
                <a:gd name="T92" fmla="*/ 3 w 1547"/>
                <a:gd name="T93" fmla="*/ 0 h 91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547" h="913">
                  <a:moveTo>
                    <a:pt x="226" y="10"/>
                  </a:moveTo>
                  <a:cubicBezTo>
                    <a:pt x="395" y="10"/>
                    <a:pt x="507" y="111"/>
                    <a:pt x="507" y="248"/>
                  </a:cubicBezTo>
                  <a:cubicBezTo>
                    <a:pt x="507" y="369"/>
                    <a:pt x="419" y="445"/>
                    <a:pt x="277" y="497"/>
                  </a:cubicBezTo>
                  <a:cubicBezTo>
                    <a:pt x="160" y="541"/>
                    <a:pt x="113" y="589"/>
                    <a:pt x="113" y="668"/>
                  </a:cubicBezTo>
                  <a:cubicBezTo>
                    <a:pt x="113" y="757"/>
                    <a:pt x="181" y="817"/>
                    <a:pt x="295" y="817"/>
                  </a:cubicBezTo>
                  <a:cubicBezTo>
                    <a:pt x="333" y="817"/>
                    <a:pt x="369" y="811"/>
                    <a:pt x="403" y="802"/>
                  </a:cubicBezTo>
                  <a:cubicBezTo>
                    <a:pt x="402" y="802"/>
                    <a:pt x="402" y="802"/>
                    <a:pt x="402" y="802"/>
                  </a:cubicBezTo>
                  <a:cubicBezTo>
                    <a:pt x="448" y="791"/>
                    <a:pt x="488" y="760"/>
                    <a:pt x="514" y="715"/>
                  </a:cubicBezTo>
                  <a:cubicBezTo>
                    <a:pt x="534" y="680"/>
                    <a:pt x="536" y="673"/>
                    <a:pt x="585" y="489"/>
                  </a:cubicBezTo>
                  <a:cubicBezTo>
                    <a:pt x="633" y="306"/>
                    <a:pt x="640" y="233"/>
                    <a:pt x="668" y="106"/>
                  </a:cubicBezTo>
                  <a:cubicBezTo>
                    <a:pt x="676" y="54"/>
                    <a:pt x="713" y="0"/>
                    <a:pt x="768" y="0"/>
                  </a:cubicBezTo>
                  <a:cubicBezTo>
                    <a:pt x="796" y="0"/>
                    <a:pt x="845" y="12"/>
                    <a:pt x="862" y="97"/>
                  </a:cubicBezTo>
                  <a:cubicBezTo>
                    <a:pt x="862" y="99"/>
                    <a:pt x="898" y="300"/>
                    <a:pt x="946" y="483"/>
                  </a:cubicBezTo>
                  <a:cubicBezTo>
                    <a:pt x="994" y="668"/>
                    <a:pt x="997" y="675"/>
                    <a:pt x="1017" y="709"/>
                  </a:cubicBezTo>
                  <a:cubicBezTo>
                    <a:pt x="1036" y="743"/>
                    <a:pt x="1063" y="768"/>
                    <a:pt x="1094" y="783"/>
                  </a:cubicBezTo>
                  <a:cubicBezTo>
                    <a:pt x="1095" y="784"/>
                    <a:pt x="1096" y="785"/>
                    <a:pt x="1098" y="785"/>
                  </a:cubicBezTo>
                  <a:cubicBezTo>
                    <a:pt x="1141" y="804"/>
                    <a:pt x="1195" y="817"/>
                    <a:pt x="1251" y="817"/>
                  </a:cubicBezTo>
                  <a:cubicBezTo>
                    <a:pt x="1366" y="817"/>
                    <a:pt x="1433" y="757"/>
                    <a:pt x="1433" y="668"/>
                  </a:cubicBezTo>
                  <a:cubicBezTo>
                    <a:pt x="1433" y="589"/>
                    <a:pt x="1387" y="541"/>
                    <a:pt x="1269" y="497"/>
                  </a:cubicBezTo>
                  <a:cubicBezTo>
                    <a:pt x="1127" y="445"/>
                    <a:pt x="1041" y="369"/>
                    <a:pt x="1041" y="248"/>
                  </a:cubicBezTo>
                  <a:cubicBezTo>
                    <a:pt x="1041" y="111"/>
                    <a:pt x="1152" y="10"/>
                    <a:pt x="1321" y="10"/>
                  </a:cubicBezTo>
                  <a:cubicBezTo>
                    <a:pt x="1366" y="10"/>
                    <a:pt x="1411" y="10"/>
                    <a:pt x="1456" y="10"/>
                  </a:cubicBezTo>
                  <a:cubicBezTo>
                    <a:pt x="1488" y="10"/>
                    <a:pt x="1513" y="31"/>
                    <a:pt x="1513" y="57"/>
                  </a:cubicBezTo>
                  <a:cubicBezTo>
                    <a:pt x="1513" y="83"/>
                    <a:pt x="1488" y="104"/>
                    <a:pt x="1456" y="104"/>
                  </a:cubicBezTo>
                  <a:cubicBezTo>
                    <a:pt x="1410" y="104"/>
                    <a:pt x="1364" y="104"/>
                    <a:pt x="1317" y="104"/>
                  </a:cubicBezTo>
                  <a:cubicBezTo>
                    <a:pt x="1198" y="104"/>
                    <a:pt x="1153" y="175"/>
                    <a:pt x="1153" y="235"/>
                  </a:cubicBezTo>
                  <a:cubicBezTo>
                    <a:pt x="1153" y="316"/>
                    <a:pt x="1206" y="356"/>
                    <a:pt x="1326" y="403"/>
                  </a:cubicBezTo>
                  <a:cubicBezTo>
                    <a:pt x="1473" y="462"/>
                    <a:pt x="1546" y="532"/>
                    <a:pt x="1546" y="659"/>
                  </a:cubicBezTo>
                  <a:cubicBezTo>
                    <a:pt x="1546" y="794"/>
                    <a:pt x="1448" y="912"/>
                    <a:pt x="1243" y="912"/>
                  </a:cubicBezTo>
                  <a:cubicBezTo>
                    <a:pt x="1180" y="912"/>
                    <a:pt x="1112" y="897"/>
                    <a:pt x="1064" y="876"/>
                  </a:cubicBezTo>
                  <a:cubicBezTo>
                    <a:pt x="1010" y="854"/>
                    <a:pt x="964" y="812"/>
                    <a:pt x="933" y="758"/>
                  </a:cubicBezTo>
                  <a:cubicBezTo>
                    <a:pt x="906" y="711"/>
                    <a:pt x="901" y="692"/>
                    <a:pt x="852" y="508"/>
                  </a:cubicBezTo>
                  <a:cubicBezTo>
                    <a:pt x="817" y="373"/>
                    <a:pt x="787" y="227"/>
                    <a:pt x="774" y="156"/>
                  </a:cubicBezTo>
                  <a:cubicBezTo>
                    <a:pt x="774" y="152"/>
                    <a:pt x="770" y="148"/>
                    <a:pt x="766" y="148"/>
                  </a:cubicBezTo>
                  <a:cubicBezTo>
                    <a:pt x="761" y="148"/>
                    <a:pt x="758" y="152"/>
                    <a:pt x="758" y="156"/>
                  </a:cubicBezTo>
                  <a:cubicBezTo>
                    <a:pt x="745" y="224"/>
                    <a:pt x="715" y="374"/>
                    <a:pt x="678" y="514"/>
                  </a:cubicBezTo>
                  <a:cubicBezTo>
                    <a:pt x="630" y="698"/>
                    <a:pt x="625" y="717"/>
                    <a:pt x="598" y="764"/>
                  </a:cubicBezTo>
                  <a:cubicBezTo>
                    <a:pt x="558" y="832"/>
                    <a:pt x="495" y="881"/>
                    <a:pt x="424" y="896"/>
                  </a:cubicBezTo>
                  <a:cubicBezTo>
                    <a:pt x="386" y="906"/>
                    <a:pt x="343" y="912"/>
                    <a:pt x="303" y="912"/>
                  </a:cubicBezTo>
                  <a:cubicBezTo>
                    <a:pt x="98" y="912"/>
                    <a:pt x="0" y="794"/>
                    <a:pt x="0" y="659"/>
                  </a:cubicBezTo>
                  <a:cubicBezTo>
                    <a:pt x="0" y="532"/>
                    <a:pt x="74" y="462"/>
                    <a:pt x="221" y="403"/>
                  </a:cubicBezTo>
                  <a:cubicBezTo>
                    <a:pt x="341" y="356"/>
                    <a:pt x="393" y="316"/>
                    <a:pt x="393" y="235"/>
                  </a:cubicBezTo>
                  <a:cubicBezTo>
                    <a:pt x="393" y="175"/>
                    <a:pt x="348" y="104"/>
                    <a:pt x="230" y="104"/>
                  </a:cubicBezTo>
                  <a:cubicBezTo>
                    <a:pt x="183" y="104"/>
                    <a:pt x="137" y="104"/>
                    <a:pt x="90" y="104"/>
                  </a:cubicBezTo>
                  <a:cubicBezTo>
                    <a:pt x="59" y="104"/>
                    <a:pt x="33" y="83"/>
                    <a:pt x="33" y="57"/>
                  </a:cubicBezTo>
                  <a:cubicBezTo>
                    <a:pt x="33" y="31"/>
                    <a:pt x="59" y="10"/>
                    <a:pt x="90" y="10"/>
                  </a:cubicBezTo>
                  <a:cubicBezTo>
                    <a:pt x="135" y="10"/>
                    <a:pt x="181" y="10"/>
                    <a:pt x="226" y="10"/>
                  </a:cubicBezTo>
                </a:path>
              </a:pathLst>
            </a:custGeom>
            <a:solidFill>
              <a:srgbClr val="848A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76D7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057" name="Group 12">
            <a:extLst>
              <a:ext uri="{FF2B5EF4-FFF2-40B4-BE49-F238E27FC236}">
                <a16:creationId xmlns:a16="http://schemas.microsoft.com/office/drawing/2014/main" id="{25C1A338-0E36-44B5-BDBD-B4111ABCB7B0}"/>
              </a:ext>
            </a:extLst>
          </p:cNvPr>
          <p:cNvGrpSpPr>
            <a:grpSpLocks/>
          </p:cNvGrpSpPr>
          <p:nvPr/>
        </p:nvGrpSpPr>
        <p:grpSpPr bwMode="auto">
          <a:xfrm>
            <a:off x="50800" y="6477000"/>
            <a:ext cx="904875" cy="319088"/>
            <a:chOff x="32" y="4080"/>
            <a:chExt cx="570" cy="201"/>
          </a:xfrm>
        </p:grpSpPr>
        <p:sp>
          <p:nvSpPr>
            <p:cNvPr id="2058" name="Freeform 13">
              <a:extLst>
                <a:ext uri="{FF2B5EF4-FFF2-40B4-BE49-F238E27FC236}">
                  <a16:creationId xmlns:a16="http://schemas.microsoft.com/office/drawing/2014/main" id="{C7C3E52E-DB7E-40D1-ADB1-D3D802ED1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" y="4080"/>
              <a:ext cx="350" cy="201"/>
            </a:xfrm>
            <a:custGeom>
              <a:avLst/>
              <a:gdLst>
                <a:gd name="T0" fmla="*/ 18 w 1548"/>
                <a:gd name="T1" fmla="*/ 0 h 891"/>
                <a:gd name="T2" fmla="*/ 11 w 1548"/>
                <a:gd name="T3" fmla="*/ 0 h 891"/>
                <a:gd name="T4" fmla="*/ 11 w 1548"/>
                <a:gd name="T5" fmla="*/ 2 h 891"/>
                <a:gd name="T6" fmla="*/ 13 w 1548"/>
                <a:gd name="T7" fmla="*/ 2 h 891"/>
                <a:gd name="T8" fmla="*/ 13 w 1548"/>
                <a:gd name="T9" fmla="*/ 10 h 891"/>
                <a:gd name="T10" fmla="*/ 16 w 1548"/>
                <a:gd name="T11" fmla="*/ 10 h 891"/>
                <a:gd name="T12" fmla="*/ 16 w 1548"/>
                <a:gd name="T13" fmla="*/ 2 h 891"/>
                <a:gd name="T14" fmla="*/ 18 w 1548"/>
                <a:gd name="T15" fmla="*/ 2 h 891"/>
                <a:gd name="T16" fmla="*/ 18 w 1548"/>
                <a:gd name="T17" fmla="*/ 0 h 891"/>
                <a:gd name="T18" fmla="*/ 10 w 1548"/>
                <a:gd name="T19" fmla="*/ 10 h 891"/>
                <a:gd name="T20" fmla="*/ 7 w 1548"/>
                <a:gd name="T21" fmla="*/ 10 h 891"/>
                <a:gd name="T22" fmla="*/ 7 w 1548"/>
                <a:gd name="T23" fmla="*/ 0 h 891"/>
                <a:gd name="T24" fmla="*/ 10 w 1548"/>
                <a:gd name="T25" fmla="*/ 0 h 891"/>
                <a:gd name="T26" fmla="*/ 10 w 1548"/>
                <a:gd name="T27" fmla="*/ 10 h 891"/>
                <a:gd name="T28" fmla="*/ 7 w 1548"/>
                <a:gd name="T29" fmla="*/ 10 h 891"/>
                <a:gd name="T30" fmla="*/ 4 w 1548"/>
                <a:gd name="T31" fmla="*/ 10 h 891"/>
                <a:gd name="T32" fmla="*/ 0 w 1548"/>
                <a:gd name="T33" fmla="*/ 6 h 891"/>
                <a:gd name="T34" fmla="*/ 0 w 1548"/>
                <a:gd name="T35" fmla="*/ 4 h 891"/>
                <a:gd name="T36" fmla="*/ 4 w 1548"/>
                <a:gd name="T37" fmla="*/ 0 h 891"/>
                <a:gd name="T38" fmla="*/ 7 w 1548"/>
                <a:gd name="T39" fmla="*/ 0 h 891"/>
                <a:gd name="T40" fmla="*/ 3 w 1548"/>
                <a:gd name="T41" fmla="*/ 5 h 891"/>
                <a:gd name="T42" fmla="*/ 7 w 1548"/>
                <a:gd name="T43" fmla="*/ 10 h 89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48" h="891">
                  <a:moveTo>
                    <a:pt x="1547" y="1"/>
                  </a:moveTo>
                  <a:lnTo>
                    <a:pt x="951" y="1"/>
                  </a:lnTo>
                  <a:lnTo>
                    <a:pt x="951" y="201"/>
                  </a:lnTo>
                  <a:lnTo>
                    <a:pt x="1126" y="201"/>
                  </a:lnTo>
                  <a:lnTo>
                    <a:pt x="1126" y="890"/>
                  </a:lnTo>
                  <a:lnTo>
                    <a:pt x="1373" y="890"/>
                  </a:lnTo>
                  <a:lnTo>
                    <a:pt x="1373" y="201"/>
                  </a:lnTo>
                  <a:lnTo>
                    <a:pt x="1547" y="201"/>
                  </a:lnTo>
                  <a:lnTo>
                    <a:pt x="1547" y="1"/>
                  </a:lnTo>
                  <a:close/>
                  <a:moveTo>
                    <a:pt x="892" y="889"/>
                  </a:moveTo>
                  <a:lnTo>
                    <a:pt x="644" y="889"/>
                  </a:lnTo>
                  <a:lnTo>
                    <a:pt x="644" y="1"/>
                  </a:lnTo>
                  <a:lnTo>
                    <a:pt x="892" y="1"/>
                  </a:lnTo>
                  <a:lnTo>
                    <a:pt x="892" y="889"/>
                  </a:lnTo>
                  <a:close/>
                  <a:moveTo>
                    <a:pt x="603" y="889"/>
                  </a:moveTo>
                  <a:lnTo>
                    <a:pt x="327" y="889"/>
                  </a:lnTo>
                  <a:lnTo>
                    <a:pt x="0" y="543"/>
                  </a:lnTo>
                  <a:lnTo>
                    <a:pt x="0" y="345"/>
                  </a:lnTo>
                  <a:lnTo>
                    <a:pt x="317" y="0"/>
                  </a:lnTo>
                  <a:lnTo>
                    <a:pt x="601" y="0"/>
                  </a:lnTo>
                  <a:lnTo>
                    <a:pt x="236" y="447"/>
                  </a:lnTo>
                  <a:lnTo>
                    <a:pt x="603" y="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59" name="Freeform 14">
              <a:extLst>
                <a:ext uri="{FF2B5EF4-FFF2-40B4-BE49-F238E27FC236}">
                  <a16:creationId xmlns:a16="http://schemas.microsoft.com/office/drawing/2014/main" id="{97DA9D16-5654-432C-BA5C-F198DE224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" y="4154"/>
              <a:ext cx="186" cy="127"/>
            </a:xfrm>
            <a:custGeom>
              <a:avLst/>
              <a:gdLst>
                <a:gd name="T0" fmla="*/ 1 w 826"/>
                <a:gd name="T1" fmla="*/ 0 h 564"/>
                <a:gd name="T2" fmla="*/ 1 w 826"/>
                <a:gd name="T3" fmla="*/ 0 h 564"/>
                <a:gd name="T4" fmla="*/ 1 w 826"/>
                <a:gd name="T5" fmla="*/ 1 h 564"/>
                <a:gd name="T6" fmla="*/ 0 w 826"/>
                <a:gd name="T7" fmla="*/ 1 h 564"/>
                <a:gd name="T8" fmla="*/ 0 w 826"/>
                <a:gd name="T9" fmla="*/ 2 h 564"/>
                <a:gd name="T10" fmla="*/ 0 w 826"/>
                <a:gd name="T11" fmla="*/ 2 h 564"/>
                <a:gd name="T12" fmla="*/ 0 w 826"/>
                <a:gd name="T13" fmla="*/ 2 h 564"/>
                <a:gd name="T14" fmla="*/ 9 w 826"/>
                <a:gd name="T15" fmla="*/ 7 h 564"/>
                <a:gd name="T16" fmla="*/ 1 w 826"/>
                <a:gd name="T17" fmla="*/ 0 h 5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6" h="564">
                  <a:moveTo>
                    <a:pt x="120" y="0"/>
                  </a:moveTo>
                  <a:lnTo>
                    <a:pt x="85" y="43"/>
                  </a:lnTo>
                  <a:lnTo>
                    <a:pt x="54" y="89"/>
                  </a:lnTo>
                  <a:lnTo>
                    <a:pt x="39" y="112"/>
                  </a:lnTo>
                  <a:lnTo>
                    <a:pt x="25" y="136"/>
                  </a:lnTo>
                  <a:lnTo>
                    <a:pt x="12" y="160"/>
                  </a:lnTo>
                  <a:lnTo>
                    <a:pt x="0" y="185"/>
                  </a:lnTo>
                  <a:lnTo>
                    <a:pt x="825" y="563"/>
                  </a:lnTo>
                  <a:lnTo>
                    <a:pt x="120" y="0"/>
                  </a:lnTo>
                </a:path>
              </a:pathLst>
            </a:custGeom>
            <a:solidFill>
              <a:srgbClr val="32A18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60" name="Freeform 15">
              <a:extLst>
                <a:ext uri="{FF2B5EF4-FFF2-40B4-BE49-F238E27FC236}">
                  <a16:creationId xmlns:a16="http://schemas.microsoft.com/office/drawing/2014/main" id="{A3F8EC00-B0E8-4404-81E2-752C34B24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" y="4098"/>
              <a:ext cx="129" cy="182"/>
            </a:xfrm>
            <a:custGeom>
              <a:avLst/>
              <a:gdLst>
                <a:gd name="T0" fmla="*/ 7 w 575"/>
                <a:gd name="T1" fmla="*/ 9 h 807"/>
                <a:gd name="T2" fmla="*/ 2 w 575"/>
                <a:gd name="T3" fmla="*/ 0 h 807"/>
                <a:gd name="T4" fmla="*/ 2 w 575"/>
                <a:gd name="T5" fmla="*/ 0 h 807"/>
                <a:gd name="T6" fmla="*/ 1 w 575"/>
                <a:gd name="T7" fmla="*/ 1 h 807"/>
                <a:gd name="T8" fmla="*/ 0 w 575"/>
                <a:gd name="T9" fmla="*/ 1 h 807"/>
                <a:gd name="T10" fmla="*/ 0 w 575"/>
                <a:gd name="T11" fmla="*/ 1 h 807"/>
                <a:gd name="T12" fmla="*/ 7 w 575"/>
                <a:gd name="T13" fmla="*/ 9 h 8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5" h="807">
                  <a:moveTo>
                    <a:pt x="574" y="806"/>
                  </a:moveTo>
                  <a:lnTo>
                    <a:pt x="189" y="0"/>
                  </a:lnTo>
                  <a:lnTo>
                    <a:pt x="139" y="25"/>
                  </a:lnTo>
                  <a:lnTo>
                    <a:pt x="90" y="52"/>
                  </a:lnTo>
                  <a:lnTo>
                    <a:pt x="44" y="82"/>
                  </a:lnTo>
                  <a:lnTo>
                    <a:pt x="0" y="115"/>
                  </a:lnTo>
                  <a:lnTo>
                    <a:pt x="574" y="806"/>
                  </a:lnTo>
                </a:path>
              </a:pathLst>
            </a:custGeom>
            <a:solidFill>
              <a:srgbClr val="32A18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61" name="Freeform 16">
              <a:extLst>
                <a:ext uri="{FF2B5EF4-FFF2-40B4-BE49-F238E27FC236}">
                  <a16:creationId xmlns:a16="http://schemas.microsoft.com/office/drawing/2014/main" id="{0FE8868E-8B76-41ED-9AAF-91955B830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" y="4080"/>
              <a:ext cx="49" cy="201"/>
            </a:xfrm>
            <a:custGeom>
              <a:avLst/>
              <a:gdLst>
                <a:gd name="T0" fmla="*/ 2 w 222"/>
                <a:gd name="T1" fmla="*/ 10 h 889"/>
                <a:gd name="T2" fmla="*/ 2 w 222"/>
                <a:gd name="T3" fmla="*/ 0 h 889"/>
                <a:gd name="T4" fmla="*/ 2 w 222"/>
                <a:gd name="T5" fmla="*/ 0 h 889"/>
                <a:gd name="T6" fmla="*/ 2 w 222"/>
                <a:gd name="T7" fmla="*/ 0 h 889"/>
                <a:gd name="T8" fmla="*/ 1 w 222"/>
                <a:gd name="T9" fmla="*/ 0 h 889"/>
                <a:gd name="T10" fmla="*/ 0 w 222"/>
                <a:gd name="T11" fmla="*/ 0 h 889"/>
                <a:gd name="T12" fmla="*/ 0 w 222"/>
                <a:gd name="T13" fmla="*/ 0 h 889"/>
                <a:gd name="T14" fmla="*/ 2 w 222"/>
                <a:gd name="T15" fmla="*/ 10 h 8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2" h="889">
                  <a:moveTo>
                    <a:pt x="220" y="888"/>
                  </a:moveTo>
                  <a:lnTo>
                    <a:pt x="221" y="0"/>
                  </a:lnTo>
                  <a:lnTo>
                    <a:pt x="213" y="0"/>
                  </a:lnTo>
                  <a:lnTo>
                    <a:pt x="159" y="2"/>
                  </a:lnTo>
                  <a:lnTo>
                    <a:pt x="105" y="7"/>
                  </a:lnTo>
                  <a:lnTo>
                    <a:pt x="52" y="15"/>
                  </a:lnTo>
                  <a:lnTo>
                    <a:pt x="0" y="25"/>
                  </a:lnTo>
                  <a:lnTo>
                    <a:pt x="220" y="8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62" name="Freeform 17">
              <a:extLst>
                <a:ext uri="{FF2B5EF4-FFF2-40B4-BE49-F238E27FC236}">
                  <a16:creationId xmlns:a16="http://schemas.microsoft.com/office/drawing/2014/main" id="{CF954F24-E289-484E-83AB-6FCE8AE88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" y="4232"/>
              <a:ext cx="206" cy="48"/>
            </a:xfrm>
            <a:custGeom>
              <a:avLst/>
              <a:gdLst>
                <a:gd name="T0" fmla="*/ 0 w 914"/>
                <a:gd name="T1" fmla="*/ 0 h 218"/>
                <a:gd name="T2" fmla="*/ 0 w 914"/>
                <a:gd name="T3" fmla="*/ 0 h 218"/>
                <a:gd name="T4" fmla="*/ 0 w 914"/>
                <a:gd name="T5" fmla="*/ 1 h 218"/>
                <a:gd name="T6" fmla="*/ 0 w 914"/>
                <a:gd name="T7" fmla="*/ 1 h 218"/>
                <a:gd name="T8" fmla="*/ 0 w 914"/>
                <a:gd name="T9" fmla="*/ 1 h 218"/>
                <a:gd name="T10" fmla="*/ 0 w 914"/>
                <a:gd name="T11" fmla="*/ 2 h 218"/>
                <a:gd name="T12" fmla="*/ 0 w 914"/>
                <a:gd name="T13" fmla="*/ 2 h 218"/>
                <a:gd name="T14" fmla="*/ 10 w 914"/>
                <a:gd name="T15" fmla="*/ 2 h 218"/>
                <a:gd name="T16" fmla="*/ 0 w 914"/>
                <a:gd name="T17" fmla="*/ 0 h 2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14" h="218">
                  <a:moveTo>
                    <a:pt x="29" y="0"/>
                  </a:moveTo>
                  <a:lnTo>
                    <a:pt x="22" y="26"/>
                  </a:lnTo>
                  <a:lnTo>
                    <a:pt x="17" y="53"/>
                  </a:lnTo>
                  <a:lnTo>
                    <a:pt x="12" y="79"/>
                  </a:lnTo>
                  <a:lnTo>
                    <a:pt x="8" y="107"/>
                  </a:lnTo>
                  <a:lnTo>
                    <a:pt x="2" y="161"/>
                  </a:lnTo>
                  <a:lnTo>
                    <a:pt x="0" y="217"/>
                  </a:lnTo>
                  <a:lnTo>
                    <a:pt x="913" y="217"/>
                  </a:lnTo>
                  <a:lnTo>
                    <a:pt x="29" y="0"/>
                  </a:lnTo>
                </a:path>
              </a:pathLst>
            </a:custGeom>
            <a:solidFill>
              <a:srgbClr val="32A18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hdr="0" ftr="0" dt="0"/>
  <p:txStyles>
    <p:titleStyle>
      <a:lvl1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+mj-lt"/>
          <a:ea typeface="DejaVu Sans"/>
          <a:cs typeface="+mj-cs"/>
        </a:defRPr>
      </a:lvl1pPr>
      <a:lvl2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Arial" charset="0"/>
          <a:ea typeface="DejaVu Sans"/>
          <a:cs typeface="DejaVu Sans" charset="0"/>
        </a:defRPr>
      </a:lvl2pPr>
      <a:lvl3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Arial" charset="0"/>
          <a:ea typeface="DejaVu Sans"/>
          <a:cs typeface="DejaVu Sans" charset="0"/>
        </a:defRPr>
      </a:lvl3pPr>
      <a:lvl4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Arial" charset="0"/>
          <a:ea typeface="DejaVu Sans"/>
          <a:cs typeface="DejaVu Sans" charset="0"/>
        </a:defRPr>
      </a:lvl4pPr>
      <a:lvl5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Arial" charset="0"/>
          <a:ea typeface="DejaVu Sans"/>
          <a:cs typeface="DejaVu Sans" charset="0"/>
        </a:defRPr>
      </a:lvl5pPr>
      <a:lvl6pPr marL="2514600" indent="-228600" algn="ctr" defTabSz="457200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6562AC"/>
          </a:solidFill>
          <a:latin typeface="Arial" charset="0"/>
          <a:cs typeface="DejaVu Sans" charset="0"/>
        </a:defRPr>
      </a:lvl6pPr>
      <a:lvl7pPr marL="2971800" indent="-228600" algn="ctr" defTabSz="457200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6562AC"/>
          </a:solidFill>
          <a:latin typeface="Arial" charset="0"/>
          <a:cs typeface="DejaVu Sans" charset="0"/>
        </a:defRPr>
      </a:lvl7pPr>
      <a:lvl8pPr marL="3429000" indent="-228600" algn="ctr" defTabSz="457200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6562AC"/>
          </a:solidFill>
          <a:latin typeface="Arial" charset="0"/>
          <a:cs typeface="DejaVu Sans" charset="0"/>
        </a:defRPr>
      </a:lvl8pPr>
      <a:lvl9pPr marL="3886200" indent="-228600" algn="ctr" defTabSz="457200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6562AC"/>
          </a:solidFill>
          <a:latin typeface="Arial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10000"/>
          </a:solidFill>
          <a:latin typeface="+mn-lt"/>
          <a:ea typeface="DejaVu Sans"/>
          <a:cs typeface="+mn-cs"/>
        </a:defRPr>
      </a:lvl1pPr>
      <a:lvl2pPr marL="742950" indent="-28575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10000"/>
          </a:solidFill>
          <a:latin typeface="+mn-lt"/>
          <a:ea typeface="DejaVu Sans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10000"/>
          </a:solidFill>
          <a:latin typeface="+mn-lt"/>
          <a:ea typeface="DejaVu Sans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10000"/>
          </a:solidFill>
          <a:latin typeface="+mn-lt"/>
          <a:ea typeface="DejaVu Sans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10000"/>
          </a:solidFill>
          <a:latin typeface="+mn-lt"/>
          <a:ea typeface="DejaVu Sans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1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1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1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1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>
            <a:extLst>
              <a:ext uri="{FF2B5EF4-FFF2-40B4-BE49-F238E27FC236}">
                <a16:creationId xmlns:a16="http://schemas.microsoft.com/office/drawing/2014/main" id="{476A2E83-D2F1-4A63-B358-9A04236BB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81075"/>
            <a:ext cx="8785225" cy="505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2">
            <a:extLst>
              <a:ext uri="{FF2B5EF4-FFF2-40B4-BE49-F238E27FC236}">
                <a16:creationId xmlns:a16="http://schemas.microsoft.com/office/drawing/2014/main" id="{10E6E09F-5EEB-4E17-B042-B8F41DCDF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-20638"/>
            <a:ext cx="9142413" cy="561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the title text format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9D172F6F-3B9C-4661-A942-224FE96CBC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397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the outline text format</a:t>
            </a:r>
          </a:p>
          <a:p>
            <a:pPr lvl="1"/>
            <a:r>
              <a:rPr lang="en-GB" altLang="de-DE"/>
              <a:t>Second Outline Level</a:t>
            </a:r>
          </a:p>
          <a:p>
            <a:pPr lvl="2"/>
            <a:r>
              <a:rPr lang="en-GB" altLang="de-DE"/>
              <a:t>Third Outline Level</a:t>
            </a:r>
          </a:p>
          <a:p>
            <a:pPr lvl="3"/>
            <a:r>
              <a:rPr lang="en-GB" altLang="de-DE"/>
              <a:t>Fourth Outline Level</a:t>
            </a:r>
          </a:p>
          <a:p>
            <a:pPr lvl="4"/>
            <a:r>
              <a:rPr lang="en-GB" altLang="de-DE"/>
              <a:t>Fifth Outline Level</a:t>
            </a:r>
          </a:p>
          <a:p>
            <a:pPr lvl="4"/>
            <a:r>
              <a:rPr lang="en-GB" altLang="de-DE"/>
              <a:t>Sixth Outline Level</a:t>
            </a:r>
          </a:p>
          <a:p>
            <a:pPr lvl="4"/>
            <a:r>
              <a:rPr lang="en-GB" altLang="de-DE"/>
              <a:t>Seventh Outline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44C0F17-7E0F-413C-8368-6D5BE282A34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2232025" y="6475413"/>
            <a:ext cx="4678363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6F43E527-1118-443C-8C33-CBA60F1AC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5" y="6475413"/>
            <a:ext cx="467995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10000"/>
                </a:solidFill>
                <a:latin typeface="Times New Roman" pitchFamily="16" charset="0"/>
                <a:cs typeface="DejaVu Sans" charset="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x-none" sz="1800" b="1" dirty="0">
                <a:solidFill>
                  <a:srgbClr val="6562AC"/>
                </a:solidFill>
                <a:latin typeface="Arial" charset="0"/>
                <a:ea typeface="+mn-ea"/>
              </a:rPr>
              <a:t>Julien Aziz</a:t>
            </a:r>
          </a:p>
        </p:txBody>
      </p:sp>
      <p:grpSp>
        <p:nvGrpSpPr>
          <p:cNvPr id="3079" name="Group 6">
            <a:extLst>
              <a:ext uri="{FF2B5EF4-FFF2-40B4-BE49-F238E27FC236}">
                <a16:creationId xmlns:a16="http://schemas.microsoft.com/office/drawing/2014/main" id="{DB930379-ABF5-4E93-A7CD-AFAA594849E0}"/>
              </a:ext>
            </a:extLst>
          </p:cNvPr>
          <p:cNvGrpSpPr>
            <a:grpSpLocks/>
          </p:cNvGrpSpPr>
          <p:nvPr/>
        </p:nvGrpSpPr>
        <p:grpSpPr bwMode="auto">
          <a:xfrm>
            <a:off x="8405813" y="6446838"/>
            <a:ext cx="690562" cy="341312"/>
            <a:chOff x="5295" y="4061"/>
            <a:chExt cx="435" cy="215"/>
          </a:xfrm>
        </p:grpSpPr>
        <p:sp>
          <p:nvSpPr>
            <p:cNvPr id="3086" name="Freeform 7">
              <a:extLst>
                <a:ext uri="{FF2B5EF4-FFF2-40B4-BE49-F238E27FC236}">
                  <a16:creationId xmlns:a16="http://schemas.microsoft.com/office/drawing/2014/main" id="{A82881B5-87C6-4009-BC67-4EC2E75C2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6" y="4065"/>
              <a:ext cx="36" cy="36"/>
            </a:xfrm>
            <a:custGeom>
              <a:avLst/>
              <a:gdLst>
                <a:gd name="T0" fmla="*/ 1 w 163"/>
                <a:gd name="T1" fmla="*/ 2 h 163"/>
                <a:gd name="T2" fmla="*/ 0 w 163"/>
                <a:gd name="T3" fmla="*/ 1 h 163"/>
                <a:gd name="T4" fmla="*/ 1 w 163"/>
                <a:gd name="T5" fmla="*/ 0 h 163"/>
                <a:gd name="T6" fmla="*/ 2 w 163"/>
                <a:gd name="T7" fmla="*/ 1 h 163"/>
                <a:gd name="T8" fmla="*/ 1 w 163"/>
                <a:gd name="T9" fmla="*/ 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3" h="163">
                  <a:moveTo>
                    <a:pt x="81" y="162"/>
                  </a:moveTo>
                  <a:cubicBezTo>
                    <a:pt x="37" y="162"/>
                    <a:pt x="0" y="126"/>
                    <a:pt x="0" y="81"/>
                  </a:cubicBezTo>
                  <a:cubicBezTo>
                    <a:pt x="0" y="36"/>
                    <a:pt x="37" y="0"/>
                    <a:pt x="81" y="0"/>
                  </a:cubicBezTo>
                  <a:cubicBezTo>
                    <a:pt x="126" y="0"/>
                    <a:pt x="162" y="36"/>
                    <a:pt x="162" y="81"/>
                  </a:cubicBezTo>
                  <a:cubicBezTo>
                    <a:pt x="162" y="126"/>
                    <a:pt x="126" y="162"/>
                    <a:pt x="81" y="162"/>
                  </a:cubicBezTo>
                </a:path>
              </a:pathLst>
            </a:custGeom>
            <a:solidFill>
              <a:srgbClr val="C76D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87" name="Freeform 8">
              <a:extLst>
                <a:ext uri="{FF2B5EF4-FFF2-40B4-BE49-F238E27FC236}">
                  <a16:creationId xmlns:a16="http://schemas.microsoft.com/office/drawing/2014/main" id="{42A9D74B-2DD3-4C1D-945F-FCA55DCB1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4061"/>
              <a:ext cx="78" cy="43"/>
            </a:xfrm>
            <a:custGeom>
              <a:avLst/>
              <a:gdLst>
                <a:gd name="T0" fmla="*/ 4 w 348"/>
                <a:gd name="T1" fmla="*/ 1 h 194"/>
                <a:gd name="T2" fmla="*/ 2 w 348"/>
                <a:gd name="T3" fmla="*/ 2 h 194"/>
                <a:gd name="T4" fmla="*/ 0 w 348"/>
                <a:gd name="T5" fmla="*/ 1 h 194"/>
                <a:gd name="T6" fmla="*/ 2 w 348"/>
                <a:gd name="T7" fmla="*/ 0 h 194"/>
                <a:gd name="T8" fmla="*/ 4 w 348"/>
                <a:gd name="T9" fmla="*/ 1 h 194"/>
                <a:gd name="T10" fmla="*/ 4 w 348"/>
                <a:gd name="T11" fmla="*/ 1 h 1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8" h="194">
                  <a:moveTo>
                    <a:pt x="346" y="96"/>
                  </a:moveTo>
                  <a:cubicBezTo>
                    <a:pt x="314" y="153"/>
                    <a:pt x="248" y="193"/>
                    <a:pt x="172" y="193"/>
                  </a:cubicBezTo>
                  <a:cubicBezTo>
                    <a:pt x="97" y="193"/>
                    <a:pt x="32" y="154"/>
                    <a:pt x="0" y="97"/>
                  </a:cubicBezTo>
                  <a:cubicBezTo>
                    <a:pt x="32" y="39"/>
                    <a:pt x="98" y="0"/>
                    <a:pt x="174" y="0"/>
                  </a:cubicBezTo>
                  <a:cubicBezTo>
                    <a:pt x="249" y="0"/>
                    <a:pt x="314" y="38"/>
                    <a:pt x="347" y="95"/>
                  </a:cubicBezTo>
                  <a:lnTo>
                    <a:pt x="346" y="96"/>
                  </a:lnTo>
                </a:path>
              </a:pathLst>
            </a:custGeom>
            <a:noFill/>
            <a:ln w="6120" cap="flat">
              <a:solidFill>
                <a:srgbClr val="C76D7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88" name="Freeform 9">
              <a:extLst>
                <a:ext uri="{FF2B5EF4-FFF2-40B4-BE49-F238E27FC236}">
                  <a16:creationId xmlns:a16="http://schemas.microsoft.com/office/drawing/2014/main" id="{932CD3DD-6EB0-466A-BC34-C903F9430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1" y="4117"/>
              <a:ext cx="25" cy="158"/>
            </a:xfrm>
            <a:custGeom>
              <a:avLst/>
              <a:gdLst>
                <a:gd name="T0" fmla="*/ 1 w 116"/>
                <a:gd name="T1" fmla="*/ 8 h 703"/>
                <a:gd name="T2" fmla="*/ 0 w 116"/>
                <a:gd name="T3" fmla="*/ 7 h 703"/>
                <a:gd name="T4" fmla="*/ 0 w 116"/>
                <a:gd name="T5" fmla="*/ 1 h 703"/>
                <a:gd name="T6" fmla="*/ 1 w 116"/>
                <a:gd name="T7" fmla="*/ 0 h 703"/>
                <a:gd name="T8" fmla="*/ 1 w 116"/>
                <a:gd name="T9" fmla="*/ 1 h 703"/>
                <a:gd name="T10" fmla="*/ 1 w 116"/>
                <a:gd name="T11" fmla="*/ 7 h 703"/>
                <a:gd name="T12" fmla="*/ 1 w 116"/>
                <a:gd name="T13" fmla="*/ 8 h 70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6" h="703">
                  <a:moveTo>
                    <a:pt x="57" y="702"/>
                  </a:moveTo>
                  <a:cubicBezTo>
                    <a:pt x="26" y="702"/>
                    <a:pt x="0" y="676"/>
                    <a:pt x="0" y="644"/>
                  </a:cubicBezTo>
                  <a:cubicBezTo>
                    <a:pt x="0" y="449"/>
                    <a:pt x="0" y="253"/>
                    <a:pt x="0" y="58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9" y="0"/>
                    <a:pt x="115" y="26"/>
                    <a:pt x="115" y="58"/>
                  </a:cubicBezTo>
                  <a:cubicBezTo>
                    <a:pt x="115" y="253"/>
                    <a:pt x="115" y="449"/>
                    <a:pt x="115" y="644"/>
                  </a:cubicBezTo>
                  <a:cubicBezTo>
                    <a:pt x="115" y="676"/>
                    <a:pt x="89" y="702"/>
                    <a:pt x="57" y="702"/>
                  </a:cubicBezTo>
                </a:path>
              </a:pathLst>
            </a:custGeom>
            <a:solidFill>
              <a:srgbClr val="848A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76D7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89" name="Freeform 10">
              <a:extLst>
                <a:ext uri="{FF2B5EF4-FFF2-40B4-BE49-F238E27FC236}">
                  <a16:creationId xmlns:a16="http://schemas.microsoft.com/office/drawing/2014/main" id="{AEBE4712-7F12-41DA-BA66-E8298B0A9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0" y="4070"/>
              <a:ext cx="350" cy="206"/>
            </a:xfrm>
            <a:custGeom>
              <a:avLst/>
              <a:gdLst>
                <a:gd name="T0" fmla="*/ 3 w 1547"/>
                <a:gd name="T1" fmla="*/ 0 h 913"/>
                <a:gd name="T2" fmla="*/ 6 w 1547"/>
                <a:gd name="T3" fmla="*/ 3 h 913"/>
                <a:gd name="T4" fmla="*/ 3 w 1547"/>
                <a:gd name="T5" fmla="*/ 6 h 913"/>
                <a:gd name="T6" fmla="*/ 1 w 1547"/>
                <a:gd name="T7" fmla="*/ 8 h 913"/>
                <a:gd name="T8" fmla="*/ 3 w 1547"/>
                <a:gd name="T9" fmla="*/ 9 h 913"/>
                <a:gd name="T10" fmla="*/ 5 w 1547"/>
                <a:gd name="T11" fmla="*/ 9 h 913"/>
                <a:gd name="T12" fmla="*/ 5 w 1547"/>
                <a:gd name="T13" fmla="*/ 9 h 913"/>
                <a:gd name="T14" fmla="*/ 6 w 1547"/>
                <a:gd name="T15" fmla="*/ 8 h 913"/>
                <a:gd name="T16" fmla="*/ 7 w 1547"/>
                <a:gd name="T17" fmla="*/ 6 h 913"/>
                <a:gd name="T18" fmla="*/ 8 w 1547"/>
                <a:gd name="T19" fmla="*/ 1 h 913"/>
                <a:gd name="T20" fmla="*/ 9 w 1547"/>
                <a:gd name="T21" fmla="*/ 0 h 913"/>
                <a:gd name="T22" fmla="*/ 10 w 1547"/>
                <a:gd name="T23" fmla="*/ 1 h 913"/>
                <a:gd name="T24" fmla="*/ 11 w 1547"/>
                <a:gd name="T25" fmla="*/ 6 h 913"/>
                <a:gd name="T26" fmla="*/ 12 w 1547"/>
                <a:gd name="T27" fmla="*/ 8 h 913"/>
                <a:gd name="T28" fmla="*/ 13 w 1547"/>
                <a:gd name="T29" fmla="*/ 9 h 913"/>
                <a:gd name="T30" fmla="*/ 13 w 1547"/>
                <a:gd name="T31" fmla="*/ 9 h 913"/>
                <a:gd name="T32" fmla="*/ 14 w 1547"/>
                <a:gd name="T33" fmla="*/ 9 h 913"/>
                <a:gd name="T34" fmla="*/ 17 w 1547"/>
                <a:gd name="T35" fmla="*/ 8 h 913"/>
                <a:gd name="T36" fmla="*/ 15 w 1547"/>
                <a:gd name="T37" fmla="*/ 6 h 913"/>
                <a:gd name="T38" fmla="*/ 12 w 1547"/>
                <a:gd name="T39" fmla="*/ 3 h 913"/>
                <a:gd name="T40" fmla="*/ 15 w 1547"/>
                <a:gd name="T41" fmla="*/ 0 h 913"/>
                <a:gd name="T42" fmla="*/ 17 w 1547"/>
                <a:gd name="T43" fmla="*/ 0 h 913"/>
                <a:gd name="T44" fmla="*/ 17 w 1547"/>
                <a:gd name="T45" fmla="*/ 1 h 913"/>
                <a:gd name="T46" fmla="*/ 17 w 1547"/>
                <a:gd name="T47" fmla="*/ 1 h 913"/>
                <a:gd name="T48" fmla="*/ 15 w 1547"/>
                <a:gd name="T49" fmla="*/ 1 h 913"/>
                <a:gd name="T50" fmla="*/ 13 w 1547"/>
                <a:gd name="T51" fmla="*/ 3 h 913"/>
                <a:gd name="T52" fmla="*/ 15 w 1547"/>
                <a:gd name="T53" fmla="*/ 5 h 913"/>
                <a:gd name="T54" fmla="*/ 18 w 1547"/>
                <a:gd name="T55" fmla="*/ 8 h 913"/>
                <a:gd name="T56" fmla="*/ 14 w 1547"/>
                <a:gd name="T57" fmla="*/ 10 h 913"/>
                <a:gd name="T58" fmla="*/ 12 w 1547"/>
                <a:gd name="T59" fmla="*/ 10 h 913"/>
                <a:gd name="T60" fmla="*/ 11 w 1547"/>
                <a:gd name="T61" fmla="*/ 9 h 913"/>
                <a:gd name="T62" fmla="*/ 10 w 1547"/>
                <a:gd name="T63" fmla="*/ 6 h 913"/>
                <a:gd name="T64" fmla="*/ 9 w 1547"/>
                <a:gd name="T65" fmla="*/ 2 h 913"/>
                <a:gd name="T66" fmla="*/ 9 w 1547"/>
                <a:gd name="T67" fmla="*/ 2 h 913"/>
                <a:gd name="T68" fmla="*/ 9 w 1547"/>
                <a:gd name="T69" fmla="*/ 2 h 913"/>
                <a:gd name="T70" fmla="*/ 8 w 1547"/>
                <a:gd name="T71" fmla="*/ 6 h 913"/>
                <a:gd name="T72" fmla="*/ 7 w 1547"/>
                <a:gd name="T73" fmla="*/ 9 h 913"/>
                <a:gd name="T74" fmla="*/ 5 w 1547"/>
                <a:gd name="T75" fmla="*/ 10 h 913"/>
                <a:gd name="T76" fmla="*/ 4 w 1547"/>
                <a:gd name="T77" fmla="*/ 10 h 913"/>
                <a:gd name="T78" fmla="*/ 0 w 1547"/>
                <a:gd name="T79" fmla="*/ 8 h 913"/>
                <a:gd name="T80" fmla="*/ 2 w 1547"/>
                <a:gd name="T81" fmla="*/ 5 h 913"/>
                <a:gd name="T82" fmla="*/ 5 w 1547"/>
                <a:gd name="T83" fmla="*/ 3 h 913"/>
                <a:gd name="T84" fmla="*/ 3 w 1547"/>
                <a:gd name="T85" fmla="*/ 1 h 913"/>
                <a:gd name="T86" fmla="*/ 1 w 1547"/>
                <a:gd name="T87" fmla="*/ 1 h 913"/>
                <a:gd name="T88" fmla="*/ 0 w 1547"/>
                <a:gd name="T89" fmla="*/ 1 h 913"/>
                <a:gd name="T90" fmla="*/ 1 w 1547"/>
                <a:gd name="T91" fmla="*/ 0 h 913"/>
                <a:gd name="T92" fmla="*/ 3 w 1547"/>
                <a:gd name="T93" fmla="*/ 0 h 91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547" h="913">
                  <a:moveTo>
                    <a:pt x="226" y="10"/>
                  </a:moveTo>
                  <a:cubicBezTo>
                    <a:pt x="395" y="10"/>
                    <a:pt x="507" y="111"/>
                    <a:pt x="507" y="248"/>
                  </a:cubicBezTo>
                  <a:cubicBezTo>
                    <a:pt x="507" y="369"/>
                    <a:pt x="419" y="445"/>
                    <a:pt x="277" y="497"/>
                  </a:cubicBezTo>
                  <a:cubicBezTo>
                    <a:pt x="160" y="541"/>
                    <a:pt x="113" y="589"/>
                    <a:pt x="113" y="668"/>
                  </a:cubicBezTo>
                  <a:cubicBezTo>
                    <a:pt x="113" y="757"/>
                    <a:pt x="181" y="817"/>
                    <a:pt x="295" y="817"/>
                  </a:cubicBezTo>
                  <a:cubicBezTo>
                    <a:pt x="333" y="817"/>
                    <a:pt x="369" y="811"/>
                    <a:pt x="403" y="802"/>
                  </a:cubicBezTo>
                  <a:cubicBezTo>
                    <a:pt x="402" y="802"/>
                    <a:pt x="402" y="802"/>
                    <a:pt x="402" y="802"/>
                  </a:cubicBezTo>
                  <a:cubicBezTo>
                    <a:pt x="448" y="791"/>
                    <a:pt x="488" y="760"/>
                    <a:pt x="514" y="715"/>
                  </a:cubicBezTo>
                  <a:cubicBezTo>
                    <a:pt x="534" y="680"/>
                    <a:pt x="536" y="673"/>
                    <a:pt x="585" y="489"/>
                  </a:cubicBezTo>
                  <a:cubicBezTo>
                    <a:pt x="633" y="306"/>
                    <a:pt x="640" y="233"/>
                    <a:pt x="668" y="106"/>
                  </a:cubicBezTo>
                  <a:cubicBezTo>
                    <a:pt x="676" y="54"/>
                    <a:pt x="713" y="0"/>
                    <a:pt x="768" y="0"/>
                  </a:cubicBezTo>
                  <a:cubicBezTo>
                    <a:pt x="796" y="0"/>
                    <a:pt x="845" y="12"/>
                    <a:pt x="862" y="97"/>
                  </a:cubicBezTo>
                  <a:cubicBezTo>
                    <a:pt x="862" y="99"/>
                    <a:pt x="898" y="300"/>
                    <a:pt x="946" y="483"/>
                  </a:cubicBezTo>
                  <a:cubicBezTo>
                    <a:pt x="994" y="668"/>
                    <a:pt x="997" y="675"/>
                    <a:pt x="1017" y="709"/>
                  </a:cubicBezTo>
                  <a:cubicBezTo>
                    <a:pt x="1036" y="743"/>
                    <a:pt x="1063" y="768"/>
                    <a:pt x="1094" y="783"/>
                  </a:cubicBezTo>
                  <a:cubicBezTo>
                    <a:pt x="1095" y="784"/>
                    <a:pt x="1096" y="785"/>
                    <a:pt x="1098" y="785"/>
                  </a:cubicBezTo>
                  <a:cubicBezTo>
                    <a:pt x="1141" y="804"/>
                    <a:pt x="1195" y="817"/>
                    <a:pt x="1251" y="817"/>
                  </a:cubicBezTo>
                  <a:cubicBezTo>
                    <a:pt x="1366" y="817"/>
                    <a:pt x="1433" y="757"/>
                    <a:pt x="1433" y="668"/>
                  </a:cubicBezTo>
                  <a:cubicBezTo>
                    <a:pt x="1433" y="589"/>
                    <a:pt x="1387" y="541"/>
                    <a:pt x="1269" y="497"/>
                  </a:cubicBezTo>
                  <a:cubicBezTo>
                    <a:pt x="1127" y="445"/>
                    <a:pt x="1041" y="369"/>
                    <a:pt x="1041" y="248"/>
                  </a:cubicBezTo>
                  <a:cubicBezTo>
                    <a:pt x="1041" y="111"/>
                    <a:pt x="1152" y="10"/>
                    <a:pt x="1321" y="10"/>
                  </a:cubicBezTo>
                  <a:cubicBezTo>
                    <a:pt x="1366" y="10"/>
                    <a:pt x="1411" y="10"/>
                    <a:pt x="1456" y="10"/>
                  </a:cubicBezTo>
                  <a:cubicBezTo>
                    <a:pt x="1488" y="10"/>
                    <a:pt x="1513" y="31"/>
                    <a:pt x="1513" y="57"/>
                  </a:cubicBezTo>
                  <a:cubicBezTo>
                    <a:pt x="1513" y="83"/>
                    <a:pt x="1488" y="104"/>
                    <a:pt x="1456" y="104"/>
                  </a:cubicBezTo>
                  <a:cubicBezTo>
                    <a:pt x="1410" y="104"/>
                    <a:pt x="1364" y="104"/>
                    <a:pt x="1317" y="104"/>
                  </a:cubicBezTo>
                  <a:cubicBezTo>
                    <a:pt x="1198" y="104"/>
                    <a:pt x="1153" y="175"/>
                    <a:pt x="1153" y="235"/>
                  </a:cubicBezTo>
                  <a:cubicBezTo>
                    <a:pt x="1153" y="316"/>
                    <a:pt x="1206" y="356"/>
                    <a:pt x="1326" y="403"/>
                  </a:cubicBezTo>
                  <a:cubicBezTo>
                    <a:pt x="1473" y="462"/>
                    <a:pt x="1546" y="532"/>
                    <a:pt x="1546" y="659"/>
                  </a:cubicBezTo>
                  <a:cubicBezTo>
                    <a:pt x="1546" y="794"/>
                    <a:pt x="1448" y="912"/>
                    <a:pt x="1243" y="912"/>
                  </a:cubicBezTo>
                  <a:cubicBezTo>
                    <a:pt x="1180" y="912"/>
                    <a:pt x="1112" y="897"/>
                    <a:pt x="1064" y="876"/>
                  </a:cubicBezTo>
                  <a:cubicBezTo>
                    <a:pt x="1010" y="854"/>
                    <a:pt x="964" y="812"/>
                    <a:pt x="933" y="758"/>
                  </a:cubicBezTo>
                  <a:cubicBezTo>
                    <a:pt x="906" y="711"/>
                    <a:pt x="901" y="692"/>
                    <a:pt x="852" y="508"/>
                  </a:cubicBezTo>
                  <a:cubicBezTo>
                    <a:pt x="817" y="373"/>
                    <a:pt x="787" y="227"/>
                    <a:pt x="774" y="156"/>
                  </a:cubicBezTo>
                  <a:cubicBezTo>
                    <a:pt x="774" y="152"/>
                    <a:pt x="770" y="148"/>
                    <a:pt x="766" y="148"/>
                  </a:cubicBezTo>
                  <a:cubicBezTo>
                    <a:pt x="761" y="148"/>
                    <a:pt x="758" y="152"/>
                    <a:pt x="758" y="156"/>
                  </a:cubicBezTo>
                  <a:cubicBezTo>
                    <a:pt x="745" y="224"/>
                    <a:pt x="715" y="374"/>
                    <a:pt x="678" y="514"/>
                  </a:cubicBezTo>
                  <a:cubicBezTo>
                    <a:pt x="630" y="698"/>
                    <a:pt x="625" y="717"/>
                    <a:pt x="598" y="764"/>
                  </a:cubicBezTo>
                  <a:cubicBezTo>
                    <a:pt x="558" y="832"/>
                    <a:pt x="495" y="881"/>
                    <a:pt x="424" y="896"/>
                  </a:cubicBezTo>
                  <a:cubicBezTo>
                    <a:pt x="386" y="906"/>
                    <a:pt x="343" y="912"/>
                    <a:pt x="303" y="912"/>
                  </a:cubicBezTo>
                  <a:cubicBezTo>
                    <a:pt x="98" y="912"/>
                    <a:pt x="0" y="794"/>
                    <a:pt x="0" y="659"/>
                  </a:cubicBezTo>
                  <a:cubicBezTo>
                    <a:pt x="0" y="532"/>
                    <a:pt x="74" y="462"/>
                    <a:pt x="221" y="403"/>
                  </a:cubicBezTo>
                  <a:cubicBezTo>
                    <a:pt x="341" y="356"/>
                    <a:pt x="393" y="316"/>
                    <a:pt x="393" y="235"/>
                  </a:cubicBezTo>
                  <a:cubicBezTo>
                    <a:pt x="393" y="175"/>
                    <a:pt x="348" y="104"/>
                    <a:pt x="230" y="104"/>
                  </a:cubicBezTo>
                  <a:cubicBezTo>
                    <a:pt x="183" y="104"/>
                    <a:pt x="137" y="104"/>
                    <a:pt x="90" y="104"/>
                  </a:cubicBezTo>
                  <a:cubicBezTo>
                    <a:pt x="59" y="104"/>
                    <a:pt x="33" y="83"/>
                    <a:pt x="33" y="57"/>
                  </a:cubicBezTo>
                  <a:cubicBezTo>
                    <a:pt x="33" y="31"/>
                    <a:pt x="59" y="10"/>
                    <a:pt x="90" y="10"/>
                  </a:cubicBezTo>
                  <a:cubicBezTo>
                    <a:pt x="135" y="10"/>
                    <a:pt x="181" y="10"/>
                    <a:pt x="226" y="10"/>
                  </a:cubicBezTo>
                </a:path>
              </a:pathLst>
            </a:custGeom>
            <a:solidFill>
              <a:srgbClr val="848A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76D7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3080" name="Group 11">
            <a:extLst>
              <a:ext uri="{FF2B5EF4-FFF2-40B4-BE49-F238E27FC236}">
                <a16:creationId xmlns:a16="http://schemas.microsoft.com/office/drawing/2014/main" id="{3BB7BE91-AD88-4C65-A84B-55D8D02B7B6C}"/>
              </a:ext>
            </a:extLst>
          </p:cNvPr>
          <p:cNvGrpSpPr>
            <a:grpSpLocks/>
          </p:cNvGrpSpPr>
          <p:nvPr/>
        </p:nvGrpSpPr>
        <p:grpSpPr bwMode="auto">
          <a:xfrm>
            <a:off x="50800" y="6477000"/>
            <a:ext cx="904875" cy="319088"/>
            <a:chOff x="32" y="4080"/>
            <a:chExt cx="570" cy="201"/>
          </a:xfrm>
        </p:grpSpPr>
        <p:sp>
          <p:nvSpPr>
            <p:cNvPr id="3081" name="Freeform 12">
              <a:extLst>
                <a:ext uri="{FF2B5EF4-FFF2-40B4-BE49-F238E27FC236}">
                  <a16:creationId xmlns:a16="http://schemas.microsoft.com/office/drawing/2014/main" id="{41B344EE-55BA-46AD-9ED3-FE2577AF0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" y="4080"/>
              <a:ext cx="350" cy="201"/>
            </a:xfrm>
            <a:custGeom>
              <a:avLst/>
              <a:gdLst>
                <a:gd name="T0" fmla="*/ 18 w 1548"/>
                <a:gd name="T1" fmla="*/ 0 h 891"/>
                <a:gd name="T2" fmla="*/ 11 w 1548"/>
                <a:gd name="T3" fmla="*/ 0 h 891"/>
                <a:gd name="T4" fmla="*/ 11 w 1548"/>
                <a:gd name="T5" fmla="*/ 2 h 891"/>
                <a:gd name="T6" fmla="*/ 13 w 1548"/>
                <a:gd name="T7" fmla="*/ 2 h 891"/>
                <a:gd name="T8" fmla="*/ 13 w 1548"/>
                <a:gd name="T9" fmla="*/ 10 h 891"/>
                <a:gd name="T10" fmla="*/ 16 w 1548"/>
                <a:gd name="T11" fmla="*/ 10 h 891"/>
                <a:gd name="T12" fmla="*/ 16 w 1548"/>
                <a:gd name="T13" fmla="*/ 2 h 891"/>
                <a:gd name="T14" fmla="*/ 18 w 1548"/>
                <a:gd name="T15" fmla="*/ 2 h 891"/>
                <a:gd name="T16" fmla="*/ 18 w 1548"/>
                <a:gd name="T17" fmla="*/ 0 h 891"/>
                <a:gd name="T18" fmla="*/ 10 w 1548"/>
                <a:gd name="T19" fmla="*/ 10 h 891"/>
                <a:gd name="T20" fmla="*/ 7 w 1548"/>
                <a:gd name="T21" fmla="*/ 10 h 891"/>
                <a:gd name="T22" fmla="*/ 7 w 1548"/>
                <a:gd name="T23" fmla="*/ 0 h 891"/>
                <a:gd name="T24" fmla="*/ 10 w 1548"/>
                <a:gd name="T25" fmla="*/ 0 h 891"/>
                <a:gd name="T26" fmla="*/ 10 w 1548"/>
                <a:gd name="T27" fmla="*/ 10 h 891"/>
                <a:gd name="T28" fmla="*/ 7 w 1548"/>
                <a:gd name="T29" fmla="*/ 10 h 891"/>
                <a:gd name="T30" fmla="*/ 4 w 1548"/>
                <a:gd name="T31" fmla="*/ 10 h 891"/>
                <a:gd name="T32" fmla="*/ 0 w 1548"/>
                <a:gd name="T33" fmla="*/ 6 h 891"/>
                <a:gd name="T34" fmla="*/ 0 w 1548"/>
                <a:gd name="T35" fmla="*/ 4 h 891"/>
                <a:gd name="T36" fmla="*/ 4 w 1548"/>
                <a:gd name="T37" fmla="*/ 0 h 891"/>
                <a:gd name="T38" fmla="*/ 7 w 1548"/>
                <a:gd name="T39" fmla="*/ 0 h 891"/>
                <a:gd name="T40" fmla="*/ 3 w 1548"/>
                <a:gd name="T41" fmla="*/ 5 h 891"/>
                <a:gd name="T42" fmla="*/ 7 w 1548"/>
                <a:gd name="T43" fmla="*/ 10 h 89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48" h="891">
                  <a:moveTo>
                    <a:pt x="1547" y="1"/>
                  </a:moveTo>
                  <a:lnTo>
                    <a:pt x="951" y="1"/>
                  </a:lnTo>
                  <a:lnTo>
                    <a:pt x="951" y="201"/>
                  </a:lnTo>
                  <a:lnTo>
                    <a:pt x="1126" y="201"/>
                  </a:lnTo>
                  <a:lnTo>
                    <a:pt x="1126" y="890"/>
                  </a:lnTo>
                  <a:lnTo>
                    <a:pt x="1373" y="890"/>
                  </a:lnTo>
                  <a:lnTo>
                    <a:pt x="1373" y="201"/>
                  </a:lnTo>
                  <a:lnTo>
                    <a:pt x="1547" y="201"/>
                  </a:lnTo>
                  <a:lnTo>
                    <a:pt x="1547" y="1"/>
                  </a:lnTo>
                  <a:close/>
                  <a:moveTo>
                    <a:pt x="892" y="889"/>
                  </a:moveTo>
                  <a:lnTo>
                    <a:pt x="644" y="889"/>
                  </a:lnTo>
                  <a:lnTo>
                    <a:pt x="644" y="1"/>
                  </a:lnTo>
                  <a:lnTo>
                    <a:pt x="892" y="1"/>
                  </a:lnTo>
                  <a:lnTo>
                    <a:pt x="892" y="889"/>
                  </a:lnTo>
                  <a:close/>
                  <a:moveTo>
                    <a:pt x="603" y="889"/>
                  </a:moveTo>
                  <a:lnTo>
                    <a:pt x="327" y="889"/>
                  </a:lnTo>
                  <a:lnTo>
                    <a:pt x="0" y="543"/>
                  </a:lnTo>
                  <a:lnTo>
                    <a:pt x="0" y="345"/>
                  </a:lnTo>
                  <a:lnTo>
                    <a:pt x="317" y="0"/>
                  </a:lnTo>
                  <a:lnTo>
                    <a:pt x="601" y="0"/>
                  </a:lnTo>
                  <a:lnTo>
                    <a:pt x="236" y="447"/>
                  </a:lnTo>
                  <a:lnTo>
                    <a:pt x="603" y="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82" name="Freeform 13">
              <a:extLst>
                <a:ext uri="{FF2B5EF4-FFF2-40B4-BE49-F238E27FC236}">
                  <a16:creationId xmlns:a16="http://schemas.microsoft.com/office/drawing/2014/main" id="{4E5812CF-8CCE-4965-B398-290C6D4B6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" y="4154"/>
              <a:ext cx="186" cy="127"/>
            </a:xfrm>
            <a:custGeom>
              <a:avLst/>
              <a:gdLst>
                <a:gd name="T0" fmla="*/ 1 w 826"/>
                <a:gd name="T1" fmla="*/ 0 h 564"/>
                <a:gd name="T2" fmla="*/ 1 w 826"/>
                <a:gd name="T3" fmla="*/ 0 h 564"/>
                <a:gd name="T4" fmla="*/ 1 w 826"/>
                <a:gd name="T5" fmla="*/ 1 h 564"/>
                <a:gd name="T6" fmla="*/ 0 w 826"/>
                <a:gd name="T7" fmla="*/ 1 h 564"/>
                <a:gd name="T8" fmla="*/ 0 w 826"/>
                <a:gd name="T9" fmla="*/ 2 h 564"/>
                <a:gd name="T10" fmla="*/ 0 w 826"/>
                <a:gd name="T11" fmla="*/ 2 h 564"/>
                <a:gd name="T12" fmla="*/ 0 w 826"/>
                <a:gd name="T13" fmla="*/ 2 h 564"/>
                <a:gd name="T14" fmla="*/ 9 w 826"/>
                <a:gd name="T15" fmla="*/ 7 h 564"/>
                <a:gd name="T16" fmla="*/ 1 w 826"/>
                <a:gd name="T17" fmla="*/ 0 h 5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6" h="564">
                  <a:moveTo>
                    <a:pt x="120" y="0"/>
                  </a:moveTo>
                  <a:lnTo>
                    <a:pt x="85" y="43"/>
                  </a:lnTo>
                  <a:lnTo>
                    <a:pt x="54" y="89"/>
                  </a:lnTo>
                  <a:lnTo>
                    <a:pt x="39" y="112"/>
                  </a:lnTo>
                  <a:lnTo>
                    <a:pt x="25" y="136"/>
                  </a:lnTo>
                  <a:lnTo>
                    <a:pt x="12" y="160"/>
                  </a:lnTo>
                  <a:lnTo>
                    <a:pt x="0" y="185"/>
                  </a:lnTo>
                  <a:lnTo>
                    <a:pt x="825" y="563"/>
                  </a:lnTo>
                  <a:lnTo>
                    <a:pt x="120" y="0"/>
                  </a:lnTo>
                </a:path>
              </a:pathLst>
            </a:custGeom>
            <a:solidFill>
              <a:srgbClr val="32A18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83" name="Freeform 14">
              <a:extLst>
                <a:ext uri="{FF2B5EF4-FFF2-40B4-BE49-F238E27FC236}">
                  <a16:creationId xmlns:a16="http://schemas.microsoft.com/office/drawing/2014/main" id="{8318A41D-F390-46C1-A649-68FA1DA34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" y="4098"/>
              <a:ext cx="129" cy="182"/>
            </a:xfrm>
            <a:custGeom>
              <a:avLst/>
              <a:gdLst>
                <a:gd name="T0" fmla="*/ 7 w 575"/>
                <a:gd name="T1" fmla="*/ 9 h 807"/>
                <a:gd name="T2" fmla="*/ 2 w 575"/>
                <a:gd name="T3" fmla="*/ 0 h 807"/>
                <a:gd name="T4" fmla="*/ 2 w 575"/>
                <a:gd name="T5" fmla="*/ 0 h 807"/>
                <a:gd name="T6" fmla="*/ 1 w 575"/>
                <a:gd name="T7" fmla="*/ 1 h 807"/>
                <a:gd name="T8" fmla="*/ 0 w 575"/>
                <a:gd name="T9" fmla="*/ 1 h 807"/>
                <a:gd name="T10" fmla="*/ 0 w 575"/>
                <a:gd name="T11" fmla="*/ 1 h 807"/>
                <a:gd name="T12" fmla="*/ 7 w 575"/>
                <a:gd name="T13" fmla="*/ 9 h 8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5" h="807">
                  <a:moveTo>
                    <a:pt x="574" y="806"/>
                  </a:moveTo>
                  <a:lnTo>
                    <a:pt x="189" y="0"/>
                  </a:lnTo>
                  <a:lnTo>
                    <a:pt x="139" y="25"/>
                  </a:lnTo>
                  <a:lnTo>
                    <a:pt x="90" y="52"/>
                  </a:lnTo>
                  <a:lnTo>
                    <a:pt x="44" y="82"/>
                  </a:lnTo>
                  <a:lnTo>
                    <a:pt x="0" y="115"/>
                  </a:lnTo>
                  <a:lnTo>
                    <a:pt x="574" y="806"/>
                  </a:lnTo>
                </a:path>
              </a:pathLst>
            </a:custGeom>
            <a:solidFill>
              <a:srgbClr val="32A18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84" name="Freeform 15">
              <a:extLst>
                <a:ext uri="{FF2B5EF4-FFF2-40B4-BE49-F238E27FC236}">
                  <a16:creationId xmlns:a16="http://schemas.microsoft.com/office/drawing/2014/main" id="{ABB2E6D4-E74B-47E8-81E5-83CE94014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" y="4080"/>
              <a:ext cx="49" cy="201"/>
            </a:xfrm>
            <a:custGeom>
              <a:avLst/>
              <a:gdLst>
                <a:gd name="T0" fmla="*/ 2 w 222"/>
                <a:gd name="T1" fmla="*/ 10 h 889"/>
                <a:gd name="T2" fmla="*/ 2 w 222"/>
                <a:gd name="T3" fmla="*/ 0 h 889"/>
                <a:gd name="T4" fmla="*/ 2 w 222"/>
                <a:gd name="T5" fmla="*/ 0 h 889"/>
                <a:gd name="T6" fmla="*/ 2 w 222"/>
                <a:gd name="T7" fmla="*/ 0 h 889"/>
                <a:gd name="T8" fmla="*/ 1 w 222"/>
                <a:gd name="T9" fmla="*/ 0 h 889"/>
                <a:gd name="T10" fmla="*/ 0 w 222"/>
                <a:gd name="T11" fmla="*/ 0 h 889"/>
                <a:gd name="T12" fmla="*/ 0 w 222"/>
                <a:gd name="T13" fmla="*/ 0 h 889"/>
                <a:gd name="T14" fmla="*/ 2 w 222"/>
                <a:gd name="T15" fmla="*/ 10 h 8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2" h="889">
                  <a:moveTo>
                    <a:pt x="220" y="888"/>
                  </a:moveTo>
                  <a:lnTo>
                    <a:pt x="221" y="0"/>
                  </a:lnTo>
                  <a:lnTo>
                    <a:pt x="213" y="0"/>
                  </a:lnTo>
                  <a:lnTo>
                    <a:pt x="159" y="2"/>
                  </a:lnTo>
                  <a:lnTo>
                    <a:pt x="105" y="7"/>
                  </a:lnTo>
                  <a:lnTo>
                    <a:pt x="52" y="15"/>
                  </a:lnTo>
                  <a:lnTo>
                    <a:pt x="0" y="25"/>
                  </a:lnTo>
                  <a:lnTo>
                    <a:pt x="220" y="8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85" name="Freeform 16">
              <a:extLst>
                <a:ext uri="{FF2B5EF4-FFF2-40B4-BE49-F238E27FC236}">
                  <a16:creationId xmlns:a16="http://schemas.microsoft.com/office/drawing/2014/main" id="{231EA3C2-5D4C-4111-BEF6-C8A9C0FFF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" y="4232"/>
              <a:ext cx="206" cy="48"/>
            </a:xfrm>
            <a:custGeom>
              <a:avLst/>
              <a:gdLst>
                <a:gd name="T0" fmla="*/ 0 w 914"/>
                <a:gd name="T1" fmla="*/ 0 h 218"/>
                <a:gd name="T2" fmla="*/ 0 w 914"/>
                <a:gd name="T3" fmla="*/ 0 h 218"/>
                <a:gd name="T4" fmla="*/ 0 w 914"/>
                <a:gd name="T5" fmla="*/ 1 h 218"/>
                <a:gd name="T6" fmla="*/ 0 w 914"/>
                <a:gd name="T7" fmla="*/ 1 h 218"/>
                <a:gd name="T8" fmla="*/ 0 w 914"/>
                <a:gd name="T9" fmla="*/ 1 h 218"/>
                <a:gd name="T10" fmla="*/ 0 w 914"/>
                <a:gd name="T11" fmla="*/ 2 h 218"/>
                <a:gd name="T12" fmla="*/ 0 w 914"/>
                <a:gd name="T13" fmla="*/ 2 h 218"/>
                <a:gd name="T14" fmla="*/ 10 w 914"/>
                <a:gd name="T15" fmla="*/ 2 h 218"/>
                <a:gd name="T16" fmla="*/ 0 w 914"/>
                <a:gd name="T17" fmla="*/ 0 h 2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14" h="218">
                  <a:moveTo>
                    <a:pt x="29" y="0"/>
                  </a:moveTo>
                  <a:lnTo>
                    <a:pt x="22" y="26"/>
                  </a:lnTo>
                  <a:lnTo>
                    <a:pt x="17" y="53"/>
                  </a:lnTo>
                  <a:lnTo>
                    <a:pt x="12" y="79"/>
                  </a:lnTo>
                  <a:lnTo>
                    <a:pt x="8" y="107"/>
                  </a:lnTo>
                  <a:lnTo>
                    <a:pt x="2" y="161"/>
                  </a:lnTo>
                  <a:lnTo>
                    <a:pt x="0" y="217"/>
                  </a:lnTo>
                  <a:lnTo>
                    <a:pt x="913" y="217"/>
                  </a:lnTo>
                  <a:lnTo>
                    <a:pt x="29" y="0"/>
                  </a:lnTo>
                </a:path>
              </a:pathLst>
            </a:custGeom>
            <a:solidFill>
              <a:srgbClr val="32A18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+mj-lt"/>
          <a:ea typeface="DejaVu Sans"/>
          <a:cs typeface="+mj-cs"/>
        </a:defRPr>
      </a:lvl1pPr>
      <a:lvl2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Arial" charset="0"/>
          <a:ea typeface="DejaVu Sans"/>
          <a:cs typeface="DejaVu Sans" charset="0"/>
        </a:defRPr>
      </a:lvl2pPr>
      <a:lvl3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Arial" charset="0"/>
          <a:ea typeface="DejaVu Sans"/>
          <a:cs typeface="DejaVu Sans" charset="0"/>
        </a:defRPr>
      </a:lvl3pPr>
      <a:lvl4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Arial" charset="0"/>
          <a:ea typeface="DejaVu Sans"/>
          <a:cs typeface="DejaVu Sans" charset="0"/>
        </a:defRPr>
      </a:lvl4pPr>
      <a:lvl5pPr algn="ctr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6562AC"/>
          </a:solidFill>
          <a:latin typeface="Arial" charset="0"/>
          <a:ea typeface="DejaVu Sans"/>
          <a:cs typeface="DejaVu Sans" charset="0"/>
        </a:defRPr>
      </a:lvl5pPr>
      <a:lvl6pPr marL="2514600" indent="-228600" algn="ctr" defTabSz="457200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6562AC"/>
          </a:solidFill>
          <a:latin typeface="Arial" charset="0"/>
          <a:cs typeface="DejaVu Sans" charset="0"/>
        </a:defRPr>
      </a:lvl6pPr>
      <a:lvl7pPr marL="2971800" indent="-228600" algn="ctr" defTabSz="457200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6562AC"/>
          </a:solidFill>
          <a:latin typeface="Arial" charset="0"/>
          <a:cs typeface="DejaVu Sans" charset="0"/>
        </a:defRPr>
      </a:lvl7pPr>
      <a:lvl8pPr marL="3429000" indent="-228600" algn="ctr" defTabSz="457200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6562AC"/>
          </a:solidFill>
          <a:latin typeface="Arial" charset="0"/>
          <a:cs typeface="DejaVu Sans" charset="0"/>
        </a:defRPr>
      </a:lvl8pPr>
      <a:lvl9pPr marL="3886200" indent="-228600" algn="ctr" defTabSz="457200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6562AC"/>
          </a:solidFill>
          <a:latin typeface="Arial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10000"/>
          </a:solidFill>
          <a:latin typeface="+mn-lt"/>
          <a:ea typeface="DejaVu Sans"/>
          <a:cs typeface="+mn-cs"/>
        </a:defRPr>
      </a:lvl1pPr>
      <a:lvl2pPr marL="742950" indent="-28575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10000"/>
          </a:solidFill>
          <a:latin typeface="+mn-lt"/>
          <a:ea typeface="DejaVu Sans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10000"/>
          </a:solidFill>
          <a:latin typeface="+mn-lt"/>
          <a:ea typeface="DejaVu Sans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10000"/>
          </a:solidFill>
          <a:latin typeface="+mn-lt"/>
          <a:ea typeface="DejaVu Sans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10000"/>
          </a:solidFill>
          <a:latin typeface="+mn-lt"/>
          <a:ea typeface="DejaVu Sans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1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1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1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1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5.png"/><Relationship Id="rId4" Type="http://schemas.openxmlformats.org/officeDocument/2006/relationships/image" Target="../media/image2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0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463A3740-6DDA-451F-B4B3-A5DB269AB0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8185150" cy="1755775"/>
          </a:xfrm>
        </p:spPr>
        <p:txBody>
          <a:bodyPr lIns="91440" tIns="45720" rIns="91440" bIns="45720"/>
          <a:lstStyle/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>
                <a:solidFill>
                  <a:srgbClr val="010000"/>
                </a:solidFill>
              </a:rPr>
              <a:t>Magnetic Sensor Characterization and Signal Conditioning for Position and Speed Estimation of BLDC Motors</a:t>
            </a:r>
            <a:endParaRPr lang="de-DE" altLang="de-DE">
              <a:solidFill>
                <a:srgbClr val="010000"/>
              </a:solidFill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85CB9A8-5AA2-4A97-91FC-E280F89F43BF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57313" y="3644900"/>
            <a:ext cx="6429375" cy="3016250"/>
          </a:xfrm>
        </p:spPr>
        <p:txBody>
          <a:bodyPr lIns="91440" tIns="45720" rIns="91440" bIns="45720"/>
          <a:lstStyle/>
          <a:p>
            <a:pPr marL="0" indent="0" algn="ctr" eaLnBrk="1" hangingPunct="1">
              <a:spcBef>
                <a:spcPts val="450"/>
              </a:spcBef>
              <a:buClr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altLang="x-none" sz="1800" dirty="0">
                <a:latin typeface="+mj-lt"/>
                <a:ea typeface="+mn-ea"/>
              </a:rPr>
              <a:t>Intelligent Sensor-Actuator-Systems Laboratory (ISAS),</a:t>
            </a:r>
          </a:p>
          <a:p>
            <a:pPr marL="0" indent="0" algn="ctr" eaLnBrk="1" hangingPunct="1">
              <a:spcBef>
                <a:spcPts val="450"/>
              </a:spcBef>
              <a:buClr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altLang="x-none" sz="1800" dirty="0">
                <a:latin typeface="+mj-lt"/>
                <a:ea typeface="+mn-ea"/>
              </a:rPr>
              <a:t>Institute for </a:t>
            </a:r>
            <a:r>
              <a:rPr lang="en-US" altLang="x-none" sz="1800" dirty="0" err="1">
                <a:latin typeface="+mj-lt"/>
                <a:ea typeface="+mn-ea"/>
              </a:rPr>
              <a:t>Anthropomatics</a:t>
            </a:r>
            <a:r>
              <a:rPr lang="en-US" altLang="x-none" sz="1800" dirty="0">
                <a:latin typeface="+mj-lt"/>
                <a:ea typeface="+mn-ea"/>
              </a:rPr>
              <a:t> and Robotics,</a:t>
            </a:r>
          </a:p>
          <a:p>
            <a:pPr marL="0" indent="0" algn="ctr" eaLnBrk="1" hangingPunct="1">
              <a:spcBef>
                <a:spcPts val="450"/>
              </a:spcBef>
              <a:buClr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altLang="x-none" sz="1800" dirty="0">
                <a:latin typeface="+mj-lt"/>
                <a:ea typeface="+mn-ea"/>
              </a:rPr>
              <a:t>Karlsruhe Institute of Technology (KIT),</a:t>
            </a:r>
          </a:p>
          <a:p>
            <a:pPr marL="0" indent="0" algn="ctr" eaLnBrk="1" hangingPunct="1">
              <a:spcBef>
                <a:spcPts val="450"/>
              </a:spcBef>
              <a:buClr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de-DE" altLang="x-none" sz="1800" dirty="0">
                <a:latin typeface="+mj-lt"/>
                <a:ea typeface="+mn-ea"/>
              </a:rPr>
              <a:t>Karlsruhe, Germany</a:t>
            </a:r>
          </a:p>
          <a:p>
            <a:pPr marL="0" indent="0" algn="ctr" eaLnBrk="1" hangingPunct="1">
              <a:spcBef>
                <a:spcPts val="450"/>
              </a:spcBef>
              <a:buClr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endParaRPr lang="de-DE" altLang="x-none" sz="1800" dirty="0">
              <a:latin typeface="+mj-lt"/>
              <a:ea typeface="+mn-ea"/>
            </a:endParaRPr>
          </a:p>
          <a:p>
            <a:pPr marL="0" indent="0" algn="ctr" eaLnBrk="1" hangingPunct="1">
              <a:spcBef>
                <a:spcPts val="450"/>
              </a:spcBef>
              <a:buClr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endParaRPr lang="de-DE" altLang="x-none" sz="1800" dirty="0">
              <a:latin typeface="+mj-lt"/>
              <a:ea typeface="+mn-ea"/>
            </a:endParaRPr>
          </a:p>
          <a:p>
            <a:pPr marL="0" indent="0" algn="ctr" eaLnBrk="1" hangingPunct="1">
              <a:spcBef>
                <a:spcPts val="450"/>
              </a:spcBef>
              <a:buClr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de-DE" altLang="x-none" sz="1800" dirty="0">
                <a:latin typeface="+mj-lt"/>
                <a:ea typeface="+mn-ea"/>
              </a:rPr>
              <a:t>http://isas.uka.de</a:t>
            </a:r>
          </a:p>
          <a:p>
            <a:pPr marL="0" indent="0" algn="ctr" eaLnBrk="1" hangingPunct="1">
              <a:spcBef>
                <a:spcPts val="450"/>
              </a:spcBef>
              <a:buClr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endParaRPr lang="en-US" altLang="x-none" sz="1800" dirty="0">
              <a:latin typeface="+mj-lt"/>
              <a:ea typeface="+mn-ea"/>
            </a:endParaRPr>
          </a:p>
          <a:p>
            <a:pPr marL="0" indent="0" algn="ctr" eaLnBrk="1" hangingPunct="1">
              <a:spcBef>
                <a:spcPts val="450"/>
              </a:spcBef>
              <a:buClr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endParaRPr lang="en-US" altLang="x-none" sz="1800" dirty="0">
              <a:latin typeface="+mj-lt"/>
              <a:ea typeface="+mn-ea"/>
            </a:endParaRPr>
          </a:p>
        </p:txBody>
      </p:sp>
      <p:sp>
        <p:nvSpPr>
          <p:cNvPr id="16388" name="Text Box 2">
            <a:extLst>
              <a:ext uri="{FF2B5EF4-FFF2-40B4-BE49-F238E27FC236}">
                <a16:creationId xmlns:a16="http://schemas.microsoft.com/office/drawing/2014/main" id="{F50A127E-9135-4E2F-A1FB-047D5151A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349500"/>
            <a:ext cx="6911975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10000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10000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10000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10000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10000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10000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10000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10000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10000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de-DE" altLang="de-DE" b="1">
                <a:solidFill>
                  <a:srgbClr val="666699"/>
                </a:solidFill>
              </a:rPr>
              <a:t>Bearbeiter:  		Julien Aziz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de-DE" altLang="de-DE" b="1">
                <a:solidFill>
                  <a:srgbClr val="666699"/>
                </a:solidFill>
              </a:rPr>
              <a:t>Betr. Mitarbeiter: 	Jana Mayer, Ajit Basarur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de-DE" altLang="de-DE" b="1">
                <a:solidFill>
                  <a:srgbClr val="666699"/>
                </a:solidFill>
              </a:rPr>
              <a:t>Referent: 		Uwe D. Hanebeck</a:t>
            </a:r>
          </a:p>
          <a:p>
            <a:pPr algn="ctr" eaLnBrk="1" hangingPunct="1">
              <a:lnSpc>
                <a:spcPct val="80000"/>
              </a:lnSpc>
              <a:buClrTx/>
              <a:buFontTx/>
              <a:buNone/>
            </a:pPr>
            <a:r>
              <a:rPr lang="de-DE" altLang="de-DE" sz="2000">
                <a:solidFill>
                  <a:schemeClr val="bg1"/>
                </a:solidFill>
                <a:latin typeface="Times New Roman" panose="02020603050405020304" pitchFamily="18" charset="0"/>
              </a:rPr>
              <a:t>RBet</a:t>
            </a:r>
            <a:endParaRPr lang="de-DE" altLang="de-DE" b="1">
              <a:solidFill>
                <a:srgbClr val="6666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F9F6A34-4E82-48A5-9E0C-E21C93DD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Sensor Position - Translation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4FA57A-392E-4C16-9DE8-782BF5D94EE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EA481B4E-326E-4EFB-998B-EBA9109FBA0C}" type="slidenum">
              <a:rPr lang="en-US" altLang="de-DE" smtClean="0"/>
              <a:pPr>
                <a:defRPr/>
              </a:pPr>
              <a:t>10</a:t>
            </a:fld>
            <a:endParaRPr lang="en-US" altLang="de-DE"/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079A6984-6DB5-4CDC-A486-73C866E2E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340768"/>
            <a:ext cx="2448272" cy="2142238"/>
          </a:xfr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B6DD50D4-2FC9-4E25-B8E1-63DD8EA5C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389" y="1536157"/>
            <a:ext cx="2207912" cy="1724274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6EF1384-1DD7-4E97-B604-9EE77A4F9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24" y="1536157"/>
            <a:ext cx="2207911" cy="1720768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FC443767-0C53-4715-911A-1AAB400D75AC}"/>
              </a:ext>
            </a:extLst>
          </p:cNvPr>
          <p:cNvSpPr/>
          <p:nvPr/>
        </p:nvSpPr>
        <p:spPr bwMode="auto">
          <a:xfrm>
            <a:off x="2555776" y="1340768"/>
            <a:ext cx="2376264" cy="2142238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sp>
        <p:nvSpPr>
          <p:cNvPr id="20" name="Pfeil: nach links und rechts 8">
            <a:extLst>
              <a:ext uri="{FF2B5EF4-FFF2-40B4-BE49-F238E27FC236}">
                <a16:creationId xmlns:a16="http://schemas.microsoft.com/office/drawing/2014/main" id="{1DFE9A94-7DFE-4D73-844B-FC65A7599FAF}"/>
              </a:ext>
            </a:extLst>
          </p:cNvPr>
          <p:cNvSpPr/>
          <p:nvPr/>
        </p:nvSpPr>
        <p:spPr>
          <a:xfrm>
            <a:off x="1285332" y="705132"/>
            <a:ext cx="4984595" cy="45005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2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0 0 f43"/>
              <a:gd name="f46" fmla="+- f40 f43 0"/>
              <a:gd name="f47" fmla="*/ f40 f26 1"/>
              <a:gd name="f48" fmla="*/ f41 f26 1"/>
              <a:gd name="f49" fmla="+- f29 0 f44"/>
              <a:gd name="f50" fmla="*/ f45 f44 1"/>
              <a:gd name="f51" fmla="*/ f45 f26 1"/>
              <a:gd name="f52" fmla="*/ f46 f26 1"/>
              <a:gd name="f53" fmla="*/ f44 f26 1"/>
              <a:gd name="f54" fmla="*/ f50 1 f36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55" y="f31"/>
              </a:cxn>
              <a:cxn ang="f24">
                <a:pos x="f48" y="f51"/>
              </a:cxn>
              <a:cxn ang="f24">
                <a:pos x="f53" y="f31"/>
              </a:cxn>
              <a:cxn ang="f25">
                <a:pos x="f53" y="f35"/>
              </a:cxn>
              <a:cxn ang="f25">
                <a:pos x="f48" y="f52"/>
              </a:cxn>
              <a:cxn ang="f25">
                <a:pos x="f55" y="f35"/>
              </a:cxn>
            </a:cxnLst>
            <a:rect l="f58" t="f51" r="f59" b="f52"/>
            <a:pathLst>
              <a:path>
                <a:moveTo>
                  <a:pt x="f31" y="f47"/>
                </a:moveTo>
                <a:lnTo>
                  <a:pt x="f53" y="f31"/>
                </a:lnTo>
                <a:lnTo>
                  <a:pt x="f53" y="f51"/>
                </a:lnTo>
                <a:lnTo>
                  <a:pt x="f55" y="f51"/>
                </a:lnTo>
                <a:lnTo>
                  <a:pt x="f55" y="f31"/>
                </a:lnTo>
                <a:lnTo>
                  <a:pt x="f34" y="f47"/>
                </a:lnTo>
                <a:lnTo>
                  <a:pt x="f55" y="f35"/>
                </a:lnTo>
                <a:lnTo>
                  <a:pt x="f55" y="f52"/>
                </a:lnTo>
                <a:lnTo>
                  <a:pt x="f53" y="f52"/>
                </a:lnTo>
                <a:lnTo>
                  <a:pt x="f53" y="f35"/>
                </a:lnTo>
                <a:close/>
              </a:path>
            </a:pathLst>
          </a:custGeom>
          <a:solidFill>
            <a:srgbClr val="DAE3F3"/>
          </a:solidFill>
          <a:ln w="38100" cap="flat">
            <a:solidFill>
              <a:srgbClr val="20386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00D47BA6-1617-43BA-B4FE-CD3F50765D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402956"/>
            <a:ext cx="3378158" cy="2934693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F5B752A5-CE2A-413A-B143-97273A1591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1593" y="4508917"/>
            <a:ext cx="2341675" cy="1836971"/>
          </a:xfrm>
          <a:prstGeom prst="rect">
            <a:avLst/>
          </a:prstGeom>
        </p:spPr>
      </p:pic>
      <p:sp>
        <p:nvSpPr>
          <p:cNvPr id="24" name="Pfeil: nach unten 3">
            <a:extLst>
              <a:ext uri="{FF2B5EF4-FFF2-40B4-BE49-F238E27FC236}">
                <a16:creationId xmlns:a16="http://schemas.microsoft.com/office/drawing/2014/main" id="{7E32FDEA-FC78-4431-B0AA-55D0A358741C}"/>
              </a:ext>
            </a:extLst>
          </p:cNvPr>
          <p:cNvSpPr/>
          <p:nvPr/>
        </p:nvSpPr>
        <p:spPr>
          <a:xfrm>
            <a:off x="3589064" y="3581040"/>
            <a:ext cx="486732" cy="829842"/>
          </a:xfrm>
          <a:custGeom>
            <a:avLst>
              <a:gd name="f0" fmla="val 1662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+- 21600 0 f20"/>
              <a:gd name="f28" fmla="*/ 0 f21 1"/>
              <a:gd name="f29" fmla="*/ 21600 f21 1"/>
              <a:gd name="f30" fmla="*/ f19 f12 1"/>
              <a:gd name="f31" fmla="*/ f20 f13 1"/>
              <a:gd name="f32" fmla="+- f24 0 f3"/>
              <a:gd name="f33" fmla="+- f25 0 f3"/>
              <a:gd name="f34" fmla="*/ f27 f19 1"/>
              <a:gd name="f35" fmla="*/ f28 1 f21"/>
              <a:gd name="f36" fmla="*/ f29 1 f21"/>
              <a:gd name="f37" fmla="*/ f26 f12 1"/>
              <a:gd name="f38" fmla="*/ f34 1 10800"/>
              <a:gd name="f39" fmla="*/ f35 f13 1"/>
              <a:gd name="f40" fmla="*/ f35 f12 1"/>
              <a:gd name="f41" fmla="*/ f36 f12 1"/>
              <a:gd name="f42" fmla="+- f20 f38 0"/>
              <a:gd name="f43" fmla="*/ f42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39" r="f37" b="f43"/>
            <a:pathLst>
              <a:path w="21600" h="21600">
                <a:moveTo>
                  <a:pt x="f19" y="f7"/>
                </a:moveTo>
                <a:lnTo>
                  <a:pt x="f19" y="f20"/>
                </a:lnTo>
                <a:lnTo>
                  <a:pt x="f7" y="f20"/>
                </a:lnTo>
                <a:lnTo>
                  <a:pt x="f9" y="f8"/>
                </a:lnTo>
                <a:lnTo>
                  <a:pt x="f8" y="f20"/>
                </a:lnTo>
                <a:lnTo>
                  <a:pt x="f26" y="f20"/>
                </a:lnTo>
                <a:lnTo>
                  <a:pt x="f26" y="f7"/>
                </a:lnTo>
                <a:close/>
              </a:path>
            </a:pathLst>
          </a:custGeom>
          <a:solidFill>
            <a:srgbClr val="D6DCE5"/>
          </a:solidFill>
          <a:ln w="38103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5176DEBA-A6EF-42A0-9E1C-CDE8B0C0D06E}"/>
                  </a:ext>
                </a:extLst>
              </p:cNvPr>
              <p:cNvSpPr txBox="1"/>
              <p:nvPr/>
            </p:nvSpPr>
            <p:spPr>
              <a:xfrm>
                <a:off x="6091264" y="1105349"/>
                <a:ext cx="53816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de-DE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5176DEBA-A6EF-42A0-9E1C-CDE8B0C0D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264" y="1105349"/>
                <a:ext cx="538161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0848CC28-F982-4858-8CFA-0CB1DAD7964A}"/>
                  </a:ext>
                </a:extLst>
              </p:cNvPr>
              <p:cNvSpPr txBox="1"/>
              <p:nvPr/>
            </p:nvSpPr>
            <p:spPr>
              <a:xfrm>
                <a:off x="925834" y="1102968"/>
                <a:ext cx="53816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de-DE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0848CC28-F982-4858-8CFA-0CB1DAD79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34" y="1102968"/>
                <a:ext cx="538161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5BCD221-0226-4440-8A89-AE4985C24974}"/>
                  </a:ext>
                </a:extLst>
              </p:cNvPr>
              <p:cNvSpPr txBox="1"/>
              <p:nvPr/>
            </p:nvSpPr>
            <p:spPr>
              <a:xfrm>
                <a:off x="4033045" y="3865156"/>
                <a:ext cx="64556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2,5</m:t>
                      </m:r>
                      <m:r>
                        <a:rPr lang="de-DE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5BCD221-0226-4440-8A89-AE4985C24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045" y="3865156"/>
                <a:ext cx="645561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68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6E367-9853-46BB-90D6-1C67B3F7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Sensor Position – </a:t>
            </a:r>
            <a:r>
              <a:rPr lang="en-US" altLang="de-DE" dirty="0" err="1"/>
              <a:t>Exklusive</a:t>
            </a:r>
            <a:r>
              <a:rPr lang="en-US" altLang="de-DE" dirty="0"/>
              <a:t> </a:t>
            </a:r>
            <a:r>
              <a:rPr lang="en-US" altLang="de-DE" dirty="0" err="1"/>
              <a:t>Messrichtung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100DB8-B5EB-4329-981A-B5BC027BB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556792"/>
            <a:ext cx="3528392" cy="936104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Vertikale Translation bis Sensor auf Spule (1) liegt</a:t>
            </a:r>
          </a:p>
          <a:p>
            <a:pPr marL="0" indent="0">
              <a:buClr>
                <a:schemeClr val="accent1">
                  <a:lumMod val="75000"/>
                </a:schemeClr>
              </a:buClr>
            </a:pPr>
            <a:endParaRPr lang="de-DE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dirty="0"/>
          </a:p>
          <a:p>
            <a:pPr marL="0" indent="0">
              <a:buClr>
                <a:schemeClr val="accent1">
                  <a:lumMod val="75000"/>
                </a:schemeClr>
              </a:buClr>
            </a:pPr>
            <a:endParaRPr lang="de-DE" dirty="0"/>
          </a:p>
          <a:p>
            <a:pPr marL="0" indent="0">
              <a:buClr>
                <a:schemeClr val="accent1">
                  <a:lumMod val="75000"/>
                </a:schemeClr>
              </a:buClr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013878-339D-4C8D-8AC4-9C5D54E9396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11</a:t>
            </a:fld>
            <a:endParaRPr lang="en-US" alt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12B55E7-8F57-48D4-9EF3-57CFFFB7D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790145"/>
            <a:ext cx="5269028" cy="315212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777DCDE-7BC6-452A-97D6-12D3FA8564EC}"/>
              </a:ext>
            </a:extLst>
          </p:cNvPr>
          <p:cNvSpPr txBox="1"/>
          <p:nvPr/>
        </p:nvSpPr>
        <p:spPr>
          <a:xfrm>
            <a:off x="5652120" y="3717032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B949A5E-A10F-4A5E-84FC-DFEC575A3A89}"/>
                  </a:ext>
                </a:extLst>
              </p:cNvPr>
              <p:cNvSpPr txBox="1"/>
              <p:nvPr/>
            </p:nvSpPr>
            <p:spPr>
              <a:xfrm>
                <a:off x="107504" y="4473146"/>
                <a:ext cx="826489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  <a:latin typeface="+mn-lt"/>
                  </a:rPr>
                  <a:t> Idee: Nutzung einer exklusiven Messachse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  <a:latin typeface="+mn-lt"/>
                  </a:rPr>
                  <a:t> für das Schätzmodell</a:t>
                </a:r>
              </a:p>
              <a:p>
                <a:pPr marL="800100" lvl="1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  <a:latin typeface="+mn-lt"/>
                  </a:rPr>
                  <a:t>Sensorpositionen mit </a:t>
                </a:r>
                <a:r>
                  <a:rPr lang="de-DE" dirty="0" err="1">
                    <a:solidFill>
                      <a:schemeClr val="tx1"/>
                    </a:solidFill>
                    <a:latin typeface="+mn-lt"/>
                  </a:rPr>
                  <a:t>sinusoidem</a:t>
                </a:r>
                <a:r>
                  <a:rPr lang="de-DE" dirty="0">
                    <a:solidFill>
                      <a:schemeClr val="tx1"/>
                    </a:solidFill>
                    <a:latin typeface="+mn-lt"/>
                  </a:rPr>
                  <a:t>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  <a:latin typeface="+mn-lt"/>
                  </a:rPr>
                  <a:t> </a:t>
                </a:r>
              </a:p>
              <a:p>
                <a:pPr marL="800100" lvl="1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  <a:latin typeface="+mn-lt"/>
                  </a:rPr>
                  <a:t>Verringerung der Komplexität durch Reduktion der Dimension</a:t>
                </a:r>
              </a:p>
              <a:p>
                <a:endParaRPr lang="de-DE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B949A5E-A10F-4A5E-84FC-DFEC575A3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473146"/>
                <a:ext cx="8264891" cy="1323439"/>
              </a:xfrm>
              <a:prstGeom prst="rect">
                <a:avLst/>
              </a:prstGeom>
              <a:blipFill>
                <a:blip r:embed="rId3"/>
                <a:stretch>
                  <a:fillRect l="-664" t="-2304" r="-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62FDD364-7283-4175-941F-BD21C4489118}"/>
              </a:ext>
            </a:extLst>
          </p:cNvPr>
          <p:cNvSpPr txBox="1"/>
          <p:nvPr/>
        </p:nvSpPr>
        <p:spPr>
          <a:xfrm>
            <a:off x="107504" y="2766720"/>
            <a:ext cx="6193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/>
                </a:solidFill>
                <a:latin typeface="+mn-lt"/>
              </a:rPr>
              <a:t>Fast orthogonale Beziehung zwischen Messrichtung und Spule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BDAAA072-4FF0-4272-8137-594D9918C675}"/>
              </a:ext>
            </a:extLst>
          </p:cNvPr>
          <p:cNvSpPr/>
          <p:nvPr/>
        </p:nvSpPr>
        <p:spPr bwMode="auto">
          <a:xfrm>
            <a:off x="243787" y="3748430"/>
            <a:ext cx="648072" cy="30084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D28D24A-FCA7-474D-98C2-2AD356916696}"/>
                  </a:ext>
                </a:extLst>
              </p:cNvPr>
              <p:cNvSpPr txBox="1"/>
              <p:nvPr/>
            </p:nvSpPr>
            <p:spPr>
              <a:xfrm>
                <a:off x="952431" y="3695331"/>
                <a:ext cx="41339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  <a:latin typeface="+mn-lt"/>
                  </a:rPr>
                  <a:t>Unverformtes </a:t>
                </a:r>
                <a:r>
                  <a:rPr lang="de-DE" dirty="0" err="1">
                    <a:solidFill>
                      <a:schemeClr val="tx1"/>
                    </a:solidFill>
                    <a:latin typeface="+mn-lt"/>
                  </a:rPr>
                  <a:t>sinusoides</a:t>
                </a:r>
                <a:r>
                  <a:rPr lang="de-DE" dirty="0">
                    <a:solidFill>
                      <a:schemeClr val="tx1"/>
                    </a:solidFill>
                    <a:latin typeface="+mn-lt"/>
                  </a:rPr>
                  <a:t>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  <a:latin typeface="+mn-lt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D28D24A-FCA7-474D-98C2-2AD356916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31" y="3695331"/>
                <a:ext cx="4133952" cy="707886"/>
              </a:xfrm>
              <a:prstGeom prst="rect">
                <a:avLst/>
              </a:prstGeom>
              <a:blipFill>
                <a:blip r:embed="rId4"/>
                <a:stretch>
                  <a:fillRect l="-1475" t="-34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68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B78490B-D16C-4C91-B96F-5326A0E8E1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8013" cy="4668168"/>
              </a:xfrm>
            </p:spPr>
            <p:txBody>
              <a:bodyPr/>
              <a:lstStyle/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Problem: 	Tiefpassfilter verursacht ungewollte 									Geschwindigkeitsabhängigkeit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Starke Phasenverschiebung und geschwächte Amplitude bei hohen Geschwindigkeiten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Signale bei niedrigen Geschwindigkeiten nahezu ungefiltert 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Übertragung dieses Verhaltens auf alle Geschwindigkeiten</a:t>
                </a:r>
              </a:p>
              <a:p>
                <a:pPr marL="0" indent="0">
                  <a:buClr>
                    <a:schemeClr val="accent1">
                      <a:lumMod val="75000"/>
                    </a:schemeClr>
                  </a:buClr>
                </a:pPr>
                <a:r>
                  <a:rPr lang="de-DE" sz="2000" dirty="0"/>
                  <a:t>		</a:t>
                </a:r>
              </a:p>
              <a:p>
                <a:pPr marL="0" indent="0">
                  <a:buClr>
                    <a:schemeClr val="accent1">
                      <a:lumMod val="75000"/>
                    </a:schemeClr>
                  </a:buClr>
                </a:pPr>
                <a:r>
                  <a:rPr lang="de-DE" sz="2000" dirty="0"/>
                  <a:t>		Approximation von Ein-Ausgabe-Paaren</a:t>
                </a:r>
                <a:endParaRPr lang="de-DE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chemeClr val="accent1">
                      <a:lumMod val="75000"/>
                    </a:schemeClr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û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Clr>
                    <a:schemeClr val="accent1">
                      <a:lumMod val="75000"/>
                    </a:schemeClr>
                  </a:buClr>
                </a:pPr>
                <a:endParaRPr lang="de-DE" dirty="0"/>
              </a:p>
              <a:p>
                <a:pPr marL="0" indent="0">
                  <a:buClr>
                    <a:schemeClr val="accent1">
                      <a:lumMod val="75000"/>
                    </a:schemeClr>
                  </a:buClr>
                </a:pPr>
                <a:r>
                  <a:rPr lang="de-DE" dirty="0"/>
                  <a:t>	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B78490B-D16C-4C91-B96F-5326A0E8E1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8013" cy="4668168"/>
              </a:xfrm>
              <a:blipFill>
                <a:blip r:embed="rId2"/>
                <a:stretch>
                  <a:fillRect l="-667" t="-522" r="-444" b="-100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AFFAF518-A2BD-4E85-BE6C-00517B1B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Signal Verarbeitung - Approximation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4CAD80-A425-4EDF-81EE-5CA3841B00E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12</a:t>
            </a:fld>
            <a:endParaRPr lang="en-US" alt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DD9F61EC-BD48-4C86-8279-11553F7951FC}"/>
              </a:ext>
            </a:extLst>
          </p:cNvPr>
          <p:cNvSpPr/>
          <p:nvPr/>
        </p:nvSpPr>
        <p:spPr bwMode="auto">
          <a:xfrm>
            <a:off x="683568" y="5249558"/>
            <a:ext cx="648072" cy="30084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6940F412-F6D2-41BA-886F-E340375941F6}"/>
                  </a:ext>
                </a:extLst>
              </p:cNvPr>
              <p:cNvSpPr txBox="1"/>
              <p:nvPr/>
            </p:nvSpPr>
            <p:spPr>
              <a:xfrm>
                <a:off x="899610" y="1837273"/>
                <a:ext cx="184269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  <a:latin typeface="+mn-lt"/>
                  </a:rPr>
                  <a:t>Ungefiltertes</a:t>
                </a:r>
              </a:p>
              <a:p>
                <a:pPr algn="ctr"/>
                <a:r>
                  <a:rPr lang="de-DE" dirty="0">
                    <a:solidFill>
                      <a:schemeClr val="tx1"/>
                    </a:solidFill>
                    <a:latin typeface="+mn-lt"/>
                  </a:rPr>
                  <a:t> Signal</a:t>
                </a:r>
                <a:endParaRPr lang="de-DE" b="0" dirty="0">
                  <a:solidFill>
                    <a:schemeClr val="tx1"/>
                  </a:solidFill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6940F412-F6D2-41BA-886F-E34037594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10" y="1837273"/>
                <a:ext cx="1842695" cy="1015663"/>
              </a:xfrm>
              <a:prstGeom prst="rect">
                <a:avLst/>
              </a:prstGeom>
              <a:blipFill>
                <a:blip r:embed="rId3"/>
                <a:stretch>
                  <a:fillRect t="-23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6ABED3C-C304-442E-9E94-D71C6BB8B343}"/>
              </a:ext>
            </a:extLst>
          </p:cNvPr>
          <p:cNvSpPr/>
          <p:nvPr/>
        </p:nvSpPr>
        <p:spPr bwMode="auto">
          <a:xfrm>
            <a:off x="3656009" y="1990618"/>
            <a:ext cx="1830393" cy="792088"/>
          </a:xfrm>
          <a:prstGeom prst="round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7CDDCF85-E96F-428E-98D0-C98F1D86BA9C}"/>
                  </a:ext>
                </a:extLst>
              </p:cNvPr>
              <p:cNvSpPr txBox="1"/>
              <p:nvPr/>
            </p:nvSpPr>
            <p:spPr>
              <a:xfrm>
                <a:off x="3636567" y="2030941"/>
                <a:ext cx="192392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0" dirty="0">
                    <a:solidFill>
                      <a:schemeClr val="tx1"/>
                    </a:solidFill>
                    <a:latin typeface="+mn-lt"/>
                  </a:rPr>
                  <a:t>Sensorfaltung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7CDDCF85-E96F-428E-98D0-C98F1D86B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567" y="2030941"/>
                <a:ext cx="1923925" cy="707886"/>
              </a:xfrm>
              <a:prstGeom prst="rect">
                <a:avLst/>
              </a:prstGeom>
              <a:blipFill>
                <a:blip r:embed="rId4"/>
                <a:stretch>
                  <a:fillRect l="-3492" t="-34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8BF4579-4BF4-4F4D-90A1-69E75D38AF27}"/>
              </a:ext>
            </a:extLst>
          </p:cNvPr>
          <p:cNvCxnSpPr/>
          <p:nvPr/>
        </p:nvCxnSpPr>
        <p:spPr bwMode="auto">
          <a:xfrm>
            <a:off x="5678610" y="2384884"/>
            <a:ext cx="641796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62190DB-F454-4A87-B5B5-D9DCADE66810}"/>
              </a:ext>
            </a:extLst>
          </p:cNvPr>
          <p:cNvSpPr/>
          <p:nvPr/>
        </p:nvSpPr>
        <p:spPr bwMode="auto">
          <a:xfrm>
            <a:off x="911912" y="1837273"/>
            <a:ext cx="1830393" cy="1015663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42657EF-5677-4E29-BEE9-C17809B9A6AB}"/>
                  </a:ext>
                </a:extLst>
              </p:cNvPr>
              <p:cNvSpPr txBox="1"/>
              <p:nvPr/>
            </p:nvSpPr>
            <p:spPr>
              <a:xfrm>
                <a:off x="6744638" y="2030941"/>
                <a:ext cx="122501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  <a:latin typeface="+mn-lt"/>
                  </a:rPr>
                  <a:t>Messung</a:t>
                </a:r>
                <a:endParaRPr lang="de-DE" b="0" dirty="0">
                  <a:solidFill>
                    <a:schemeClr val="tx1"/>
                  </a:solidFill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42657EF-5677-4E29-BEE9-C17809B9A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638" y="2030941"/>
                <a:ext cx="1225015" cy="707886"/>
              </a:xfrm>
              <a:prstGeom prst="rect">
                <a:avLst/>
              </a:prstGeom>
              <a:blipFill>
                <a:blip r:embed="rId5"/>
                <a:stretch>
                  <a:fillRect l="-4975" t="-3448" r="-3483" b="-51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2AA2B6ED-57F9-4B79-A174-73F7185F79B5}"/>
              </a:ext>
            </a:extLst>
          </p:cNvPr>
          <p:cNvSpPr/>
          <p:nvPr/>
        </p:nvSpPr>
        <p:spPr bwMode="auto">
          <a:xfrm>
            <a:off x="6539349" y="1988840"/>
            <a:ext cx="1512168" cy="792088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19927A3-519C-42AC-A1A5-349F5FBE5CB3}"/>
              </a:ext>
            </a:extLst>
          </p:cNvPr>
          <p:cNvCxnSpPr/>
          <p:nvPr/>
        </p:nvCxnSpPr>
        <p:spPr bwMode="auto">
          <a:xfrm>
            <a:off x="2897687" y="2384884"/>
            <a:ext cx="641796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45163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1AD4B-90A9-4F80-9C37-B43F570A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Signal Verarbeitung – Rekonstruktion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0879F98-0C16-48B6-83D0-FEC587FA4F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0897" y="1196752"/>
                <a:ext cx="8228013" cy="4177078"/>
              </a:xfrm>
            </p:spPr>
            <p:txBody>
              <a:bodyPr/>
              <a:lstStyle/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>
                    <a:solidFill>
                      <a:schemeClr val="tx1"/>
                    </a:solidFill>
                  </a:rPr>
                  <a:t>Idee: Transformation der Messung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während des 						 Schätzprozesses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sz="2000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>
                    <a:solidFill>
                      <a:schemeClr val="tx1"/>
                    </a:solidFill>
                  </a:rPr>
                  <a:t>Aktuell: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0" indent="0">
                  <a:buClr>
                    <a:schemeClr val="accent1">
                      <a:lumMod val="75000"/>
                    </a:schemeClr>
                  </a:buClr>
                </a:pPr>
                <a:endParaRPr lang="de-DE" sz="2000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>
                    <a:solidFill>
                      <a:schemeClr val="tx1"/>
                    </a:solidFill>
                  </a:rPr>
                  <a:t>Identifikation eines neuen Systems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de-DE" sz="2000" b="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de-DE" sz="18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Eingabe ist Messung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sz="18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de-DE" sz="18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Ausgabe soll m</a:t>
                </a:r>
                <a:r>
                  <a:rPr lang="de-DE" sz="18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öglichst präzise Schätzung des ungefilterten Signals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sz="18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sein</a:t>
                </a:r>
              </a:p>
              <a:p>
                <a:pPr marL="800100" lvl="1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8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sz="1800" dirty="0">
                    <a:solidFill>
                      <a:schemeClr val="tx1"/>
                    </a:solidFill>
                  </a:rPr>
                  <a:t> idealerweise Geschwindigkeitsunabhängig</a:t>
                </a:r>
              </a:p>
              <a:p>
                <a:pPr marL="0" indent="0">
                  <a:buClr>
                    <a:schemeClr val="accent1">
                      <a:lumMod val="75000"/>
                    </a:schemeClr>
                  </a:buClr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0879F98-0C16-48B6-83D0-FEC587FA4F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0897" y="1196752"/>
                <a:ext cx="8228013" cy="4177078"/>
              </a:xfrm>
              <a:blipFill>
                <a:blip r:embed="rId2"/>
                <a:stretch>
                  <a:fillRect l="-741" t="-583" r="-222" b="-196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4652303-D6C6-4AF2-89C5-6B38E268D3F3}"/>
                  </a:ext>
                </a:extLst>
              </p:cNvPr>
              <p:cNvSpPr txBox="1"/>
              <p:nvPr/>
            </p:nvSpPr>
            <p:spPr>
              <a:xfrm>
                <a:off x="2165430" y="2927470"/>
                <a:ext cx="5262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4652303-D6C6-4AF2-89C5-6B38E268D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430" y="2927470"/>
                <a:ext cx="526233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226CA4A-B9EF-4E60-8397-FDD5C1B93C10}"/>
              </a:ext>
            </a:extLst>
          </p:cNvPr>
          <p:cNvSpPr/>
          <p:nvPr/>
        </p:nvSpPr>
        <p:spPr bwMode="auto">
          <a:xfrm>
            <a:off x="3470990" y="2818611"/>
            <a:ext cx="641796" cy="682247"/>
          </a:xfrm>
          <a:prstGeom prst="round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1E3ED6E-C39D-4593-A7CB-0FC92F6FC88C}"/>
                  </a:ext>
                </a:extLst>
              </p:cNvPr>
              <p:cNvSpPr txBox="1"/>
              <p:nvPr/>
            </p:nvSpPr>
            <p:spPr>
              <a:xfrm>
                <a:off x="3620599" y="2927469"/>
                <a:ext cx="3958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1E3ED6E-C39D-4593-A7CB-0FC92F6FC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599" y="2927469"/>
                <a:ext cx="39581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05314946-A613-408C-9329-A608B22D875F}"/>
                  </a:ext>
                </a:extLst>
              </p:cNvPr>
              <p:cNvSpPr txBox="1"/>
              <p:nvPr/>
            </p:nvSpPr>
            <p:spPr>
              <a:xfrm>
                <a:off x="4791558" y="2889185"/>
                <a:ext cx="10166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solidFill>
                      <a:schemeClr val="tx1"/>
                    </a:solidFill>
                    <a:latin typeface="+mn-lt"/>
                  </a:rPr>
                  <a:t>Messung</a:t>
                </a:r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05314946-A613-408C-9329-A608B22D8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558" y="2889185"/>
                <a:ext cx="1016625" cy="584775"/>
              </a:xfrm>
              <a:prstGeom prst="rect">
                <a:avLst/>
              </a:prstGeom>
              <a:blipFill>
                <a:blip r:embed="rId5"/>
                <a:stretch>
                  <a:fillRect l="-2994" t="-3125" r="-599" b="-20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C7BD46DE-21D1-4D01-88DB-CABFFFABA84A}"/>
              </a:ext>
            </a:extLst>
          </p:cNvPr>
          <p:cNvSpPr/>
          <p:nvPr/>
        </p:nvSpPr>
        <p:spPr bwMode="auto">
          <a:xfrm>
            <a:off x="4749942" y="2818611"/>
            <a:ext cx="1099858" cy="682247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43DCC0F-619E-4A64-B6D3-6D618C76B9F4}"/>
              </a:ext>
            </a:extLst>
          </p:cNvPr>
          <p:cNvCxnSpPr>
            <a:cxnSpLocks/>
          </p:cNvCxnSpPr>
          <p:nvPr/>
        </p:nvCxnSpPr>
        <p:spPr bwMode="auto">
          <a:xfrm>
            <a:off x="2895374" y="3127525"/>
            <a:ext cx="432048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86B70C21-6188-487E-9509-F9EFA76B7B7A}"/>
              </a:ext>
            </a:extLst>
          </p:cNvPr>
          <p:cNvSpPr/>
          <p:nvPr/>
        </p:nvSpPr>
        <p:spPr bwMode="auto">
          <a:xfrm>
            <a:off x="2110010" y="2818611"/>
            <a:ext cx="641796" cy="682247"/>
          </a:xfrm>
          <a:prstGeom prst="roundRect">
            <a:avLst/>
          </a:prstGeom>
          <a:noFill/>
          <a:ln w="28575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EA6DE35-B3F5-4E87-8F72-0292CF0735B9}"/>
              </a:ext>
            </a:extLst>
          </p:cNvPr>
          <p:cNvCxnSpPr>
            <a:cxnSpLocks/>
          </p:cNvCxnSpPr>
          <p:nvPr/>
        </p:nvCxnSpPr>
        <p:spPr bwMode="auto">
          <a:xfrm>
            <a:off x="4191518" y="3140309"/>
            <a:ext cx="432048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ACBD8024-7BF3-4B3B-8C82-E07367CF15CC}"/>
              </a:ext>
            </a:extLst>
          </p:cNvPr>
          <p:cNvSpPr/>
          <p:nvPr/>
        </p:nvSpPr>
        <p:spPr bwMode="auto">
          <a:xfrm>
            <a:off x="1979712" y="2564904"/>
            <a:ext cx="3939997" cy="1439211"/>
          </a:xfrm>
          <a:prstGeom prst="roundRect">
            <a:avLst/>
          </a:prstGeom>
          <a:noFill/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7B83B9C-6177-4CA3-8A40-32D69489D318}"/>
              </a:ext>
            </a:extLst>
          </p:cNvPr>
          <p:cNvSpPr txBox="1"/>
          <p:nvPr/>
        </p:nvSpPr>
        <p:spPr>
          <a:xfrm>
            <a:off x="3149308" y="3632390"/>
            <a:ext cx="161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solidFill>
                  <a:schemeClr val="tx1"/>
                </a:solidFill>
              </a:rPr>
              <a:t>Sensorsystem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67335A0E-2D29-4B69-B788-62CC613FE057}"/>
              </a:ext>
            </a:extLst>
          </p:cNvPr>
          <p:cNvSpPr/>
          <p:nvPr/>
        </p:nvSpPr>
        <p:spPr bwMode="auto">
          <a:xfrm>
            <a:off x="6871696" y="2711607"/>
            <a:ext cx="1573832" cy="106987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cs typeface="DejaVu Sans" charset="0"/>
              </a:rPr>
              <a:t>K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2AB621E6-ABD6-423C-BCC9-63301ACA07C7}"/>
              </a:ext>
            </a:extLst>
          </p:cNvPr>
          <p:cNvSpPr txBox="1"/>
          <p:nvPr/>
        </p:nvSpPr>
        <p:spPr>
          <a:xfrm>
            <a:off x="7185067" y="2892603"/>
            <a:ext cx="9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Kalman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Filter</a:t>
            </a: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8F8B0E87-DDA5-44A1-85BE-DD635872FBAD}"/>
              </a:ext>
            </a:extLst>
          </p:cNvPr>
          <p:cNvCxnSpPr/>
          <p:nvPr/>
        </p:nvCxnSpPr>
        <p:spPr bwMode="auto">
          <a:xfrm>
            <a:off x="5919709" y="3181572"/>
            <a:ext cx="876544" cy="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Foliennummernplatzhalter 3">
            <a:extLst>
              <a:ext uri="{FF2B5EF4-FFF2-40B4-BE49-F238E27FC236}">
                <a16:creationId xmlns:a16="http://schemas.microsoft.com/office/drawing/2014/main" id="{62782650-3425-4EC3-874C-25F8A03782D7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6300788" y="6480175"/>
            <a:ext cx="1379537" cy="377825"/>
          </a:xfrm>
        </p:spPr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13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266496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1AD4B-90A9-4F80-9C37-B43F570A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Signal Verarbeitung – Rekonstruktion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0879F98-0C16-48B6-83D0-FEC587FA4F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3101" y="3114872"/>
                <a:ext cx="8228013" cy="2036537"/>
              </a:xfrm>
            </p:spPr>
            <p:txBody>
              <a:bodyPr/>
              <a:lstStyle/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Identifikation von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de-DE" sz="2000" dirty="0"/>
                  <a:t> mithilfe der approximierten Ein-Ausgabe-Paare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2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de-DE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Evaluation durch Eingabe von echten Messungen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 err="1"/>
                  <a:t>Idenfikationsansätze</a:t>
                </a:r>
                <a:r>
                  <a:rPr lang="de-DE" sz="2000" dirty="0"/>
                  <a:t>:</a:t>
                </a:r>
              </a:p>
              <a:p>
                <a:pPr marL="800100" lvl="1" indent="-342900">
                  <a:buClr>
                    <a:schemeClr val="accent1">
                      <a:lumMod val="75000"/>
                    </a:schemeClr>
                  </a:buClr>
                  <a:buFont typeface="+mj-lt"/>
                  <a:buAutoNum type="arabicPeriod"/>
                </a:pPr>
                <a:r>
                  <a:rPr lang="de-DE" sz="1800" dirty="0"/>
                  <a:t>Korrelationsanalyse</a:t>
                </a:r>
              </a:p>
              <a:p>
                <a:pPr marL="800100" lvl="1" indent="-342900">
                  <a:buClr>
                    <a:schemeClr val="accent1">
                      <a:lumMod val="75000"/>
                    </a:schemeClr>
                  </a:buClr>
                  <a:buFont typeface="+mj-lt"/>
                  <a:buAutoNum type="arabicPeriod"/>
                </a:pPr>
                <a:r>
                  <a:rPr lang="de-DE" sz="1800" dirty="0" err="1"/>
                  <a:t>Instrumentvariablen</a:t>
                </a:r>
                <a:r>
                  <a:rPr lang="de-DE" sz="1800" dirty="0"/>
                  <a:t>-Schätzung</a:t>
                </a:r>
              </a:p>
              <a:p>
                <a:pPr marL="800100" lvl="1" indent="-342900">
                  <a:buClr>
                    <a:schemeClr val="accent1">
                      <a:lumMod val="75000"/>
                    </a:schemeClr>
                  </a:buClr>
                  <a:buFont typeface="+mj-lt"/>
                  <a:buAutoNum type="arabicPeriod"/>
                </a:pPr>
                <a:r>
                  <a:rPr lang="de-DE" sz="1800" dirty="0"/>
                  <a:t>Sub-Space Identifikation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0879F98-0C16-48B6-83D0-FEC587FA4F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3101" y="3114872"/>
                <a:ext cx="8228013" cy="2036537"/>
              </a:xfrm>
              <a:blipFill>
                <a:blip r:embed="rId2"/>
                <a:stretch>
                  <a:fillRect l="-667" t="-1198" b="-482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DA6E9FB-0ACC-478C-BC44-64D6058A6F14}"/>
              </a:ext>
            </a:extLst>
          </p:cNvPr>
          <p:cNvSpPr/>
          <p:nvPr/>
        </p:nvSpPr>
        <p:spPr bwMode="auto">
          <a:xfrm>
            <a:off x="4835798" y="1389979"/>
            <a:ext cx="641796" cy="682247"/>
          </a:xfrm>
          <a:prstGeom prst="roundRect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5A9F786-EDB1-498C-A3D4-FD9EC61C909E}"/>
                  </a:ext>
                </a:extLst>
              </p:cNvPr>
              <p:cNvSpPr txBox="1"/>
              <p:nvPr/>
            </p:nvSpPr>
            <p:spPr>
              <a:xfrm>
                <a:off x="4985407" y="1498837"/>
                <a:ext cx="4102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5A9F786-EDB1-498C-A3D4-FD9EC61C9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407" y="1498837"/>
                <a:ext cx="410241" cy="400110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586771A-FE59-4425-9156-AEF655B99DB9}"/>
              </a:ext>
            </a:extLst>
          </p:cNvPr>
          <p:cNvCxnSpPr/>
          <p:nvPr/>
        </p:nvCxnSpPr>
        <p:spPr bwMode="auto">
          <a:xfrm>
            <a:off x="4281377" y="1744509"/>
            <a:ext cx="432048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6CD243C-5FEB-4660-970A-AF4413E3FCC9}"/>
              </a:ext>
            </a:extLst>
          </p:cNvPr>
          <p:cNvCxnSpPr/>
          <p:nvPr/>
        </p:nvCxnSpPr>
        <p:spPr bwMode="auto">
          <a:xfrm>
            <a:off x="5554352" y="1744509"/>
            <a:ext cx="432048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DE8FAC73-EBCD-411D-9A2D-CA2AD2673523}"/>
              </a:ext>
            </a:extLst>
          </p:cNvPr>
          <p:cNvSpPr/>
          <p:nvPr/>
        </p:nvSpPr>
        <p:spPr bwMode="auto">
          <a:xfrm>
            <a:off x="6114750" y="1389979"/>
            <a:ext cx="641796" cy="682247"/>
          </a:xfrm>
          <a:prstGeom prst="roundRect">
            <a:avLst/>
          </a:prstGeom>
          <a:noFill/>
          <a:ln w="28575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A303A85F-15FB-4715-B6E2-608C76D2F626}"/>
                  </a:ext>
                </a:extLst>
              </p:cNvPr>
              <p:cNvSpPr txBox="1"/>
              <p:nvPr/>
            </p:nvSpPr>
            <p:spPr>
              <a:xfrm>
                <a:off x="6175737" y="1497030"/>
                <a:ext cx="493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A303A85F-15FB-4715-B6E2-608C76D2F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737" y="1497030"/>
                <a:ext cx="493660" cy="400110"/>
              </a:xfrm>
              <a:prstGeom prst="rect">
                <a:avLst/>
              </a:prstGeom>
              <a:blipFill>
                <a:blip r:embed="rId4"/>
                <a:stretch>
                  <a:fillRect t="-4615" r="-16049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10B5D744-8390-48AD-B973-AA9BBA6868D2}"/>
              </a:ext>
            </a:extLst>
          </p:cNvPr>
          <p:cNvSpPr/>
          <p:nvPr/>
        </p:nvSpPr>
        <p:spPr bwMode="auto">
          <a:xfrm>
            <a:off x="2852546" y="834319"/>
            <a:ext cx="4178666" cy="1932319"/>
          </a:xfrm>
          <a:prstGeom prst="roundRect">
            <a:avLst/>
          </a:prstGeom>
          <a:noFill/>
          <a:ln w="2857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650468F-548B-4BEB-88FD-13D74DF1A210}"/>
              </a:ext>
            </a:extLst>
          </p:cNvPr>
          <p:cNvSpPr txBox="1"/>
          <p:nvPr/>
        </p:nvSpPr>
        <p:spPr>
          <a:xfrm>
            <a:off x="4491811" y="219967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>
                <a:solidFill>
                  <a:schemeClr val="tx1"/>
                </a:solidFill>
              </a:rPr>
              <a:t>Rekonstruktionssystem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4EF3EC1-BB55-41BD-9460-05FC1FF63AF6}"/>
              </a:ext>
            </a:extLst>
          </p:cNvPr>
          <p:cNvSpPr/>
          <p:nvPr/>
        </p:nvSpPr>
        <p:spPr bwMode="auto">
          <a:xfrm>
            <a:off x="7308460" y="1245240"/>
            <a:ext cx="1573832" cy="106987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cs typeface="DejaVu Sans" charset="0"/>
              </a:rPr>
              <a:t>K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720FF3B-B730-4DB6-8ED7-6F71169108A8}"/>
              </a:ext>
            </a:extLst>
          </p:cNvPr>
          <p:cNvSpPr txBox="1"/>
          <p:nvPr/>
        </p:nvSpPr>
        <p:spPr>
          <a:xfrm>
            <a:off x="7621831" y="1426236"/>
            <a:ext cx="9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Kalman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Filter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DC2542-5B92-4A93-A9E3-6C1EA3C2F9ED}"/>
              </a:ext>
            </a:extLst>
          </p:cNvPr>
          <p:cNvCxnSpPr/>
          <p:nvPr/>
        </p:nvCxnSpPr>
        <p:spPr bwMode="auto">
          <a:xfrm>
            <a:off x="6821924" y="1744509"/>
            <a:ext cx="41213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369C6933-0E93-456D-85C5-20CC36EBAD6F}"/>
                  </a:ext>
                </a:extLst>
              </p:cNvPr>
              <p:cNvSpPr txBox="1"/>
              <p:nvPr/>
            </p:nvSpPr>
            <p:spPr>
              <a:xfrm>
                <a:off x="527098" y="1501953"/>
                <a:ext cx="5262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369C6933-0E93-456D-85C5-20CC36EBA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98" y="1501953"/>
                <a:ext cx="526233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44879E27-0ADA-4FE4-A787-9E50BDF69E52}"/>
              </a:ext>
            </a:extLst>
          </p:cNvPr>
          <p:cNvSpPr/>
          <p:nvPr/>
        </p:nvSpPr>
        <p:spPr bwMode="auto">
          <a:xfrm>
            <a:off x="1832658" y="1393094"/>
            <a:ext cx="641796" cy="682247"/>
          </a:xfrm>
          <a:prstGeom prst="round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BFC0DBF3-AFA6-4E34-993D-F8D299574045}"/>
                  </a:ext>
                </a:extLst>
              </p:cNvPr>
              <p:cNvSpPr txBox="1"/>
              <p:nvPr/>
            </p:nvSpPr>
            <p:spPr>
              <a:xfrm>
                <a:off x="1982267" y="1501952"/>
                <a:ext cx="3958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BFC0DBF3-AFA6-4E34-993D-F8D299574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267" y="1501952"/>
                <a:ext cx="39581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6AF68B56-F30B-41F4-A595-6DD9C5DA01D5}"/>
                  </a:ext>
                </a:extLst>
              </p:cNvPr>
              <p:cNvSpPr txBox="1"/>
              <p:nvPr/>
            </p:nvSpPr>
            <p:spPr>
              <a:xfrm>
                <a:off x="3153226" y="1463668"/>
                <a:ext cx="10166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solidFill>
                      <a:schemeClr val="tx1"/>
                    </a:solidFill>
                    <a:latin typeface="+mn-lt"/>
                  </a:rPr>
                  <a:t>Messung</a:t>
                </a:r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6AF68B56-F30B-41F4-A595-6DD9C5DA0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226" y="1463668"/>
                <a:ext cx="1016625" cy="584775"/>
              </a:xfrm>
              <a:prstGeom prst="rect">
                <a:avLst/>
              </a:prstGeom>
              <a:blipFill>
                <a:blip r:embed="rId7"/>
                <a:stretch>
                  <a:fillRect l="-2994" t="-3125" r="-599"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F85ABACE-ED02-4708-8D9B-13501B4DCDA9}"/>
              </a:ext>
            </a:extLst>
          </p:cNvPr>
          <p:cNvSpPr/>
          <p:nvPr/>
        </p:nvSpPr>
        <p:spPr bwMode="auto">
          <a:xfrm>
            <a:off x="3111610" y="1393094"/>
            <a:ext cx="1099858" cy="682247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3413DFD8-000B-45BB-871B-C9F3ACBE87E0}"/>
              </a:ext>
            </a:extLst>
          </p:cNvPr>
          <p:cNvSpPr/>
          <p:nvPr/>
        </p:nvSpPr>
        <p:spPr bwMode="auto">
          <a:xfrm>
            <a:off x="471678" y="1393094"/>
            <a:ext cx="641796" cy="682247"/>
          </a:xfrm>
          <a:prstGeom prst="roundRect">
            <a:avLst/>
          </a:prstGeom>
          <a:noFill/>
          <a:ln w="28575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5FAB7484-8398-4E48-894E-4C536BE8F28E}"/>
              </a:ext>
            </a:extLst>
          </p:cNvPr>
          <p:cNvSpPr/>
          <p:nvPr/>
        </p:nvSpPr>
        <p:spPr bwMode="auto">
          <a:xfrm>
            <a:off x="251520" y="836712"/>
            <a:ext cx="4202695" cy="1929926"/>
          </a:xfrm>
          <a:prstGeom prst="roundRect">
            <a:avLst/>
          </a:prstGeom>
          <a:noFill/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638E9873-F8EB-44F6-82A1-DAD425262DCF}"/>
              </a:ext>
            </a:extLst>
          </p:cNvPr>
          <p:cNvSpPr txBox="1"/>
          <p:nvPr/>
        </p:nvSpPr>
        <p:spPr>
          <a:xfrm>
            <a:off x="920277" y="2185878"/>
            <a:ext cx="161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solidFill>
                  <a:schemeClr val="tx1"/>
                </a:solidFill>
              </a:rPr>
              <a:t>Sensorsystem</a:t>
            </a: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4750A53-B8CF-470B-A790-48AF4B72D69D}"/>
              </a:ext>
            </a:extLst>
          </p:cNvPr>
          <p:cNvCxnSpPr/>
          <p:nvPr/>
        </p:nvCxnSpPr>
        <p:spPr bwMode="auto">
          <a:xfrm>
            <a:off x="2637846" y="1732614"/>
            <a:ext cx="432048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7B86BDE0-005E-46B4-A527-230D24F9F073}"/>
              </a:ext>
            </a:extLst>
          </p:cNvPr>
          <p:cNvCxnSpPr/>
          <p:nvPr/>
        </p:nvCxnSpPr>
        <p:spPr bwMode="auto">
          <a:xfrm>
            <a:off x="1233872" y="1744509"/>
            <a:ext cx="432048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Foliennummernplatzhalter 3">
            <a:extLst>
              <a:ext uri="{FF2B5EF4-FFF2-40B4-BE49-F238E27FC236}">
                <a16:creationId xmlns:a16="http://schemas.microsoft.com/office/drawing/2014/main" id="{E2E909B1-6F6E-4154-8CFD-6F12E0BF6424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6300788" y="6480175"/>
            <a:ext cx="1379537" cy="377825"/>
          </a:xfrm>
        </p:spPr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14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322509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6" grpId="0" animBg="1"/>
      <p:bldP spid="27" grpId="0"/>
      <p:bldP spid="30" grpId="0" animBg="1"/>
      <p:bldP spid="31" grpId="0"/>
      <p:bldP spid="34" grpId="0" animBg="1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FCA7AF3F-3AE0-4DED-9A03-3EA6690E8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/>
              <a:t>Signal </a:t>
            </a:r>
            <a:r>
              <a:rPr lang="en-US" altLang="de-DE" dirty="0" err="1"/>
              <a:t>Rekonstruktion</a:t>
            </a:r>
            <a:r>
              <a:rPr lang="en-US" altLang="de-DE" dirty="0"/>
              <a:t> – 1. </a:t>
            </a:r>
            <a:r>
              <a:rPr lang="en-US" altLang="de-DE" dirty="0" err="1"/>
              <a:t>Korrelationsanalyse</a:t>
            </a:r>
            <a:endParaRPr lang="en-US" alt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99D6C29-0A81-48D6-9332-A3D97B1F7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9731" y="764704"/>
                <a:ext cx="8362950" cy="4103688"/>
              </a:xfr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/>
                  <a:t>Beschreibung des Systems durch Impulsantwort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de-DE" sz="2000" dirty="0"/>
                  <a:t> </a:t>
                </a:r>
                <a:r>
                  <a:rPr lang="de-DE" dirty="0"/>
                  <a:t>		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i="1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/>
                  <a:t>Ansatz: 		Mithilfe der Kreuzkorrelation von Ein- und Ausgabe die 				Gewichtsfunktion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de-DE" sz="2000" dirty="0"/>
                  <a:t> bestimmen</a:t>
                </a:r>
              </a:p>
              <a:p>
                <a:pPr marL="1828800" lvl="4" indent="0">
                  <a:buClr>
                    <a:schemeClr val="accent1">
                      <a:lumMod val="75000"/>
                    </a:schemeClr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𝑦𝑢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𝑢𝑢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r>
                        <m:rPr>
                          <m:sty m:val="p"/>
                        </m:rPr>
                        <a:rPr lang="el-GR" sz="1800" i="1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de-DE" sz="180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de-DE" sz="180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de-DE" sz="18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pPr marL="1828800" lvl="4" indent="0">
                  <a:buClr>
                    <a:schemeClr val="accent1">
                      <a:lumMod val="75000"/>
                    </a:schemeClr>
                  </a:buClr>
                  <a:defRPr/>
                </a:pPr>
                <a:endParaRPr lang="de-DE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/>
                  <a:t>Für eine endliche Anzahl an Eingaben </a:t>
                </a:r>
                <a:r>
                  <a:rPr lang="de-DE" sz="2000" i="1" dirty="0"/>
                  <a:t>N </a:t>
                </a:r>
                <a:r>
                  <a:rPr lang="de-DE" sz="2000" dirty="0"/>
                  <a:t>wird nun approximiert</a:t>
                </a:r>
                <a:r>
                  <a:rPr lang="de-DE" sz="2000" i="1" dirty="0"/>
                  <a:t>:</a:t>
                </a:r>
                <a:endParaRPr lang="de-DE" sz="16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𝑦𝑢</m:t>
                        </m:r>
                      </m:sub>
                      <m: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de-DE" sz="16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de-DE" sz="16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de-DE" sz="16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τ</m:t>
                        </m:r>
                      </m:sup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</a:rPr>
                              <m:t>τ</m:t>
                            </m:r>
                          </m:e>
                        </m:d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de-DE" sz="1600" dirty="0"/>
                  <a:t> ,   		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1, 2, …</m:t>
                    </m:r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de-DE" sz="16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𝑢𝑢</m:t>
                        </m:r>
                      </m:sub>
                      <m: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de-DE" sz="16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de-DE" sz="16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de-DE" sz="16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  <m:e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</a:rPr>
                              <m:t>τ</m:t>
                            </m:r>
                          </m:e>
                        </m:d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de-DE" sz="1600" dirty="0"/>
                  <a:t>, 		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1, 2, …</m:t>
                    </m:r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de-DE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endParaRPr lang="de-DE" dirty="0"/>
              </a:p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Symbol" panose="05050102010706020507" pitchFamily="18" charset="2"/>
                  <a:buChar char="-"/>
                  <a:defRPr/>
                </a:pPr>
                <a:r>
                  <a:rPr lang="de-DE" sz="2000" dirty="0" err="1"/>
                  <a:t>Pre-Whitening</a:t>
                </a:r>
                <a:r>
                  <a:rPr lang="de-DE" sz="2000" dirty="0"/>
                  <a:t> Filter erforderlich</a:t>
                </a:r>
              </a:p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Symbol" panose="05050102010706020507" pitchFamily="18" charset="2"/>
                  <a:buChar char="-"/>
                  <a:defRPr/>
                </a:pPr>
                <a:r>
                  <a:rPr lang="de-DE" sz="2000" dirty="0"/>
                  <a:t>Verwendete Eingaben müssen das Verhalten des Systems repräsentieren </a:t>
                </a:r>
              </a:p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Symbol" panose="05050102010706020507" pitchFamily="18" charset="2"/>
                  <a:buChar char="-"/>
                  <a:defRPr/>
                </a:pPr>
                <a:r>
                  <a:rPr lang="de-DE" sz="2000" dirty="0"/>
                  <a:t>Hohe Ordnung und damit hohe Komplexität benötigt</a:t>
                </a:r>
                <a:endParaRPr lang="de-DE" sz="1600" dirty="0"/>
              </a:p>
              <a:p>
                <a:pPr marL="1828800" lvl="4" indent="0">
                  <a:buClr>
                    <a:schemeClr val="accent1">
                      <a:lumMod val="75000"/>
                    </a:schemeClr>
                  </a:buClr>
                  <a:defRPr/>
                </a:pPr>
                <a:endParaRPr lang="de-DE" sz="2000" dirty="0">
                  <a:ea typeface="+mn-ea"/>
                </a:endParaRPr>
              </a:p>
            </p:txBody>
          </p:sp>
        </mc:Choice>
        <mc:Fallback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99D6C29-0A81-48D6-9332-A3D97B1F7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9731" y="764704"/>
                <a:ext cx="8362950" cy="4103688"/>
              </a:xfrm>
              <a:blipFill>
                <a:blip r:embed="rId3"/>
                <a:stretch>
                  <a:fillRect l="-728" t="-5325" b="-3624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A3C3327-EEF0-4DCF-B966-79AC65317EA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15</a:t>
            </a:fld>
            <a:endParaRPr lang="en-US" alt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46851D-72C7-4D0D-8C4F-D4DD4B1E4EA9}"/>
              </a:ext>
            </a:extLst>
          </p:cNvPr>
          <p:cNvSpPr/>
          <p:nvPr/>
        </p:nvSpPr>
        <p:spPr bwMode="auto">
          <a:xfrm>
            <a:off x="899592" y="3573016"/>
            <a:ext cx="5976664" cy="864096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963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FCA7AF3F-3AE0-4DED-9A03-3EA6690E8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/>
              <a:t>Signal </a:t>
            </a:r>
            <a:r>
              <a:rPr lang="en-US" altLang="de-DE" dirty="0" err="1"/>
              <a:t>Rekonstruktion</a:t>
            </a:r>
            <a:r>
              <a:rPr lang="en-US" altLang="de-DE" dirty="0"/>
              <a:t> – 2. SRIVC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99D6C29-0A81-48D6-9332-A3D97B1F7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9731" y="908720"/>
                <a:ext cx="8362950" cy="4607967"/>
              </a:xfrm>
            </p:spPr>
            <p:txBody>
              <a:bodyPr/>
              <a:lstStyle/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>
                    <a:ea typeface="+mn-ea"/>
                  </a:rPr>
                  <a:t>„</a:t>
                </a:r>
                <a:r>
                  <a:rPr lang="de-DE" sz="2000" b="1" dirty="0" err="1">
                    <a:ea typeface="+mn-ea"/>
                  </a:rPr>
                  <a:t>S</a:t>
                </a:r>
                <a:r>
                  <a:rPr lang="de-DE" sz="2000" dirty="0" err="1">
                    <a:ea typeface="+mn-ea"/>
                  </a:rPr>
                  <a:t>implified</a:t>
                </a:r>
                <a:r>
                  <a:rPr lang="de-DE" sz="2000" dirty="0">
                    <a:ea typeface="+mn-ea"/>
                  </a:rPr>
                  <a:t> </a:t>
                </a:r>
                <a:r>
                  <a:rPr lang="de-DE" sz="2000" b="1" dirty="0" err="1">
                    <a:ea typeface="+mn-ea"/>
                  </a:rPr>
                  <a:t>R</a:t>
                </a:r>
                <a:r>
                  <a:rPr lang="de-DE" sz="2000" dirty="0" err="1">
                    <a:ea typeface="+mn-ea"/>
                  </a:rPr>
                  <a:t>efined</a:t>
                </a:r>
                <a:r>
                  <a:rPr lang="de-DE" sz="2000" dirty="0">
                    <a:ea typeface="+mn-ea"/>
                  </a:rPr>
                  <a:t> </a:t>
                </a:r>
                <a:r>
                  <a:rPr lang="de-DE" sz="2000" b="1" dirty="0">
                    <a:ea typeface="+mn-ea"/>
                  </a:rPr>
                  <a:t>I</a:t>
                </a:r>
                <a:r>
                  <a:rPr lang="de-DE" sz="2000" dirty="0">
                    <a:ea typeface="+mn-ea"/>
                  </a:rPr>
                  <a:t>nstrumental </a:t>
                </a:r>
                <a:r>
                  <a:rPr lang="de-DE" sz="2000" b="1" dirty="0">
                    <a:ea typeface="+mn-ea"/>
                  </a:rPr>
                  <a:t>V</a:t>
                </a:r>
                <a:r>
                  <a:rPr lang="de-DE" sz="2000" dirty="0">
                    <a:ea typeface="+mn-ea"/>
                  </a:rPr>
                  <a:t>ariable </a:t>
                </a:r>
                <a:r>
                  <a:rPr lang="de-DE" sz="2000" dirty="0" err="1">
                    <a:ea typeface="+mn-ea"/>
                  </a:rPr>
                  <a:t>method</a:t>
                </a:r>
                <a:r>
                  <a:rPr lang="de-DE" sz="2000" dirty="0">
                    <a:ea typeface="+mn-ea"/>
                  </a:rPr>
                  <a:t> </a:t>
                </a:r>
                <a:r>
                  <a:rPr lang="de-DE" sz="2000" dirty="0" err="1">
                    <a:ea typeface="+mn-ea"/>
                  </a:rPr>
                  <a:t>for</a:t>
                </a:r>
                <a:r>
                  <a:rPr lang="de-DE" sz="2000" dirty="0">
                    <a:ea typeface="+mn-ea"/>
                  </a:rPr>
                  <a:t> </a:t>
                </a:r>
                <a:r>
                  <a:rPr lang="de-DE" sz="2000" b="1" dirty="0" err="1">
                    <a:ea typeface="+mn-ea"/>
                  </a:rPr>
                  <a:t>C</a:t>
                </a:r>
                <a:r>
                  <a:rPr lang="de-DE" sz="2000" dirty="0" err="1">
                    <a:ea typeface="+mn-ea"/>
                  </a:rPr>
                  <a:t>ontinuous</a:t>
                </a:r>
                <a:r>
                  <a:rPr lang="de-DE" sz="2000" dirty="0">
                    <a:ea typeface="+mn-ea"/>
                  </a:rPr>
                  <a:t>-time Systems“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>
                    <a:ea typeface="+mn-ea"/>
                  </a:rPr>
                  <a:t>System beschrieben als Differentialgleichung</a:t>
                </a:r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16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)= 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6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1600" dirty="0"/>
                  <a:t>Sei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600" dirty="0"/>
                  <a:t> der Differentialoperator so lässt sich das System beschreiben:</a:t>
                </a:r>
              </a:p>
              <a:p>
                <a:pPr marL="457200" lvl="1" indent="0">
                  <a:buClr>
                    <a:schemeClr val="accent1">
                      <a:lumMod val="75000"/>
                    </a:schemeClr>
                  </a:buClr>
                  <a:defRPr/>
                </a:pPr>
                <a:r>
                  <a:rPr lang="de-DE" sz="1600" dirty="0"/>
                  <a:t>			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+ … </m:t>
                        </m:r>
                        <m:r>
                          <a:rPr lang="de-DE" sz="16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160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160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den>
                    </m:f>
                    <m:r>
                      <a:rPr lang="de-DE" sz="16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de-DE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1600" b="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>
                    <a:ea typeface="+mn-ea"/>
                  </a:rPr>
                  <a:t>Idee: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ea typeface="+mn-ea"/>
                      </a:rPr>
                      <m:t>F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den>
                    </m:f>
                    <m:r>
                      <a:rPr lang="de-DE" sz="20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+ … </m:t>
                        </m:r>
                        <m:r>
                          <a:rPr lang="de-DE" sz="20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00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00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den>
                    </m:f>
                  </m:oMath>
                </a14:m>
                <a:r>
                  <a:rPr lang="de-DE" sz="2000" dirty="0">
                    <a:ea typeface="+mn-ea"/>
                  </a:rPr>
                  <a:t> als </a:t>
                </a:r>
                <a:r>
                  <a:rPr lang="de-DE" sz="2000" dirty="0"/>
                  <a:t>Filter initialisieren und iterativ das Modell  trainieren 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/>
                  <a:t>Instrumentvariable: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sz="2000" i="1" dirty="0" err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000" i="1" dirty="0" err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2000" i="1" dirty="0" err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0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DE" sz="2000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de-DE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sz="2000" i="1" dirty="0">
                            <a:latin typeface="Cambria Math" panose="02040503050406030204" pitchFamily="18" charset="0"/>
                          </a:rPr>
                          <m:t>… −</m:t>
                        </m:r>
                        <m:sSubSup>
                          <m:sSubSupPr>
                            <m:ctrlPr>
                              <a:rPr lang="de-DE" sz="2000" i="1" dirty="0" err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000" i="1" dirty="0" err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2000" i="1" dirty="0" err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0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de-DE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Sup>
                          <m:sSubSupPr>
                            <m:ctrlPr>
                              <a:rPr lang="de-DE" sz="20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000" i="1" dirty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de-DE" sz="2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sz="2000" i="1" dirty="0" err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de-DE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000" i="1" dirty="0" err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DE" sz="20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de-DE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sz="2000" i="1" dirty="0">
                            <a:latin typeface="Cambria Math" panose="020405030504060302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de-DE" sz="20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sz="20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de-DE" sz="2000" i="1" dirty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bSup>
                        <m:d>
                          <m:dPr>
                            <m:ctrlPr>
                              <a:rPr lang="de-DE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de-DE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endParaRPr lang="de-DE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Symbol" panose="05050102010706020507" pitchFamily="18" charset="2"/>
                  <a:buChar char="-"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de-D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000" dirty="0"/>
                  <a:t> muss bekannt sein bzw. geschätzt werden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Symbol" panose="05050102010706020507" pitchFamily="18" charset="2"/>
                  <a:buChar char="-"/>
                  <a:defRPr/>
                </a:pPr>
                <a:r>
                  <a:rPr lang="de-DE" sz="2000" dirty="0"/>
                  <a:t>Modellordnung muss vorab geschätzt werden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Symbol" panose="05050102010706020507" pitchFamily="18" charset="2"/>
                  <a:buChar char="-"/>
                  <a:defRPr/>
                </a:pPr>
                <a:r>
                  <a:rPr lang="de-DE" sz="2000" dirty="0"/>
                  <a:t>Kann zu Konvergenzproblemen führen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endParaRPr lang="de-DE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endParaRPr lang="de-DE" sz="2000" dirty="0">
                  <a:ea typeface="+mn-ea"/>
                </a:endParaRPr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99D6C29-0A81-48D6-9332-A3D97B1F7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9731" y="908720"/>
                <a:ext cx="8362950" cy="4607967"/>
              </a:xfrm>
              <a:blipFill>
                <a:blip r:embed="rId3"/>
                <a:stretch>
                  <a:fillRect l="-802" t="-529" r="-1093" b="-1640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564CE00-0635-43C5-854C-7196165EA38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16</a:t>
            </a:fld>
            <a:endParaRPr lang="en-US" alt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09050B1-58E0-41BD-9DB8-4EAF56A7841B}"/>
              </a:ext>
            </a:extLst>
          </p:cNvPr>
          <p:cNvSpPr/>
          <p:nvPr/>
        </p:nvSpPr>
        <p:spPr bwMode="auto">
          <a:xfrm>
            <a:off x="2987824" y="3933056"/>
            <a:ext cx="4752528" cy="576064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519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FCA7AF3F-3AE0-4DED-9A03-3EA6690E8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/>
              <a:t>Signal </a:t>
            </a:r>
            <a:r>
              <a:rPr lang="en-US" altLang="de-DE" dirty="0" err="1"/>
              <a:t>Rekonstruktion</a:t>
            </a:r>
            <a:r>
              <a:rPr lang="en-US" altLang="de-DE" dirty="0"/>
              <a:t> – 3. State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99D6C29-0A81-48D6-9332-A3D97B1F7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692696"/>
                <a:ext cx="8362950" cy="4607967"/>
              </a:xfrm>
            </p:spPr>
            <p:txBody>
              <a:bodyPr/>
              <a:lstStyle/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b="1" dirty="0">
                    <a:ea typeface="+mn-ea"/>
                  </a:rPr>
                  <a:t>N4SID</a:t>
                </a:r>
                <a:r>
                  <a:rPr lang="de-DE" sz="2000" dirty="0">
                    <a:ea typeface="+mn-ea"/>
                  </a:rPr>
                  <a:t> – „</a:t>
                </a:r>
                <a:r>
                  <a:rPr lang="en-US" sz="2000" dirty="0">
                    <a:ea typeface="+mn-ea"/>
                  </a:rPr>
                  <a:t>N</a:t>
                </a:r>
                <a:r>
                  <a:rPr lang="en-US" sz="2000" dirty="0"/>
                  <a:t>umerical Algorithm for State Space Subspace System 			 	Identification”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System </a:t>
                </a:r>
                <a:r>
                  <a:rPr lang="en-US" sz="2000" dirty="0" err="1"/>
                  <a:t>im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Zustandraum</a:t>
                </a:r>
                <a:r>
                  <a:rPr lang="en-US" sz="2000" dirty="0"/>
                  <a:t>:</a:t>
                </a:r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 err="1"/>
                  <a:t>Idee</a:t>
                </a:r>
                <a:r>
                  <a:rPr lang="en-US" sz="2000" dirty="0"/>
                  <a:t>: </a:t>
                </a:r>
                <a:r>
                  <a:rPr lang="en-US" sz="2000" dirty="0" err="1"/>
                  <a:t>Ordnung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und </a:t>
                </a:r>
                <a:r>
                  <a:rPr lang="en-US" sz="2000" dirty="0" err="1"/>
                  <a:t>Parametrisierung</a:t>
                </a:r>
                <a:r>
                  <a:rPr lang="en-US" sz="2000" dirty="0"/>
                  <a:t> des Systems </a:t>
                </a:r>
                <a:r>
                  <a:rPr lang="en-US" sz="2000" dirty="0" err="1"/>
                  <a:t>aus</a:t>
                </a:r>
                <a:r>
                  <a:rPr lang="en-US" sz="2000" dirty="0"/>
                  <a:t> 				        </a:t>
                </a:r>
                <a:r>
                  <a:rPr lang="en-US" sz="2000" dirty="0" err="1"/>
                  <a:t>Unterräumen</a:t>
                </a:r>
                <a:r>
                  <a:rPr lang="en-US" sz="2000" dirty="0"/>
                  <a:t>  von Ein/</a:t>
                </a:r>
                <a:r>
                  <a:rPr lang="en-US" sz="2000" dirty="0" err="1"/>
                  <a:t>Ausgabe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schätzen</a:t>
                </a:r>
                <a:endParaRPr lang="en-US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Hankel-</a:t>
                </a:r>
                <a:r>
                  <a:rPr lang="en-US" sz="2000" dirty="0" err="1"/>
                  <a:t>Matrizen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vergangener</a:t>
                </a:r>
                <a:r>
                  <a:rPr lang="en-US" sz="2000" dirty="0"/>
                  <a:t>/</a:t>
                </a:r>
                <a:r>
                  <a:rPr lang="en-US" sz="2000" dirty="0" err="1"/>
                  <a:t>zukünftiger</a:t>
                </a:r>
                <a:r>
                  <a:rPr lang="en-US" sz="2000" dirty="0"/>
                  <a:t> Ein/</a:t>
                </a:r>
                <a:r>
                  <a:rPr lang="en-US" sz="2000" dirty="0" err="1"/>
                  <a:t>Ausgaben</a:t>
                </a:r>
                <a:endParaRPr lang="en-US" sz="20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/ 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b>
                    </m:sSub>
                  </m:oMath>
                </a14:m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i="1" dirty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de-DE" sz="2000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de-DE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de-DE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i="1" dirty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de-DE" sz="2000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de-DE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000" dirty="0"/>
                  <a:t> </a:t>
                </a:r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/>
                  <a:t>Schiefe Projektion der Zukunfts-Ausgabe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sz="1600" dirty="0"/>
                  <a:t> entlang des Zeilenraums der Zukunftseingabe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sz="1600" dirty="0"/>
                  <a:t> in den Zeilenraum der vergangenen Ein/Ausgaben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6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16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sz="1600" i="1" dirty="0" err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en-US" sz="16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Aus Singulärwertzerlegung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600" dirty="0"/>
                  <a:t> </a:t>
                </a:r>
                <a:r>
                  <a:rPr lang="de-DE" sz="2000" dirty="0"/>
                  <a:t>kann nun:</a:t>
                </a:r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/>
                  <a:t>Systemordnung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sz="1200" dirty="0"/>
                  <a:t> </a:t>
                </a:r>
                <a:r>
                  <a:rPr lang="de-DE" sz="1600" dirty="0"/>
                  <a:t>bestimmt werden</a:t>
                </a:r>
                <a:r>
                  <a:rPr lang="de-DE" sz="1200" dirty="0"/>
                  <a:t> </a:t>
                </a:r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/>
                  <a:t>Basis für Regression der Parametrisierung definiert werden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en-US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en-US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endParaRPr lang="de-DE" sz="2000" dirty="0">
                  <a:ea typeface="+mn-ea"/>
                </a:endParaRPr>
              </a:p>
            </p:txBody>
          </p:sp>
        </mc:Choice>
        <mc:Fallback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99D6C29-0A81-48D6-9332-A3D97B1F7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92696"/>
                <a:ext cx="8362950" cy="4607967"/>
              </a:xfrm>
              <a:blipFill>
                <a:blip r:embed="rId3"/>
                <a:stretch>
                  <a:fillRect l="-656" t="-661" b="-205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C3EC63D-C5FE-407E-AB78-AD2983F3A2D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17</a:t>
            </a:fld>
            <a:endParaRPr lang="en-US" alt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90C432F-22AE-4BA3-BE3A-7F75F93C2F64}"/>
              </a:ext>
            </a:extLst>
          </p:cNvPr>
          <p:cNvSpPr/>
          <p:nvPr/>
        </p:nvSpPr>
        <p:spPr bwMode="auto">
          <a:xfrm>
            <a:off x="822251" y="3789040"/>
            <a:ext cx="7632848" cy="1152128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6948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FCA7AF3F-3AE0-4DED-9A03-3EA6690E8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/>
              <a:t>Schätzmodell</a:t>
            </a:r>
            <a:r>
              <a:rPr lang="en-US" altLang="de-DE" dirty="0"/>
              <a:t> 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6C777CAB-5ED7-41A2-8615-E95E5997955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18</a:t>
            </a:fld>
            <a:endParaRPr lang="en-US" alt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22AC5397-025D-4C71-A826-4C0438AD83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993" y="1191653"/>
                <a:ext cx="8228013" cy="3472632"/>
              </a:xfrm>
            </p:spPr>
            <p:txBody>
              <a:bodyPr/>
              <a:lstStyle/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Kombination 3 neuer Ansätze</a:t>
                </a:r>
              </a:p>
              <a:p>
                <a:pPr marL="914400" lvl="1" indent="-457200">
                  <a:buClr>
                    <a:schemeClr val="accent1">
                      <a:lumMod val="75000"/>
                    </a:schemeClr>
                  </a:buClr>
                  <a:buFont typeface="+mj-lt"/>
                  <a:buAutoNum type="arabicPeriod"/>
                </a:pPr>
                <a:r>
                  <a:rPr lang="de-DE" sz="1800" dirty="0"/>
                  <a:t>Eindimensionale Messvariable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de-DE" sz="1800" dirty="0"/>
              </a:p>
              <a:p>
                <a:pPr marL="914400" lvl="1" indent="-457200">
                  <a:buClr>
                    <a:schemeClr val="accent1">
                      <a:lumMod val="75000"/>
                    </a:schemeClr>
                  </a:buClr>
                  <a:buFont typeface="+mj-lt"/>
                  <a:buAutoNum type="arabicPeriod"/>
                </a:pPr>
                <a:r>
                  <a:rPr lang="de-DE" sz="1800" dirty="0"/>
                  <a:t>Neue Sensorposition mit glattem </a:t>
                </a:r>
                <a:r>
                  <a:rPr lang="de-DE" sz="1800" dirty="0" err="1"/>
                  <a:t>sinusoidem</a:t>
                </a:r>
                <a:r>
                  <a:rPr lang="de-DE" sz="1800" dirty="0"/>
                  <a:t> Signal</a:t>
                </a:r>
              </a:p>
              <a:p>
                <a:pPr marL="914400" lvl="1" indent="-457200">
                  <a:buClr>
                    <a:schemeClr val="accent1">
                      <a:lumMod val="75000"/>
                    </a:schemeClr>
                  </a:buClr>
                  <a:buFont typeface="+mj-lt"/>
                  <a:buAutoNum type="arabicPeriod"/>
                </a:pPr>
                <a:r>
                  <a:rPr lang="de-DE" sz="1800" dirty="0"/>
                  <a:t>Transformation des gemessenen Signals vor Eingabe in den Kalman Filter mit identifiziertem System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de-DE" sz="1800" dirty="0"/>
              </a:p>
              <a:p>
                <a:pPr marL="914400" lvl="1" indent="-457200">
                  <a:buClr>
                    <a:schemeClr val="accent1">
                      <a:lumMod val="75000"/>
                    </a:schemeClr>
                  </a:buClr>
                  <a:buFont typeface="+mj-lt"/>
                  <a:buAutoNum type="arabicPeriod"/>
                </a:pPr>
                <a:endParaRPr lang="de-DE" sz="1800" dirty="0"/>
              </a:p>
              <a:p>
                <a:pPr marL="400050" lvl="1" indent="0">
                  <a:buClr>
                    <a:schemeClr val="accent1">
                      <a:lumMod val="75000"/>
                    </a:schemeClr>
                  </a:buClr>
                </a:pPr>
                <a:r>
                  <a:rPr lang="de-DE" sz="1600" dirty="0"/>
                  <a:t>		</a:t>
                </a:r>
                <a:r>
                  <a:rPr lang="de-DE" dirty="0"/>
                  <a:t>Signifikante Vereinfachung der Messgleichung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de-DE" dirty="0"/>
              </a:p>
              <a:p>
                <a:pPr marL="1714500" lvl="3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1800" dirty="0"/>
                  <a:t>Eindimensionale Abbildung</a:t>
                </a:r>
              </a:p>
              <a:p>
                <a:pPr marL="1714500" lvl="3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1800" dirty="0"/>
                  <a:t>Geschwindigkeitsunabhängig</a:t>
                </a:r>
              </a:p>
              <a:p>
                <a:pPr marL="1714500" lvl="3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1800" dirty="0"/>
                  <a:t>Beschreibbar als einfacher </a:t>
                </a:r>
                <a:r>
                  <a:rPr lang="de-DE" sz="1800" dirty="0" err="1"/>
                  <a:t>sinusoider</a:t>
                </a:r>
                <a:r>
                  <a:rPr lang="de-DE" sz="1800" dirty="0"/>
                  <a:t> Term</a:t>
                </a:r>
                <a:r>
                  <a:rPr lang="de-DE" sz="1600" dirty="0"/>
                  <a:t>		</a:t>
                </a:r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22AC5397-025D-4C71-A826-4C0438AD83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993" y="1191653"/>
                <a:ext cx="8228013" cy="3472632"/>
              </a:xfrm>
              <a:blipFill>
                <a:blip r:embed="rId3"/>
                <a:stretch>
                  <a:fillRect l="-667" t="-702" b="-10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4ED3B6A-E2F4-463E-BEDA-F7C87312676E}"/>
              </a:ext>
            </a:extLst>
          </p:cNvPr>
          <p:cNvSpPr/>
          <p:nvPr/>
        </p:nvSpPr>
        <p:spPr bwMode="auto">
          <a:xfrm>
            <a:off x="611560" y="3278578"/>
            <a:ext cx="668215" cy="30084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021421D-52D4-4821-91BA-15163FE27B1F}"/>
                  </a:ext>
                </a:extLst>
              </p:cNvPr>
              <p:cNvSpPr txBox="1"/>
              <p:nvPr/>
            </p:nvSpPr>
            <p:spPr>
              <a:xfrm>
                <a:off x="1949216" y="5013176"/>
                <a:ext cx="493474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Messgleichung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de-DE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𝑅𝑜𝑡𝑜𝑟𝑤𝑖𝑛𝑘𝑒𝑙</m:t>
                      </m:r>
                      <m:r>
                        <a:rPr lang="de-DE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de-DE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𝑀𝑎𝑔𝑛𝑒𝑡𝑓𝑒𝑙𝑑𝑠𝑡</m:t>
                      </m:r>
                      <m:r>
                        <a:rPr lang="de-DE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ä</m:t>
                      </m:r>
                      <m:r>
                        <a:rPr lang="de-DE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𝑟𝑘𝑒</m:t>
                      </m:r>
                    </m:oMath>
                  </m:oMathPara>
                </a14:m>
                <a:endParaRPr lang="de-DE" b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r>
                  <a:rPr lang="de-DE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			  	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de-DE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de-DE" b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r>
                  <a: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021421D-52D4-4821-91BA-15163FE27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216" y="5013176"/>
                <a:ext cx="4934747" cy="1323439"/>
              </a:xfrm>
              <a:prstGeom prst="rect">
                <a:avLst/>
              </a:prstGeom>
              <a:blipFill>
                <a:blip r:embed="rId4"/>
                <a:stretch>
                  <a:fillRect t="-23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eck 7">
            <a:extLst>
              <a:ext uri="{FF2B5EF4-FFF2-40B4-BE49-F238E27FC236}">
                <a16:creationId xmlns:a16="http://schemas.microsoft.com/office/drawing/2014/main" id="{26B1063F-E822-4C06-B59A-E7F8EC5823A6}"/>
              </a:ext>
            </a:extLst>
          </p:cNvPr>
          <p:cNvSpPr/>
          <p:nvPr/>
        </p:nvSpPr>
        <p:spPr bwMode="auto">
          <a:xfrm>
            <a:off x="2040325" y="5003451"/>
            <a:ext cx="4752528" cy="1137558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836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FCA7AF3F-3AE0-4DED-9A03-3EA6690E8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/>
              <a:t>Schätzmodell - Training</a:t>
            </a:r>
            <a:r>
              <a:rPr lang="en-US" altLang="de-DE" dirty="0"/>
              <a:t> 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6C777CAB-5ED7-41A2-8615-E95E5997955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19</a:t>
            </a:fld>
            <a:endParaRPr lang="en-US" alt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447DFE4D-C91E-46FA-AA4F-D61397C4EE88}"/>
                  </a:ext>
                </a:extLst>
              </p:cNvPr>
              <p:cNvSpPr/>
              <p:nvPr/>
            </p:nvSpPr>
            <p:spPr bwMode="auto">
              <a:xfrm>
                <a:off x="3193542" y="764704"/>
                <a:ext cx="2127044" cy="716212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buClr>
                    <a:srgbClr val="000000"/>
                  </a:buClr>
                  <a:buSzPct val="100000"/>
                </a:pPr>
                <a:r>
                  <a:rPr kumimoji="0" lang="de-DE" sz="2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6" charset="0"/>
                    <a:cs typeface="DejaVu Sans" charset="0"/>
                  </a:rPr>
                  <a:t>s</a:t>
                </a:r>
                <a:r>
                  <a:rPr kumimoji="0" lang="de-DE" sz="2200" b="0" i="0" u="none" strike="noStrike" cap="none" normalizeH="0" baseline="0" dirty="0" err="1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Times New Roman" pitchFamily="16" charset="0"/>
                    <a:cs typeface="DejaVu Sans" charset="0"/>
                  </a:rPr>
                  <a:t>Messung</a:t>
                </a:r>
                <a:r>
                  <a:rPr kumimoji="0" lang="de-DE" sz="2200" b="0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Times New Roman" pitchFamily="16" charset="0"/>
                    <a:cs typeface="DejaVu Sans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2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DejaVu Sans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de-DE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kumimoji="0" lang="de-DE" sz="2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DejaVu Sans" charset="0"/>
                          </a:rPr>
                          <m:t>𝐵</m:t>
                        </m:r>
                      </m:e>
                      <m:sub>
                        <m:r>
                          <a:rPr kumimoji="0" lang="de-DE" sz="2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DejaVu Sans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0" lang="de-DE" sz="1400" b="0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Times New Roman" pitchFamily="16" charset="0"/>
                    <a:cs typeface="DejaVu Sans" charset="0"/>
                  </a:rPr>
                  <a:t> Neue Position</a:t>
                </a:r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447DFE4D-C91E-46FA-AA4F-D61397C4E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3542" y="764704"/>
                <a:ext cx="2127044" cy="716212"/>
              </a:xfrm>
              <a:prstGeom prst="rect">
                <a:avLst/>
              </a:prstGeom>
              <a:blipFill>
                <a:blip r:embed="rId3"/>
                <a:stretch>
                  <a:fillRect t="-4132"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eck 10">
            <a:extLst>
              <a:ext uri="{FF2B5EF4-FFF2-40B4-BE49-F238E27FC236}">
                <a16:creationId xmlns:a16="http://schemas.microsoft.com/office/drawing/2014/main" id="{A0BF26B2-C67D-4494-A231-425BCC092B28}"/>
              </a:ext>
            </a:extLst>
          </p:cNvPr>
          <p:cNvSpPr/>
          <p:nvPr/>
        </p:nvSpPr>
        <p:spPr bwMode="auto">
          <a:xfrm>
            <a:off x="4144856" y="2792925"/>
            <a:ext cx="1267144" cy="5619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itchFamily="16" charset="0"/>
                <a:cs typeface="DejaVu Sans" charset="0"/>
              </a:rPr>
              <a:t>Imp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D1E64E1-2067-4D05-96D6-D7B2565BF847}"/>
              </a:ext>
            </a:extLst>
          </p:cNvPr>
          <p:cNvSpPr/>
          <p:nvPr/>
        </p:nvSpPr>
        <p:spPr bwMode="auto">
          <a:xfrm>
            <a:off x="5693822" y="2792925"/>
            <a:ext cx="1267144" cy="5619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itchFamily="16" charset="0"/>
                <a:cs typeface="DejaVu Sans" charset="0"/>
              </a:rPr>
              <a:t>SRIVC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1493067-F502-4EDC-A60B-DDCF32B2D6AA}"/>
              </a:ext>
            </a:extLst>
          </p:cNvPr>
          <p:cNvSpPr/>
          <p:nvPr/>
        </p:nvSpPr>
        <p:spPr bwMode="auto">
          <a:xfrm>
            <a:off x="7242788" y="2792925"/>
            <a:ext cx="1267144" cy="5619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itchFamily="16" charset="0"/>
                <a:cs typeface="DejaVu Sans" charset="0"/>
              </a:rPr>
              <a:t>N4SID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260DA9F-EAF4-4E87-8C07-6BFC4E58B9EB}"/>
              </a:ext>
            </a:extLst>
          </p:cNvPr>
          <p:cNvSpPr/>
          <p:nvPr/>
        </p:nvSpPr>
        <p:spPr bwMode="auto">
          <a:xfrm>
            <a:off x="850503" y="2796036"/>
            <a:ext cx="2050279" cy="5619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itchFamily="16" charset="0"/>
                <a:cs typeface="DejaVu Sans" charset="0"/>
              </a:rPr>
              <a:t>Messgleichung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B9756B5-45E8-4D6B-83C7-666ED7A8C22E}"/>
              </a:ext>
            </a:extLst>
          </p:cNvPr>
          <p:cNvSpPr/>
          <p:nvPr/>
        </p:nvSpPr>
        <p:spPr bwMode="auto">
          <a:xfrm>
            <a:off x="3995936" y="2268538"/>
            <a:ext cx="4662915" cy="1454196"/>
          </a:xfrm>
          <a:prstGeom prst="roundRect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ED5B3B6-8F0D-4877-9124-A1F3E8776E1A}"/>
              </a:ext>
            </a:extLst>
          </p:cNvPr>
          <p:cNvSpPr txBox="1"/>
          <p:nvPr/>
        </p:nvSpPr>
        <p:spPr>
          <a:xfrm>
            <a:off x="5127173" y="2330677"/>
            <a:ext cx="2393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System Identifikation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AF36833D-4D73-48DA-AFD5-4ED303569446}"/>
              </a:ext>
            </a:extLst>
          </p:cNvPr>
          <p:cNvSpPr/>
          <p:nvPr/>
        </p:nvSpPr>
        <p:spPr bwMode="auto">
          <a:xfrm>
            <a:off x="629462" y="2271649"/>
            <a:ext cx="2592289" cy="1454196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2710FD5-DD0B-4512-AF7E-B7301DDD8A9C}"/>
              </a:ext>
            </a:extLst>
          </p:cNvPr>
          <p:cNvSpPr txBox="1"/>
          <p:nvPr/>
        </p:nvSpPr>
        <p:spPr>
          <a:xfrm>
            <a:off x="1269128" y="2308962"/>
            <a:ext cx="1322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Regression</a:t>
            </a:r>
          </a:p>
        </p:txBody>
      </p: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A2D39210-00FD-4A35-A1E5-B9C1A3E280A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 bwMode="auto">
          <a:xfrm rot="16200000" flipH="1">
            <a:off x="4898418" y="839562"/>
            <a:ext cx="787622" cy="207033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762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792" name="Verbinder: gewinkelt 33791">
            <a:extLst>
              <a:ext uri="{FF2B5EF4-FFF2-40B4-BE49-F238E27FC236}">
                <a16:creationId xmlns:a16="http://schemas.microsoft.com/office/drawing/2014/main" id="{A701A9B1-E284-4658-9715-D5D37EC40946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 bwMode="auto">
          <a:xfrm rot="5400000">
            <a:off x="2695970" y="710554"/>
            <a:ext cx="790733" cy="2331457"/>
          </a:xfrm>
          <a:prstGeom prst="bentConnector3">
            <a:avLst/>
          </a:prstGeom>
          <a:solidFill>
            <a:srgbClr val="00B8FF"/>
          </a:solidFill>
          <a:ln w="762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DCFB7389-7C31-4CE7-9EFA-1C0225637F30}"/>
              </a:ext>
            </a:extLst>
          </p:cNvPr>
          <p:cNvSpPr/>
          <p:nvPr/>
        </p:nvSpPr>
        <p:spPr bwMode="auto">
          <a:xfrm>
            <a:off x="3347864" y="4510356"/>
            <a:ext cx="1818401" cy="9484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de-DE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6" charset="0"/>
                <a:cs typeface="DejaVu Sans" charset="0"/>
              </a:rPr>
              <a:t>Extended Kalman Filter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cxnSp>
        <p:nvCxnSpPr>
          <p:cNvPr id="33799" name="Verbinder: gewinkelt 33798">
            <a:extLst>
              <a:ext uri="{FF2B5EF4-FFF2-40B4-BE49-F238E27FC236}">
                <a16:creationId xmlns:a16="http://schemas.microsoft.com/office/drawing/2014/main" id="{73814496-F34D-474B-993F-7FCBE71E145C}"/>
              </a:ext>
            </a:extLst>
          </p:cNvPr>
          <p:cNvCxnSpPr>
            <a:stCxn id="16" idx="2"/>
            <a:endCxn id="34" idx="0"/>
          </p:cNvCxnSpPr>
          <p:nvPr/>
        </p:nvCxnSpPr>
        <p:spPr bwMode="auto">
          <a:xfrm rot="16200000" flipH="1">
            <a:off x="2699081" y="2952371"/>
            <a:ext cx="784511" cy="2331458"/>
          </a:xfrm>
          <a:prstGeom prst="bentConnector3">
            <a:avLst/>
          </a:prstGeom>
          <a:solidFill>
            <a:srgbClr val="00B8FF"/>
          </a:solidFill>
          <a:ln w="762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1" name="Verbinder: gewinkelt 33800">
            <a:extLst>
              <a:ext uri="{FF2B5EF4-FFF2-40B4-BE49-F238E27FC236}">
                <a16:creationId xmlns:a16="http://schemas.microsoft.com/office/drawing/2014/main" id="{B3EFAF5F-8A8E-4246-8C7C-77C53B85CC77}"/>
              </a:ext>
            </a:extLst>
          </p:cNvPr>
          <p:cNvCxnSpPr>
            <a:stCxn id="5" idx="2"/>
            <a:endCxn id="34" idx="0"/>
          </p:cNvCxnSpPr>
          <p:nvPr/>
        </p:nvCxnSpPr>
        <p:spPr bwMode="auto">
          <a:xfrm rot="5400000">
            <a:off x="4898419" y="3081381"/>
            <a:ext cx="787622" cy="2070329"/>
          </a:xfrm>
          <a:prstGeom prst="bentConnector3">
            <a:avLst/>
          </a:prstGeom>
          <a:solidFill>
            <a:srgbClr val="00B8FF"/>
          </a:solidFill>
          <a:ln w="762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3" name="Gerade Verbindung mit Pfeil 33802">
            <a:extLst>
              <a:ext uri="{FF2B5EF4-FFF2-40B4-BE49-F238E27FC236}">
                <a16:creationId xmlns:a16="http://schemas.microsoft.com/office/drawing/2014/main" id="{8DF7F788-7AF7-47E7-A748-C54DA1E7FEA1}"/>
              </a:ext>
            </a:extLst>
          </p:cNvPr>
          <p:cNvCxnSpPr>
            <a:stCxn id="34" idx="2"/>
          </p:cNvCxnSpPr>
          <p:nvPr/>
        </p:nvCxnSpPr>
        <p:spPr bwMode="auto">
          <a:xfrm flipH="1">
            <a:off x="4257064" y="5458756"/>
            <a:ext cx="1" cy="63454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804" name="Textfeld 33803">
                <a:extLst>
                  <a:ext uri="{FF2B5EF4-FFF2-40B4-BE49-F238E27FC236}">
                    <a16:creationId xmlns:a16="http://schemas.microsoft.com/office/drawing/2014/main" id="{4461128C-54E4-4C4B-94A9-F29E4B197832}"/>
                  </a:ext>
                </a:extLst>
              </p:cNvPr>
              <p:cNvSpPr txBox="1"/>
              <p:nvPr/>
            </p:nvSpPr>
            <p:spPr>
              <a:xfrm>
                <a:off x="4595041" y="5692552"/>
                <a:ext cx="33912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Schätzung von</a:t>
                </a:r>
              </a:p>
              <a:p>
                <a:pPr algn="ctr"/>
                <a:r>
                  <a:rPr lang="de-DE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Position </a:t>
                </a:r>
                <a14:m>
                  <m:oMath xmlns:m="http://schemas.openxmlformats.org/officeDocument/2006/math">
                    <m:r>
                      <a:rPr lang="de-DE" sz="180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de-DE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und Geschwindigkeit </a:t>
                </a:r>
                <a14:m>
                  <m:oMath xmlns:m="http://schemas.openxmlformats.org/officeDocument/2006/math">
                    <m:r>
                      <a:rPr lang="de-DE" sz="18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de-DE" sz="1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804" name="Textfeld 33803">
                <a:extLst>
                  <a:ext uri="{FF2B5EF4-FFF2-40B4-BE49-F238E27FC236}">
                    <a16:creationId xmlns:a16="http://schemas.microsoft.com/office/drawing/2014/main" id="{4461128C-54E4-4C4B-94A9-F29E4B197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041" y="5692552"/>
                <a:ext cx="3391249" cy="646331"/>
              </a:xfrm>
              <a:prstGeom prst="rect">
                <a:avLst/>
              </a:prstGeom>
              <a:blipFill>
                <a:blip r:embed="rId4"/>
                <a:stretch>
                  <a:fillRect l="-1259" t="-5660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1523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09A9084C-5A3C-4B3E-94B3-273B4DB929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Gliederung</a:t>
            </a:r>
          </a:p>
        </p:txBody>
      </p:sp>
      <p:sp>
        <p:nvSpPr>
          <p:cNvPr id="17411" name="Inhaltsplatzhalter 3">
            <a:extLst>
              <a:ext uri="{FF2B5EF4-FFF2-40B4-BE49-F238E27FC236}">
                <a16:creationId xmlns:a16="http://schemas.microsoft.com/office/drawing/2014/main" id="{5A53D201-6E1E-435B-89EC-BDEFFB1C0D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240631"/>
            <a:ext cx="8228013" cy="397668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AutoNum type="arabicPeriod"/>
            </a:pPr>
            <a:r>
              <a:rPr lang="de-DE" altLang="de-DE" b="1" dirty="0"/>
              <a:t>Motivation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AutoNum type="arabicPeriod"/>
            </a:pPr>
            <a:r>
              <a:rPr lang="de-DE" altLang="de-DE" b="1" dirty="0"/>
              <a:t>Sensor Position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AutoNum type="arabicPeriod"/>
            </a:pPr>
            <a:r>
              <a:rPr lang="de-DE" altLang="de-DE" b="1" dirty="0"/>
              <a:t>Signal Rekonstruktion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AutoNum type="arabicPeriod"/>
            </a:pPr>
            <a:r>
              <a:rPr lang="de-DE" altLang="de-DE" b="1" dirty="0"/>
              <a:t>Schätzmodell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AutoNum type="arabicPeriod"/>
            </a:pPr>
            <a:r>
              <a:rPr lang="de-DE" altLang="de-DE" b="1" dirty="0"/>
              <a:t>Evaluation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AutoNum type="arabicPeriod"/>
            </a:pPr>
            <a:r>
              <a:rPr lang="de-DE" altLang="de-DE" b="1" dirty="0"/>
              <a:t>Fazit und Ausblick</a:t>
            </a:r>
          </a:p>
          <a:p>
            <a:pPr marL="0" indent="0">
              <a:lnSpc>
                <a:spcPct val="150000"/>
              </a:lnSpc>
            </a:pPr>
            <a:endParaRPr lang="de-DE" altLang="de-DE" sz="2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de-DE" altLang="de-DE" sz="2000" b="1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de-DE" altLang="de-DE" sz="2000" b="1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de-DE" altLang="de-DE" sz="2000" b="1" dirty="0"/>
          </a:p>
        </p:txBody>
      </p:sp>
      <p:sp>
        <p:nvSpPr>
          <p:cNvPr id="17412" name="Rechteck 2">
            <a:extLst>
              <a:ext uri="{FF2B5EF4-FFF2-40B4-BE49-F238E27FC236}">
                <a16:creationId xmlns:a16="http://schemas.microsoft.com/office/drawing/2014/main" id="{DE6EAAA5-022C-4720-9F4B-6E07C128B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8" y="3228975"/>
            <a:ext cx="1990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 dirty="0">
                <a:latin typeface="CMSSBX10"/>
              </a:rPr>
              <a:t>Betr. Mitarbeiter:</a:t>
            </a:r>
            <a:endParaRPr lang="de-DE" alt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376B95C-8272-41B7-AAD4-E2422B271C7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2</a:t>
            </a:fld>
            <a:endParaRPr lang="en-US" alt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6A664-DBBD-40D8-98BA-0C22EB00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– Position Schätzfehler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5065FDF-E094-46E1-9058-CC9480CA6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544" y="691187"/>
            <a:ext cx="8359301" cy="4192711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1DB38-FA33-4080-8E6E-68697A3A5CC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20</a:t>
            </a:fld>
            <a:endParaRPr lang="en-US" alt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08E7ED3-5033-48BD-A03A-C43108525ACA}"/>
              </a:ext>
            </a:extLst>
          </p:cNvPr>
          <p:cNvSpPr txBox="1"/>
          <p:nvPr/>
        </p:nvSpPr>
        <p:spPr>
          <a:xfrm>
            <a:off x="971600" y="5085184"/>
            <a:ext cx="69749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Basisfunktion sensibel gegenüber Rauschen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SRIVC steigender Fehler bei hohen Geschwindigkeiten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N4SID starke Abweichung zwischen Rotationsrichtungen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7007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6A664-DBBD-40D8-98BA-0C22EB00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– </a:t>
            </a:r>
            <a:r>
              <a:rPr lang="de-DE" dirty="0" err="1"/>
              <a:t>Geschw</a:t>
            </a:r>
            <a:r>
              <a:rPr lang="de-DE" dirty="0"/>
              <a:t>. Schätzfehler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5065FDF-E094-46E1-9058-CC9480CA6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545" y="691187"/>
            <a:ext cx="8359299" cy="4192711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1DB38-FA33-4080-8E6E-68697A3A5CC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21</a:t>
            </a:fld>
            <a:endParaRPr lang="en-US" alt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08E7ED3-5033-48BD-A03A-C43108525ACA}"/>
              </a:ext>
            </a:extLst>
          </p:cNvPr>
          <p:cNvSpPr txBox="1"/>
          <p:nvPr/>
        </p:nvSpPr>
        <p:spPr>
          <a:xfrm>
            <a:off x="971600" y="5085184"/>
            <a:ext cx="77155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Basisfunktion hat Probleme bei steigenden Geschwindigkeiten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SRIVC und N4SID relativ konstant über alle Geschwindigkeiten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Leicht erhöhte Fehler bei niedrigen Geschwindigkeiten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6264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6A664-DBBD-40D8-98BA-0C22EB00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– Rechenzeit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1DB38-FA33-4080-8E6E-68697A3A5CC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22</a:t>
            </a:fld>
            <a:endParaRPr lang="en-US" alt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E25C1F-88B3-4291-ABC9-A9C95490D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80728"/>
            <a:ext cx="8228013" cy="4192712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Komplexität der System bestimmt durch Modellordnung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 marL="0" indent="0">
              <a:buClr>
                <a:schemeClr val="accent1">
                  <a:lumMod val="75000"/>
                </a:schemeClr>
              </a:buClr>
            </a:pPr>
            <a:endParaRPr lang="de-DE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Rechenzeit pro Schätziteration als Indikator für Komplexität des Schätzmodells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Signifikante Reduzierung der Rechenzeit zu vorherigen Arbeiten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Komplexität der Systeme wenig Einfluss auf Rechenzeit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000" dirty="0"/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CF0B542A-478C-420D-9217-CAE1459D3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525506"/>
              </p:ext>
            </p:extLst>
          </p:nvPr>
        </p:nvGraphicFramePr>
        <p:xfrm>
          <a:off x="766582" y="3789040"/>
          <a:ext cx="7609245" cy="1091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202">
                  <a:extLst>
                    <a:ext uri="{9D8B030D-6E8A-4147-A177-3AD203B41FA5}">
                      <a16:colId xmlns:a16="http://schemas.microsoft.com/office/drawing/2014/main" val="752473958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5247945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00828041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608543218"/>
                    </a:ext>
                  </a:extLst>
                </a:gridCol>
                <a:gridCol w="1931619">
                  <a:extLst>
                    <a:ext uri="{9D8B030D-6E8A-4147-A177-3AD203B41FA5}">
                      <a16:colId xmlns:a16="http://schemas.microsoft.com/office/drawing/2014/main" val="4193685835"/>
                    </a:ext>
                  </a:extLst>
                </a:gridCol>
              </a:tblGrid>
              <a:tr h="450932"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Imp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SRIVC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N4SID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Basis Funktion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933814"/>
                  </a:ext>
                </a:extLst>
              </a:tr>
              <a:tr h="629188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Rechenzeit pro Schätzung /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ms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0.0689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0.0679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0.0662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0.3229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73657230"/>
                  </a:ext>
                </a:extLst>
              </a:tr>
            </a:tbl>
          </a:graphicData>
        </a:graphic>
      </p:graphicFrame>
      <p:graphicFrame>
        <p:nvGraphicFramePr>
          <p:cNvPr id="11" name="Tabelle 9">
            <a:extLst>
              <a:ext uri="{FF2B5EF4-FFF2-40B4-BE49-F238E27FC236}">
                <a16:creationId xmlns:a16="http://schemas.microsoft.com/office/drawing/2014/main" id="{66A04A05-7DF5-4AEE-926C-5FA1BCA86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640100"/>
              </p:ext>
            </p:extLst>
          </p:nvPr>
        </p:nvGraphicFramePr>
        <p:xfrm>
          <a:off x="766582" y="1484784"/>
          <a:ext cx="7609245" cy="1255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752473958"/>
                    </a:ext>
                  </a:extLst>
                </a:gridCol>
                <a:gridCol w="1722242">
                  <a:extLst>
                    <a:ext uri="{9D8B030D-6E8A-4147-A177-3AD203B41FA5}">
                      <a16:colId xmlns:a16="http://schemas.microsoft.com/office/drawing/2014/main" val="1831997020"/>
                    </a:ext>
                  </a:extLst>
                </a:gridCol>
                <a:gridCol w="1086900">
                  <a:extLst>
                    <a:ext uri="{9D8B030D-6E8A-4147-A177-3AD203B41FA5}">
                      <a16:colId xmlns:a16="http://schemas.microsoft.com/office/drawing/2014/main" val="2052479454"/>
                    </a:ext>
                  </a:extLst>
                </a:gridCol>
                <a:gridCol w="1442062">
                  <a:extLst>
                    <a:ext uri="{9D8B030D-6E8A-4147-A177-3AD203B41FA5}">
                      <a16:colId xmlns:a16="http://schemas.microsoft.com/office/drawing/2014/main" val="1008280415"/>
                    </a:ext>
                  </a:extLst>
                </a:gridCol>
                <a:gridCol w="1485833">
                  <a:extLst>
                    <a:ext uri="{9D8B030D-6E8A-4147-A177-3AD203B41FA5}">
                      <a16:colId xmlns:a16="http://schemas.microsoft.com/office/drawing/2014/main" val="608543218"/>
                    </a:ext>
                  </a:extLst>
                </a:gridCol>
              </a:tblGrid>
              <a:tr h="424544"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Imp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SRIVC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N4SID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933814"/>
                  </a:ext>
                </a:extLst>
              </a:tr>
              <a:tr h="415421">
                <a:tc rowSpan="2">
                  <a:txBody>
                    <a:bodyPr/>
                    <a:lstStyle/>
                    <a:p>
                      <a:pPr algn="ctr"/>
                      <a:endParaRPr lang="de-DE" sz="18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Modellordnung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Positiv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657230"/>
                  </a:ext>
                </a:extLst>
              </a:tr>
              <a:tr h="415421">
                <a:tc vMerge="1"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Negativ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893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910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FCA7AF3F-3AE0-4DED-9A03-3EA6690E8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 err="1"/>
              <a:t>Fazit</a:t>
            </a:r>
            <a:r>
              <a:rPr lang="en-US" altLang="de-DE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34201F3D-A12F-4F82-AB3A-B5C062609C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1577" y="980728"/>
                <a:ext cx="8219257" cy="397668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Zwei wesentliche Probleme des Schätzmodells eliminiert</a:t>
                </a:r>
              </a:p>
              <a:p>
                <a:pPr lvl="1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/>
                  <a:t>Neue Sensorposition mit unverformten Signal der Permanentmagneten </a:t>
                </a:r>
              </a:p>
              <a:p>
                <a:pPr lvl="1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/>
                  <a:t>Effiziente System konstruiert um ungewollte Tiefpasstransformationen zu invertieren</a:t>
                </a:r>
              </a:p>
              <a:p>
                <a:pPr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Erfolgreich die Dimension der Messvariable reduziert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Integrierung der neuen Ansätze in das Modell mit präzisen Schätzergebnissen</a:t>
                </a:r>
              </a:p>
              <a:p>
                <a:pPr lvl="1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sz="1600" i="1" dirty="0">
                        <a:latin typeface="Cambria Math" panose="02040503050406030204" pitchFamily="18" charset="0"/>
                      </a:rPr>
                      <m:t>𝑅𝑀𝑆𝐸</m:t>
                    </m:r>
                    <m:sSub>
                      <m:sSubPr>
                        <m:ctrlPr>
                          <a:rPr lang="de-DE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b>
                        <m:r>
                          <a:rPr lang="de-DE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de-DE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de-DE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𝑆𝐼𝐷</m:t>
                        </m:r>
                      </m:sub>
                    </m:sSub>
                    <m:r>
                      <a:rPr lang="de-DE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3168 </m:t>
                    </m:r>
                    <m:r>
                      <a:rPr lang="de-DE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𝑑𝑒𝑔</m:t>
                    </m:r>
                  </m:oMath>
                </a14:m>
                <a:endParaRPr lang="de-DE" sz="1600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sz="1600" i="1" dirty="0">
                        <a:latin typeface="Cambria Math" panose="02040503050406030204" pitchFamily="18" charset="0"/>
                      </a:rPr>
                      <m:t>𝑅𝑀𝑆𝐸</m:t>
                    </m:r>
                    <m:sSub>
                      <m:sSubPr>
                        <m:ctrlPr>
                          <a:rPr lang="de-DE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  <m:sub>
                        <m:r>
                          <a:rPr lang="de-DE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de-DE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de-DE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𝑆𝐼𝐷</m:t>
                        </m:r>
                      </m:sub>
                    </m:sSub>
                    <m:r>
                      <a:rPr lang="de-DE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2435 </m:t>
                    </m:r>
                    <m:r>
                      <a:rPr lang="de-DE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𝑅𝑃𝑀</m:t>
                    </m:r>
                  </m:oMath>
                </a14:m>
                <a:endParaRPr lang="de-DE" sz="1600" dirty="0">
                  <a:ea typeface="Cambria Math" panose="02040503050406030204" pitchFamily="18" charset="0"/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Signifikante Rechenzeitreduktion von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0,2567 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de-DE" sz="2000" dirty="0"/>
                  <a:t> zu vorherigen Arbeiten bei gesteigerter Schätzpräzision</a:t>
                </a:r>
              </a:p>
              <a:p>
                <a:pPr marL="457200" lvl="1" indent="0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</a:pPr>
                <a:endParaRPr lang="de-DE" sz="1600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34201F3D-A12F-4F82-AB3A-B5C062609C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577" y="980728"/>
                <a:ext cx="8219257" cy="3976688"/>
              </a:xfrm>
              <a:blipFill>
                <a:blip r:embed="rId3"/>
                <a:stretch>
                  <a:fillRect l="-742" b="-170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592964-518B-4743-A1CC-986CD1E244D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23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813829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FCA7AF3F-3AE0-4DED-9A03-3EA6690E8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 err="1"/>
              <a:t>Ausblick</a:t>
            </a:r>
            <a:endParaRPr lang="en-US" altLang="de-DE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4201F3D-A12F-4F82-AB3A-B5C062609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accent1">
                  <a:lumMod val="75000"/>
                </a:schemeClr>
              </a:buClr>
            </a:pPr>
            <a:endParaRPr lang="de-DE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Rotation des Sensors ermöglichen für besser Messpositionen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Erhöhung der Systemkomplexitäten für präzisere Ergebnisse und weniger Overhead</a:t>
            </a:r>
          </a:p>
          <a:p>
            <a:pPr marL="0" indent="0">
              <a:buClr>
                <a:schemeClr val="accent1">
                  <a:lumMod val="75000"/>
                </a:schemeClr>
              </a:buClr>
            </a:pPr>
            <a:endParaRPr lang="de-DE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Das Schätzmodell unter Last evaluieren</a:t>
            </a:r>
          </a:p>
          <a:p>
            <a:pPr marL="0" indent="0">
              <a:buClr>
                <a:schemeClr val="accent1">
                  <a:lumMod val="75000"/>
                </a:schemeClr>
              </a:buClr>
            </a:pPr>
            <a:endParaRPr lang="de-DE" sz="2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592964-518B-4743-A1CC-986CD1E244D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24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511090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id="{ECF6F61D-0536-4198-974F-59B4CE004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0638"/>
            <a:ext cx="9144000" cy="563563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/>
              <a:t>Thank you for your attention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FCA7AF3F-3AE0-4DED-9A03-3EA6690E8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/>
              <a:t>Ein-</a:t>
            </a:r>
            <a:r>
              <a:rPr lang="en-US" altLang="de-DE" dirty="0" err="1"/>
              <a:t>Ausgabe</a:t>
            </a:r>
            <a:r>
              <a:rPr lang="en-US" altLang="de-DE" dirty="0"/>
              <a:t>-Simulation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0A0D8A1-5E1D-4138-B460-C53CAD70B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522395"/>
            <a:ext cx="8228013" cy="3498893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592964-518B-4743-A1CC-986CD1E244D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26</a:t>
            </a:fld>
            <a:endParaRPr lang="en-US" alt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63ACAAB5-0C1F-49AC-B506-7CD08798C6BB}"/>
                  </a:ext>
                </a:extLst>
              </p:cNvPr>
              <p:cNvSpPr txBox="1"/>
              <p:nvPr/>
            </p:nvSpPr>
            <p:spPr>
              <a:xfrm>
                <a:off x="174932" y="836712"/>
                <a:ext cx="846552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𝑅𝑜𝑡𝑜𝑟𝑤𝑖𝑛𝑘𝑒𝑙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𝑀𝑎𝑔𝑛𝑒𝑡𝑓𝑒𝑙𝑑𝑠𝑡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ä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𝑟𝑘𝑒</m:t>
                    </m:r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individuell für jede </a:t>
                </a:r>
                <a:r>
                  <a:rPr lang="de-DE" dirty="0" err="1">
                    <a:solidFill>
                      <a:schemeClr val="tx1"/>
                    </a:solidFill>
                  </a:rPr>
                  <a:t>Geschwindikeit</a:t>
                </a:r>
                <a:endParaRPr lang="de-DE" dirty="0">
                  <a:solidFill>
                    <a:schemeClr val="tx1"/>
                  </a:solidFill>
                </a:endParaRPr>
              </a:p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Abbildung einer niedrigen Geschwindigkeit als Referenz</a:t>
                </a:r>
              </a:p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63ACAAB5-0C1F-49AC-B506-7CD08798C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32" y="836712"/>
                <a:ext cx="8465523" cy="1015663"/>
              </a:xfrm>
              <a:prstGeom prst="rect">
                <a:avLst/>
              </a:prstGeom>
              <a:blipFill>
                <a:blip r:embed="rId4"/>
                <a:stretch>
                  <a:fillRect l="-648" t="-29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934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FCA7AF3F-3AE0-4DED-9A03-3EA6690E8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/>
              <a:t>Signal </a:t>
            </a:r>
            <a:r>
              <a:rPr lang="en-US" altLang="de-DE" dirty="0" err="1"/>
              <a:t>Rekonstruktion</a:t>
            </a:r>
            <a:r>
              <a:rPr lang="en-US" altLang="de-DE" dirty="0"/>
              <a:t> – 1. </a:t>
            </a:r>
            <a:r>
              <a:rPr lang="en-US" altLang="de-DE" dirty="0" err="1"/>
              <a:t>Korrelationsanalyse</a:t>
            </a:r>
            <a:endParaRPr lang="en-US" alt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99D6C29-0A81-48D6-9332-A3D97B1F7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975"/>
                <a:ext cx="8362950" cy="4103688"/>
              </a:xfrm>
            </p:spPr>
            <p:txBody>
              <a:bodyPr/>
              <a:lstStyle/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b="0" dirty="0"/>
                  <a:t>Für eine endliche Anzahl an Eingaben </a:t>
                </a:r>
                <a:r>
                  <a:rPr lang="de-DE" sz="2000" b="0" i="1" dirty="0"/>
                  <a:t>N </a:t>
                </a:r>
                <a:r>
                  <a:rPr lang="de-DE" sz="2000" b="0" dirty="0"/>
                  <a:t>wird nun approximiert</a:t>
                </a:r>
                <a:r>
                  <a:rPr lang="de-DE" sz="2000" b="0" i="1" dirty="0"/>
                  <a:t>:</a:t>
                </a:r>
                <a:endParaRPr lang="de-DE" sz="1600" b="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𝑦𝑢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de-DE" sz="16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sz="1600" b="0" i="1" smtClean="0">
                            <a:latin typeface="Cambria Math" panose="02040503050406030204" pitchFamily="18" charset="0"/>
                          </a:rPr>
                          <m:t>τ</m:t>
                        </m:r>
                      </m:sup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m:rPr>
                                <m:sty m:val="p"/>
                              </m:rPr>
                              <a:rPr lang="el-GR" sz="1600" b="0" i="1" smtClean="0">
                                <a:latin typeface="Cambria Math" panose="02040503050406030204" pitchFamily="18" charset="0"/>
                              </a:rPr>
                              <m:t>τ</m:t>
                            </m:r>
                          </m:e>
                        </m:d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de-DE" sz="1600" b="0" dirty="0"/>
                  <a:t> ,   		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1, 2, …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de-DE" sz="1600" b="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𝑢𝑢</m:t>
                        </m:r>
                      </m:sub>
                      <m: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de-DE" sz="16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de-DE" sz="16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</a:rPr>
                              <m:t>τ</m:t>
                            </m:r>
                          </m:e>
                        </m:d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de-DE" sz="1600" dirty="0"/>
                  <a:t>, 		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1, 2, …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de-DE" sz="20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endParaRPr lang="de-DE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/>
                  <a:t>Mit folgendem Gleichungssystem:</a:t>
                </a:r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𝑦𝑢</m:t>
                                </m:r>
                              </m:sub>
                              <m:sup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(0)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𝑦𝑢</m:t>
                                    </m:r>
                                  </m:sub>
                                  <m:sup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𝑢𝑢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𝑢𝑢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mr>
                          <m:m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𝑢𝑢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𝑢𝑢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(0)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eqArr>
                          </m:den>
                        </m:f>
                      </m:e>
                    </m:d>
                  </m:oMath>
                </a14:m>
                <a:r>
                  <a:rPr lang="de-DE" sz="1600" dirty="0"/>
                  <a:t>	</a:t>
                </a:r>
              </a:p>
              <a:p>
                <a:pPr marL="0" indent="0">
                  <a:buClr>
                    <a:schemeClr val="accent1">
                      <a:lumMod val="75000"/>
                    </a:schemeClr>
                  </a:buClr>
                  <a:defRPr/>
                </a:pPr>
                <a:r>
                  <a:rPr lang="de-DE" sz="2000" dirty="0"/>
                  <a:t>	lässt sich ein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sz="2000" dirty="0"/>
                  <a:t> N-ter Ordnung ermitteln</a:t>
                </a:r>
              </a:p>
              <a:p>
                <a:pPr marL="0" indent="0">
                  <a:buClr>
                    <a:schemeClr val="accent1">
                      <a:lumMod val="75000"/>
                    </a:schemeClr>
                  </a:buClr>
                  <a:defRPr/>
                </a:pPr>
                <a:endParaRPr lang="de-DE" sz="1600" dirty="0"/>
              </a:p>
              <a:p>
                <a:pPr marL="457200" lvl="1" indent="0">
                  <a:buClr>
                    <a:schemeClr val="accent1">
                      <a:lumMod val="75000"/>
                    </a:schemeClr>
                  </a:buClr>
                  <a:defRPr/>
                </a:pPr>
                <a:endParaRPr lang="de-DE" sz="1600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99D6C29-0A81-48D6-9332-A3D97B1F7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975"/>
                <a:ext cx="8362950" cy="4103688"/>
              </a:xfrm>
              <a:blipFill>
                <a:blip r:embed="rId3"/>
                <a:stretch>
                  <a:fillRect l="-656" t="-5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A3C3327-EEF0-4DCF-B966-79AC65317EA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27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230054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FCA7AF3F-3AE0-4DED-9A03-3EA6690E8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/>
              <a:t>Signal </a:t>
            </a:r>
            <a:r>
              <a:rPr lang="en-US" altLang="de-DE" dirty="0" err="1"/>
              <a:t>Rekonstruktion</a:t>
            </a:r>
            <a:r>
              <a:rPr lang="en-US" altLang="de-DE" dirty="0"/>
              <a:t> – 2. SRIVC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99D6C29-0A81-48D6-9332-A3D97B1F7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975"/>
                <a:ext cx="8362950" cy="4103688"/>
              </a:xfrm>
            </p:spPr>
            <p:txBody>
              <a:bodyPr/>
              <a:lstStyle/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>
                    <a:ea typeface="+mn-ea"/>
                  </a:rPr>
                  <a:t>„</a:t>
                </a:r>
                <a:r>
                  <a:rPr lang="de-DE" sz="2000" b="1" dirty="0" err="1">
                    <a:ea typeface="+mn-ea"/>
                  </a:rPr>
                  <a:t>S</a:t>
                </a:r>
                <a:r>
                  <a:rPr lang="de-DE" sz="2000" dirty="0" err="1">
                    <a:ea typeface="+mn-ea"/>
                  </a:rPr>
                  <a:t>implified</a:t>
                </a:r>
                <a:r>
                  <a:rPr lang="de-DE" sz="2000" dirty="0">
                    <a:ea typeface="+mn-ea"/>
                  </a:rPr>
                  <a:t> </a:t>
                </a:r>
                <a:r>
                  <a:rPr lang="de-DE" sz="2000" b="1" dirty="0" err="1">
                    <a:ea typeface="+mn-ea"/>
                  </a:rPr>
                  <a:t>R</a:t>
                </a:r>
                <a:r>
                  <a:rPr lang="de-DE" sz="2000" dirty="0" err="1">
                    <a:ea typeface="+mn-ea"/>
                  </a:rPr>
                  <a:t>efined</a:t>
                </a:r>
                <a:r>
                  <a:rPr lang="de-DE" sz="2000" dirty="0">
                    <a:ea typeface="+mn-ea"/>
                  </a:rPr>
                  <a:t> </a:t>
                </a:r>
                <a:r>
                  <a:rPr lang="de-DE" sz="2000" b="1" dirty="0">
                    <a:ea typeface="+mn-ea"/>
                  </a:rPr>
                  <a:t>I</a:t>
                </a:r>
                <a:r>
                  <a:rPr lang="de-DE" sz="2000" dirty="0">
                    <a:ea typeface="+mn-ea"/>
                  </a:rPr>
                  <a:t>nstrumental </a:t>
                </a:r>
                <a:r>
                  <a:rPr lang="de-DE" sz="2000" b="1" dirty="0">
                    <a:ea typeface="+mn-ea"/>
                  </a:rPr>
                  <a:t>V</a:t>
                </a:r>
                <a:r>
                  <a:rPr lang="de-DE" sz="2000" dirty="0">
                    <a:ea typeface="+mn-ea"/>
                  </a:rPr>
                  <a:t>ariable </a:t>
                </a:r>
                <a:r>
                  <a:rPr lang="de-DE" sz="2000" dirty="0" err="1">
                    <a:ea typeface="+mn-ea"/>
                  </a:rPr>
                  <a:t>method</a:t>
                </a:r>
                <a:r>
                  <a:rPr lang="de-DE" sz="2000" dirty="0">
                    <a:ea typeface="+mn-ea"/>
                  </a:rPr>
                  <a:t> </a:t>
                </a:r>
                <a:r>
                  <a:rPr lang="de-DE" sz="2000" dirty="0" err="1">
                    <a:ea typeface="+mn-ea"/>
                  </a:rPr>
                  <a:t>for</a:t>
                </a:r>
                <a:r>
                  <a:rPr lang="de-DE" sz="2000" dirty="0">
                    <a:ea typeface="+mn-ea"/>
                  </a:rPr>
                  <a:t> </a:t>
                </a:r>
                <a:r>
                  <a:rPr lang="de-DE" sz="2000" b="1" dirty="0" err="1">
                    <a:ea typeface="+mn-ea"/>
                  </a:rPr>
                  <a:t>C</a:t>
                </a:r>
                <a:r>
                  <a:rPr lang="de-DE" sz="2000" dirty="0" err="1">
                    <a:ea typeface="+mn-ea"/>
                  </a:rPr>
                  <a:t>ontinuous</a:t>
                </a:r>
                <a:r>
                  <a:rPr lang="de-DE" sz="2000" dirty="0">
                    <a:ea typeface="+mn-ea"/>
                  </a:rPr>
                  <a:t>-time Systems“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>
                    <a:ea typeface="+mn-ea"/>
                  </a:rPr>
                  <a:t>System beschrieben als Differentialgleichung</a:t>
                </a:r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16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)= 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6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1600" dirty="0"/>
                  <a:t>Sei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600" dirty="0"/>
                  <a:t> der Differentialoperator so lässt sich das System beschreiben:</a:t>
                </a:r>
              </a:p>
              <a:p>
                <a:pPr marL="457200" lvl="1" indent="0">
                  <a:buClr>
                    <a:schemeClr val="accent1">
                      <a:lumMod val="75000"/>
                    </a:schemeClr>
                  </a:buClr>
                  <a:defRPr/>
                </a:pPr>
                <a:r>
                  <a:rPr lang="de-DE" sz="1600" dirty="0"/>
                  <a:t>			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sz="16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de-DE" sz="1600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de-DE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1600" dirty="0"/>
              </a:p>
              <a:p>
                <a:pPr marL="457200" lvl="1" indent="0">
                  <a:buClr>
                    <a:schemeClr val="accent1">
                      <a:lumMod val="75000"/>
                    </a:schemeClr>
                  </a:buClr>
                  <a:defRPr/>
                </a:pPr>
                <a:r>
                  <a:rPr lang="de-DE" sz="1600" dirty="0"/>
                  <a:t>	mit	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+ … </m:t>
                    </m:r>
                    <m:r>
                      <a:rPr lang="de-DE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de-DE" sz="1600" dirty="0"/>
                  <a:t> </a:t>
                </a:r>
              </a:p>
              <a:p>
                <a:pPr marL="457200" lvl="1" indent="0">
                  <a:buClr>
                    <a:schemeClr val="accent1">
                      <a:lumMod val="75000"/>
                    </a:schemeClr>
                  </a:buClr>
                  <a:defRPr/>
                </a:pPr>
                <a:r>
                  <a:rPr lang="de-DE" sz="1600" dirty="0"/>
                  <a:t>		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DE" sz="2000" dirty="0">
                  <a:ea typeface="+mn-ea"/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>
                    <a:ea typeface="+mn-ea"/>
                  </a:rPr>
                  <a:t>Fehlerfunktion: </a:t>
                </a:r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000" dirty="0">
                  <a:ea typeface="+mn-ea"/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>
                    <a:ea typeface="+mn-ea"/>
                  </a:rPr>
                  <a:t>Umgeformt: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de-DE" sz="2000" dirty="0">
                  <a:ea typeface="+mn-ea"/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>
                    <a:ea typeface="+mn-ea"/>
                  </a:rPr>
                  <a:t>Idee: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ea typeface="+mn-ea"/>
                      </a:rPr>
                      <m:t>F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den>
                    </m:f>
                  </m:oMath>
                </a14:m>
                <a:r>
                  <a:rPr lang="de-DE" sz="2000" dirty="0">
                    <a:ea typeface="+mn-ea"/>
                  </a:rPr>
                  <a:t> als </a:t>
                </a:r>
                <a:r>
                  <a:rPr lang="de-DE" sz="2000" dirty="0"/>
                  <a:t>Filter initialisieren und iterativ das Modell 				 trainieren </a:t>
                </a:r>
                <a:endParaRPr lang="de-DE" sz="2000" dirty="0">
                  <a:ea typeface="+mn-ea"/>
                </a:endParaRPr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99D6C29-0A81-48D6-9332-A3D97B1F7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975"/>
                <a:ext cx="8362950" cy="4103688"/>
              </a:xfrm>
              <a:blipFill>
                <a:blip r:embed="rId3"/>
                <a:stretch>
                  <a:fillRect l="-656" t="-593" r="-1093" b="-182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564CE00-0635-43C5-854C-7196165EA38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28</a:t>
            </a:fld>
            <a:endParaRPr lang="en-US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FCA7AF3F-3AE0-4DED-9A03-3EA6690E8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/>
              <a:t>Signal </a:t>
            </a:r>
            <a:r>
              <a:rPr lang="en-US" altLang="de-DE" dirty="0" err="1"/>
              <a:t>Rekonstruktion</a:t>
            </a:r>
            <a:r>
              <a:rPr lang="en-US" altLang="de-DE" dirty="0"/>
              <a:t> – 2. SRIVC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99D6C29-0A81-48D6-9332-A3D97B1F7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0525" y="836712"/>
                <a:ext cx="8362950" cy="5399832"/>
              </a:xfrm>
              <a:noFill/>
            </p:spPr>
            <p:txBody>
              <a:bodyPr/>
              <a:lstStyle/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>
                    <a:ea typeface="+mn-ea"/>
                  </a:rPr>
                  <a:t>Fehlerfunktion: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de-DE" sz="2000" dirty="0">
                  <a:ea typeface="+mn-ea"/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>
                    <a:ea typeface="+mn-ea"/>
                  </a:rPr>
                  <a:t>Da Linear: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de-DE" sz="20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1600" dirty="0"/>
                  <a:t>Bzw.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d>
                          <m:d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… + 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−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Sup>
                      <m:sSubSup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d>
                          <m:d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… −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(0)</m:t>
                        </m:r>
                      </m:sup>
                    </m:sSup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de-DE" sz="16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1600" dirty="0"/>
                  <a:t>Wobei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) ∗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600" dirty="0"/>
                  <a:t> 		,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=0, …,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endParaRPr lang="de-DE" sz="16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1600" dirty="0"/>
                  <a:t>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DE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de-D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de-DE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600" dirty="0">
                  <a:solidFill>
                    <a:schemeClr val="tx1"/>
                  </a:solidFill>
                </a:endParaRPr>
              </a:p>
              <a:p>
                <a:pPr marL="685800"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Ø"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d>
                          <m:d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… −</m:t>
                        </m:r>
                        <m:sSubSup>
                          <m:sSub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Sup>
                          <m:sSub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d>
                          <m:d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d>
                          <m:d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de-DE" sz="1400" dirty="0"/>
              </a:p>
              <a:p>
                <a:pPr marL="400050" lvl="1" indent="0">
                  <a:buClr>
                    <a:schemeClr val="accent1">
                      <a:lumMod val="75000"/>
                    </a:schemeClr>
                  </a:buClr>
                  <a:defRPr/>
                </a:pPr>
                <a:r>
                  <a:rPr lang="de-DE" sz="1400" dirty="0"/>
                  <a:t>	</a:t>
                </a:r>
                <a:r>
                  <a:rPr lang="de-DE" sz="1200" dirty="0"/>
                  <a:t>	</a:t>
                </a:r>
                <a:endParaRPr lang="de-DE" sz="16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r>
                  <a:rPr lang="de-DE" sz="2000" dirty="0" err="1"/>
                  <a:t>Instrumentvariable</a:t>
                </a:r>
                <a:r>
                  <a:rPr lang="de-DE" sz="20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sz="200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000" i="1" dirty="0" err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2000" i="1" dirty="0" err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0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DE" sz="200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sz="2000" i="1" dirty="0" smtClean="0">
                            <a:latin typeface="Cambria Math" panose="02040503050406030204" pitchFamily="18" charset="0"/>
                          </a:rPr>
                          <m:t>… −</m:t>
                        </m:r>
                        <m:sSubSup>
                          <m:sSubSupPr>
                            <m:ctrlPr>
                              <a:rPr lang="de-DE" sz="200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000" i="1" dirty="0" err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2000" i="1" dirty="0" err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Sup>
                          <m:sSubSupPr>
                            <m:ctrlP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sz="2000" i="1" dirty="0" err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000" i="1" dirty="0" err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sz="200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Symbol" panose="05050102010706020507" pitchFamily="18" charset="2"/>
                  <a:buChar char="-"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000" dirty="0"/>
                  <a:t> muss bekannt sein bzw. geschätzt werden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Symbol" panose="05050102010706020507" pitchFamily="18" charset="2"/>
                  <a:buChar char="-"/>
                  <a:defRPr/>
                </a:pPr>
                <a:r>
                  <a:rPr lang="de-DE" sz="2000" dirty="0"/>
                  <a:t>Modellordnung muss vorab geschätzt werden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Symbol" panose="05050102010706020507" pitchFamily="18" charset="2"/>
                  <a:buChar char="-"/>
                  <a:defRPr/>
                </a:pPr>
                <a:r>
                  <a:rPr lang="de-DE" sz="2000" dirty="0"/>
                  <a:t>Kann zu Konvergenzproblemen führen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Symbol" panose="05050102010706020507" pitchFamily="18" charset="2"/>
                  <a:buChar char="-"/>
                  <a:defRPr/>
                </a:pPr>
                <a:endParaRPr lang="de-DE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endParaRPr lang="de-DE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endParaRPr lang="de-DE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endParaRPr lang="de-DE" sz="2000" dirty="0">
                  <a:ea typeface="+mn-ea"/>
                </a:endParaRPr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99D6C29-0A81-48D6-9332-A3D97B1F7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525" y="836712"/>
                <a:ext cx="8362950" cy="5399832"/>
              </a:xfrm>
              <a:blipFill>
                <a:blip r:embed="rId3"/>
                <a:stretch>
                  <a:fillRect l="-802" t="-451" b="-30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AA65B60-2E0A-4E75-86C4-8EFC0E5F95D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29</a:t>
            </a:fld>
            <a:endParaRPr lang="en-US" alt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23D327F-0CA0-47B0-9427-FE43E4C4AE62}"/>
              </a:ext>
            </a:extLst>
          </p:cNvPr>
          <p:cNvSpPr/>
          <p:nvPr/>
        </p:nvSpPr>
        <p:spPr bwMode="auto">
          <a:xfrm>
            <a:off x="2987825" y="4437112"/>
            <a:ext cx="4752528" cy="576064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5489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621B0BE0-99BA-4AB1-80E1-9746540D57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/>
              <a:t>Motivation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6219340-60E0-43A7-A741-2833263E5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5175"/>
            <a:ext cx="8228013" cy="3976688"/>
          </a:xfrm>
        </p:spPr>
        <p:txBody>
          <a:bodyPr/>
          <a:lstStyle/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dirty="0">
              <a:ea typeface="+mn-ea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dirty="0">
              <a:ea typeface="+mn-ea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dirty="0">
              <a:ea typeface="+mn-ea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dirty="0">
              <a:ea typeface="+mn-ea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dirty="0">
              <a:ea typeface="+mn-ea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dirty="0">
              <a:ea typeface="+mn-ea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dirty="0">
              <a:ea typeface="+mn-ea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dirty="0">
              <a:ea typeface="+mn-ea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de-DE" dirty="0">
                <a:ea typeface="+mn-ea"/>
              </a:rPr>
              <a:t>Ziel: 	Präzise Bestimmung der Rotorposition von 					BLDC-Motoren anhand des Magnetfelds	 in 					Echtzeit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endParaRPr lang="de-DE" dirty="0">
              <a:ea typeface="+mn-ea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r>
              <a:rPr lang="de-DE" dirty="0">
                <a:ea typeface="+mn-ea"/>
              </a:rPr>
              <a:t>									</a:t>
            </a:r>
          </a:p>
        </p:txBody>
      </p:sp>
      <p:pic>
        <p:nvPicPr>
          <p:cNvPr id="18436" name="Grafik 8" descr="Ein Bild, das Uhr, Zeichnung enthält.&#10;&#10;Automatisch generierte Beschreibung">
            <a:extLst>
              <a:ext uri="{FF2B5EF4-FFF2-40B4-BE49-F238E27FC236}">
                <a16:creationId xmlns:a16="http://schemas.microsoft.com/office/drawing/2014/main" id="{07715807-F5C4-470A-8A1C-654F9271B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668"/>
            <a:ext cx="2148012" cy="200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Grafik 4">
            <a:extLst>
              <a:ext uri="{FF2B5EF4-FFF2-40B4-BE49-F238E27FC236}">
                <a16:creationId xmlns:a16="http://schemas.microsoft.com/office/drawing/2014/main" id="{844BA39A-EABB-4261-9836-22A6DBE88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60234" y="1679990"/>
            <a:ext cx="4493327" cy="225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436153C1-B509-4E16-8C48-35849C540F5B}"/>
              </a:ext>
            </a:extLst>
          </p:cNvPr>
          <p:cNvSpPr/>
          <p:nvPr/>
        </p:nvSpPr>
        <p:spPr bwMode="auto">
          <a:xfrm>
            <a:off x="1920681" y="2334973"/>
            <a:ext cx="446088" cy="31115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Times New Roman" pitchFamily="16" charset="0"/>
              <a:ea typeface="+mn-ea"/>
              <a:cs typeface="DejaVu Sans" charset="0"/>
            </a:endParaRP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D1040586-4BC6-4234-8CB1-885819CF82BD}"/>
              </a:ext>
            </a:extLst>
          </p:cNvPr>
          <p:cNvSpPr/>
          <p:nvPr/>
        </p:nvSpPr>
        <p:spPr bwMode="auto">
          <a:xfrm>
            <a:off x="6447025" y="2333385"/>
            <a:ext cx="444500" cy="31115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Times New Roman" pitchFamily="16" charset="0"/>
              <a:ea typeface="+mn-ea"/>
              <a:cs typeface="DejaVu Sans" charset="0"/>
            </a:endParaRPr>
          </a:p>
        </p:txBody>
      </p:sp>
      <p:sp>
        <p:nvSpPr>
          <p:cNvPr id="18440" name="Textfeld 5">
            <a:extLst>
              <a:ext uri="{FF2B5EF4-FFF2-40B4-BE49-F238E27FC236}">
                <a16:creationId xmlns:a16="http://schemas.microsoft.com/office/drawing/2014/main" id="{E4421AC8-AFE3-49B2-8735-8BC3C4DDF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2550" y="2023822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 sz="1400">
                <a:solidFill>
                  <a:schemeClr val="tx1"/>
                </a:solidFill>
              </a:rPr>
              <a:t>Schätzung</a:t>
            </a:r>
          </a:p>
        </p:txBody>
      </p:sp>
      <p:sp>
        <p:nvSpPr>
          <p:cNvPr id="18441" name="Textfeld 10">
            <a:extLst>
              <a:ext uri="{FF2B5EF4-FFF2-40B4-BE49-F238E27FC236}">
                <a16:creationId xmlns:a16="http://schemas.microsoft.com/office/drawing/2014/main" id="{F18BD2E4-C56B-4C79-BFCB-9E5A280D3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419" y="2025410"/>
            <a:ext cx="836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 sz="1400">
                <a:solidFill>
                  <a:schemeClr val="tx1"/>
                </a:solidFill>
              </a:rPr>
              <a:t>Messung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FBAB7CE-FB07-44AD-A591-ECB110BE0FFA}"/>
                  </a:ext>
                </a:extLst>
              </p:cNvPr>
              <p:cNvSpPr txBox="1"/>
              <p:nvPr/>
            </p:nvSpPr>
            <p:spPr>
              <a:xfrm>
                <a:off x="7056781" y="1975835"/>
                <a:ext cx="205102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de-DE" sz="1600" b="1" dirty="0">
                    <a:solidFill>
                      <a:schemeClr val="tx1"/>
                    </a:solidFill>
                    <a:latin typeface="+mn-lt"/>
                    <a:ea typeface="+mn-ea"/>
                    <a:cs typeface="DejaVu Sans" charset="0"/>
                  </a:rPr>
                  <a:t>Rotor Position </a:t>
                </a:r>
                <a14:m>
                  <m:oMath xmlns:m="http://schemas.openxmlformats.org/officeDocument/2006/math">
                    <m:r>
                      <a:rPr lang="de-DE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DejaVu Sans" charset="0"/>
                      </a:rPr>
                      <m:t>𝜽</m:t>
                    </m:r>
                  </m:oMath>
                </a14:m>
                <a:r>
                  <a:rPr lang="de-DE" sz="1600" b="1" dirty="0">
                    <a:solidFill>
                      <a:schemeClr val="tx1"/>
                    </a:solidFill>
                    <a:latin typeface="+mn-lt"/>
                    <a:ea typeface="+mn-ea"/>
                    <a:cs typeface="DejaVu Sans" charset="0"/>
                  </a:rPr>
                  <a:t> und Geschwindigkeit </a:t>
                </a:r>
                <a14:m>
                  <m:oMath xmlns:m="http://schemas.openxmlformats.org/officeDocument/2006/math">
                    <m:r>
                      <a:rPr lang="de-DE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DejaVu Sans" charset="0"/>
                      </a:rPr>
                      <m:t>𝝎</m:t>
                    </m:r>
                  </m:oMath>
                </a14:m>
                <a:endParaRPr lang="de-DE" sz="1600" b="1" dirty="0">
                  <a:solidFill>
                    <a:schemeClr val="tx1"/>
                  </a:solidFill>
                  <a:latin typeface="+mn-lt"/>
                  <a:ea typeface="+mn-ea"/>
                  <a:cs typeface="DejaVu Sans" charset="0"/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FBAB7CE-FB07-44AD-A591-ECB110BE0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781" y="1975835"/>
                <a:ext cx="2051025" cy="830997"/>
              </a:xfrm>
              <a:prstGeom prst="rect">
                <a:avLst/>
              </a:prstGeom>
              <a:blipFill>
                <a:blip r:embed="rId5"/>
                <a:stretch>
                  <a:fillRect l="-1190" t="-2206" b="-88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3D306E1-3941-40AC-ADA2-7A94912BABC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3</a:t>
            </a:fld>
            <a:endParaRPr lang="en-US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FCA7AF3F-3AE0-4DED-9A03-3EA6690E8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/>
              <a:t>Signal </a:t>
            </a:r>
            <a:r>
              <a:rPr lang="en-US" altLang="de-DE" dirty="0" err="1"/>
              <a:t>Rekonstruktion</a:t>
            </a:r>
            <a:r>
              <a:rPr lang="en-US" altLang="de-DE" dirty="0"/>
              <a:t> – 3. State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99D6C29-0A81-48D6-9332-A3D97B1F7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692696"/>
                <a:ext cx="8362950" cy="4607967"/>
              </a:xfrm>
            </p:spPr>
            <p:txBody>
              <a:bodyPr/>
              <a:lstStyle/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b="1" dirty="0">
                    <a:ea typeface="+mn-ea"/>
                  </a:rPr>
                  <a:t>N4SID</a:t>
                </a:r>
                <a:r>
                  <a:rPr lang="de-DE" sz="2000" dirty="0">
                    <a:ea typeface="+mn-ea"/>
                  </a:rPr>
                  <a:t> – „</a:t>
                </a:r>
                <a:r>
                  <a:rPr lang="en-US" sz="2000" dirty="0">
                    <a:ea typeface="+mn-ea"/>
                  </a:rPr>
                  <a:t>N</a:t>
                </a:r>
                <a:r>
                  <a:rPr lang="en-US" sz="2000" dirty="0"/>
                  <a:t>umerical Algorithm for State Space Subspace System 			 	Identification”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System </a:t>
                </a:r>
                <a:r>
                  <a:rPr lang="en-US" sz="2000" dirty="0" err="1"/>
                  <a:t>im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Zustandsraum</a:t>
                </a:r>
                <a:r>
                  <a:rPr lang="en-US" sz="2000" dirty="0"/>
                  <a:t>:</a:t>
                </a:r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 err="1"/>
                  <a:t>Idee</a:t>
                </a:r>
                <a:r>
                  <a:rPr lang="en-US" sz="2000" dirty="0"/>
                  <a:t>: </a:t>
                </a:r>
                <a:r>
                  <a:rPr lang="en-US" sz="2000" dirty="0" err="1"/>
                  <a:t>Ordnung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und </a:t>
                </a:r>
                <a:r>
                  <a:rPr lang="en-US" sz="2000" dirty="0" err="1"/>
                  <a:t>Parametrisierung</a:t>
                </a:r>
                <a:r>
                  <a:rPr lang="en-US" sz="2000" dirty="0"/>
                  <a:t> des Systems </a:t>
                </a:r>
                <a:r>
                  <a:rPr lang="en-US" sz="2000" dirty="0" err="1"/>
                  <a:t>aus</a:t>
                </a:r>
                <a:r>
                  <a:rPr lang="en-US" sz="2000" dirty="0"/>
                  <a:t> 				        </a:t>
                </a:r>
                <a:r>
                  <a:rPr lang="en-US" sz="2000" dirty="0" err="1"/>
                  <a:t>Unterräumen</a:t>
                </a:r>
                <a:r>
                  <a:rPr lang="en-US" sz="2000" dirty="0"/>
                  <a:t>  von Ein/</a:t>
                </a:r>
                <a:r>
                  <a:rPr lang="en-US" sz="2000" dirty="0" err="1"/>
                  <a:t>Ausgabe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schätzen</a:t>
                </a:r>
                <a:endParaRPr lang="en-US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Sei: </a:t>
                </a:r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</m:sub>
                        </m:s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 …</m:t>
                        </m:r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l-GR" sz="1600" b="0" i="1" smtClean="0">
                        <a:latin typeface="Cambria Math" panose="02040503050406030204" pitchFamily="18" charset="0"/>
                      </a:rPr>
                      <m:t>ϵ</m:t>
                    </m:r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sz="1600" dirty="0"/>
                  <a:t> Zustandssequenz der </a:t>
                </a:r>
                <a:r>
                  <a:rPr lang="en-US" sz="1600" dirty="0" err="1"/>
                  <a:t>Vergangenheit</a:t>
                </a:r>
                <a:endParaRPr lang="en-US" sz="16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</a:rPr>
                      <m:t>ϵ</m:t>
                    </m:r>
                    <m:sSup>
                      <m:s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sz="1600" dirty="0"/>
                  <a:t> Zustandssequenz der Zukunft</a:t>
                </a:r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− 1</m:t>
                                  </m:r>
                                </m:sub>
                              </m:s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/>
                  <a:t> die Hankel-Matrix </a:t>
                </a:r>
                <a:r>
                  <a:rPr lang="en-US" sz="1600" dirty="0" err="1"/>
                  <a:t>vergangener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Eingaben</a:t>
                </a:r>
                <a:endParaRPr lang="en-US" sz="16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dirty="0"/>
                      <m:t>die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dirty="0"/>
                      <m:t>Hankel</m:t>
                    </m:r>
                    <m:r>
                      <m:rPr>
                        <m:nor/>
                      </m:rPr>
                      <a:rPr lang="en-US" sz="1600" dirty="0"/>
                      <m:t>−</m:t>
                    </m:r>
                    <m:r>
                      <m:rPr>
                        <m:nor/>
                      </m:rPr>
                      <a:rPr lang="en-US" sz="1600" dirty="0"/>
                      <m:t>Matrix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dirty="0"/>
                      <m:t>der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de-DE" sz="1600" b="0" i="0" dirty="0" smtClean="0"/>
                      <m:t>zuk</m:t>
                    </m:r>
                    <m:r>
                      <m:rPr>
                        <m:nor/>
                      </m:rPr>
                      <a:rPr lang="de-DE" sz="1600" b="0" i="0" dirty="0" smtClean="0"/>
                      <m:t>ü</m:t>
                    </m:r>
                    <m:r>
                      <m:rPr>
                        <m:nor/>
                      </m:rPr>
                      <a:rPr lang="de-DE" sz="1600" b="0" i="0" dirty="0" smtClean="0"/>
                      <m:t>nftigen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dirty="0" err="1"/>
                      <m:t>Eingaben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sz="1600" dirty="0" err="1"/>
                  <a:t>Für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Ausgaben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600" dirty="0"/>
                  <a:t> analog</a:t>
                </a:r>
              </a:p>
              <a:p>
                <a:pPr marL="457200" lvl="1" indent="0">
                  <a:buClr>
                    <a:schemeClr val="accent1">
                      <a:lumMod val="75000"/>
                    </a:schemeClr>
                  </a:buClr>
                </a:pPr>
                <a:endParaRPr lang="en-US" sz="16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en-US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en-US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  <a:defRPr/>
                </a:pPr>
                <a:endParaRPr lang="de-DE" sz="2000" dirty="0">
                  <a:ea typeface="+mn-ea"/>
                </a:endParaRPr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99D6C29-0A81-48D6-9332-A3D97B1F7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92696"/>
                <a:ext cx="8362950" cy="4607967"/>
              </a:xfrm>
              <a:blipFill>
                <a:blip r:embed="rId3"/>
                <a:stretch>
                  <a:fillRect l="-656" t="-661" b="-199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C3EC63D-C5FE-407E-AB78-AD2983F3A2D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30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7241357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FCA7AF3F-3AE0-4DED-9A03-3EA6690E8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/>
              <a:t>Signal </a:t>
            </a:r>
            <a:r>
              <a:rPr lang="en-US" altLang="de-DE" dirty="0" err="1"/>
              <a:t>Rekonstruktion</a:t>
            </a:r>
            <a:r>
              <a:rPr lang="en-US" altLang="de-DE" dirty="0"/>
              <a:t> – 3. State Space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C3EC63D-C5FE-407E-AB78-AD2983F3A2D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31</a:t>
            </a:fld>
            <a:endParaRPr lang="en-US" alt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05859C48-17C4-4B1A-A150-6A8AA327DD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8013" cy="4668168"/>
              </a:xfrm>
            </p:spPr>
            <p:txBody>
              <a:bodyPr/>
              <a:lstStyle/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Erweiterte Beobachtungsmatrix:</a:t>
                </a:r>
              </a:p>
              <a:p>
                <a:pPr marL="0" indent="0">
                  <a:buClr>
                    <a:schemeClr val="accent1">
                      <a:lumMod val="75000"/>
                    </a:schemeClr>
                  </a:buClr>
                </a:pPr>
                <a:r>
                  <a:rPr lang="de-DE" sz="2000" b="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𝐶𝐴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p>
                              <m:sSupPr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… 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p>
                              <m:sSupPr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de-DE" sz="2000" dirty="0"/>
              </a:p>
              <a:p>
                <a:pPr marL="0" indent="0">
                  <a:buClr>
                    <a:schemeClr val="accent1">
                      <a:lumMod val="75000"/>
                    </a:schemeClr>
                  </a:buClr>
                </a:pPr>
                <a:endParaRPr lang="de-DE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/ 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b>
                    </m:sSub>
                  </m:oMath>
                </a14:m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dirty="0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de-DE" sz="20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de-DE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de-DE" sz="20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de-DE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000" dirty="0"/>
                  <a:t> </a:t>
                </a:r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/>
                  <a:t>Schiefe Projektion der Zukunfts-Ausgabe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sz="1600" dirty="0"/>
                  <a:t> entlang des Zeilenraums der Zukunftseingabe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sz="1600" dirty="0"/>
                  <a:t> in den Zeilenraum der vergangenen Ein/Ausgaben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6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16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sz="1600" i="1" dirty="0" err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de-DE" sz="16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/>
                  <a:t>Wobei gilt: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6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6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60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endParaRPr lang="de-DE" sz="2000" dirty="0"/>
              </a:p>
              <a:p>
                <a:pPr marL="457200" lvl="1" indent="0">
                  <a:buClr>
                    <a:schemeClr val="accent1">
                      <a:lumMod val="75000"/>
                    </a:schemeClr>
                  </a:buClr>
                </a:pPr>
                <a:endParaRPr lang="de-DE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Aus Singulärwertzerlegung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600" dirty="0"/>
                  <a:t> </a:t>
                </a:r>
                <a:r>
                  <a:rPr lang="de-DE" sz="2000" dirty="0"/>
                  <a:t>kann nun:</a:t>
                </a:r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/>
                  <a:t>Systemordnung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sz="1200" dirty="0"/>
                  <a:t> </a:t>
                </a:r>
                <a:r>
                  <a:rPr lang="de-DE" sz="1600" dirty="0"/>
                  <a:t>bestimmt werden</a:t>
                </a:r>
                <a:r>
                  <a:rPr lang="de-DE" sz="1200" dirty="0"/>
                  <a:t> </a:t>
                </a:r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/>
                  <a:t>Die erweiterte Beobachtungsmatrix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600" dirty="0"/>
                  <a:t> geschätzt werden</a:t>
                </a:r>
              </a:p>
              <a:p>
                <a:pPr marL="457200" lvl="1" indent="0">
                  <a:buClr>
                    <a:schemeClr val="accent1">
                      <a:lumMod val="75000"/>
                    </a:schemeClr>
                  </a:buClr>
                </a:pPr>
                <a:endParaRPr lang="de-DE" sz="2000" dirty="0"/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Mit bekannten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de-DE" sz="1600" dirty="0"/>
                  <a:t> </a:t>
                </a:r>
                <a:r>
                  <a:rPr lang="de-DE" sz="2000" dirty="0"/>
                  <a:t>können nun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sz="1600" dirty="0"/>
                  <a:t> </a:t>
                </a:r>
                <a:r>
                  <a:rPr lang="de-DE" sz="2000" dirty="0"/>
                  <a:t>sowie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000" dirty="0"/>
                  <a:t>und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sz="2000" dirty="0"/>
                  <a:t> bestimmt werden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de-DE" sz="2000" dirty="0"/>
                  <a:t> durch lineares Regressionsverfahren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sz="2000" dirty="0"/>
              </a:p>
              <a:p>
                <a:pPr marL="628650" lvl="1" indent="-17145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sz="16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sz="1600" dirty="0"/>
              </a:p>
              <a:p>
                <a:pPr lv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sz="1600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05859C48-17C4-4B1A-A150-6A8AA327D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8013" cy="4668168"/>
              </a:xfrm>
              <a:blipFill>
                <a:blip r:embed="rId3"/>
                <a:stretch>
                  <a:fillRect l="-667" t="-522" b="-129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1F383E27-899A-4888-A0EE-0BD26CAD6386}"/>
              </a:ext>
            </a:extLst>
          </p:cNvPr>
          <p:cNvSpPr/>
          <p:nvPr/>
        </p:nvSpPr>
        <p:spPr bwMode="auto">
          <a:xfrm>
            <a:off x="827584" y="2132856"/>
            <a:ext cx="7632848" cy="1584176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859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233E1-62B5-4A2D-B8D9-F541CE2E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- Schätzfehler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5">
                <a:extLst>
                  <a:ext uri="{FF2B5EF4-FFF2-40B4-BE49-F238E27FC236}">
                    <a16:creationId xmlns:a16="http://schemas.microsoft.com/office/drawing/2014/main" id="{9A4745B1-0781-49B0-A574-320D9243EBE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39589906"/>
                  </p:ext>
                </p:extLst>
              </p:nvPr>
            </p:nvGraphicFramePr>
            <p:xfrm>
              <a:off x="457200" y="1600200"/>
              <a:ext cx="8228013" cy="15206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2671">
                      <a:extLst>
                        <a:ext uri="{9D8B030D-6E8A-4147-A177-3AD203B41FA5}">
                          <a16:colId xmlns:a16="http://schemas.microsoft.com/office/drawing/2014/main" val="3794766786"/>
                        </a:ext>
                      </a:extLst>
                    </a:gridCol>
                    <a:gridCol w="2742671">
                      <a:extLst>
                        <a:ext uri="{9D8B030D-6E8A-4147-A177-3AD203B41FA5}">
                          <a16:colId xmlns:a16="http://schemas.microsoft.com/office/drawing/2014/main" val="3207489160"/>
                        </a:ext>
                      </a:extLst>
                    </a:gridCol>
                    <a:gridCol w="2742671">
                      <a:extLst>
                        <a:ext uri="{9D8B030D-6E8A-4147-A177-3AD203B41FA5}">
                          <a16:colId xmlns:a16="http://schemas.microsoft.com/office/drawing/2014/main" val="4291615846"/>
                        </a:ext>
                      </a:extLst>
                    </a:gridCol>
                  </a:tblGrid>
                  <a:tr h="380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System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RMSE(</a:t>
                          </a:r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) / </a:t>
                          </a:r>
                          <a:r>
                            <a:rPr lang="de-DE" dirty="0" err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deg</a:t>
                          </a:r>
                          <a:endParaRPr lang="de-DE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RMSE(</a:t>
                          </a:r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) / RPM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4397826"/>
                      </a:ext>
                    </a:extLst>
                  </a:tr>
                  <a:tr h="380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Imp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121.1584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49.6462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9647881"/>
                      </a:ext>
                    </a:extLst>
                  </a:tr>
                  <a:tr h="380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SRIVC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2.8800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5.1206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1662515"/>
                      </a:ext>
                    </a:extLst>
                  </a:tr>
                  <a:tr h="380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N4SID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2.9678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4.9448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82507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5">
                <a:extLst>
                  <a:ext uri="{FF2B5EF4-FFF2-40B4-BE49-F238E27FC236}">
                    <a16:creationId xmlns:a16="http://schemas.microsoft.com/office/drawing/2014/main" id="{9A4745B1-0781-49B0-A574-320D9243EBE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39589906"/>
                  </p:ext>
                </p:extLst>
              </p:nvPr>
            </p:nvGraphicFramePr>
            <p:xfrm>
              <a:off x="457200" y="1600200"/>
              <a:ext cx="8228013" cy="15206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2671">
                      <a:extLst>
                        <a:ext uri="{9D8B030D-6E8A-4147-A177-3AD203B41FA5}">
                          <a16:colId xmlns:a16="http://schemas.microsoft.com/office/drawing/2014/main" val="3794766786"/>
                        </a:ext>
                      </a:extLst>
                    </a:gridCol>
                    <a:gridCol w="2742671">
                      <a:extLst>
                        <a:ext uri="{9D8B030D-6E8A-4147-A177-3AD203B41FA5}">
                          <a16:colId xmlns:a16="http://schemas.microsoft.com/office/drawing/2014/main" val="3207489160"/>
                        </a:ext>
                      </a:extLst>
                    </a:gridCol>
                    <a:gridCol w="2742671">
                      <a:extLst>
                        <a:ext uri="{9D8B030D-6E8A-4147-A177-3AD203B41FA5}">
                          <a16:colId xmlns:a16="http://schemas.microsoft.com/office/drawing/2014/main" val="4291615846"/>
                        </a:ext>
                      </a:extLst>
                    </a:gridCol>
                  </a:tblGrid>
                  <a:tr h="380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System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444" t="-7937" r="-100889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444" t="-7937" r="-889" b="-3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4397826"/>
                      </a:ext>
                    </a:extLst>
                  </a:tr>
                  <a:tr h="380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Imp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121.1584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49.6462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9647881"/>
                      </a:ext>
                    </a:extLst>
                  </a:tr>
                  <a:tr h="380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SRIVC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2.8800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5.1206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1662515"/>
                      </a:ext>
                    </a:extLst>
                  </a:tr>
                  <a:tr h="380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N4SID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2.9678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4.9448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82507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A567B0-4BAB-4B84-9CA1-E08BFF148AF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32</a:t>
            </a:fld>
            <a:endParaRPr lang="en-US" alt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808845-F460-4CA4-907C-986370F5852C}"/>
              </a:ext>
            </a:extLst>
          </p:cNvPr>
          <p:cNvSpPr txBox="1"/>
          <p:nvPr/>
        </p:nvSpPr>
        <p:spPr>
          <a:xfrm>
            <a:off x="3416082" y="980728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Positive 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5">
                <a:extLst>
                  <a:ext uri="{FF2B5EF4-FFF2-40B4-BE49-F238E27FC236}">
                    <a16:creationId xmlns:a16="http://schemas.microsoft.com/office/drawing/2014/main" id="{D82C571E-9BF9-4981-A906-35EC65DE051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51616070"/>
                  </p:ext>
                </p:extLst>
              </p:nvPr>
            </p:nvGraphicFramePr>
            <p:xfrm>
              <a:off x="457993" y="4179710"/>
              <a:ext cx="8228013" cy="15206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2671">
                      <a:extLst>
                        <a:ext uri="{9D8B030D-6E8A-4147-A177-3AD203B41FA5}">
                          <a16:colId xmlns:a16="http://schemas.microsoft.com/office/drawing/2014/main" val="3794766786"/>
                        </a:ext>
                      </a:extLst>
                    </a:gridCol>
                    <a:gridCol w="2742671">
                      <a:extLst>
                        <a:ext uri="{9D8B030D-6E8A-4147-A177-3AD203B41FA5}">
                          <a16:colId xmlns:a16="http://schemas.microsoft.com/office/drawing/2014/main" val="3207489160"/>
                        </a:ext>
                      </a:extLst>
                    </a:gridCol>
                    <a:gridCol w="2742671">
                      <a:extLst>
                        <a:ext uri="{9D8B030D-6E8A-4147-A177-3AD203B41FA5}">
                          <a16:colId xmlns:a16="http://schemas.microsoft.com/office/drawing/2014/main" val="4291615846"/>
                        </a:ext>
                      </a:extLst>
                    </a:gridCol>
                  </a:tblGrid>
                  <a:tr h="380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System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RMSE(</a:t>
                          </a:r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) / </a:t>
                          </a:r>
                          <a:r>
                            <a:rPr lang="de-DE" dirty="0" err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deg</a:t>
                          </a:r>
                          <a:endParaRPr lang="de-DE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RMSE(</a:t>
                          </a:r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) / RPM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4397826"/>
                      </a:ext>
                    </a:extLst>
                  </a:tr>
                  <a:tr h="380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Imp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120.2361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52.7653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9647881"/>
                      </a:ext>
                    </a:extLst>
                  </a:tr>
                  <a:tr h="380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SRIVC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2.6809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3.5901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1662515"/>
                      </a:ext>
                    </a:extLst>
                  </a:tr>
                  <a:tr h="380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N4SID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1.6657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3.5546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82507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5">
                <a:extLst>
                  <a:ext uri="{FF2B5EF4-FFF2-40B4-BE49-F238E27FC236}">
                    <a16:creationId xmlns:a16="http://schemas.microsoft.com/office/drawing/2014/main" id="{D82C571E-9BF9-4981-A906-35EC65DE051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51616070"/>
                  </p:ext>
                </p:extLst>
              </p:nvPr>
            </p:nvGraphicFramePr>
            <p:xfrm>
              <a:off x="457993" y="4179710"/>
              <a:ext cx="8228013" cy="15206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2671">
                      <a:extLst>
                        <a:ext uri="{9D8B030D-6E8A-4147-A177-3AD203B41FA5}">
                          <a16:colId xmlns:a16="http://schemas.microsoft.com/office/drawing/2014/main" val="3794766786"/>
                        </a:ext>
                      </a:extLst>
                    </a:gridCol>
                    <a:gridCol w="2742671">
                      <a:extLst>
                        <a:ext uri="{9D8B030D-6E8A-4147-A177-3AD203B41FA5}">
                          <a16:colId xmlns:a16="http://schemas.microsoft.com/office/drawing/2014/main" val="3207489160"/>
                        </a:ext>
                      </a:extLst>
                    </a:gridCol>
                    <a:gridCol w="2742671">
                      <a:extLst>
                        <a:ext uri="{9D8B030D-6E8A-4147-A177-3AD203B41FA5}">
                          <a16:colId xmlns:a16="http://schemas.microsoft.com/office/drawing/2014/main" val="4291615846"/>
                        </a:ext>
                      </a:extLst>
                    </a:gridCol>
                  </a:tblGrid>
                  <a:tr h="380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System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00222" t="-7937" r="-101111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00222" t="-7937" r="-1111" b="-3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4397826"/>
                      </a:ext>
                    </a:extLst>
                  </a:tr>
                  <a:tr h="380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Imp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120.2361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52.7653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9647881"/>
                      </a:ext>
                    </a:extLst>
                  </a:tr>
                  <a:tr h="380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SRIVC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2.6809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3.5901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1662515"/>
                      </a:ext>
                    </a:extLst>
                  </a:tr>
                  <a:tr h="380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N4SID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1.6657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3.5546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82507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7AC02820-9CC9-40EB-8932-BEB4BEBD6806}"/>
              </a:ext>
            </a:extLst>
          </p:cNvPr>
          <p:cNvSpPr txBox="1"/>
          <p:nvPr/>
        </p:nvSpPr>
        <p:spPr>
          <a:xfrm>
            <a:off x="3416875" y="3560238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Negative Rotation</a:t>
            </a:r>
          </a:p>
        </p:txBody>
      </p:sp>
    </p:spTree>
    <p:extLst>
      <p:ext uri="{BB962C8B-B14F-4D97-AF65-F5344CB8AC3E}">
        <p14:creationId xmlns:p14="http://schemas.microsoft.com/office/powerpoint/2010/main" val="201101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1D0F074A-224A-4EA2-9831-EE96F7241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 dirty="0"/>
              <a:t>Motivation – </a:t>
            </a:r>
            <a:r>
              <a:rPr lang="en-US" altLang="de-DE" dirty="0" err="1"/>
              <a:t>Vorherige</a:t>
            </a:r>
            <a:r>
              <a:rPr lang="en-US" altLang="de-DE" dirty="0"/>
              <a:t> </a:t>
            </a:r>
            <a:r>
              <a:rPr lang="en-US" altLang="de-DE" dirty="0" err="1"/>
              <a:t>Arbeiten</a:t>
            </a:r>
            <a:r>
              <a:rPr lang="en-US" altLang="de-DE" dirty="0"/>
              <a:t>	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44EAF0F-5C4C-4892-8CFD-F9B859D9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124967"/>
            <a:ext cx="8362950" cy="2088009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r>
              <a:rPr lang="de-DE" sz="2000" dirty="0">
                <a:ea typeface="+mn-ea"/>
              </a:rPr>
              <a:t> </a:t>
            </a:r>
          </a:p>
          <a:p>
            <a:pPr marL="457200" lvl="1" indent="0">
              <a:buClr>
                <a:schemeClr val="accent1">
                  <a:lumMod val="75000"/>
                </a:schemeClr>
              </a:buClr>
              <a:defRPr/>
            </a:pPr>
            <a:endParaRPr lang="de-DE" dirty="0">
              <a:ea typeface="+mn-ea"/>
            </a:endParaRPr>
          </a:p>
          <a:p>
            <a:pPr marL="457200" lvl="1" indent="0">
              <a:buClr>
                <a:schemeClr val="accent1">
                  <a:lumMod val="75000"/>
                </a:schemeClr>
              </a:buClr>
              <a:defRPr/>
            </a:pPr>
            <a:endParaRPr lang="de-DE" dirty="0">
              <a:ea typeface="+mn-ea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endParaRPr lang="de-DE" dirty="0">
              <a:ea typeface="+mn-ea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dirty="0">
              <a:ea typeface="+mn-ea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dirty="0">
              <a:ea typeface="+mn-ea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sz="2000" dirty="0">
              <a:ea typeface="+mn-ea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957F923-C10A-491B-A176-42C73450A4A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AFB0D41-2E87-4D1A-8A4B-411692DCA931}" type="slidenum">
              <a:rPr lang="en-US" altLang="de-DE" smtClean="0"/>
              <a:pPr>
                <a:defRPr/>
              </a:pPr>
              <a:t>4</a:t>
            </a:fld>
            <a:endParaRPr lang="en-US" altLang="de-DE" dirty="0"/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A5923D5A-78D0-49CB-99DB-363D46FF0E05}"/>
              </a:ext>
            </a:extLst>
          </p:cNvPr>
          <p:cNvSpPr txBox="1">
            <a:spLocks/>
          </p:cNvSpPr>
          <p:nvPr/>
        </p:nvSpPr>
        <p:spPr bwMode="auto">
          <a:xfrm>
            <a:off x="467544" y="4116449"/>
            <a:ext cx="8362950" cy="206130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10000"/>
                </a:solidFill>
                <a:latin typeface="+mn-lt"/>
                <a:ea typeface="DejaVu Sans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10000"/>
                </a:solidFill>
                <a:latin typeface="+mn-lt"/>
                <a:ea typeface="DejaVu Sans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10000"/>
                </a:solidFill>
                <a:latin typeface="+mn-lt"/>
                <a:ea typeface="DejaVu Sans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10000"/>
                </a:solidFill>
                <a:latin typeface="+mn-lt"/>
                <a:ea typeface="DejaVu Sans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10000"/>
                </a:solidFill>
                <a:latin typeface="+mn-lt"/>
                <a:ea typeface="DejaVu Sans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1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1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1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10000"/>
                </a:solidFill>
                <a:latin typeface="+mn-lt"/>
                <a:cs typeface="+mn-cs"/>
              </a:defRPr>
            </a:lvl9pPr>
          </a:lstStyle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r>
              <a:rPr lang="de-DE" sz="2000" kern="0" dirty="0">
                <a:ea typeface="+mn-ea"/>
              </a:rPr>
              <a:t> </a:t>
            </a:r>
          </a:p>
          <a:p>
            <a:pPr marL="457200" lvl="1" indent="0">
              <a:buClr>
                <a:schemeClr val="accent1">
                  <a:lumMod val="75000"/>
                </a:schemeClr>
              </a:buClr>
              <a:defRPr/>
            </a:pPr>
            <a:endParaRPr lang="de-DE" kern="0" dirty="0">
              <a:ea typeface="+mn-ea"/>
            </a:endParaRPr>
          </a:p>
          <a:p>
            <a:pPr marL="457200" lvl="1" indent="0">
              <a:buClr>
                <a:schemeClr val="accent1">
                  <a:lumMod val="75000"/>
                </a:schemeClr>
              </a:buClr>
              <a:defRPr/>
            </a:pPr>
            <a:endParaRPr lang="de-DE" kern="0" dirty="0">
              <a:ea typeface="+mn-ea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endParaRPr lang="de-DE" kern="0" dirty="0">
              <a:ea typeface="+mn-ea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endParaRPr lang="de-DE" kern="0" dirty="0">
              <a:ea typeface="+mn-ea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endParaRPr lang="de-DE" kern="0" dirty="0">
              <a:ea typeface="+mn-ea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sz="2000" kern="0" dirty="0">
              <a:ea typeface="+mn-ea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4C98E92-E21C-4DFD-AAE9-07CF0BE2426D}"/>
              </a:ext>
            </a:extLst>
          </p:cNvPr>
          <p:cNvSpPr/>
          <p:nvPr/>
        </p:nvSpPr>
        <p:spPr bwMode="auto">
          <a:xfrm>
            <a:off x="3630091" y="4352188"/>
            <a:ext cx="1728192" cy="108012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B24E2AF-09BC-4466-9649-74F342D15CE0}"/>
              </a:ext>
            </a:extLst>
          </p:cNvPr>
          <p:cNvSpPr txBox="1"/>
          <p:nvPr/>
        </p:nvSpPr>
        <p:spPr>
          <a:xfrm>
            <a:off x="4042047" y="4529710"/>
            <a:ext cx="9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Kalman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99D8073-4288-4281-B8D5-8DB676108C6D}"/>
                  </a:ext>
                </a:extLst>
              </p:cNvPr>
              <p:cNvSpPr txBox="1"/>
              <p:nvPr/>
            </p:nvSpPr>
            <p:spPr>
              <a:xfrm>
                <a:off x="1016065" y="4591265"/>
                <a:ext cx="19271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>
                    <a:solidFill>
                      <a:schemeClr val="tx1"/>
                    </a:solidFill>
                  </a:rPr>
                  <a:t>Magnetfeld Messung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99D8073-4288-4281-B8D5-8DB676108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65" y="4591265"/>
                <a:ext cx="1927131" cy="584775"/>
              </a:xfrm>
              <a:prstGeom prst="rect">
                <a:avLst/>
              </a:prstGeom>
              <a:blipFill>
                <a:blip r:embed="rId3"/>
                <a:stretch>
                  <a:fillRect l="-633" t="-3125" r="-316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6388726-E726-46CD-B96B-9ED00639F60E}"/>
              </a:ext>
            </a:extLst>
          </p:cNvPr>
          <p:cNvCxnSpPr>
            <a:stCxn id="7" idx="3"/>
            <a:endCxn id="4" idx="1"/>
          </p:cNvCxnSpPr>
          <p:nvPr/>
        </p:nvCxnSpPr>
        <p:spPr bwMode="auto">
          <a:xfrm>
            <a:off x="2943196" y="4883653"/>
            <a:ext cx="686895" cy="859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98E3434-1F3A-482B-BBF7-F85A74D67E7B}"/>
                  </a:ext>
                </a:extLst>
              </p:cNvPr>
              <p:cNvSpPr txBox="1"/>
              <p:nvPr/>
            </p:nvSpPr>
            <p:spPr>
              <a:xfrm>
                <a:off x="2449347" y="3314223"/>
                <a:ext cx="14302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>
                    <a:solidFill>
                      <a:schemeClr val="tx1"/>
                    </a:solidFill>
                  </a:rPr>
                  <a:t>Messgleichung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98E3434-1F3A-482B-BBF7-F85A74D67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347" y="3314223"/>
                <a:ext cx="1430200" cy="584775"/>
              </a:xfrm>
              <a:prstGeom prst="rect">
                <a:avLst/>
              </a:prstGeom>
              <a:blipFill>
                <a:blip r:embed="rId4"/>
                <a:stretch>
                  <a:fillRect l="-1282" t="-3125" r="-427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D76FC941-2415-49B2-8838-AD19B91650C1}"/>
              </a:ext>
            </a:extLst>
          </p:cNvPr>
          <p:cNvCxnSpPr>
            <a:stCxn id="44" idx="2"/>
          </p:cNvCxnSpPr>
          <p:nvPr/>
        </p:nvCxnSpPr>
        <p:spPr bwMode="auto">
          <a:xfrm rot="16200000" flipH="1">
            <a:off x="3033189" y="4045078"/>
            <a:ext cx="745008" cy="482492"/>
          </a:xfrm>
          <a:prstGeom prst="bentConnector3">
            <a:avLst>
              <a:gd name="adj1" fmla="val 995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7C44937-04D3-40F6-9A28-2135A3E05AF7}"/>
              </a:ext>
            </a:extLst>
          </p:cNvPr>
          <p:cNvCxnSpPr>
            <a:stCxn id="4" idx="3"/>
          </p:cNvCxnSpPr>
          <p:nvPr/>
        </p:nvCxnSpPr>
        <p:spPr bwMode="auto">
          <a:xfrm>
            <a:off x="5358283" y="4892248"/>
            <a:ext cx="865486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D2A892CD-5856-467D-AAA8-D2F6055F5E83}"/>
                  </a:ext>
                </a:extLst>
              </p:cNvPr>
              <p:cNvSpPr txBox="1"/>
              <p:nvPr/>
            </p:nvSpPr>
            <p:spPr>
              <a:xfrm>
                <a:off x="6135730" y="4514344"/>
                <a:ext cx="2124941" cy="1138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hangingPunct="1">
                  <a:buClr>
                    <a:srgbClr val="000000"/>
                  </a:buClr>
                  <a:buSzPct val="100000"/>
                </a:pPr>
                <a:r>
                  <a:rPr lang="de-DE" sz="1600" dirty="0">
                    <a:solidFill>
                      <a:schemeClr val="tx1"/>
                    </a:solidFill>
                    <a:latin typeface="Times New Roman" pitchFamily="16" charset="0"/>
                    <a:cs typeface="DejaVu Sans" charset="0"/>
                  </a:rPr>
                  <a:t>Position </a:t>
                </a:r>
                <a14:m>
                  <m:oMath xmlns:m="http://schemas.openxmlformats.org/officeDocument/2006/math">
                    <m:r>
                      <a:rPr lang="de-DE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DejaVu Sans" charset="0"/>
                      </a:rPr>
                      <m:t>𝜃</m:t>
                    </m:r>
                  </m:oMath>
                </a14:m>
                <a:endParaRPr lang="de-DE" sz="1600" dirty="0">
                  <a:solidFill>
                    <a:schemeClr val="tx1"/>
                  </a:solidFill>
                  <a:latin typeface="Times New Roman" pitchFamily="16" charset="0"/>
                  <a:cs typeface="DejaVu Sans" charset="0"/>
                </a:endParaRPr>
              </a:p>
              <a:p>
                <a:pPr algn="ctr" eaLnBrk="1" hangingPunct="1">
                  <a:buClr>
                    <a:srgbClr val="000000"/>
                  </a:buClr>
                  <a:buSzPct val="100000"/>
                </a:pPr>
                <a:r>
                  <a:rPr lang="de-DE" sz="1600" dirty="0">
                    <a:solidFill>
                      <a:schemeClr val="tx1"/>
                    </a:solidFill>
                    <a:latin typeface="Times New Roman" pitchFamily="16" charset="0"/>
                    <a:cs typeface="DejaVu Sans" charset="0"/>
                  </a:rPr>
                  <a:t>und</a:t>
                </a:r>
              </a:p>
              <a:p>
                <a:pPr algn="ctr" eaLnBrk="1" hangingPunct="1">
                  <a:buClr>
                    <a:srgbClr val="000000"/>
                  </a:buClr>
                  <a:buSzPct val="100000"/>
                </a:pPr>
                <a:r>
                  <a:rPr lang="de-DE" sz="1600" dirty="0">
                    <a:solidFill>
                      <a:schemeClr val="tx1"/>
                    </a:solidFill>
                    <a:latin typeface="Times New Roman" pitchFamily="16" charset="0"/>
                    <a:cs typeface="DejaVu Sans" charset="0"/>
                  </a:rPr>
                  <a:t> Geschwindigkeit </a:t>
                </a:r>
                <a14:m>
                  <m:oMath xmlns:m="http://schemas.openxmlformats.org/officeDocument/2006/math">
                    <m:r>
                      <a:rPr lang="de-DE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DejaVu Sans" charset="0"/>
                      </a:rPr>
                      <m:t>𝜔</m:t>
                    </m:r>
                  </m:oMath>
                </a14:m>
                <a:endParaRPr lang="de-DE" sz="1600" dirty="0">
                  <a:solidFill>
                    <a:schemeClr val="tx1"/>
                  </a:solidFill>
                  <a:latin typeface="Times New Roman" pitchFamily="16" charset="0"/>
                  <a:cs typeface="DejaVu Sans" charset="0"/>
                </a:endParaRPr>
              </a:p>
              <a:p>
                <a:endParaRPr lang="de-DE" dirty="0"/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D2A892CD-5856-467D-AAA8-D2F6055F5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730" y="4514344"/>
                <a:ext cx="2124941" cy="1138773"/>
              </a:xfrm>
              <a:prstGeom prst="rect">
                <a:avLst/>
              </a:prstGeom>
              <a:blipFill>
                <a:blip r:embed="rId5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4BDB4BB2-AE8D-44B0-9CDB-8E104DDFD4E3}"/>
              </a:ext>
            </a:extLst>
          </p:cNvPr>
          <p:cNvCxnSpPr/>
          <p:nvPr/>
        </p:nvCxnSpPr>
        <p:spPr bwMode="auto">
          <a:xfrm rot="10800000" flipV="1">
            <a:off x="3203849" y="5176042"/>
            <a:ext cx="2179023" cy="433788"/>
          </a:xfrm>
          <a:prstGeom prst="bentConnector3">
            <a:avLst>
              <a:gd name="adj1" fmla="val -1456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83" name="Verbinder: gewinkelt 20482">
            <a:extLst>
              <a:ext uri="{FF2B5EF4-FFF2-40B4-BE49-F238E27FC236}">
                <a16:creationId xmlns:a16="http://schemas.microsoft.com/office/drawing/2014/main" id="{7AC4DF21-614E-4B93-80CE-70DC7CD5AED4}"/>
              </a:ext>
            </a:extLst>
          </p:cNvPr>
          <p:cNvCxnSpPr/>
          <p:nvPr/>
        </p:nvCxnSpPr>
        <p:spPr bwMode="auto">
          <a:xfrm flipV="1">
            <a:off x="3203848" y="5184640"/>
            <a:ext cx="426243" cy="425191"/>
          </a:xfrm>
          <a:prstGeom prst="bentConnector3">
            <a:avLst>
              <a:gd name="adj1" fmla="val -5694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492" name="Textfeld 20491">
                <a:extLst>
                  <a:ext uri="{FF2B5EF4-FFF2-40B4-BE49-F238E27FC236}">
                    <a16:creationId xmlns:a16="http://schemas.microsoft.com/office/drawing/2014/main" id="{F3098EA1-EE93-49D6-AE9F-848A42626D86}"/>
                  </a:ext>
                </a:extLst>
              </p:cNvPr>
              <p:cNvSpPr txBox="1"/>
              <p:nvPr/>
            </p:nvSpPr>
            <p:spPr>
              <a:xfrm>
                <a:off x="3388441" y="5741877"/>
                <a:ext cx="28353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>
                    <a:solidFill>
                      <a:schemeClr val="tx1"/>
                    </a:solidFill>
                  </a:rPr>
                  <a:t>Position </a:t>
                </a:r>
                <a14:m>
                  <m:oMath xmlns:m="http://schemas.openxmlformats.org/officeDocument/2006/math">
                    <m:r>
                      <a:rPr lang="de-DE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, Geschwindigkeit </a:t>
                </a:r>
                <a14:m>
                  <m:oMath xmlns:m="http://schemas.openxmlformats.org/officeDocument/2006/math">
                    <m:r>
                      <a:rPr lang="de-DE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492" name="Textfeld 20491">
                <a:extLst>
                  <a:ext uri="{FF2B5EF4-FFF2-40B4-BE49-F238E27FC236}">
                    <a16:creationId xmlns:a16="http://schemas.microsoft.com/office/drawing/2014/main" id="{F3098EA1-EE93-49D6-AE9F-848A42626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441" y="5741877"/>
                <a:ext cx="2835328" cy="338554"/>
              </a:xfrm>
              <a:prstGeom prst="rect">
                <a:avLst/>
              </a:prstGeom>
              <a:blipFill>
                <a:blip r:embed="rId6"/>
                <a:stretch>
                  <a:fillRect l="-1290" t="-5455" b="-2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93" name="Rechteck 20492">
            <a:extLst>
              <a:ext uri="{FF2B5EF4-FFF2-40B4-BE49-F238E27FC236}">
                <a16:creationId xmlns:a16="http://schemas.microsoft.com/office/drawing/2014/main" id="{5AE820CF-F9BA-4D1B-B700-68AD7903CE54}"/>
              </a:ext>
            </a:extLst>
          </p:cNvPr>
          <p:cNvSpPr/>
          <p:nvPr/>
        </p:nvSpPr>
        <p:spPr bwMode="auto">
          <a:xfrm>
            <a:off x="3038551" y="1582096"/>
            <a:ext cx="2656960" cy="89241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  <a:cs typeface="DejaVu Sans" charset="0"/>
              </a:rPr>
              <a:t>BLDC-Motor</a:t>
            </a:r>
          </a:p>
        </p:txBody>
      </p:sp>
      <p:sp>
        <p:nvSpPr>
          <p:cNvPr id="20494" name="Rechteck 20493">
            <a:extLst>
              <a:ext uri="{FF2B5EF4-FFF2-40B4-BE49-F238E27FC236}">
                <a16:creationId xmlns:a16="http://schemas.microsoft.com/office/drawing/2014/main" id="{B415421A-1AFD-451A-9148-833087875EE3}"/>
              </a:ext>
            </a:extLst>
          </p:cNvPr>
          <p:cNvSpPr/>
          <p:nvPr/>
        </p:nvSpPr>
        <p:spPr bwMode="auto">
          <a:xfrm>
            <a:off x="5695511" y="1918620"/>
            <a:ext cx="708772" cy="21803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sp>
        <p:nvSpPr>
          <p:cNvPr id="20495" name="Rechteck 20494">
            <a:extLst>
              <a:ext uri="{FF2B5EF4-FFF2-40B4-BE49-F238E27FC236}">
                <a16:creationId xmlns:a16="http://schemas.microsoft.com/office/drawing/2014/main" id="{70FB4C60-33A6-4D2F-8465-CFAA7B8723CD}"/>
              </a:ext>
            </a:extLst>
          </p:cNvPr>
          <p:cNvSpPr/>
          <p:nvPr/>
        </p:nvSpPr>
        <p:spPr bwMode="auto">
          <a:xfrm>
            <a:off x="6273159" y="1926909"/>
            <a:ext cx="131125" cy="10073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EE8B99B4-E6BB-47EC-B41C-03DA5074E4B0}"/>
              </a:ext>
            </a:extLst>
          </p:cNvPr>
          <p:cNvSpPr/>
          <p:nvPr/>
        </p:nvSpPr>
        <p:spPr bwMode="auto">
          <a:xfrm>
            <a:off x="6273158" y="2035928"/>
            <a:ext cx="131125" cy="10073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sp>
        <p:nvSpPr>
          <p:cNvPr id="20497" name="Rechteck 20496">
            <a:extLst>
              <a:ext uri="{FF2B5EF4-FFF2-40B4-BE49-F238E27FC236}">
                <a16:creationId xmlns:a16="http://schemas.microsoft.com/office/drawing/2014/main" id="{8A994ACD-C257-491E-AA92-B929244F2D1A}"/>
              </a:ext>
            </a:extLst>
          </p:cNvPr>
          <p:cNvSpPr/>
          <p:nvPr/>
        </p:nvSpPr>
        <p:spPr bwMode="auto">
          <a:xfrm>
            <a:off x="2602425" y="1737979"/>
            <a:ext cx="216024" cy="57931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cxnSp>
        <p:nvCxnSpPr>
          <p:cNvPr id="20499" name="Gerader Verbinder 20498">
            <a:extLst>
              <a:ext uri="{FF2B5EF4-FFF2-40B4-BE49-F238E27FC236}">
                <a16:creationId xmlns:a16="http://schemas.microsoft.com/office/drawing/2014/main" id="{D087B332-34F7-46C6-A31E-4D6941576B09}"/>
              </a:ext>
            </a:extLst>
          </p:cNvPr>
          <p:cNvCxnSpPr/>
          <p:nvPr/>
        </p:nvCxnSpPr>
        <p:spPr bwMode="auto">
          <a:xfrm>
            <a:off x="2818449" y="2179439"/>
            <a:ext cx="22010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1" name="Gerader Verbinder 20500">
            <a:extLst>
              <a:ext uri="{FF2B5EF4-FFF2-40B4-BE49-F238E27FC236}">
                <a16:creationId xmlns:a16="http://schemas.microsoft.com/office/drawing/2014/main" id="{6D418350-6D2F-46DD-9906-9A65439122AF}"/>
              </a:ext>
            </a:extLst>
          </p:cNvPr>
          <p:cNvCxnSpPr/>
          <p:nvPr/>
        </p:nvCxnSpPr>
        <p:spPr bwMode="auto">
          <a:xfrm>
            <a:off x="2818449" y="1848174"/>
            <a:ext cx="22010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2" name="Textfeld 20501">
            <a:extLst>
              <a:ext uri="{FF2B5EF4-FFF2-40B4-BE49-F238E27FC236}">
                <a16:creationId xmlns:a16="http://schemas.microsoft.com/office/drawing/2014/main" id="{6C36C4F3-8C18-4386-852A-7262441F5D73}"/>
              </a:ext>
            </a:extLst>
          </p:cNvPr>
          <p:cNvSpPr txBox="1"/>
          <p:nvPr/>
        </p:nvSpPr>
        <p:spPr>
          <a:xfrm>
            <a:off x="1585008" y="1684886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Magnet 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Sensor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605F6C8-C052-40C9-9922-5090B3AE555E}"/>
              </a:ext>
            </a:extLst>
          </p:cNvPr>
          <p:cNvSpPr/>
          <p:nvPr/>
        </p:nvSpPr>
        <p:spPr bwMode="auto">
          <a:xfrm>
            <a:off x="6873918" y="1582096"/>
            <a:ext cx="300224" cy="89241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cxnSp>
        <p:nvCxnSpPr>
          <p:cNvPr id="20511" name="Gerader Verbinder 20510">
            <a:extLst>
              <a:ext uri="{FF2B5EF4-FFF2-40B4-BE49-F238E27FC236}">
                <a16:creationId xmlns:a16="http://schemas.microsoft.com/office/drawing/2014/main" id="{18A65A68-E7F2-4430-A844-3D3D1B6B09C5}"/>
              </a:ext>
            </a:extLst>
          </p:cNvPr>
          <p:cNvCxnSpPr>
            <a:cxnSpLocks/>
          </p:cNvCxnSpPr>
          <p:nvPr/>
        </p:nvCxnSpPr>
        <p:spPr bwMode="auto">
          <a:xfrm flipH="1">
            <a:off x="5695510" y="2317298"/>
            <a:ext cx="1197395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AB3EE1DB-C600-4343-99DB-C97EDBB30B3F}"/>
              </a:ext>
            </a:extLst>
          </p:cNvPr>
          <p:cNvCxnSpPr/>
          <p:nvPr/>
        </p:nvCxnSpPr>
        <p:spPr bwMode="auto">
          <a:xfrm>
            <a:off x="5695509" y="1737979"/>
            <a:ext cx="119739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84FB212B-058E-42B7-8436-53F920537FDD}"/>
              </a:ext>
            </a:extLst>
          </p:cNvPr>
          <p:cNvSpPr txBox="1"/>
          <p:nvPr/>
        </p:nvSpPr>
        <p:spPr>
          <a:xfrm>
            <a:off x="7343290" y="1684886"/>
            <a:ext cx="978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Referenz 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Sensor</a:t>
            </a:r>
          </a:p>
        </p:txBody>
      </p: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36983FDB-BE7C-4FEF-AD7C-844462E8DA21}"/>
              </a:ext>
            </a:extLst>
          </p:cNvPr>
          <p:cNvCxnSpPr/>
          <p:nvPr/>
        </p:nvCxnSpPr>
        <p:spPr bwMode="auto">
          <a:xfrm>
            <a:off x="2710437" y="2317298"/>
            <a:ext cx="1151337" cy="474887"/>
          </a:xfrm>
          <a:prstGeom prst="bentConnector3">
            <a:avLst>
              <a:gd name="adj1" fmla="val -769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D378D77D-1C9D-4846-B926-EF89403D7D4F}"/>
              </a:ext>
            </a:extLst>
          </p:cNvPr>
          <p:cNvSpPr txBox="1"/>
          <p:nvPr/>
        </p:nvSpPr>
        <p:spPr>
          <a:xfrm>
            <a:off x="3861774" y="2593363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Messung</a:t>
            </a:r>
          </a:p>
        </p:txBody>
      </p:sp>
      <p:cxnSp>
        <p:nvCxnSpPr>
          <p:cNvPr id="47" name="Verbinder: gewinkelt 46">
            <a:extLst>
              <a:ext uri="{FF2B5EF4-FFF2-40B4-BE49-F238E27FC236}">
                <a16:creationId xmlns:a16="http://schemas.microsoft.com/office/drawing/2014/main" id="{7D28E7E3-2DEF-418C-B177-C3005BF92E9E}"/>
              </a:ext>
            </a:extLst>
          </p:cNvPr>
          <p:cNvCxnSpPr>
            <a:stCxn id="56" idx="2"/>
            <a:endCxn id="45" idx="3"/>
          </p:cNvCxnSpPr>
          <p:nvPr/>
        </p:nvCxnSpPr>
        <p:spPr bwMode="auto">
          <a:xfrm rot="5400000">
            <a:off x="5838250" y="1607638"/>
            <a:ext cx="318904" cy="2052657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B695E116-EA02-4A86-BD3B-E133E3156E6C}"/>
              </a:ext>
            </a:extLst>
          </p:cNvPr>
          <p:cNvSpPr txBox="1"/>
          <p:nvPr/>
        </p:nvSpPr>
        <p:spPr>
          <a:xfrm>
            <a:off x="1928997" y="2758759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Magnetfeldstärke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DD5297BE-59FF-48F2-9FE5-1E0769A67A2D}"/>
                  </a:ext>
                </a:extLst>
              </p:cNvPr>
              <p:cNvSpPr txBox="1"/>
              <p:nvPr/>
            </p:nvSpPr>
            <p:spPr>
              <a:xfrm>
                <a:off x="6424576" y="2766902"/>
                <a:ext cx="9240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>
                    <a:solidFill>
                      <a:schemeClr val="tx1"/>
                    </a:solidFill>
                  </a:rPr>
                  <a:t>Position </a:t>
                </a:r>
                <a14:m>
                  <m:oMath xmlns:m="http://schemas.openxmlformats.org/officeDocument/2006/math">
                    <m:r>
                      <a:rPr lang="de-DE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DD5297BE-59FF-48F2-9FE5-1E0769A67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576" y="2766902"/>
                <a:ext cx="924099" cy="307777"/>
              </a:xfrm>
              <a:prstGeom prst="rect">
                <a:avLst/>
              </a:prstGeom>
              <a:blipFill>
                <a:blip r:embed="rId7"/>
                <a:stretch>
                  <a:fillRect l="-1987" t="-4000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eck 7">
            <a:extLst>
              <a:ext uri="{FF2B5EF4-FFF2-40B4-BE49-F238E27FC236}">
                <a16:creationId xmlns:a16="http://schemas.microsoft.com/office/drawing/2014/main" id="{5D7AFE52-E8A4-4993-928E-428EA8C90D6D}"/>
              </a:ext>
            </a:extLst>
          </p:cNvPr>
          <p:cNvSpPr/>
          <p:nvPr/>
        </p:nvSpPr>
        <p:spPr bwMode="auto">
          <a:xfrm>
            <a:off x="1016065" y="4591265"/>
            <a:ext cx="1867101" cy="584775"/>
          </a:xfrm>
          <a:prstGeom prst="rect">
            <a:avLst/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0C3FE96-4E72-409F-9506-D7AB5A5C933D}"/>
              </a:ext>
            </a:extLst>
          </p:cNvPr>
          <p:cNvSpPr txBox="1"/>
          <p:nvPr/>
        </p:nvSpPr>
        <p:spPr>
          <a:xfrm>
            <a:off x="2555776" y="90872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D4D5D3BC-B2CD-47FC-9A1B-61F64E7DC31A}"/>
              </a:ext>
            </a:extLst>
          </p:cNvPr>
          <p:cNvCxnSpPr>
            <a:stCxn id="45" idx="2"/>
            <a:endCxn id="12" idx="3"/>
          </p:cNvCxnSpPr>
          <p:nvPr/>
        </p:nvCxnSpPr>
        <p:spPr bwMode="auto">
          <a:xfrm rot="5400000">
            <a:off x="3841492" y="3031529"/>
            <a:ext cx="613138" cy="537027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9A22E7E7-10C1-4F92-B8D5-97ADDA2B2D7A}"/>
              </a:ext>
            </a:extLst>
          </p:cNvPr>
          <p:cNvSpPr/>
          <p:nvPr/>
        </p:nvSpPr>
        <p:spPr bwMode="auto">
          <a:xfrm>
            <a:off x="2449347" y="3314223"/>
            <a:ext cx="1430200" cy="599597"/>
          </a:xfrm>
          <a:prstGeom prst="rect">
            <a:avLst/>
          </a:prstGeom>
          <a:noFill/>
          <a:ln w="19050" cap="flat" cmpd="sng" algn="ctr">
            <a:solidFill>
              <a:srgbClr val="186E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8163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6" grpId="0"/>
      <p:bldP spid="7" grpId="0"/>
      <p:bldP spid="12" grpId="0"/>
      <p:bldP spid="19" grpId="0"/>
      <p:bldP spid="20492" grpId="0"/>
      <p:bldP spid="8" grpId="0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Grafik 12">
            <a:extLst>
              <a:ext uri="{FF2B5EF4-FFF2-40B4-BE49-F238E27FC236}">
                <a16:creationId xmlns:a16="http://schemas.microsoft.com/office/drawing/2014/main" id="{4F673FE0-9CE4-44EB-B408-3CD41C7B5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1064" y="2348880"/>
            <a:ext cx="4394816" cy="272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1">
            <a:extLst>
              <a:ext uri="{FF2B5EF4-FFF2-40B4-BE49-F238E27FC236}">
                <a16:creationId xmlns:a16="http://schemas.microsoft.com/office/drawing/2014/main" id="{59CF135D-24F1-4D37-BA67-48742E93E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/>
              <a:t>Motivation - Problemstellung</a:t>
            </a:r>
          </a:p>
        </p:txBody>
      </p:sp>
      <p:sp>
        <p:nvSpPr>
          <p:cNvPr id="16" name="Inhaltsplatzhalter 5">
            <a:extLst>
              <a:ext uri="{FF2B5EF4-FFF2-40B4-BE49-F238E27FC236}">
                <a16:creationId xmlns:a16="http://schemas.microsoft.com/office/drawing/2014/main" id="{4EB5380F-4848-4F3E-8CD2-F83EA19AF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5925" y="1185863"/>
            <a:ext cx="4037013" cy="448627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Clr>
                <a:schemeClr val="accent1">
                  <a:lumMod val="75000"/>
                </a:schemeClr>
              </a:buClr>
              <a:defRPr/>
            </a:pPr>
            <a:r>
              <a:rPr lang="de-DE" dirty="0">
                <a:solidFill>
                  <a:schemeClr val="tx1"/>
                </a:solidFill>
                <a:ea typeface="+mn-ea"/>
              </a:rPr>
              <a:t>Signalverformung</a:t>
            </a:r>
          </a:p>
          <a:p>
            <a:pPr marL="0" indent="0" algn="ctr">
              <a:buClr>
                <a:schemeClr val="accent1">
                  <a:lumMod val="75000"/>
                </a:schemeClr>
              </a:buClr>
              <a:defRPr/>
            </a:pPr>
            <a:r>
              <a:rPr lang="de-DE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			</a:t>
            </a:r>
          </a:p>
          <a:p>
            <a:pPr marL="514350" indent="-514350" algn="ctr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endParaRPr lang="de-DE" dirty="0">
              <a:ea typeface="+mn-ea"/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A6F57DD-5DD3-4B91-B984-08D3B2A3A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9788" y="1185863"/>
            <a:ext cx="4386708" cy="4486275"/>
          </a:xfrm>
        </p:spPr>
        <p:txBody>
          <a:bodyPr/>
          <a:lstStyle/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de-DE" sz="2000" dirty="0">
                <a:ea typeface="+mn-ea"/>
              </a:rPr>
              <a:t>Erwartung: 	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r>
              <a:rPr lang="de-DE" sz="2000" dirty="0">
                <a:ea typeface="+mn-ea"/>
              </a:rPr>
              <a:t>	</a:t>
            </a:r>
            <a:r>
              <a:rPr lang="de-DE" sz="1800" dirty="0"/>
              <a:t>Abbildung: Winkel -&gt; Magnetstärke 	ist glatte Sinuskurve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sz="2000" dirty="0">
              <a:ea typeface="+mn-ea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de-DE" sz="2000" dirty="0">
                <a:ea typeface="+mn-ea"/>
              </a:rPr>
              <a:t>Ist: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r>
              <a:rPr lang="de-DE" sz="2000" dirty="0">
                <a:ea typeface="+mn-ea"/>
              </a:rPr>
              <a:t>	</a:t>
            </a:r>
            <a:r>
              <a:rPr lang="de-DE" sz="1800" dirty="0"/>
              <a:t>Verformungen an mehreren 	Punkten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sz="2000" dirty="0">
              <a:ea typeface="+mn-ea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de-DE" sz="2000" dirty="0">
                <a:ea typeface="+mn-ea"/>
              </a:rPr>
              <a:t>Ursache:</a:t>
            </a:r>
          </a:p>
          <a:p>
            <a:pPr marL="457200" lvl="1" indent="0">
              <a:buClr>
                <a:schemeClr val="accent1">
                  <a:lumMod val="75000"/>
                </a:schemeClr>
              </a:buClr>
              <a:defRPr/>
            </a:pPr>
            <a:r>
              <a:rPr lang="de-DE" sz="1800" dirty="0"/>
              <a:t>Elektromagnetische Induktion in den Motorspulen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872707B-F20F-4066-9D96-E8C01522628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EA481B4E-326E-4EFB-998B-EBA9109FBA0C}" type="slidenum">
              <a:rPr lang="en-US" altLang="de-DE" smtClean="0"/>
              <a:pPr>
                <a:defRPr/>
              </a:pPr>
              <a:t>5</a:t>
            </a:fld>
            <a:endParaRPr lang="en-US" alt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A64E1FB-6726-47BC-A9EF-97E6E46DE2FD}"/>
              </a:ext>
            </a:extLst>
          </p:cNvPr>
          <p:cNvSpPr txBox="1"/>
          <p:nvPr/>
        </p:nvSpPr>
        <p:spPr>
          <a:xfrm>
            <a:off x="439249" y="4447272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61C62CC-1F36-4AD8-8196-9043F5BAB08A}"/>
              </a:ext>
            </a:extLst>
          </p:cNvPr>
          <p:cNvSpPr/>
          <p:nvPr/>
        </p:nvSpPr>
        <p:spPr bwMode="auto">
          <a:xfrm>
            <a:off x="406162" y="735584"/>
            <a:ext cx="360040" cy="392707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9BF6EBE-05A0-4448-8D6C-1556CE1772BD}"/>
              </a:ext>
            </a:extLst>
          </p:cNvPr>
          <p:cNvSpPr txBox="1"/>
          <p:nvPr/>
        </p:nvSpPr>
        <p:spPr>
          <a:xfrm>
            <a:off x="433570" y="710680"/>
            <a:ext cx="377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233826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Grafik 12">
            <a:extLst>
              <a:ext uri="{FF2B5EF4-FFF2-40B4-BE49-F238E27FC236}">
                <a16:creationId xmlns:a16="http://schemas.microsoft.com/office/drawing/2014/main" id="{4F673FE0-9CE4-44EB-B408-3CD41C7B5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2348880"/>
            <a:ext cx="4464496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1">
            <a:extLst>
              <a:ext uri="{FF2B5EF4-FFF2-40B4-BE49-F238E27FC236}">
                <a16:creationId xmlns:a16="http://schemas.microsoft.com/office/drawing/2014/main" id="{59CF135D-24F1-4D37-BA67-48742E93E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/>
              <a:t>Motivation - Problemstellung</a:t>
            </a:r>
          </a:p>
        </p:txBody>
      </p:sp>
      <p:sp>
        <p:nvSpPr>
          <p:cNvPr id="16" name="Inhaltsplatzhalter 5">
            <a:extLst>
              <a:ext uri="{FF2B5EF4-FFF2-40B4-BE49-F238E27FC236}">
                <a16:creationId xmlns:a16="http://schemas.microsoft.com/office/drawing/2014/main" id="{4EB5380F-4848-4F3E-8CD2-F83EA19AF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5925" y="1185863"/>
            <a:ext cx="4037013" cy="448627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Clr>
                <a:schemeClr val="accent1">
                  <a:lumMod val="75000"/>
                </a:schemeClr>
              </a:buClr>
              <a:defRPr/>
            </a:pPr>
            <a:r>
              <a:rPr lang="de-DE" dirty="0">
                <a:solidFill>
                  <a:schemeClr val="tx1"/>
                </a:solidFill>
                <a:ea typeface="+mn-ea"/>
              </a:rPr>
              <a:t>Geschwindigkeitsabhängigkeit</a:t>
            </a:r>
          </a:p>
          <a:p>
            <a:pPr marL="0" indent="0" algn="ctr">
              <a:buClr>
                <a:schemeClr val="accent1">
                  <a:lumMod val="75000"/>
                </a:schemeClr>
              </a:buClr>
              <a:defRPr/>
            </a:pPr>
            <a:r>
              <a:rPr lang="de-DE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			</a:t>
            </a:r>
          </a:p>
          <a:p>
            <a:pPr marL="514350" indent="-514350" algn="ctr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endParaRPr lang="de-DE" dirty="0">
              <a:ea typeface="+mn-ea"/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A6F57DD-5DD3-4B91-B984-08D3B2A3A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9788" y="1185863"/>
            <a:ext cx="4386708" cy="4486275"/>
          </a:xfrm>
        </p:spPr>
        <p:txBody>
          <a:bodyPr/>
          <a:lstStyle/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de-DE" sz="2000" dirty="0">
                <a:ea typeface="+mn-ea"/>
              </a:rPr>
              <a:t>Erwartung: 	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r>
              <a:rPr lang="de-DE" sz="2000" dirty="0">
                <a:ea typeface="+mn-ea"/>
              </a:rPr>
              <a:t>	</a:t>
            </a:r>
            <a:r>
              <a:rPr lang="de-DE" sz="1800" dirty="0">
                <a:ea typeface="+mn-ea"/>
              </a:rPr>
              <a:t>Winkelspezifische Magnetfeldstärke    	für jede Geschwindigkeit gleich 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sz="2000" dirty="0">
              <a:ea typeface="+mn-ea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de-DE" sz="2000" dirty="0">
                <a:ea typeface="+mn-ea"/>
              </a:rPr>
              <a:t>Ist: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r>
              <a:rPr lang="de-DE" sz="2000" dirty="0">
                <a:ea typeface="+mn-ea"/>
              </a:rPr>
              <a:t>	</a:t>
            </a:r>
            <a:r>
              <a:rPr lang="de-DE" sz="1800" dirty="0">
                <a:ea typeface="+mn-ea"/>
              </a:rPr>
              <a:t>Geschwindigkeitsabhängige 	Signaltransformation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defRPr/>
            </a:pPr>
            <a:endParaRPr lang="de-DE" sz="2000" dirty="0">
              <a:ea typeface="+mn-ea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de-DE" sz="2000" dirty="0">
                <a:ea typeface="+mn-ea"/>
              </a:rPr>
              <a:t>Ursache:</a:t>
            </a:r>
          </a:p>
          <a:p>
            <a:pPr marL="457200" lvl="1" indent="0">
              <a:buClr>
                <a:schemeClr val="accent1">
                  <a:lumMod val="75000"/>
                </a:schemeClr>
              </a:buClr>
              <a:defRPr/>
            </a:pPr>
            <a:r>
              <a:rPr lang="de-DE" sz="1800" dirty="0"/>
              <a:t>Tiefpassfilter des Sensors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872707B-F20F-4066-9D96-E8C01522628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EA481B4E-326E-4EFB-998B-EBA9109FBA0C}" type="slidenum">
              <a:rPr lang="en-US" altLang="de-DE" smtClean="0"/>
              <a:pPr>
                <a:defRPr/>
              </a:pPr>
              <a:t>6</a:t>
            </a:fld>
            <a:endParaRPr lang="en-US" alt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A64E1FB-6726-47BC-A9EF-97E6E46DE2FD}"/>
              </a:ext>
            </a:extLst>
          </p:cNvPr>
          <p:cNvSpPr txBox="1"/>
          <p:nvPr/>
        </p:nvSpPr>
        <p:spPr>
          <a:xfrm>
            <a:off x="439249" y="4447272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61C62CC-1F36-4AD8-8196-9043F5BAB08A}"/>
              </a:ext>
            </a:extLst>
          </p:cNvPr>
          <p:cNvSpPr/>
          <p:nvPr/>
        </p:nvSpPr>
        <p:spPr bwMode="auto">
          <a:xfrm>
            <a:off x="406162" y="735584"/>
            <a:ext cx="360040" cy="392707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9BF6EBE-05A0-4448-8D6C-1556CE1772BD}"/>
              </a:ext>
            </a:extLst>
          </p:cNvPr>
          <p:cNvSpPr txBox="1"/>
          <p:nvPr/>
        </p:nvSpPr>
        <p:spPr>
          <a:xfrm>
            <a:off x="433570" y="710680"/>
            <a:ext cx="377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2.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2">
            <a:extLst>
              <a:ext uri="{FF2B5EF4-FFF2-40B4-BE49-F238E27FC236}">
                <a16:creationId xmlns:a16="http://schemas.microsoft.com/office/drawing/2014/main" id="{F6B74BF8-293A-4D83-9480-DB4F2BCC1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26137" y="1267882"/>
            <a:ext cx="4516276" cy="242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fik 12">
            <a:extLst>
              <a:ext uri="{FF2B5EF4-FFF2-40B4-BE49-F238E27FC236}">
                <a16:creationId xmlns:a16="http://schemas.microsoft.com/office/drawing/2014/main" id="{DCC30199-5BC2-4929-86AC-60FA50B37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3077" y="1273245"/>
            <a:ext cx="4440881" cy="242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Inhaltsplatzhalter 5">
            <a:extLst>
              <a:ext uri="{FF2B5EF4-FFF2-40B4-BE49-F238E27FC236}">
                <a16:creationId xmlns:a16="http://schemas.microsoft.com/office/drawing/2014/main" id="{96EB3C7C-970A-4A4E-A43D-EA32F1013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706437"/>
            <a:ext cx="4170685" cy="458311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Clr>
                <a:schemeClr val="accent1">
                  <a:lumMod val="75000"/>
                </a:schemeClr>
              </a:buClr>
              <a:defRPr/>
            </a:pP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sz="2000" dirty="0">
                <a:solidFill>
                  <a:schemeClr val="tx1"/>
                </a:solidFill>
              </a:rPr>
              <a:t>Verformung</a:t>
            </a:r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endParaRPr lang="de-DE" dirty="0">
              <a:ea typeface="+mn-ea"/>
            </a:endParaRPr>
          </a:p>
        </p:txBody>
      </p:sp>
      <p:sp>
        <p:nvSpPr>
          <p:cNvPr id="24578" name="Rectangle 1">
            <a:extLst>
              <a:ext uri="{FF2B5EF4-FFF2-40B4-BE49-F238E27FC236}">
                <a16:creationId xmlns:a16="http://schemas.microsoft.com/office/drawing/2014/main" id="{501222BB-107B-4E84-83AD-4FF9E1683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de-DE"/>
              <a:t>Motivation - Problemstellung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3C44A7-FA48-4D68-BC1E-DE2D5C1DE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0435" y="706704"/>
            <a:ext cx="4172325" cy="458311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Clr>
                <a:schemeClr val="accent1">
                  <a:lumMod val="75000"/>
                </a:schemeClr>
              </a:buClr>
              <a:defRPr/>
            </a:pPr>
            <a:r>
              <a:rPr lang="de-DE" dirty="0">
                <a:solidFill>
                  <a:schemeClr val="tx1"/>
                </a:solidFill>
              </a:rPr>
              <a:t>  </a:t>
            </a:r>
            <a:r>
              <a:rPr lang="de-DE" sz="2000" dirty="0">
                <a:solidFill>
                  <a:schemeClr val="tx1"/>
                </a:solidFill>
              </a:rPr>
              <a:t>Geschwindigkeitsabhängigkeit</a:t>
            </a:r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endParaRPr lang="de-DE" dirty="0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8C7FE0AC-A96A-4D78-9C09-DA3940D140E9}"/>
              </a:ext>
            </a:extLst>
          </p:cNvPr>
          <p:cNvSpPr/>
          <p:nvPr/>
        </p:nvSpPr>
        <p:spPr bwMode="auto">
          <a:xfrm>
            <a:off x="684213" y="5549900"/>
            <a:ext cx="719137" cy="36036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Times New Roman" pitchFamily="16" charset="0"/>
              <a:ea typeface="+mn-ea"/>
              <a:cs typeface="DejaVu Sans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2D7079D-A200-4948-9882-B69745A38D2C}"/>
              </a:ext>
            </a:extLst>
          </p:cNvPr>
          <p:cNvSpPr txBox="1"/>
          <p:nvPr/>
        </p:nvSpPr>
        <p:spPr>
          <a:xfrm>
            <a:off x="1692275" y="5443538"/>
            <a:ext cx="6234113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de-DE" dirty="0">
                <a:solidFill>
                  <a:schemeClr val="tx1"/>
                </a:solidFill>
                <a:latin typeface="+mn-lt"/>
                <a:ea typeface="+mn-ea"/>
                <a:cs typeface="DejaVu Sans" charset="0"/>
              </a:rPr>
              <a:t>Ermöglicht die Verwendung neuer Messgleichungen mit geringer Komplexität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2814762-7E26-438C-AD51-0283D18E5C6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EA481B4E-326E-4EFB-998B-EBA9109FBA0C}" type="slidenum">
              <a:rPr lang="en-US" altLang="de-DE" smtClean="0"/>
              <a:pPr>
                <a:defRPr/>
              </a:pPr>
              <a:t>7</a:t>
            </a:fld>
            <a:endParaRPr lang="en-US" alt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B9F9ADE-916B-4D98-B404-3AA140E6A205}"/>
              </a:ext>
            </a:extLst>
          </p:cNvPr>
          <p:cNvSpPr/>
          <p:nvPr/>
        </p:nvSpPr>
        <p:spPr bwMode="auto">
          <a:xfrm>
            <a:off x="343364" y="763403"/>
            <a:ext cx="360040" cy="392707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25D53F2-99F9-4147-B66E-B17C8A8D205F}"/>
              </a:ext>
            </a:extLst>
          </p:cNvPr>
          <p:cNvSpPr txBox="1"/>
          <p:nvPr/>
        </p:nvSpPr>
        <p:spPr>
          <a:xfrm>
            <a:off x="370772" y="738499"/>
            <a:ext cx="377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3B86275-1F89-4893-856D-848DB82CFE03}"/>
              </a:ext>
            </a:extLst>
          </p:cNvPr>
          <p:cNvSpPr/>
          <p:nvPr/>
        </p:nvSpPr>
        <p:spPr bwMode="auto">
          <a:xfrm>
            <a:off x="4716550" y="754022"/>
            <a:ext cx="360040" cy="392707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  <a:cs typeface="DejaVu Sans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456A085-96B3-4BD5-BE07-AC03D30700FC}"/>
              </a:ext>
            </a:extLst>
          </p:cNvPr>
          <p:cNvSpPr txBox="1"/>
          <p:nvPr/>
        </p:nvSpPr>
        <p:spPr>
          <a:xfrm>
            <a:off x="4743958" y="729118"/>
            <a:ext cx="377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2.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4A74696-3202-451E-9DA4-C12FE404E25E}"/>
              </a:ext>
            </a:extLst>
          </p:cNvPr>
          <p:cNvSpPr txBox="1"/>
          <p:nvPr/>
        </p:nvSpPr>
        <p:spPr>
          <a:xfrm>
            <a:off x="343364" y="3633885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Lösungsansatz: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7A39C3-3F30-48C6-8A23-61AF0992DE69}"/>
              </a:ext>
            </a:extLst>
          </p:cNvPr>
          <p:cNvSpPr txBox="1"/>
          <p:nvPr/>
        </p:nvSpPr>
        <p:spPr>
          <a:xfrm>
            <a:off x="502569" y="4048012"/>
            <a:ext cx="3926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tx1"/>
                </a:solidFill>
              </a:rPr>
              <a:t>Charakterisierung des Magnetflusses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tx1"/>
                </a:solidFill>
              </a:rPr>
              <a:t>Neue Sensorposition um ungewollte Einflüsse zu vermeiden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1957A64-30E8-420F-9F7E-B4DF5E30C2A0}"/>
              </a:ext>
            </a:extLst>
          </p:cNvPr>
          <p:cNvSpPr txBox="1"/>
          <p:nvPr/>
        </p:nvSpPr>
        <p:spPr>
          <a:xfrm>
            <a:off x="4743958" y="3654543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Lösungsansatz: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66D70DA-89A4-42C7-9154-AAC9CEBAAB24}"/>
              </a:ext>
            </a:extLst>
          </p:cNvPr>
          <p:cNvSpPr txBox="1"/>
          <p:nvPr/>
        </p:nvSpPr>
        <p:spPr>
          <a:xfrm>
            <a:off x="4779690" y="4048012"/>
            <a:ext cx="41110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tx1"/>
                </a:solidFill>
              </a:rPr>
              <a:t>Charakterisierung der Sensortransformation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tx1"/>
                </a:solidFill>
              </a:rPr>
              <a:t>Approximation des ungefilterten Signals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tx1"/>
                </a:solidFill>
              </a:rPr>
              <a:t>Inversion der Sensortransformation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67475A3-C464-4C12-958F-D7B9AA9C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Sensor Position - </a:t>
            </a:r>
            <a:r>
              <a:rPr lang="en-US" altLang="de-DE" dirty="0" err="1"/>
              <a:t>Magnetfeldmessung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0CDE76B-B45A-4AC1-B2AA-95F1F2AAD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507288" cy="4668168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Ziel:	Messung des Magnetfeldes von den rotierenden 						Permanentmagneten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Idealfall</a:t>
            </a:r>
            <a:r>
              <a:rPr lang="de-DE" sz="2000" dirty="0">
                <a:solidFill>
                  <a:schemeClr val="tx1"/>
                </a:solidFill>
              </a:rPr>
              <a:t>: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</a:pPr>
            <a:endParaRPr lang="de-DE" dirty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tx1"/>
                </a:solidFill>
              </a:rPr>
              <a:t>Problem: </a:t>
            </a:r>
          </a:p>
          <a:p>
            <a:pPr marL="857250" lvl="1" indent="-4572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de-DE" sz="1800" dirty="0">
                <a:solidFill>
                  <a:schemeClr val="tx1"/>
                </a:solidFill>
              </a:rPr>
              <a:t>Magnetfeld des Permanentmagneten nicht perfekt symmetrisch</a:t>
            </a:r>
          </a:p>
          <a:p>
            <a:pPr marL="857250" lvl="1" indent="-4572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de-DE" sz="1800" dirty="0">
                <a:solidFill>
                  <a:schemeClr val="tx1"/>
                </a:solidFill>
              </a:rPr>
              <a:t>Unerwünschte Störungen durch elektromagnetische Induktion in den Spulen</a:t>
            </a:r>
          </a:p>
          <a:p>
            <a:pPr marL="857250" lvl="1" indent="-4572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endParaRPr lang="de-DE" sz="18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Ansatz: Veränderung der Messposition um Störungen zu vermeiden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3AE04D-E7AA-4BA3-867C-5DC6E3DDA69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EA481B4E-326E-4EFB-998B-EBA9109FBA0C}" type="slidenum">
              <a:rPr lang="en-US" altLang="de-DE" smtClean="0"/>
              <a:pPr>
                <a:defRPr/>
              </a:pPr>
              <a:t>8</a:t>
            </a:fld>
            <a:endParaRPr lang="en-US" alt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4A65901-409E-4565-8D8C-0E911EE15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9752" y="1700808"/>
            <a:ext cx="5112567" cy="256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96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2BCCD6CB-C5BA-42EC-9574-F017D035F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02" y="3874582"/>
            <a:ext cx="4105146" cy="2272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>
                <a:extLst>
                  <a:ext uri="{FF2B5EF4-FFF2-40B4-BE49-F238E27FC236}">
                    <a16:creationId xmlns:a16="http://schemas.microsoft.com/office/drawing/2014/main" id="{71231230-8B80-4076-86C6-37E64CECCDD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6613" y="764704"/>
                <a:ext cx="4038600" cy="5544616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457200" indent="-4572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Positionsänderung</a:t>
                </a:r>
              </a:p>
              <a:p>
                <a:pPr marL="857250" lvl="1" indent="-457200">
                  <a:buClr>
                    <a:schemeClr val="accent1">
                      <a:lumMod val="75000"/>
                    </a:schemeClr>
                  </a:buClr>
                  <a:buFont typeface="+mj-lt"/>
                  <a:buAutoNum type="arabicPeriod"/>
                </a:pPr>
                <a:r>
                  <a:rPr lang="de-DE" sz="1800" dirty="0"/>
                  <a:t>Horizontale Translation entlang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de-DE" sz="1800" dirty="0"/>
              </a:p>
              <a:p>
                <a:pPr marL="857250" lvl="1" indent="-457200">
                  <a:buClr>
                    <a:schemeClr val="accent1">
                      <a:lumMod val="75000"/>
                    </a:schemeClr>
                  </a:buClr>
                  <a:buFont typeface="+mj-lt"/>
                  <a:buAutoNum type="arabicPeriod"/>
                </a:pPr>
                <a:r>
                  <a:rPr lang="de-DE" sz="1800" dirty="0"/>
                  <a:t>Vertikale Translation entlang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de-DE" sz="1800" dirty="0"/>
              </a:p>
              <a:p>
                <a:pPr marL="457200" indent="-4572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Berücksichtigung der Spulenverteilung</a:t>
                </a:r>
              </a:p>
              <a:p>
                <a:pPr marL="457200" indent="-4572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sz="2400" dirty="0"/>
              </a:p>
              <a:p>
                <a:pPr marL="457200" indent="-45720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de-DE" sz="2400" dirty="0"/>
              </a:p>
              <a:p>
                <a:pPr marL="400050" lvl="1" indent="0">
                  <a:buClr>
                    <a:schemeClr val="accent1">
                      <a:lumMod val="75000"/>
                    </a:schemeClr>
                  </a:buClr>
                </a:pPr>
                <a:endParaRPr lang="de-DE" sz="2000" dirty="0"/>
              </a:p>
              <a:p>
                <a:pPr marL="857250" lvl="1" indent="-457200">
                  <a:buClr>
                    <a:schemeClr val="accent1">
                      <a:lumMod val="75000"/>
                    </a:schemeClr>
                  </a:buClr>
                  <a:buFont typeface="+mj-lt"/>
                  <a:buAutoNum type="arabicPeriod"/>
                </a:pPr>
                <a:endParaRPr lang="de-DE" sz="2000" dirty="0"/>
              </a:p>
            </p:txBody>
          </p:sp>
        </mc:Choice>
        <mc:Fallback xmlns="">
          <p:sp>
            <p:nvSpPr>
              <p:cNvPr id="10" name="Inhaltsplatzhalter 9">
                <a:extLst>
                  <a:ext uri="{FF2B5EF4-FFF2-40B4-BE49-F238E27FC236}">
                    <a16:creationId xmlns:a16="http://schemas.microsoft.com/office/drawing/2014/main" id="{71231230-8B80-4076-86C6-37E64CECCD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6613" y="764704"/>
                <a:ext cx="4038600" cy="5544616"/>
              </a:xfrm>
              <a:blipFill>
                <a:blip r:embed="rId3"/>
                <a:stretch>
                  <a:fillRect l="-1203" t="-329" r="-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el 5">
            <a:extLst>
              <a:ext uri="{FF2B5EF4-FFF2-40B4-BE49-F238E27FC236}">
                <a16:creationId xmlns:a16="http://schemas.microsoft.com/office/drawing/2014/main" id="{E67475A3-C464-4C12-958F-D7B9AA9C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Sensorposition</a:t>
            </a:r>
            <a:r>
              <a:rPr lang="en-US" altLang="de-DE" dirty="0"/>
              <a:t> - </a:t>
            </a:r>
            <a:r>
              <a:rPr lang="en-US" altLang="de-DE" dirty="0" err="1"/>
              <a:t>Magnetfeldmessung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0CDE76B-B45A-4AC1-B2AA-95F1F2AAD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764704"/>
            <a:ext cx="4037013" cy="5544616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Alte Position: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4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4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4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0" indent="0">
              <a:buClr>
                <a:schemeClr val="accent1">
                  <a:lumMod val="75000"/>
                </a:schemeClr>
              </a:buClr>
            </a:pPr>
            <a:endParaRPr lang="de-DE" sz="24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Messung: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4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18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400" dirty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400" dirty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de-DE" sz="2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3AE04D-E7AA-4BA3-867C-5DC6E3DDA69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EA481B4E-326E-4EFB-998B-EBA9109FBA0C}" type="slidenum">
              <a:rPr lang="en-US" altLang="de-DE" smtClean="0"/>
              <a:pPr>
                <a:defRPr/>
              </a:pPr>
              <a:t>9</a:t>
            </a:fld>
            <a:endParaRPr lang="en-US" alt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4A65901-409E-4565-8D8C-0E911EE15F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0341" y="1213264"/>
            <a:ext cx="2310729" cy="2206054"/>
          </a:xfrm>
          <a:prstGeom prst="rect">
            <a:avLst/>
          </a:prstGeom>
        </p:spPr>
      </p:pic>
      <p:pic>
        <p:nvPicPr>
          <p:cNvPr id="13" name="Grafik 12" descr="Ein Bild, das sitzend, Tisch, verschieden, Schüssel enthält.&#10;&#10;Automatisch generierte Beschreibung">
            <a:extLst>
              <a:ext uri="{FF2B5EF4-FFF2-40B4-BE49-F238E27FC236}">
                <a16:creationId xmlns:a16="http://schemas.microsoft.com/office/drawing/2014/main" id="{D8DD9B30-0CD8-4A11-9B05-103A14E805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55" y="3419318"/>
            <a:ext cx="2579716" cy="256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6297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x-none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x-none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DejaVu Sans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arissa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x-none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x-none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DejaVu Sans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Larissa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x-none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x-none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DejaVu Sans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FC4703B7EBAD740B51A770D58141CE5" ma:contentTypeVersion="6" ma:contentTypeDescription="Ein neues Dokument erstellen." ma:contentTypeScope="" ma:versionID="18b7aa846a3d5be8fda04e6dfdd4c34e">
  <xsd:schema xmlns:xsd="http://www.w3.org/2001/XMLSchema" xmlns:xs="http://www.w3.org/2001/XMLSchema" xmlns:p="http://schemas.microsoft.com/office/2006/metadata/properties" xmlns:ns2="74ccd529-30c7-4ca0-83fa-f7d05945e0bf" targetNamespace="http://schemas.microsoft.com/office/2006/metadata/properties" ma:root="true" ma:fieldsID="0cc09238a7b42cc8987d2ab6566f7934" ns2:_="">
    <xsd:import namespace="74ccd529-30c7-4ca0-83fa-f7d05945e0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ccd529-30c7-4ca0-83fa-f7d05945e0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209165-ADC3-47B1-BB60-347F2DA35AB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207EE3B-5FCE-4EA1-B7BD-3FCB7FF8B2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15D7D9-A017-41C7-8268-282F887A00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ccd529-30c7-4ca0-83fa-f7d05945e0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1843</Words>
  <Application>Microsoft Office PowerPoint</Application>
  <PresentationFormat>Bildschirmpräsentation (4:3)</PresentationFormat>
  <Paragraphs>479</Paragraphs>
  <Slides>32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32</vt:i4>
      </vt:variant>
    </vt:vector>
  </HeadingPairs>
  <TitlesOfParts>
    <vt:vector size="42" baseType="lpstr">
      <vt:lpstr>Arial</vt:lpstr>
      <vt:lpstr>Calibri</vt:lpstr>
      <vt:lpstr>Cambria Math</vt:lpstr>
      <vt:lpstr>CMSSBX10</vt:lpstr>
      <vt:lpstr>Symbol</vt:lpstr>
      <vt:lpstr>Times New Roman</vt:lpstr>
      <vt:lpstr>Wingdings</vt:lpstr>
      <vt:lpstr>Larissa</vt:lpstr>
      <vt:lpstr>1_Larissa</vt:lpstr>
      <vt:lpstr>2_Larissa</vt:lpstr>
      <vt:lpstr>Magnetic Sensor Characterization and Signal Conditioning for Position and Speed Estimation of BLDC Motors</vt:lpstr>
      <vt:lpstr>Gliederung</vt:lpstr>
      <vt:lpstr>Motivation</vt:lpstr>
      <vt:lpstr>Motivation – Vorherige Arbeiten </vt:lpstr>
      <vt:lpstr>Motivation - Problemstellung</vt:lpstr>
      <vt:lpstr>Motivation - Problemstellung</vt:lpstr>
      <vt:lpstr>Motivation - Problemstellung</vt:lpstr>
      <vt:lpstr>Sensor Position - Magnetfeldmessung</vt:lpstr>
      <vt:lpstr>Sensorposition - Magnetfeldmessung</vt:lpstr>
      <vt:lpstr>Sensor Position - Translation</vt:lpstr>
      <vt:lpstr>Sensor Position – Exklusive Messrichtung</vt:lpstr>
      <vt:lpstr>Signal Verarbeitung - Approximation</vt:lpstr>
      <vt:lpstr>Signal Verarbeitung – Rekonstruktion</vt:lpstr>
      <vt:lpstr>Signal Verarbeitung – Rekonstruktion</vt:lpstr>
      <vt:lpstr>Signal Rekonstruktion – 1. Korrelationsanalyse</vt:lpstr>
      <vt:lpstr>Signal Rekonstruktion – 2. SRIVC Method</vt:lpstr>
      <vt:lpstr>Signal Rekonstruktion – 3. State Space</vt:lpstr>
      <vt:lpstr>Schätzmodell </vt:lpstr>
      <vt:lpstr>Schätzmodell - Training </vt:lpstr>
      <vt:lpstr>Auswertung – Position Schätzfehler</vt:lpstr>
      <vt:lpstr>Auswertung – Geschw. Schätzfehler</vt:lpstr>
      <vt:lpstr>Auswertung – Rechenzeit</vt:lpstr>
      <vt:lpstr>Fazit </vt:lpstr>
      <vt:lpstr>Ausblick</vt:lpstr>
      <vt:lpstr>Thank you for your attention</vt:lpstr>
      <vt:lpstr>Ein-Ausgabe-Simulation</vt:lpstr>
      <vt:lpstr>Signal Rekonstruktion – 1. Korrelationsanalyse</vt:lpstr>
      <vt:lpstr>Signal Rekonstruktion – 2. SRIVC Method</vt:lpstr>
      <vt:lpstr>Signal Rekonstruktion – 2. SRIVC Method</vt:lpstr>
      <vt:lpstr>Signal Rekonstruktion – 3. State Space</vt:lpstr>
      <vt:lpstr>Signal Rekonstruktion – 3. State Space</vt:lpstr>
      <vt:lpstr>Auswertung - Schätzfehler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TITEL TITEL TITEL TITEL TITEL TITEL TITEL TITEL TITEL TITEL TITEL</dc:title>
  <dc:subject/>
  <dc:creator>Julien Aziz</dc:creator>
  <cp:keywords/>
  <dc:description/>
  <cp:lastModifiedBy>Julien Aziz</cp:lastModifiedBy>
  <cp:revision>262</cp:revision>
  <cp:lastPrinted>1601-01-01T00:00:00Z</cp:lastPrinted>
  <dcterms:created xsi:type="dcterms:W3CDTF">2014-12-05T22:47:36Z</dcterms:created>
  <dcterms:modified xsi:type="dcterms:W3CDTF">2020-10-08T06:46:38Z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0x010100CFC4703B7EBAD740B51A770D58141CE5</vt:lpwstr>
  </property>
</Properties>
</file>