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9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45CD-C618-4867-A3B7-001A436C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64F9-08AC-4417-82E4-7142A6E1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B7CF-3EC3-4582-BBE1-68CEC0E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06AA-B48C-4983-865A-5F2F9412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586C-229B-421A-8D50-C9DADB4F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72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2505-BABF-4728-8FF9-03CFE513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0F02-BB6D-4FAA-B313-467534590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99F5-608E-4804-80E4-EC599BE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F5B8-FBD8-46E1-A50A-0ADBD82D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04A8-B6A5-466D-9427-3773ADC3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0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83BCF-7EC9-44A6-A5D5-E7671C687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B73B-273F-4848-A302-1D55BA44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2D3B-42F1-4397-9A05-625DE096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4DED-B80D-4041-B234-C078919B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0262-CEDC-4FAD-A9A2-1946F221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2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F6CD-79CA-494F-BAAE-91CF083A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907A-F19D-4F80-8AA0-F6A501F6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E7E9-6730-48F1-8C6E-CD2E65D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28A1-70AD-44CC-9717-6150FFE8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09F3-6656-452A-8132-6663249F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3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ED1C-72F4-45D3-9A68-D216EA44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22D9-942E-4A94-B4F1-2DD344D5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0C79-1632-4C4F-A57F-56D16852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3A1B-168C-4194-B0C2-50B449AB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E53C-7C62-4683-84E0-63BF4B7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0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F33A-5264-4767-BB53-AF869424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7B9A-DA75-4855-8194-9E7A11FA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1E1AB-04B8-4A87-8F20-45EE8CAC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7DF8-5C07-4779-B853-108E4C44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C43B-E431-4B1F-8BDB-E2D19DC7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3111-89B0-4DB4-8464-D4419CB5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67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4B46-8AD4-47AD-A054-2F314F2F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328E-77C9-4FF6-8275-509B3736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A6717-E0B8-47EC-A274-B85CAD22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21D10-434A-4149-8E7F-3FE23DC9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A2CB7-2DC9-4264-A1FD-1F7F3BA0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47325-B0B0-47BC-821F-9064AE14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525B1-8122-4D16-B6CA-C0EF883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FC796-5A0E-4B6C-AD3F-0DC6FB3D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85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3358-DA68-4C33-ADA0-E45E6BF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32387-AE7F-41AD-A39E-D86D56B2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115C-5487-4DCC-92A3-3C5B2229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2CE2A-CD63-4226-BE19-B4163833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6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79A83-F828-43E0-B724-16E132D0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11180-9485-4C82-BD44-580DFFF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6607-CFD1-47A6-8711-3E3AD12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89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A6B7-245F-4226-911C-126C556E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FFE3-6202-4013-BB8E-54662A33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CEC94-2FDF-4D04-8937-E376CA558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1FCD6-DDE5-4A13-A5FE-70B96A1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1E75-762B-4DB0-99AA-E9E13DF5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D30F-AC30-4C90-A5A5-2118C3C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D4E6-36DD-49A8-B84A-23246D9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758FC-AC3C-468F-A2C2-610A9FDFD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43A2D-16BB-4D22-BAF0-5CF1CE19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1A7E-929F-43E9-A8E8-C30D44AE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6007-4476-455C-844C-A5A2CA92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C6CD5-051C-4C43-AF4B-6D7F6FA2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8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F4D3-5A4E-46B4-8199-8F5416D1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E4F5-C5A8-47A0-BAA6-2C4F58D7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5FC7-F7F4-4C30-A4E0-3F528F412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2A9D-B892-4C0F-B0AC-3E8FDD537A6E}" type="datetimeFigureOut">
              <a:rPr lang="en-CA" smtClean="0"/>
              <a:t>2021-04-29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C1DA-B5C6-4962-987C-196767BF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7AE4-780E-4890-85BE-83715BEBA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18B4-2309-4E68-A3CE-8AE122E66E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61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05DACB-F3F8-4EC9-BBB2-A34B030C7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56775-33E2-439F-9AD3-F6DC18C2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4" y="1103"/>
            <a:ext cx="7734300" cy="542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978506-5F82-4EB5-9FEF-0F369C5F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6411786"/>
            <a:ext cx="9705975" cy="6286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DE92DDB-FC7D-4963-B64B-1D6D30FF5E64}"/>
              </a:ext>
            </a:extLst>
          </p:cNvPr>
          <p:cNvSpPr/>
          <p:nvPr/>
        </p:nvSpPr>
        <p:spPr>
          <a:xfrm>
            <a:off x="3300047" y="105398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703C14-083C-4F41-BA99-02AFDA5A98CD}"/>
              </a:ext>
            </a:extLst>
          </p:cNvPr>
          <p:cNvSpPr/>
          <p:nvPr/>
        </p:nvSpPr>
        <p:spPr>
          <a:xfrm>
            <a:off x="1172674" y="155330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1FD6C5-E3B1-4E7C-9B67-45D1F7041DAC}"/>
              </a:ext>
            </a:extLst>
          </p:cNvPr>
          <p:cNvSpPr/>
          <p:nvPr/>
        </p:nvSpPr>
        <p:spPr>
          <a:xfrm>
            <a:off x="8783516" y="314471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477C0A-AFD9-4728-8E8D-0D2AB2A4BFBB}"/>
              </a:ext>
            </a:extLst>
          </p:cNvPr>
          <p:cNvSpPr/>
          <p:nvPr/>
        </p:nvSpPr>
        <p:spPr>
          <a:xfrm>
            <a:off x="2878016" y="253511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4DE19D-3217-41B6-A94E-E7D7FAB9669A}"/>
              </a:ext>
            </a:extLst>
          </p:cNvPr>
          <p:cNvSpPr/>
          <p:nvPr/>
        </p:nvSpPr>
        <p:spPr>
          <a:xfrm>
            <a:off x="9844454" y="55080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13D54A-6394-48E1-A641-8760F841408F}"/>
              </a:ext>
            </a:extLst>
          </p:cNvPr>
          <p:cNvSpPr/>
          <p:nvPr/>
        </p:nvSpPr>
        <p:spPr>
          <a:xfrm>
            <a:off x="1740878" y="4847493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F4390-322A-419F-B0BA-9829B1589FA6}"/>
              </a:ext>
            </a:extLst>
          </p:cNvPr>
          <p:cNvSpPr/>
          <p:nvPr/>
        </p:nvSpPr>
        <p:spPr>
          <a:xfrm>
            <a:off x="6377355" y="219331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EAC12A-0C2F-43B4-B25C-E6B33D88B26C}"/>
              </a:ext>
            </a:extLst>
          </p:cNvPr>
          <p:cNvSpPr/>
          <p:nvPr/>
        </p:nvSpPr>
        <p:spPr>
          <a:xfrm>
            <a:off x="7215555" y="597107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7AE08B-D978-430A-861F-EBCC0AE72468}"/>
              </a:ext>
            </a:extLst>
          </p:cNvPr>
          <p:cNvSpPr/>
          <p:nvPr/>
        </p:nvSpPr>
        <p:spPr>
          <a:xfrm>
            <a:off x="10735408" y="537905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F38B02-DEF4-415F-AA93-B10C1D91F365}"/>
              </a:ext>
            </a:extLst>
          </p:cNvPr>
          <p:cNvSpPr/>
          <p:nvPr/>
        </p:nvSpPr>
        <p:spPr>
          <a:xfrm>
            <a:off x="10665070" y="172622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E7C522-F43C-4C6F-AE63-1922040D9314}"/>
              </a:ext>
            </a:extLst>
          </p:cNvPr>
          <p:cNvSpPr/>
          <p:nvPr/>
        </p:nvSpPr>
        <p:spPr>
          <a:xfrm>
            <a:off x="612531" y="3241433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BED35A-80B0-42D8-9A7D-5A3F0E7F8691}"/>
              </a:ext>
            </a:extLst>
          </p:cNvPr>
          <p:cNvSpPr/>
          <p:nvPr/>
        </p:nvSpPr>
        <p:spPr>
          <a:xfrm>
            <a:off x="3499339" y="570913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DB0A61-6E57-4160-954F-D0259026E552}"/>
              </a:ext>
            </a:extLst>
          </p:cNvPr>
          <p:cNvSpPr/>
          <p:nvPr/>
        </p:nvSpPr>
        <p:spPr>
          <a:xfrm>
            <a:off x="952500" y="591832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C7A247-6B78-40E3-9A3A-FC438726F9DC}"/>
              </a:ext>
            </a:extLst>
          </p:cNvPr>
          <p:cNvSpPr/>
          <p:nvPr/>
        </p:nvSpPr>
        <p:spPr>
          <a:xfrm>
            <a:off x="3048001" y="3025473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CA7028-1DA8-439B-A09B-2DF3A3DF3A52}"/>
              </a:ext>
            </a:extLst>
          </p:cNvPr>
          <p:cNvSpPr/>
          <p:nvPr/>
        </p:nvSpPr>
        <p:spPr>
          <a:xfrm>
            <a:off x="5164016" y="177714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CB5B4E-961F-48D9-B640-4A0A8AA54041}"/>
              </a:ext>
            </a:extLst>
          </p:cNvPr>
          <p:cNvSpPr/>
          <p:nvPr/>
        </p:nvSpPr>
        <p:spPr>
          <a:xfrm>
            <a:off x="4788878" y="535268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B03D54B-9F88-4B5B-8A10-A88E2A082CC9}"/>
              </a:ext>
            </a:extLst>
          </p:cNvPr>
          <p:cNvSpPr/>
          <p:nvPr/>
        </p:nvSpPr>
        <p:spPr>
          <a:xfrm>
            <a:off x="4718540" y="296099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A75008-AA4D-4FB5-B478-823A769CAC4E}"/>
              </a:ext>
            </a:extLst>
          </p:cNvPr>
          <p:cNvSpPr/>
          <p:nvPr/>
        </p:nvSpPr>
        <p:spPr>
          <a:xfrm>
            <a:off x="6265985" y="404262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43AE12-6F93-460F-A3C3-C307EE341F98}"/>
              </a:ext>
            </a:extLst>
          </p:cNvPr>
          <p:cNvSpPr/>
          <p:nvPr/>
        </p:nvSpPr>
        <p:spPr>
          <a:xfrm>
            <a:off x="5351585" y="613281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0DE846-AEF1-4A8D-8E92-3A0320BA423A}"/>
              </a:ext>
            </a:extLst>
          </p:cNvPr>
          <p:cNvSpPr/>
          <p:nvPr/>
        </p:nvSpPr>
        <p:spPr>
          <a:xfrm>
            <a:off x="7989278" y="108035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1C7C84-5769-44D4-82FE-15D52700FBF2}"/>
              </a:ext>
            </a:extLst>
          </p:cNvPr>
          <p:cNvSpPr/>
          <p:nvPr/>
        </p:nvSpPr>
        <p:spPr>
          <a:xfrm>
            <a:off x="11166231" y="25791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ED877B-0003-425E-AA86-4DB67E3CD95F}"/>
              </a:ext>
            </a:extLst>
          </p:cNvPr>
          <p:cNvSpPr/>
          <p:nvPr/>
        </p:nvSpPr>
        <p:spPr>
          <a:xfrm>
            <a:off x="11714285" y="200757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2E8C7E-CD3D-4DF1-B07F-0F2BEC3391E8}"/>
              </a:ext>
            </a:extLst>
          </p:cNvPr>
          <p:cNvSpPr/>
          <p:nvPr/>
        </p:nvSpPr>
        <p:spPr>
          <a:xfrm>
            <a:off x="10024694" y="297271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4E63DB-1CB3-4E66-80FF-41C4CD0A11DB}"/>
              </a:ext>
            </a:extLst>
          </p:cNvPr>
          <p:cNvSpPr/>
          <p:nvPr/>
        </p:nvSpPr>
        <p:spPr>
          <a:xfrm>
            <a:off x="7614139" y="259189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841130-4A11-4579-AA17-FDF996FD6D4E}"/>
              </a:ext>
            </a:extLst>
          </p:cNvPr>
          <p:cNvSpPr/>
          <p:nvPr/>
        </p:nvSpPr>
        <p:spPr>
          <a:xfrm>
            <a:off x="7432431" y="504137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25693D-BB7A-4169-94D2-B3F11824140E}"/>
              </a:ext>
            </a:extLst>
          </p:cNvPr>
          <p:cNvSpPr/>
          <p:nvPr/>
        </p:nvSpPr>
        <p:spPr>
          <a:xfrm>
            <a:off x="6230816" y="588791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07E9E2-7ACB-4E47-B19E-9DA1E5DCC6A3}"/>
              </a:ext>
            </a:extLst>
          </p:cNvPr>
          <p:cNvSpPr/>
          <p:nvPr/>
        </p:nvSpPr>
        <p:spPr>
          <a:xfrm>
            <a:off x="1532793" y="31066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E0B997C-A032-469D-9B72-C1C0C4C3283F}"/>
              </a:ext>
            </a:extLst>
          </p:cNvPr>
          <p:cNvSpPr/>
          <p:nvPr/>
        </p:nvSpPr>
        <p:spPr>
          <a:xfrm>
            <a:off x="577362" y="69752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B78F6B-02B8-4F69-B2F5-8A8649804469}"/>
              </a:ext>
            </a:extLst>
          </p:cNvPr>
          <p:cNvSpPr/>
          <p:nvPr/>
        </p:nvSpPr>
        <p:spPr>
          <a:xfrm>
            <a:off x="2605454" y="119392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A3E4FA-C5A9-4047-B61B-FDB939338662}"/>
              </a:ext>
            </a:extLst>
          </p:cNvPr>
          <p:cNvSpPr/>
          <p:nvPr/>
        </p:nvSpPr>
        <p:spPr>
          <a:xfrm>
            <a:off x="8748347" y="504833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6FC269-E22D-412B-BFE8-6ABB00BDF3E8}"/>
              </a:ext>
            </a:extLst>
          </p:cNvPr>
          <p:cNvSpPr/>
          <p:nvPr/>
        </p:nvSpPr>
        <p:spPr>
          <a:xfrm>
            <a:off x="7543801" y="369185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ABF82E-175E-485A-93D2-D927E457257D}"/>
              </a:ext>
            </a:extLst>
          </p:cNvPr>
          <p:cNvSpPr/>
          <p:nvPr/>
        </p:nvSpPr>
        <p:spPr>
          <a:xfrm>
            <a:off x="3994639" y="395617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340446-18FB-4CB2-8D00-4D2E08F38032}"/>
              </a:ext>
            </a:extLst>
          </p:cNvPr>
          <p:cNvSpPr/>
          <p:nvPr/>
        </p:nvSpPr>
        <p:spPr>
          <a:xfrm>
            <a:off x="2570285" y="382776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8A92E8-F692-4EFA-B13E-0CF596594D9A}"/>
              </a:ext>
            </a:extLst>
          </p:cNvPr>
          <p:cNvSpPr/>
          <p:nvPr/>
        </p:nvSpPr>
        <p:spPr>
          <a:xfrm>
            <a:off x="1670540" y="2850543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FDAAE0-E9D8-4E22-AAEA-B2186C400D93}"/>
              </a:ext>
            </a:extLst>
          </p:cNvPr>
          <p:cNvSpPr/>
          <p:nvPr/>
        </p:nvSpPr>
        <p:spPr>
          <a:xfrm>
            <a:off x="3924301" y="146044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B6948B-2DFF-48AB-B295-01A230E6DC9D}"/>
              </a:ext>
            </a:extLst>
          </p:cNvPr>
          <p:cNvSpPr/>
          <p:nvPr/>
        </p:nvSpPr>
        <p:spPr>
          <a:xfrm>
            <a:off x="6095999" y="60356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783173-1AB3-4573-A527-EFDC8D6700F7}"/>
              </a:ext>
            </a:extLst>
          </p:cNvPr>
          <p:cNvSpPr/>
          <p:nvPr/>
        </p:nvSpPr>
        <p:spPr>
          <a:xfrm>
            <a:off x="6336323" y="131097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48111B1-8467-40B4-9B02-F164FF494F45}"/>
              </a:ext>
            </a:extLst>
          </p:cNvPr>
          <p:cNvSpPr/>
          <p:nvPr/>
        </p:nvSpPr>
        <p:spPr>
          <a:xfrm>
            <a:off x="4029808" y="36342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3736F1-BBA5-4245-9F17-E4B89004CEA0}"/>
              </a:ext>
            </a:extLst>
          </p:cNvPr>
          <p:cNvSpPr/>
          <p:nvPr/>
        </p:nvSpPr>
        <p:spPr>
          <a:xfrm>
            <a:off x="1339362" y="633081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3857F0-D6D7-4F48-A57E-A4E69BC54F0A}"/>
              </a:ext>
            </a:extLst>
          </p:cNvPr>
          <p:cNvSpPr/>
          <p:nvPr/>
        </p:nvSpPr>
        <p:spPr>
          <a:xfrm>
            <a:off x="2570285" y="529699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465F5B3-8197-43B2-98D6-DF8EB04EB6DF}"/>
              </a:ext>
            </a:extLst>
          </p:cNvPr>
          <p:cNvSpPr/>
          <p:nvPr/>
        </p:nvSpPr>
        <p:spPr>
          <a:xfrm>
            <a:off x="213947" y="439908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6BE4EF-5564-440C-B464-6F06560BE309}"/>
              </a:ext>
            </a:extLst>
          </p:cNvPr>
          <p:cNvSpPr/>
          <p:nvPr/>
        </p:nvSpPr>
        <p:spPr>
          <a:xfrm>
            <a:off x="0" y="140768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F8B43B-2CF1-415F-934B-6C396F81A76E}"/>
              </a:ext>
            </a:extLst>
          </p:cNvPr>
          <p:cNvSpPr/>
          <p:nvPr/>
        </p:nvSpPr>
        <p:spPr>
          <a:xfrm>
            <a:off x="52750" y="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9089B8-E322-4BD3-88FE-F2C452FFA9EE}"/>
              </a:ext>
            </a:extLst>
          </p:cNvPr>
          <p:cNvSpPr/>
          <p:nvPr/>
        </p:nvSpPr>
        <p:spPr>
          <a:xfrm>
            <a:off x="9957287" y="4212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F4FBA30-B76C-4C7D-A5A8-F9D3F541D80F}"/>
              </a:ext>
            </a:extLst>
          </p:cNvPr>
          <p:cNvSpPr/>
          <p:nvPr/>
        </p:nvSpPr>
        <p:spPr>
          <a:xfrm>
            <a:off x="8153401" y="128459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C9026D-4399-43BD-9FEA-C8DFF25E59AB}"/>
              </a:ext>
            </a:extLst>
          </p:cNvPr>
          <p:cNvSpPr/>
          <p:nvPr/>
        </p:nvSpPr>
        <p:spPr>
          <a:xfrm>
            <a:off x="7244862" y="123184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1EC135-46B3-4DE2-AAB6-E47C068AC1E5}"/>
              </a:ext>
            </a:extLst>
          </p:cNvPr>
          <p:cNvSpPr/>
          <p:nvPr/>
        </p:nvSpPr>
        <p:spPr>
          <a:xfrm>
            <a:off x="5691554" y="226695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B423D5-0336-4375-98E3-A81C04982DD5}"/>
              </a:ext>
            </a:extLst>
          </p:cNvPr>
          <p:cNvSpPr/>
          <p:nvPr/>
        </p:nvSpPr>
        <p:spPr>
          <a:xfrm>
            <a:off x="4741986" y="130309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22D5F9-35F0-49A1-9307-AC14FC2E6672}"/>
              </a:ext>
            </a:extLst>
          </p:cNvPr>
          <p:cNvSpPr/>
          <p:nvPr/>
        </p:nvSpPr>
        <p:spPr>
          <a:xfrm>
            <a:off x="2420816" y="207791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0F494D-F1E3-416D-8493-8D3A05519C2B}"/>
              </a:ext>
            </a:extLst>
          </p:cNvPr>
          <p:cNvSpPr/>
          <p:nvPr/>
        </p:nvSpPr>
        <p:spPr>
          <a:xfrm>
            <a:off x="5773615" y="348129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2D9F4B-9790-4E1F-A0D5-ECCBE235162A}"/>
              </a:ext>
            </a:extLst>
          </p:cNvPr>
          <p:cNvSpPr/>
          <p:nvPr/>
        </p:nvSpPr>
        <p:spPr>
          <a:xfrm>
            <a:off x="8367347" y="60356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2269835-01C0-403E-A9D3-9F61DF8EE300}"/>
              </a:ext>
            </a:extLst>
          </p:cNvPr>
          <p:cNvSpPr/>
          <p:nvPr/>
        </p:nvSpPr>
        <p:spPr>
          <a:xfrm>
            <a:off x="10371993" y="610643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755176-A10B-449C-A8FF-3F94E17F39FE}"/>
              </a:ext>
            </a:extLst>
          </p:cNvPr>
          <p:cNvSpPr/>
          <p:nvPr/>
        </p:nvSpPr>
        <p:spPr>
          <a:xfrm>
            <a:off x="1374531" y="385514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4FADF7-462A-49E4-8370-D28653D3475C}"/>
              </a:ext>
            </a:extLst>
          </p:cNvPr>
          <p:cNvSpPr/>
          <p:nvPr/>
        </p:nvSpPr>
        <p:spPr>
          <a:xfrm>
            <a:off x="11230708" y="392878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8FB837-BC7F-4609-A5E6-2B6C1988AD27}"/>
              </a:ext>
            </a:extLst>
          </p:cNvPr>
          <p:cNvSpPr/>
          <p:nvPr/>
        </p:nvSpPr>
        <p:spPr>
          <a:xfrm>
            <a:off x="9580685" y="400892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D941CC-43A4-43AF-B705-B161BA2F0AD3}"/>
              </a:ext>
            </a:extLst>
          </p:cNvPr>
          <p:cNvSpPr/>
          <p:nvPr/>
        </p:nvSpPr>
        <p:spPr>
          <a:xfrm>
            <a:off x="685799" y="506390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8CDA72-2BC4-4389-B51C-2C0BD52C49CA}"/>
              </a:ext>
            </a:extLst>
          </p:cNvPr>
          <p:cNvSpPr/>
          <p:nvPr/>
        </p:nvSpPr>
        <p:spPr>
          <a:xfrm>
            <a:off x="287216" y="652975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D9664C-5CB2-4192-B4C2-8154D8B0B90A}"/>
              </a:ext>
            </a:extLst>
          </p:cNvPr>
          <p:cNvSpPr/>
          <p:nvPr/>
        </p:nvSpPr>
        <p:spPr>
          <a:xfrm>
            <a:off x="553916" y="231970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76248B-694A-4223-98F8-1CBCA0B2EA20}"/>
              </a:ext>
            </a:extLst>
          </p:cNvPr>
          <p:cNvSpPr/>
          <p:nvPr/>
        </p:nvSpPr>
        <p:spPr>
          <a:xfrm>
            <a:off x="2170233" y="99582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60AD69-AEEA-4738-B55E-E3EE4BCC4335}"/>
              </a:ext>
            </a:extLst>
          </p:cNvPr>
          <p:cNvSpPr/>
          <p:nvPr/>
        </p:nvSpPr>
        <p:spPr>
          <a:xfrm>
            <a:off x="9495693" y="637130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009A4DA-9415-4C84-A78E-38B0D66F52CF}"/>
              </a:ext>
            </a:extLst>
          </p:cNvPr>
          <p:cNvSpPr/>
          <p:nvPr/>
        </p:nvSpPr>
        <p:spPr>
          <a:xfrm>
            <a:off x="5316416" y="442069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10173B-569A-446F-B6C5-BDB383FB2B58}"/>
              </a:ext>
            </a:extLst>
          </p:cNvPr>
          <p:cNvSpPr/>
          <p:nvPr/>
        </p:nvSpPr>
        <p:spPr>
          <a:xfrm>
            <a:off x="6295293" y="508644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C34295-06ED-47E5-8BC1-F5762E84F1C4}"/>
              </a:ext>
            </a:extLst>
          </p:cNvPr>
          <p:cNvSpPr/>
          <p:nvPr/>
        </p:nvSpPr>
        <p:spPr>
          <a:xfrm>
            <a:off x="8370278" y="214147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2E037CA-9055-4A39-BA39-249DE6B143CF}"/>
              </a:ext>
            </a:extLst>
          </p:cNvPr>
          <p:cNvSpPr/>
          <p:nvPr/>
        </p:nvSpPr>
        <p:spPr>
          <a:xfrm>
            <a:off x="9844454" y="142142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EEDCBA0-B9B1-4E15-A82E-A4266121C71A}"/>
              </a:ext>
            </a:extLst>
          </p:cNvPr>
          <p:cNvSpPr/>
          <p:nvPr/>
        </p:nvSpPr>
        <p:spPr>
          <a:xfrm>
            <a:off x="9530862" y="237245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E5B99BA-4761-49D3-BC5B-87D2E6FC5568}"/>
              </a:ext>
            </a:extLst>
          </p:cNvPr>
          <p:cNvSpPr/>
          <p:nvPr/>
        </p:nvSpPr>
        <p:spPr>
          <a:xfrm>
            <a:off x="9061939" y="106176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37A5E10-A6A3-43FD-8E38-D8D1D6923C72}"/>
              </a:ext>
            </a:extLst>
          </p:cNvPr>
          <p:cNvSpPr/>
          <p:nvPr/>
        </p:nvSpPr>
        <p:spPr>
          <a:xfrm>
            <a:off x="11301046" y="285164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17B60B2-5969-4846-B836-1FB9A0110F78}"/>
              </a:ext>
            </a:extLst>
          </p:cNvPr>
          <p:cNvSpPr/>
          <p:nvPr/>
        </p:nvSpPr>
        <p:spPr>
          <a:xfrm>
            <a:off x="2570285" y="2850543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D46E969-A445-4B58-AEF8-E6E80CCE1C62}"/>
              </a:ext>
            </a:extLst>
          </p:cNvPr>
          <p:cNvSpPr/>
          <p:nvPr/>
        </p:nvSpPr>
        <p:spPr>
          <a:xfrm>
            <a:off x="11500155" y="655228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BB675D-43A4-4129-9A92-E48235B94BF8}"/>
              </a:ext>
            </a:extLst>
          </p:cNvPr>
          <p:cNvSpPr/>
          <p:nvPr/>
        </p:nvSpPr>
        <p:spPr>
          <a:xfrm>
            <a:off x="11784623" y="5431813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D1D8E37-DFC5-4A3E-A477-99D4901CEA85}"/>
              </a:ext>
            </a:extLst>
          </p:cNvPr>
          <p:cNvSpPr/>
          <p:nvPr/>
        </p:nvSpPr>
        <p:spPr>
          <a:xfrm>
            <a:off x="2205402" y="318263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667862-83C3-4156-9AE0-ADC472DA4107}"/>
              </a:ext>
            </a:extLst>
          </p:cNvPr>
          <p:cNvSpPr/>
          <p:nvPr/>
        </p:nvSpPr>
        <p:spPr>
          <a:xfrm>
            <a:off x="9615854" y="426151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E2510F-149A-4C99-A1B0-92C6E5898CA2}"/>
              </a:ext>
            </a:extLst>
          </p:cNvPr>
          <p:cNvSpPr/>
          <p:nvPr/>
        </p:nvSpPr>
        <p:spPr>
          <a:xfrm>
            <a:off x="9322778" y="511977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F23059B-3B50-4A9B-9016-66485D2F4436}"/>
              </a:ext>
            </a:extLst>
          </p:cNvPr>
          <p:cNvSpPr/>
          <p:nvPr/>
        </p:nvSpPr>
        <p:spPr>
          <a:xfrm>
            <a:off x="8402516" y="437270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14EA374-409B-41CC-B2D1-133223DE7C70}"/>
              </a:ext>
            </a:extLst>
          </p:cNvPr>
          <p:cNvSpPr/>
          <p:nvPr/>
        </p:nvSpPr>
        <p:spPr>
          <a:xfrm>
            <a:off x="4234962" y="231970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1C94CF4-58CF-4E17-868A-CC262D6CED59}"/>
              </a:ext>
            </a:extLst>
          </p:cNvPr>
          <p:cNvSpPr/>
          <p:nvPr/>
        </p:nvSpPr>
        <p:spPr>
          <a:xfrm>
            <a:off x="2420816" y="622174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4477470-7FB2-4913-8463-FDBBE11D35DB}"/>
              </a:ext>
            </a:extLst>
          </p:cNvPr>
          <p:cNvSpPr/>
          <p:nvPr/>
        </p:nvSpPr>
        <p:spPr>
          <a:xfrm>
            <a:off x="2573216" y="223031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C223BCA-7D95-4F8F-ABBF-BD771E2387A2}"/>
              </a:ext>
            </a:extLst>
          </p:cNvPr>
          <p:cNvSpPr/>
          <p:nvPr/>
        </p:nvSpPr>
        <p:spPr>
          <a:xfrm>
            <a:off x="3285393" y="473520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771ED32-9EA2-4CCD-80BA-B9393E2F7F34}"/>
              </a:ext>
            </a:extLst>
          </p:cNvPr>
          <p:cNvSpPr/>
          <p:nvPr/>
        </p:nvSpPr>
        <p:spPr>
          <a:xfrm>
            <a:off x="4234962" y="4815255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8A2E158-7E9F-450A-AE1C-44F786F9297F}"/>
              </a:ext>
            </a:extLst>
          </p:cNvPr>
          <p:cNvSpPr/>
          <p:nvPr/>
        </p:nvSpPr>
        <p:spPr>
          <a:xfrm>
            <a:off x="3499339" y="211510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11159DA-9733-45A8-A908-EBFD2A0A8C0F}"/>
              </a:ext>
            </a:extLst>
          </p:cNvPr>
          <p:cNvSpPr/>
          <p:nvPr/>
        </p:nvSpPr>
        <p:spPr>
          <a:xfrm>
            <a:off x="3853963" y="304360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229BB24-C562-4E41-88CB-EC64BB61BAD8}"/>
              </a:ext>
            </a:extLst>
          </p:cNvPr>
          <p:cNvSpPr/>
          <p:nvPr/>
        </p:nvSpPr>
        <p:spPr>
          <a:xfrm>
            <a:off x="2807678" y="52242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451AEBB-36CA-4517-803A-BA594115D6C6}"/>
              </a:ext>
            </a:extLst>
          </p:cNvPr>
          <p:cNvSpPr/>
          <p:nvPr/>
        </p:nvSpPr>
        <p:spPr>
          <a:xfrm>
            <a:off x="1304193" y="94307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2EC5AC-A837-4D2C-9A75-25046FE5F356}"/>
              </a:ext>
            </a:extLst>
          </p:cNvPr>
          <p:cNvSpPr/>
          <p:nvPr/>
        </p:nvSpPr>
        <p:spPr>
          <a:xfrm>
            <a:off x="181709" y="19252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AC7F4BD-10A6-48CA-B6FB-3E7738F38782}"/>
              </a:ext>
            </a:extLst>
          </p:cNvPr>
          <p:cNvSpPr/>
          <p:nvPr/>
        </p:nvSpPr>
        <p:spPr>
          <a:xfrm>
            <a:off x="592014" y="129622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4BA7B89-5CAA-4CE5-84A2-7BD386027430}"/>
              </a:ext>
            </a:extLst>
          </p:cNvPr>
          <p:cNvSpPr/>
          <p:nvPr/>
        </p:nvSpPr>
        <p:spPr>
          <a:xfrm>
            <a:off x="260839" y="264465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A878B82-B8F7-49F3-BB49-89F7C8A70C0D}"/>
              </a:ext>
            </a:extLst>
          </p:cNvPr>
          <p:cNvSpPr/>
          <p:nvPr/>
        </p:nvSpPr>
        <p:spPr>
          <a:xfrm>
            <a:off x="483578" y="386696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6D7300-05F2-488F-A24C-89C262DA46CE}"/>
              </a:ext>
            </a:extLst>
          </p:cNvPr>
          <p:cNvSpPr/>
          <p:nvPr/>
        </p:nvSpPr>
        <p:spPr>
          <a:xfrm>
            <a:off x="6617678" y="3040218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6E2DC1A-E77E-430D-A09A-F3C40DAEB4C5}"/>
              </a:ext>
            </a:extLst>
          </p:cNvPr>
          <p:cNvSpPr/>
          <p:nvPr/>
        </p:nvSpPr>
        <p:spPr>
          <a:xfrm>
            <a:off x="5199185" y="84443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94DBD4-B8CC-44B9-B1E4-6720ADC6CDA0}"/>
              </a:ext>
            </a:extLst>
          </p:cNvPr>
          <p:cNvSpPr/>
          <p:nvPr/>
        </p:nvSpPr>
        <p:spPr>
          <a:xfrm>
            <a:off x="3519854" y="24143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B232D70-EFE1-49E6-ABE5-98592EAF308B}"/>
              </a:ext>
            </a:extLst>
          </p:cNvPr>
          <p:cNvSpPr/>
          <p:nvPr/>
        </p:nvSpPr>
        <p:spPr>
          <a:xfrm>
            <a:off x="9393116" y="16229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6801AA-144E-4C25-A161-46D313902D8A}"/>
              </a:ext>
            </a:extLst>
          </p:cNvPr>
          <p:cNvSpPr/>
          <p:nvPr/>
        </p:nvSpPr>
        <p:spPr>
          <a:xfrm>
            <a:off x="7877909" y="581491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3957A53-D9FA-4EB2-878B-C4CB8E284890}"/>
              </a:ext>
            </a:extLst>
          </p:cNvPr>
          <p:cNvSpPr/>
          <p:nvPr/>
        </p:nvSpPr>
        <p:spPr>
          <a:xfrm>
            <a:off x="8484577" y="600202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BA75318-034C-4EE9-8AB1-B765B9A99842}"/>
              </a:ext>
            </a:extLst>
          </p:cNvPr>
          <p:cNvSpPr/>
          <p:nvPr/>
        </p:nvSpPr>
        <p:spPr>
          <a:xfrm>
            <a:off x="10571286" y="4213711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30198A-6FC0-4ED1-8A4C-75E80C39C3BB}"/>
              </a:ext>
            </a:extLst>
          </p:cNvPr>
          <p:cNvSpPr/>
          <p:nvPr/>
        </p:nvSpPr>
        <p:spPr>
          <a:xfrm>
            <a:off x="10650416" y="314471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6B08BEE-8E31-43F4-8668-C31A2BF9B4E6}"/>
              </a:ext>
            </a:extLst>
          </p:cNvPr>
          <p:cNvSpPr/>
          <p:nvPr/>
        </p:nvSpPr>
        <p:spPr>
          <a:xfrm>
            <a:off x="11854961" y="114611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E05BD31-56E0-4391-AF73-C201BF36A0BA}"/>
              </a:ext>
            </a:extLst>
          </p:cNvPr>
          <p:cNvSpPr/>
          <p:nvPr/>
        </p:nvSpPr>
        <p:spPr>
          <a:xfrm>
            <a:off x="10820033" y="1093360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E7E42C-CD41-48F3-B1C7-48F853CF2F23}"/>
              </a:ext>
            </a:extLst>
          </p:cNvPr>
          <p:cNvSpPr/>
          <p:nvPr/>
        </p:nvSpPr>
        <p:spPr>
          <a:xfrm>
            <a:off x="10571286" y="603562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95EAB27-04BB-4010-B685-C9ED14797E34}"/>
              </a:ext>
            </a:extLst>
          </p:cNvPr>
          <p:cNvSpPr/>
          <p:nvPr/>
        </p:nvSpPr>
        <p:spPr>
          <a:xfrm>
            <a:off x="11904785" y="280444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4B9AD3C-1A21-43C4-B3FC-65479C70B76B}"/>
              </a:ext>
            </a:extLst>
          </p:cNvPr>
          <p:cNvSpPr/>
          <p:nvPr/>
        </p:nvSpPr>
        <p:spPr>
          <a:xfrm>
            <a:off x="11939954" y="4389557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A1F4DBB-62C0-4F5D-801F-3D3C3059E8DE}"/>
              </a:ext>
            </a:extLst>
          </p:cNvPr>
          <p:cNvSpPr/>
          <p:nvPr/>
        </p:nvSpPr>
        <p:spPr>
          <a:xfrm>
            <a:off x="11975123" y="3298216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4658D0A-3ED6-4826-A8FC-325663000470}"/>
              </a:ext>
            </a:extLst>
          </p:cNvPr>
          <p:cNvSpPr/>
          <p:nvPr/>
        </p:nvSpPr>
        <p:spPr>
          <a:xfrm>
            <a:off x="4234962" y="6385409"/>
            <a:ext cx="70338" cy="5275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7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Bernardo</dc:creator>
  <cp:lastModifiedBy>Julien Bernardo</cp:lastModifiedBy>
  <cp:revision>2</cp:revision>
  <dcterms:created xsi:type="dcterms:W3CDTF">2021-04-29T23:16:56Z</dcterms:created>
  <dcterms:modified xsi:type="dcterms:W3CDTF">2021-04-29T23:31:41Z</dcterms:modified>
</cp:coreProperties>
</file>