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65" r:id="rId5"/>
    <p:sldId id="266" r:id="rId6"/>
    <p:sldId id="262" r:id="rId7"/>
    <p:sldId id="263" r:id="rId8"/>
    <p:sldId id="258" r:id="rId9"/>
    <p:sldId id="260" r:id="rId10"/>
    <p:sldId id="264" r:id="rId11"/>
    <p:sldId id="267" r:id="rId12"/>
    <p:sldId id="268" r:id="rId13"/>
    <p:sldId id="270" r:id="rId14"/>
    <p:sldId id="269" r:id="rId15"/>
    <p:sldId id="272" r:id="rId16"/>
    <p:sldId id="273" r:id="rId17"/>
    <p:sldId id="274" r:id="rId18"/>
    <p:sldId id="275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F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4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noProof="0" dirty="0"/>
              <a:t>Histogramme H/V de probabilités</a:t>
            </a:r>
            <a:r>
              <a:rPr lang="fr-FR" baseline="0" noProof="0" dirty="0"/>
              <a:t> d'orientation de V par rapport à H </a:t>
            </a:r>
            <a:endParaRPr lang="fr-FR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4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effectif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Dessus
(45° , 135° )</c:v>
                </c:pt>
                <c:pt idx="1">
                  <c:v>Dessous
(-135° , -45° )</c:v>
                </c:pt>
                <c:pt idx="2">
                  <c:v>Gauche
(-135° , 135° )</c:v>
                </c:pt>
                <c:pt idx="3">
                  <c:v>Droite
(-45° , 45° )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0.04</c:v>
                </c:pt>
                <c:pt idx="1">
                  <c:v>0.71</c:v>
                </c:pt>
                <c:pt idx="2">
                  <c:v>0.13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3-4F7B-8480-8C0FB3274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7675392"/>
        <c:axId val="690286624"/>
      </c:barChart>
      <c:catAx>
        <c:axId val="57767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0286624"/>
        <c:crosses val="autoZero"/>
        <c:auto val="1"/>
        <c:lblAlgn val="ctr"/>
        <c:lblOffset val="100"/>
        <c:noMultiLvlLbl val="0"/>
      </c:catAx>
      <c:valAx>
        <c:axId val="69028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7767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94BF2-140F-4A08-AE46-C08C038138E2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7DD3D-6E44-48D7-866D-690A72B33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10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7DD3D-6E44-48D7-866D-690A72B3312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49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7DD3D-6E44-48D7-866D-690A72B3312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46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7DD3D-6E44-48D7-866D-690A72B3312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4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422E5-0C24-4BE2-9EB1-7D54ADEF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A57662-4284-4895-BD9C-A46C69CC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3C315-03D3-4D53-8C59-2B74F83C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5FA2D-F43B-439A-BC09-70775586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5C819-7BA3-48E4-B0EE-90C77C82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AA7C1-74E3-4273-9D21-484511BB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CAE9CD-1378-4938-B440-3F610870A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77117-2EAE-47AC-9B04-C46F4AB9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A2E13-41D5-41B5-BFF6-A225DF7F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D6CBFB-062B-4D4C-9BAB-0279554A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50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18AA6-5DD6-4041-B89C-6299C4CDD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E99376-AE50-4F4D-B65F-DE9F26C7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34C23-9D51-430D-AFC2-BCF220D6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48AF5-196B-4A55-877D-F39F6C6F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1D3D4-03D7-4989-8249-76D6A57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62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0D79C-0A3C-422A-A24D-4371FDDA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22B7A-65D7-4665-B18D-51F30CB1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26500-AF91-48F3-B0B0-CC0811EC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8485-301D-4E92-B152-2200EC51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109BC3-8FC0-45CF-8BEB-E8A6078C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7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E1A28-A557-41DA-B113-4604024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139AB-BD43-4AC0-B0DA-E281D252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8A03-FDB3-42F5-8BC7-5312F0D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898CF-707D-45C5-BDEF-6CC9A37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4A07F-089F-459C-9E09-12B36067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8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85472-9994-4511-9BF3-A41260F7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081443-3B1C-4D48-A60D-A07091343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C7F67E-75CE-417F-9095-DEEF2C8A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870E0E-6EA0-4DBB-B4DA-87B8F38D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6DB92-B7F3-485C-A004-7BF6E2E2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1FA858-98EA-424B-B2F1-BCEEC739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5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C3D53-FDFC-48C6-A284-1A9650EF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F43581-0FE6-47A9-B4BD-79B2F609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B97BB4-F2C9-48BE-B402-5987EB0A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135C05-1C3C-4A36-A415-0D92D75F5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028275-9428-4837-82A2-713A92116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D7E230-A5C3-4AC4-A58E-90D06916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317EF3-10F1-49F4-976D-6B598565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6D9830-67D9-4FFA-911E-BF8865EE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2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1270D-A60D-4EEB-A00E-4499FF0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29E349-3882-4FBC-9C59-CA6D568D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FB5B3F-0AF5-4383-850F-3F661420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983451-934B-47E9-BE2F-915E40C9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6DB307-9471-4FDC-8DEE-D620BF49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7B7355-1D7B-4CED-A287-55A3377E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B3EDA5-D26C-4E89-B80E-53AD031E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99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AB358-786B-4263-8BEC-CE1300EB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36BB3-8DBE-4D3D-A1A2-04D5C57E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859EDD-658D-4696-8272-AB780B489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A2D5FC-03D6-435F-A10E-4996FA48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FE076C-A37D-454D-AC45-6E614BBC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26F01A-4E4E-45AA-B023-56E9A555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EDEA0-FF97-4AA9-839E-ED9E8EAB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CAA4EE-5438-45EE-87E9-500D567BB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7AE08F-D121-4A0A-AF11-0B918C15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9B8EF6-19CF-43B3-A4E7-CEDCE8F0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97EE8-0BAA-4016-928A-51203C2E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F508DB-8427-4F4C-BAA6-86685C76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8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0ABCF8-BF8F-49AE-A50A-ED079C1D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6CBEED-2E42-45AF-8A1F-BA9F7B8C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718DD-6CD0-478A-B2D1-44E12D384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9C21-48FB-48E1-A50C-1673354C657D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DC25A0-45CD-4947-A8B3-BEEE9D637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0C29E-CE09-49E9-B19E-B44774CB5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D906-537A-40D6-A9B0-6F7475AC8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53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DF31536-32B0-45FB-8807-0BFD41CDA36A}"/>
              </a:ext>
            </a:extLst>
          </p:cNvPr>
          <p:cNvSpPr txBox="1"/>
          <p:nvPr/>
        </p:nvSpPr>
        <p:spPr>
          <a:xfrm>
            <a:off x="642740" y="2879262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B9E38-A00F-419B-9591-09265F8646B9}"/>
              </a:ext>
            </a:extLst>
          </p:cNvPr>
          <p:cNvSpPr/>
          <p:nvPr/>
        </p:nvSpPr>
        <p:spPr>
          <a:xfrm>
            <a:off x="2534063" y="1833187"/>
            <a:ext cx="1921566" cy="79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Détecteur objets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86CB7316-BAC5-4037-B1B6-7A1E1F6868E5}"/>
              </a:ext>
            </a:extLst>
          </p:cNvPr>
          <p:cNvSpPr/>
          <p:nvPr/>
        </p:nvSpPr>
        <p:spPr>
          <a:xfrm>
            <a:off x="2852116" y="3636895"/>
            <a:ext cx="1285461" cy="1285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BDD objets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D94ACF-0703-4F43-BA00-98CF8520E32C}"/>
              </a:ext>
            </a:extLst>
          </p:cNvPr>
          <p:cNvSpPr/>
          <p:nvPr/>
        </p:nvSpPr>
        <p:spPr>
          <a:xfrm>
            <a:off x="5107470" y="1892456"/>
            <a:ext cx="2372277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Convertisseur</a:t>
            </a:r>
          </a:p>
          <a:p>
            <a:pPr algn="ctr"/>
            <a:r>
              <a:rPr lang="fr-FR" sz="1400" dirty="0"/>
              <a:t>(Graphe, matrice ou vecteurs)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14D11-4CE7-4457-913A-DB2DED33950D}"/>
              </a:ext>
            </a:extLst>
          </p:cNvPr>
          <p:cNvSpPr/>
          <p:nvPr/>
        </p:nvSpPr>
        <p:spPr>
          <a:xfrm>
            <a:off x="8039424" y="1773917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Détection de relations</a:t>
            </a:r>
          </a:p>
        </p:txBody>
      </p:sp>
      <p:sp>
        <p:nvSpPr>
          <p:cNvPr id="12" name="Organigramme : Disque magnétique 11">
            <a:extLst>
              <a:ext uri="{FF2B5EF4-FFF2-40B4-BE49-F238E27FC236}">
                <a16:creationId xmlns:a16="http://schemas.microsoft.com/office/drawing/2014/main" id="{08D295FE-20EA-4020-A91E-D28586C260C0}"/>
              </a:ext>
            </a:extLst>
          </p:cNvPr>
          <p:cNvSpPr/>
          <p:nvPr/>
        </p:nvSpPr>
        <p:spPr>
          <a:xfrm>
            <a:off x="8228907" y="3636894"/>
            <a:ext cx="1285461" cy="1285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BDD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AEDA1-FF56-4DE8-BFD4-34949C339646}"/>
              </a:ext>
            </a:extLst>
          </p:cNvPr>
          <p:cNvSpPr/>
          <p:nvPr/>
        </p:nvSpPr>
        <p:spPr>
          <a:xfrm>
            <a:off x="10269515" y="1773916"/>
            <a:ext cx="17594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Traitement linguistique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690A8F4-A802-47E0-B44F-A0B37F21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9" y="1582972"/>
            <a:ext cx="1719144" cy="1296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5334050-7E5F-45AB-AE67-BB8C100D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116" y="819232"/>
            <a:ext cx="1295400" cy="973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Image result for graphe matrice">
            <a:extLst>
              <a:ext uri="{FF2B5EF4-FFF2-40B4-BE49-F238E27FC236}">
                <a16:creationId xmlns:a16="http://schemas.microsoft.com/office/drawing/2014/main" id="{F9D828BF-2F05-438C-904A-2878D82E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296934" y="1096971"/>
            <a:ext cx="1993347" cy="760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BAB5C5-0BB3-4612-B674-088B3C3B6543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1882223" y="2231117"/>
            <a:ext cx="6518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91857D2-3E25-4497-9D58-1B8AFD0CA8F2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H="1" flipV="1">
            <a:off x="3494846" y="2629047"/>
            <a:ext cx="1" cy="1007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21007E-B6F7-4502-BD8E-CED252F68F1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455629" y="2231117"/>
            <a:ext cx="6518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1AAD727-4575-4740-9DBC-CAA19D5F47C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485733" y="2231117"/>
            <a:ext cx="553691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194AA5F-1CBB-441B-AC14-B845626C242F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flipV="1">
            <a:off x="8871638" y="2688317"/>
            <a:ext cx="5986" cy="948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62AD697-64E5-43E1-AF06-4636F7A6BB7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9715824" y="2231116"/>
            <a:ext cx="5536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>
            <a:extLst>
              <a:ext uri="{FF2B5EF4-FFF2-40B4-BE49-F238E27FC236}">
                <a16:creationId xmlns:a16="http://schemas.microsoft.com/office/drawing/2014/main" id="{CA5087EC-59A6-45E3-B928-47F07CFA0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159" y="488456"/>
            <a:ext cx="1554955" cy="1245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202DC180-90BC-4D27-8E6C-F935A492C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6321" y="775917"/>
            <a:ext cx="1752600" cy="957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27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42A6CFFF-B64C-49B1-A2BD-5721FE0776E8}"/>
              </a:ext>
            </a:extLst>
          </p:cNvPr>
          <p:cNvSpPr/>
          <p:nvPr/>
        </p:nvSpPr>
        <p:spPr>
          <a:xfrm>
            <a:off x="4852036" y="1425735"/>
            <a:ext cx="461010" cy="428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9E6439F-94CB-4E3C-A3C6-0105A446C30F}"/>
              </a:ext>
            </a:extLst>
          </p:cNvPr>
          <p:cNvSpPr/>
          <p:nvPr/>
        </p:nvSpPr>
        <p:spPr>
          <a:xfrm>
            <a:off x="4852036" y="2759235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EAD7877-DC8B-42BA-A6EF-13A13CD6B45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082541" y="1854675"/>
            <a:ext cx="0" cy="90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FD6381B-6B6D-4E36-AD3F-CC0E12850DD0}"/>
              </a:ext>
            </a:extLst>
          </p:cNvPr>
          <p:cNvSpPr txBox="1"/>
          <p:nvPr/>
        </p:nvSpPr>
        <p:spPr>
          <a:xfrm>
            <a:off x="5082028" y="2094176"/>
            <a:ext cx="1137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Histogramme H/V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1E976F-8988-48F5-A3AE-55C41365B992}"/>
              </a:ext>
            </a:extLst>
          </p:cNvPr>
          <p:cNvSpPr txBox="1"/>
          <p:nvPr/>
        </p:nvSpPr>
        <p:spPr>
          <a:xfrm>
            <a:off x="4703559" y="111795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Humain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838B8-F365-4D23-AC51-7D07E636430F}"/>
              </a:ext>
            </a:extLst>
          </p:cNvPr>
          <p:cNvSpPr txBox="1"/>
          <p:nvPr/>
        </p:nvSpPr>
        <p:spPr>
          <a:xfrm>
            <a:off x="4829843" y="3188175"/>
            <a:ext cx="504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Vélo</a:t>
            </a:r>
          </a:p>
        </p:txBody>
      </p:sp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FA84A230-FC57-46A6-8743-D7CA37BAC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485523"/>
              </p:ext>
            </p:extLst>
          </p:nvPr>
        </p:nvGraphicFramePr>
        <p:xfrm>
          <a:off x="6540556" y="910455"/>
          <a:ext cx="3200401" cy="261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Ellipse 15">
            <a:extLst>
              <a:ext uri="{FF2B5EF4-FFF2-40B4-BE49-F238E27FC236}">
                <a16:creationId xmlns:a16="http://schemas.microsoft.com/office/drawing/2014/main" id="{21558E4A-163D-456F-A22E-24B93DF3CE10}"/>
              </a:ext>
            </a:extLst>
          </p:cNvPr>
          <p:cNvSpPr/>
          <p:nvPr/>
        </p:nvSpPr>
        <p:spPr>
          <a:xfrm>
            <a:off x="3404897" y="2759235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1240D59-9FC4-4F83-90F9-E31DCE50F573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3635402" y="1640205"/>
            <a:ext cx="1216634" cy="1119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BE4721D-CD8D-4BA9-9145-9FB6E5B48292}"/>
              </a:ext>
            </a:extLst>
          </p:cNvPr>
          <p:cNvSpPr txBox="1"/>
          <p:nvPr/>
        </p:nvSpPr>
        <p:spPr>
          <a:xfrm>
            <a:off x="3082751" y="2094175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Histogramme H/B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C29FEA-A29C-4AC7-BBDE-CECE5A4F9E16}"/>
              </a:ext>
            </a:extLst>
          </p:cNvPr>
          <p:cNvSpPr txBox="1"/>
          <p:nvPr/>
        </p:nvSpPr>
        <p:spPr>
          <a:xfrm>
            <a:off x="3411623" y="318817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Bus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87D64E1-E22A-4EB6-8C95-82267187F8C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105525" y="2217285"/>
            <a:ext cx="43503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7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93CCD-B0F7-45DB-8C73-1A16D5EB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4C41B-3043-479A-A751-93D34F1E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2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arm6.staticflickr.com/5123/5206925677_7c7039501b_z.jpg">
            <a:extLst>
              <a:ext uri="{FF2B5EF4-FFF2-40B4-BE49-F238E27FC236}">
                <a16:creationId xmlns:a16="http://schemas.microsoft.com/office/drawing/2014/main" id="{011D1A2E-F239-4961-9984-89A26A268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8" b="4375"/>
          <a:stretch/>
        </p:blipFill>
        <p:spPr bwMode="auto">
          <a:xfrm>
            <a:off x="2854601" y="2070100"/>
            <a:ext cx="497205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82D34C-59F2-4A25-BC0C-6FF0604B5ED4}"/>
              </a:ext>
            </a:extLst>
          </p:cNvPr>
          <p:cNvSpPr/>
          <p:nvPr/>
        </p:nvSpPr>
        <p:spPr>
          <a:xfrm>
            <a:off x="4981574" y="4419600"/>
            <a:ext cx="1428751" cy="14859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E5153-1DAC-46A1-9CCD-2E32A31D73E8}"/>
              </a:ext>
            </a:extLst>
          </p:cNvPr>
          <p:cNvSpPr/>
          <p:nvPr/>
        </p:nvSpPr>
        <p:spPr>
          <a:xfrm>
            <a:off x="5904050" y="3571875"/>
            <a:ext cx="677725" cy="110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21A7F6-D1B7-48DC-B8C3-23DF5399CED3}"/>
              </a:ext>
            </a:extLst>
          </p:cNvPr>
          <p:cNvSpPr/>
          <p:nvPr/>
        </p:nvSpPr>
        <p:spPr>
          <a:xfrm>
            <a:off x="5340626" y="3005137"/>
            <a:ext cx="809625" cy="17383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D3BD8-3AA0-40A0-8D7B-29C45DA13ACC}"/>
              </a:ext>
            </a:extLst>
          </p:cNvPr>
          <p:cNvSpPr/>
          <p:nvPr/>
        </p:nvSpPr>
        <p:spPr>
          <a:xfrm>
            <a:off x="3664226" y="3752850"/>
            <a:ext cx="279124" cy="419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2849-EA90-40BC-87EB-2C67F0CD3301}"/>
              </a:ext>
            </a:extLst>
          </p:cNvPr>
          <p:cNvSpPr/>
          <p:nvPr/>
        </p:nvSpPr>
        <p:spPr>
          <a:xfrm>
            <a:off x="3205576" y="3543300"/>
            <a:ext cx="279124" cy="419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1809D-E5E1-4CC8-83F9-CFBC3ECA3646}"/>
              </a:ext>
            </a:extLst>
          </p:cNvPr>
          <p:cNvSpPr/>
          <p:nvPr/>
        </p:nvSpPr>
        <p:spPr>
          <a:xfrm>
            <a:off x="2945502" y="3543300"/>
            <a:ext cx="195676" cy="3619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7BA6C-AF19-4B41-AD97-CB0C73A4A060}"/>
              </a:ext>
            </a:extLst>
          </p:cNvPr>
          <p:cNvSpPr/>
          <p:nvPr/>
        </p:nvSpPr>
        <p:spPr>
          <a:xfrm>
            <a:off x="3635652" y="3183732"/>
            <a:ext cx="323849" cy="597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D15FB-84C8-465A-A2C9-C9F842CBCCDA}"/>
              </a:ext>
            </a:extLst>
          </p:cNvPr>
          <p:cNvSpPr/>
          <p:nvPr/>
        </p:nvSpPr>
        <p:spPr>
          <a:xfrm>
            <a:off x="3253617" y="3105150"/>
            <a:ext cx="323849" cy="5083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2A956-342F-47EA-A19B-7E9B7DB0D2E0}"/>
              </a:ext>
            </a:extLst>
          </p:cNvPr>
          <p:cNvSpPr/>
          <p:nvPr/>
        </p:nvSpPr>
        <p:spPr>
          <a:xfrm>
            <a:off x="6997976" y="3362325"/>
            <a:ext cx="809625" cy="13620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C970EA8-9B98-4A5F-8F90-1BC51E15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10866"/>
              </p:ext>
            </p:extLst>
          </p:nvPr>
        </p:nvGraphicFramePr>
        <p:xfrm>
          <a:off x="7841214" y="2070100"/>
          <a:ext cx="2473602" cy="1905000"/>
        </p:xfrm>
        <a:graphic>
          <a:graphicData uri="http://schemas.openxmlformats.org/drawingml/2006/table">
            <a:tbl>
              <a:tblPr/>
              <a:tblGrid>
                <a:gridCol w="490753">
                  <a:extLst>
                    <a:ext uri="{9D8B030D-6E8A-4147-A177-3AD203B41FA5}">
                      <a16:colId xmlns:a16="http://schemas.microsoft.com/office/drawing/2014/main" val="293135068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1666149139"/>
                    </a:ext>
                  </a:extLst>
                </a:gridCol>
                <a:gridCol w="745536">
                  <a:extLst>
                    <a:ext uri="{9D8B030D-6E8A-4147-A177-3AD203B41FA5}">
                      <a16:colId xmlns:a16="http://schemas.microsoft.com/office/drawing/2014/main" val="759980342"/>
                    </a:ext>
                  </a:extLst>
                </a:gridCol>
                <a:gridCol w="511449">
                  <a:extLst>
                    <a:ext uri="{9D8B030D-6E8A-4147-A177-3AD203B41FA5}">
                      <a16:colId xmlns:a16="http://schemas.microsoft.com/office/drawing/2014/main" val="850514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8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0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502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79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6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88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01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3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60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65935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DE79C78-F2D7-4DAE-B000-EFB6ABA529AD}"/>
              </a:ext>
            </a:extLst>
          </p:cNvPr>
          <p:cNvCxnSpPr>
            <a:cxnSpLocks/>
          </p:cNvCxnSpPr>
          <p:nvPr/>
        </p:nvCxnSpPr>
        <p:spPr>
          <a:xfrm>
            <a:off x="1973021" y="4899008"/>
            <a:ext cx="88158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CB5B19C-DFD7-4424-83C7-1B93BBC709D6}"/>
              </a:ext>
            </a:extLst>
          </p:cNvPr>
          <p:cNvSpPr txBox="1"/>
          <p:nvPr/>
        </p:nvSpPr>
        <p:spPr>
          <a:xfrm>
            <a:off x="2295694" y="1591419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Détecteur d’objets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501154-34FF-462E-A993-0F1FDB7CC4A3}"/>
              </a:ext>
            </a:extLst>
          </p:cNvPr>
          <p:cNvSpPr txBox="1"/>
          <p:nvPr/>
        </p:nvSpPr>
        <p:spPr>
          <a:xfrm>
            <a:off x="3846883" y="1057603"/>
            <a:ext cx="298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Première détection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A93AE0-B812-4D6D-A266-59857DD0D7D2}"/>
              </a:ext>
            </a:extLst>
          </p:cNvPr>
          <p:cNvSpPr/>
          <p:nvPr/>
        </p:nvSpPr>
        <p:spPr>
          <a:xfrm>
            <a:off x="141111" y="4419600"/>
            <a:ext cx="1831910" cy="85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Détecteur d’objets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27" name="Organigramme : Disque magnétique 26">
            <a:extLst>
              <a:ext uri="{FF2B5EF4-FFF2-40B4-BE49-F238E27FC236}">
                <a16:creationId xmlns:a16="http://schemas.microsoft.com/office/drawing/2014/main" id="{D5CA01A3-1015-4A2B-87F3-4E1DDA06D119}"/>
              </a:ext>
            </a:extLst>
          </p:cNvPr>
          <p:cNvSpPr/>
          <p:nvPr/>
        </p:nvSpPr>
        <p:spPr>
          <a:xfrm>
            <a:off x="141111" y="5905500"/>
            <a:ext cx="1831910" cy="85366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Réseau de neurones connaissant </a:t>
            </a:r>
            <a:r>
              <a:rPr lang="fr-FR" sz="1400" b="1" dirty="0"/>
              <a:t>80 objets</a:t>
            </a:r>
          </a:p>
        </p:txBody>
      </p:sp>
      <p:cxnSp>
        <p:nvCxnSpPr>
          <p:cNvPr id="28" name="Connecteur droit avec flèche 195">
            <a:extLst>
              <a:ext uri="{FF2B5EF4-FFF2-40B4-BE49-F238E27FC236}">
                <a16:creationId xmlns:a16="http://schemas.microsoft.com/office/drawing/2014/main" id="{8FD79E8E-9B9C-405F-86C3-03BE5A44393F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662395" y="4024929"/>
            <a:ext cx="789340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2" descr="RÃ©sultat de recherche d'images pour &quot;YOLO&quot;">
            <a:extLst>
              <a:ext uri="{FF2B5EF4-FFF2-40B4-BE49-F238E27FC236}">
                <a16:creationId xmlns:a16="http://schemas.microsoft.com/office/drawing/2014/main" id="{D501CBB3-DC1E-4B2E-AD25-7588FC0B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7" y="4753869"/>
            <a:ext cx="849678" cy="4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farm6.staticflickr.com/5123/5206925677_7c7039501b_z.jpg">
            <a:extLst>
              <a:ext uri="{FF2B5EF4-FFF2-40B4-BE49-F238E27FC236}">
                <a16:creationId xmlns:a16="http://schemas.microsoft.com/office/drawing/2014/main" id="{C2660BF1-6D1D-4B92-8C7C-F1CCB4C2D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8" b="4375"/>
          <a:stretch/>
        </p:blipFill>
        <p:spPr bwMode="auto">
          <a:xfrm>
            <a:off x="162188" y="2144358"/>
            <a:ext cx="1784449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cteur droit avec flèche 195">
            <a:extLst>
              <a:ext uri="{FF2B5EF4-FFF2-40B4-BE49-F238E27FC236}">
                <a16:creationId xmlns:a16="http://schemas.microsoft.com/office/drawing/2014/main" id="{6340A657-3661-45CA-8AD4-B7DD882E52C1}"/>
              </a:ext>
            </a:extLst>
          </p:cNvPr>
          <p:cNvCxnSpPr>
            <a:cxnSpLocks/>
            <a:stCxn id="27" idx="1"/>
            <a:endCxn id="26" idx="2"/>
          </p:cNvCxnSpPr>
          <p:nvPr/>
        </p:nvCxnSpPr>
        <p:spPr>
          <a:xfrm flipV="1">
            <a:off x="1057066" y="5273264"/>
            <a:ext cx="0" cy="632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arm6.staticflickr.com/5123/5206925677_7c7039501b_z.jpg">
            <a:extLst>
              <a:ext uri="{FF2B5EF4-FFF2-40B4-BE49-F238E27FC236}">
                <a16:creationId xmlns:a16="http://schemas.microsoft.com/office/drawing/2014/main" id="{011D1A2E-F239-4961-9984-89A26A268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8" b="4375"/>
          <a:stretch/>
        </p:blipFill>
        <p:spPr bwMode="auto">
          <a:xfrm>
            <a:off x="2854601" y="2070100"/>
            <a:ext cx="497205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82D34C-59F2-4A25-BC0C-6FF0604B5ED4}"/>
              </a:ext>
            </a:extLst>
          </p:cNvPr>
          <p:cNvSpPr/>
          <p:nvPr/>
        </p:nvSpPr>
        <p:spPr>
          <a:xfrm>
            <a:off x="4981574" y="4419600"/>
            <a:ext cx="1428751" cy="14859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C970EA8-9B98-4A5F-8F90-1BC51E1558DF}"/>
              </a:ext>
            </a:extLst>
          </p:cNvPr>
          <p:cNvGraphicFramePr>
            <a:graphicFrameLocks noGrp="1"/>
          </p:cNvGraphicFramePr>
          <p:nvPr/>
        </p:nvGraphicFramePr>
        <p:xfrm>
          <a:off x="7841214" y="2070100"/>
          <a:ext cx="2473602" cy="1905000"/>
        </p:xfrm>
        <a:graphic>
          <a:graphicData uri="http://schemas.openxmlformats.org/drawingml/2006/table">
            <a:tbl>
              <a:tblPr/>
              <a:tblGrid>
                <a:gridCol w="490753">
                  <a:extLst>
                    <a:ext uri="{9D8B030D-6E8A-4147-A177-3AD203B41FA5}">
                      <a16:colId xmlns:a16="http://schemas.microsoft.com/office/drawing/2014/main" val="293135068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1666149139"/>
                    </a:ext>
                  </a:extLst>
                </a:gridCol>
                <a:gridCol w="745536">
                  <a:extLst>
                    <a:ext uri="{9D8B030D-6E8A-4147-A177-3AD203B41FA5}">
                      <a16:colId xmlns:a16="http://schemas.microsoft.com/office/drawing/2014/main" val="759980342"/>
                    </a:ext>
                  </a:extLst>
                </a:gridCol>
                <a:gridCol w="511449">
                  <a:extLst>
                    <a:ext uri="{9D8B030D-6E8A-4147-A177-3AD203B41FA5}">
                      <a16:colId xmlns:a16="http://schemas.microsoft.com/office/drawing/2014/main" val="850514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8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0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502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79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6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88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01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3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60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65935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3CB5B19C-DFD7-4424-83C7-1B93BBC709D6}"/>
              </a:ext>
            </a:extLst>
          </p:cNvPr>
          <p:cNvSpPr txBox="1"/>
          <p:nvPr/>
        </p:nvSpPr>
        <p:spPr>
          <a:xfrm>
            <a:off x="889000" y="850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501154-34FF-462E-A993-0F1FDB7CC4A3}"/>
              </a:ext>
            </a:extLst>
          </p:cNvPr>
          <p:cNvSpPr txBox="1"/>
          <p:nvPr/>
        </p:nvSpPr>
        <p:spPr>
          <a:xfrm>
            <a:off x="3846883" y="1057603"/>
            <a:ext cx="298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Première détection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D22DE86-F064-45B5-9077-0DA9FBA8538B}"/>
              </a:ext>
            </a:extLst>
          </p:cNvPr>
          <p:cNvCxnSpPr>
            <a:cxnSpLocks/>
          </p:cNvCxnSpPr>
          <p:nvPr/>
        </p:nvCxnSpPr>
        <p:spPr>
          <a:xfrm>
            <a:off x="7841214" y="2557670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0B049D1-AEEB-429D-89DB-FD4420436D53}"/>
              </a:ext>
            </a:extLst>
          </p:cNvPr>
          <p:cNvCxnSpPr>
            <a:cxnSpLocks/>
          </p:cNvCxnSpPr>
          <p:nvPr/>
        </p:nvCxnSpPr>
        <p:spPr>
          <a:xfrm>
            <a:off x="7841214" y="2736574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C43C47F-7C2F-4060-A627-DECC2A9A9E91}"/>
              </a:ext>
            </a:extLst>
          </p:cNvPr>
          <p:cNvCxnSpPr>
            <a:cxnSpLocks/>
          </p:cNvCxnSpPr>
          <p:nvPr/>
        </p:nvCxnSpPr>
        <p:spPr>
          <a:xfrm>
            <a:off x="7841214" y="2922105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18B74C7-092B-4862-B6F0-D92F53E5EAB2}"/>
              </a:ext>
            </a:extLst>
          </p:cNvPr>
          <p:cNvCxnSpPr>
            <a:cxnSpLocks/>
          </p:cNvCxnSpPr>
          <p:nvPr/>
        </p:nvCxnSpPr>
        <p:spPr>
          <a:xfrm>
            <a:off x="7826651" y="3134140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16EAB90-7158-48A0-ADCB-82860EB35550}"/>
              </a:ext>
            </a:extLst>
          </p:cNvPr>
          <p:cNvCxnSpPr>
            <a:cxnSpLocks/>
          </p:cNvCxnSpPr>
          <p:nvPr/>
        </p:nvCxnSpPr>
        <p:spPr>
          <a:xfrm>
            <a:off x="7826651" y="3313044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54B5BB0-E2A1-4C31-A9F7-B00C974B07D5}"/>
              </a:ext>
            </a:extLst>
          </p:cNvPr>
          <p:cNvCxnSpPr>
            <a:cxnSpLocks/>
          </p:cNvCxnSpPr>
          <p:nvPr/>
        </p:nvCxnSpPr>
        <p:spPr>
          <a:xfrm>
            <a:off x="7841214" y="3538331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5DBC26C-15F4-4A21-9BE0-75AB5F4C7C5D}"/>
              </a:ext>
            </a:extLst>
          </p:cNvPr>
          <p:cNvCxnSpPr>
            <a:cxnSpLocks/>
          </p:cNvCxnSpPr>
          <p:nvPr/>
        </p:nvCxnSpPr>
        <p:spPr>
          <a:xfrm>
            <a:off x="7841214" y="3730487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45DA9199-1AE0-494E-AD87-BDDD21840FFE}"/>
              </a:ext>
            </a:extLst>
          </p:cNvPr>
          <p:cNvCxnSpPr>
            <a:cxnSpLocks/>
          </p:cNvCxnSpPr>
          <p:nvPr/>
        </p:nvCxnSpPr>
        <p:spPr>
          <a:xfrm>
            <a:off x="7841214" y="3909391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8AEF0B1C-E9E3-49C2-BFA0-90CA67A8C5ED}"/>
              </a:ext>
            </a:extLst>
          </p:cNvPr>
          <p:cNvSpPr txBox="1"/>
          <p:nvPr/>
        </p:nvSpPr>
        <p:spPr>
          <a:xfrm>
            <a:off x="2295694" y="1591419"/>
            <a:ext cx="356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 de l’objet le plus pertinent</a:t>
            </a:r>
          </a:p>
        </p:txBody>
      </p:sp>
    </p:spTree>
    <p:extLst>
      <p:ext uri="{BB962C8B-B14F-4D97-AF65-F5344CB8AC3E}">
        <p14:creationId xmlns:p14="http://schemas.microsoft.com/office/powerpoint/2010/main" val="360653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6509A5FC-D624-4CB9-80B5-748D5DDFA4D6}"/>
              </a:ext>
            </a:extLst>
          </p:cNvPr>
          <p:cNvSpPr txBox="1"/>
          <p:nvPr/>
        </p:nvSpPr>
        <p:spPr>
          <a:xfrm>
            <a:off x="3846883" y="1057603"/>
            <a:ext cx="298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Première détection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1205CAB-C12B-4638-81E8-D241024FCFE6}"/>
              </a:ext>
            </a:extLst>
          </p:cNvPr>
          <p:cNvSpPr/>
          <p:nvPr/>
        </p:nvSpPr>
        <p:spPr>
          <a:xfrm>
            <a:off x="4923573" y="4651860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76091DF-57B7-4D06-B37B-DF62217D12A8}"/>
              </a:ext>
            </a:extLst>
          </p:cNvPr>
          <p:cNvSpPr txBox="1"/>
          <p:nvPr/>
        </p:nvSpPr>
        <p:spPr>
          <a:xfrm>
            <a:off x="3656221" y="3881339"/>
            <a:ext cx="685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Bicycle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F498293-DA78-4DF0-B516-A5DF50EAAA62}"/>
              </a:ext>
            </a:extLst>
          </p:cNvPr>
          <p:cNvSpPr txBox="1"/>
          <p:nvPr/>
        </p:nvSpPr>
        <p:spPr>
          <a:xfrm>
            <a:off x="5138146" y="5034148"/>
            <a:ext cx="68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Person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E825996-7169-4FAF-9190-9C7ADD212587}"/>
              </a:ext>
            </a:extLst>
          </p:cNvPr>
          <p:cNvSpPr/>
          <p:nvPr/>
        </p:nvSpPr>
        <p:spPr>
          <a:xfrm>
            <a:off x="3476434" y="4651860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9575ED5-65BA-47E8-812A-4FC7114DC90C}"/>
              </a:ext>
            </a:extLst>
          </p:cNvPr>
          <p:cNvSpPr txBox="1"/>
          <p:nvPr/>
        </p:nvSpPr>
        <p:spPr>
          <a:xfrm>
            <a:off x="3483160" y="508080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Bus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F7C8CCB-A2C0-4347-9D04-B3CC12BC84BF}"/>
              </a:ext>
            </a:extLst>
          </p:cNvPr>
          <p:cNvSpPr/>
          <p:nvPr/>
        </p:nvSpPr>
        <p:spPr>
          <a:xfrm>
            <a:off x="4258132" y="3811755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17F0924-4B79-40C4-B8F5-9E6D23C600F5}"/>
              </a:ext>
            </a:extLst>
          </p:cNvPr>
          <p:cNvSpPr txBox="1"/>
          <p:nvPr/>
        </p:nvSpPr>
        <p:spPr>
          <a:xfrm>
            <a:off x="5319520" y="2884898"/>
            <a:ext cx="75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Car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6C93C4B-60CD-4857-9031-7BE52F611D41}"/>
              </a:ext>
            </a:extLst>
          </p:cNvPr>
          <p:cNvSpPr/>
          <p:nvPr/>
        </p:nvSpPr>
        <p:spPr>
          <a:xfrm>
            <a:off x="5295527" y="3163502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36C79EE-AC2B-4DA4-AAC3-7352B183EEC8}"/>
              </a:ext>
            </a:extLst>
          </p:cNvPr>
          <p:cNvSpPr txBox="1"/>
          <p:nvPr/>
        </p:nvSpPr>
        <p:spPr>
          <a:xfrm>
            <a:off x="2418311" y="2941299"/>
            <a:ext cx="132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Motorcycle</a:t>
            </a:r>
            <a:endParaRPr lang="fr-FR" sz="1400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E7AB795-01F8-4379-B46F-F4F8575207D8}"/>
              </a:ext>
            </a:extLst>
          </p:cNvPr>
          <p:cNvSpPr/>
          <p:nvPr/>
        </p:nvSpPr>
        <p:spPr>
          <a:xfrm>
            <a:off x="3323308" y="3206197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46D1C3-9660-4529-A4CF-CE7E08AACE97}"/>
              </a:ext>
            </a:extLst>
          </p:cNvPr>
          <p:cNvSpPr txBox="1"/>
          <p:nvPr/>
        </p:nvSpPr>
        <p:spPr>
          <a:xfrm>
            <a:off x="5821090" y="3881340"/>
            <a:ext cx="132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Airplane</a:t>
            </a:r>
            <a:endParaRPr lang="fr-FR" sz="1400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249EC06-DA6D-482A-8295-873770FE2009}"/>
              </a:ext>
            </a:extLst>
          </p:cNvPr>
          <p:cNvSpPr/>
          <p:nvPr/>
        </p:nvSpPr>
        <p:spPr>
          <a:xfrm>
            <a:off x="5945612" y="4155081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D084858-289F-49B4-B3B1-BF5AB85B29B5}"/>
              </a:ext>
            </a:extLst>
          </p:cNvPr>
          <p:cNvSpPr txBox="1"/>
          <p:nvPr/>
        </p:nvSpPr>
        <p:spPr>
          <a:xfrm>
            <a:off x="3803413" y="5639787"/>
            <a:ext cx="132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Train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804B739-001C-489F-A601-5FB927AB6296}"/>
              </a:ext>
            </a:extLst>
          </p:cNvPr>
          <p:cNvSpPr/>
          <p:nvPr/>
        </p:nvSpPr>
        <p:spPr>
          <a:xfrm>
            <a:off x="4234594" y="5174107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130A013-B75B-4002-B8D1-EA4676BE95DA}"/>
              </a:ext>
            </a:extLst>
          </p:cNvPr>
          <p:cNvSpPr txBox="1"/>
          <p:nvPr/>
        </p:nvSpPr>
        <p:spPr>
          <a:xfrm>
            <a:off x="3930718" y="2339578"/>
            <a:ext cx="132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Truck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FE1CD6F-839B-439D-8F8B-6DE85BB64ACE}"/>
              </a:ext>
            </a:extLst>
          </p:cNvPr>
          <p:cNvSpPr/>
          <p:nvPr/>
        </p:nvSpPr>
        <p:spPr>
          <a:xfrm>
            <a:off x="4361899" y="2652198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C69F28D-FBD8-4789-BA80-EFBE27D65417}"/>
              </a:ext>
            </a:extLst>
          </p:cNvPr>
          <p:cNvSpPr txBox="1"/>
          <p:nvPr/>
        </p:nvSpPr>
        <p:spPr>
          <a:xfrm>
            <a:off x="2395234" y="3881339"/>
            <a:ext cx="586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D761BC4-6B58-481D-8D3A-28B7D5414F55}"/>
              </a:ext>
            </a:extLst>
          </p:cNvPr>
          <p:cNvSpPr/>
          <p:nvPr/>
        </p:nvSpPr>
        <p:spPr>
          <a:xfrm>
            <a:off x="2625446" y="4150238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A155C410-A92D-4AF2-AEB5-17A3A40B1468}"/>
              </a:ext>
            </a:extLst>
          </p:cNvPr>
          <p:cNvCxnSpPr>
            <a:cxnSpLocks/>
            <a:stCxn id="55" idx="6"/>
            <a:endCxn id="47" idx="1"/>
          </p:cNvCxnSpPr>
          <p:nvPr/>
        </p:nvCxnSpPr>
        <p:spPr>
          <a:xfrm>
            <a:off x="4822909" y="2866668"/>
            <a:ext cx="540131" cy="359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81F06D4-55FB-4D40-92D9-26AEBC5C5F68}"/>
              </a:ext>
            </a:extLst>
          </p:cNvPr>
          <p:cNvCxnSpPr>
            <a:cxnSpLocks/>
            <a:stCxn id="47" idx="5"/>
            <a:endCxn id="51" idx="0"/>
          </p:cNvCxnSpPr>
          <p:nvPr/>
        </p:nvCxnSpPr>
        <p:spPr>
          <a:xfrm>
            <a:off x="5689024" y="3529625"/>
            <a:ext cx="487093" cy="625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B07BEA8-09F0-4816-B870-FCBBB5498562}"/>
              </a:ext>
            </a:extLst>
          </p:cNvPr>
          <p:cNvCxnSpPr>
            <a:cxnSpLocks/>
            <a:stCxn id="51" idx="3"/>
            <a:endCxn id="33" idx="6"/>
          </p:cNvCxnSpPr>
          <p:nvPr/>
        </p:nvCxnSpPr>
        <p:spPr>
          <a:xfrm flipH="1">
            <a:off x="5384583" y="4521204"/>
            <a:ext cx="628542" cy="345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154577B4-2DF1-4241-B28B-0364E41902C0}"/>
              </a:ext>
            </a:extLst>
          </p:cNvPr>
          <p:cNvCxnSpPr>
            <a:cxnSpLocks/>
            <a:stCxn id="33" idx="3"/>
            <a:endCxn id="53" idx="7"/>
          </p:cNvCxnSpPr>
          <p:nvPr/>
        </p:nvCxnSpPr>
        <p:spPr>
          <a:xfrm flipH="1">
            <a:off x="4628091" y="5017983"/>
            <a:ext cx="362995" cy="2189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96C1802F-696F-4A7F-88E6-FAF2F1A14F52}"/>
              </a:ext>
            </a:extLst>
          </p:cNvPr>
          <p:cNvCxnSpPr>
            <a:cxnSpLocks/>
            <a:stCxn id="53" idx="1"/>
            <a:endCxn id="37" idx="5"/>
          </p:cNvCxnSpPr>
          <p:nvPr/>
        </p:nvCxnSpPr>
        <p:spPr>
          <a:xfrm flipH="1" flipV="1">
            <a:off x="3869931" y="5017983"/>
            <a:ext cx="432176" cy="2189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22C4CD3D-66C5-4D7A-B224-8201D30E74C8}"/>
              </a:ext>
            </a:extLst>
          </p:cNvPr>
          <p:cNvCxnSpPr>
            <a:cxnSpLocks/>
            <a:stCxn id="37" idx="2"/>
            <a:endCxn id="57" idx="5"/>
          </p:cNvCxnSpPr>
          <p:nvPr/>
        </p:nvCxnSpPr>
        <p:spPr>
          <a:xfrm flipH="1" flipV="1">
            <a:off x="3018943" y="4516361"/>
            <a:ext cx="457491" cy="3499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B3B7E0D5-5E63-4EF9-BAA7-4133DBB64013}"/>
              </a:ext>
            </a:extLst>
          </p:cNvPr>
          <p:cNvCxnSpPr>
            <a:cxnSpLocks/>
            <a:stCxn id="57" idx="0"/>
            <a:endCxn id="49" idx="3"/>
          </p:cNvCxnSpPr>
          <p:nvPr/>
        </p:nvCxnSpPr>
        <p:spPr>
          <a:xfrm flipV="1">
            <a:off x="2855951" y="3572320"/>
            <a:ext cx="534870" cy="577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10EF9A69-E845-42F3-A9D6-52C19096B664}"/>
              </a:ext>
            </a:extLst>
          </p:cNvPr>
          <p:cNvCxnSpPr>
            <a:cxnSpLocks/>
            <a:stCxn id="49" idx="7"/>
            <a:endCxn id="55" idx="2"/>
          </p:cNvCxnSpPr>
          <p:nvPr/>
        </p:nvCxnSpPr>
        <p:spPr>
          <a:xfrm flipV="1">
            <a:off x="3716805" y="2866668"/>
            <a:ext cx="645094" cy="402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E0A1239F-20E5-4A65-8A4B-162DFF2E8A2A}"/>
              </a:ext>
            </a:extLst>
          </p:cNvPr>
          <p:cNvCxnSpPr>
            <a:cxnSpLocks/>
            <a:stCxn id="40" idx="6"/>
            <a:endCxn id="47" idx="3"/>
          </p:cNvCxnSpPr>
          <p:nvPr/>
        </p:nvCxnSpPr>
        <p:spPr>
          <a:xfrm flipV="1">
            <a:off x="4719142" y="3529625"/>
            <a:ext cx="643898" cy="496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AAEDC42-46BD-443C-BE05-2FCFC27FCBB2}"/>
              </a:ext>
            </a:extLst>
          </p:cNvPr>
          <p:cNvCxnSpPr>
            <a:cxnSpLocks/>
            <a:stCxn id="33" idx="1"/>
            <a:endCxn id="40" idx="5"/>
          </p:cNvCxnSpPr>
          <p:nvPr/>
        </p:nvCxnSpPr>
        <p:spPr>
          <a:xfrm flipH="1" flipV="1">
            <a:off x="4651629" y="4177878"/>
            <a:ext cx="339457" cy="536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B7DAE650-FCCE-40A7-AA69-033C5DAACC2C}"/>
              </a:ext>
            </a:extLst>
          </p:cNvPr>
          <p:cNvCxnSpPr>
            <a:cxnSpLocks/>
            <a:stCxn id="33" idx="4"/>
            <a:endCxn id="57" idx="3"/>
          </p:cNvCxnSpPr>
          <p:nvPr/>
        </p:nvCxnSpPr>
        <p:spPr>
          <a:xfrm rot="5400000" flipH="1">
            <a:off x="3641299" y="3568022"/>
            <a:ext cx="564439" cy="2461119"/>
          </a:xfrm>
          <a:prstGeom prst="curvedConnector3">
            <a:avLst>
              <a:gd name="adj1" fmla="val -22275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22E4F6E3-0A0B-421D-A7EC-A5AE972A1954}"/>
              </a:ext>
            </a:extLst>
          </p:cNvPr>
          <p:cNvCxnSpPr>
            <a:cxnSpLocks/>
            <a:stCxn id="37" idx="7"/>
            <a:endCxn id="40" idx="3"/>
          </p:cNvCxnSpPr>
          <p:nvPr/>
        </p:nvCxnSpPr>
        <p:spPr>
          <a:xfrm flipV="1">
            <a:off x="3869931" y="4177878"/>
            <a:ext cx="455714" cy="536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01875B1E-5E62-4712-A411-EA8749AA3F55}"/>
              </a:ext>
            </a:extLst>
          </p:cNvPr>
          <p:cNvCxnSpPr>
            <a:cxnSpLocks/>
            <a:stCxn id="49" idx="5"/>
            <a:endCxn id="40" idx="1"/>
          </p:cNvCxnSpPr>
          <p:nvPr/>
        </p:nvCxnSpPr>
        <p:spPr>
          <a:xfrm>
            <a:off x="3716805" y="3572320"/>
            <a:ext cx="608840" cy="3022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361D0D73-7836-44BB-812D-84F2EDD1D974}"/>
              </a:ext>
            </a:extLst>
          </p:cNvPr>
          <p:cNvCxnSpPr>
            <a:cxnSpLocks/>
            <a:stCxn id="55" idx="4"/>
            <a:endCxn id="40" idx="0"/>
          </p:cNvCxnSpPr>
          <p:nvPr/>
        </p:nvCxnSpPr>
        <p:spPr>
          <a:xfrm flipH="1">
            <a:off x="4488637" y="3081138"/>
            <a:ext cx="103767" cy="730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84EA3400-2359-4299-A18F-8F0A4F19A312}"/>
              </a:ext>
            </a:extLst>
          </p:cNvPr>
          <p:cNvCxnSpPr>
            <a:cxnSpLocks/>
            <a:stCxn id="49" idx="0"/>
            <a:endCxn id="47" idx="0"/>
          </p:cNvCxnSpPr>
          <p:nvPr/>
        </p:nvCxnSpPr>
        <p:spPr>
          <a:xfrm rot="5400000" flipH="1" flipV="1">
            <a:off x="4518575" y="2198741"/>
            <a:ext cx="42695" cy="1972219"/>
          </a:xfrm>
          <a:prstGeom prst="curvedConnector3">
            <a:avLst>
              <a:gd name="adj1" fmla="val 210784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6A7F86C-8334-471E-831D-F56C63B10833}"/>
              </a:ext>
            </a:extLst>
          </p:cNvPr>
          <p:cNvSpPr/>
          <p:nvPr/>
        </p:nvSpPr>
        <p:spPr>
          <a:xfrm>
            <a:off x="2395234" y="2104572"/>
            <a:ext cx="4615166" cy="43542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6CC86B9A-EBF5-4843-BE93-E46AE829D6CC}"/>
              </a:ext>
            </a:extLst>
          </p:cNvPr>
          <p:cNvSpPr txBox="1"/>
          <p:nvPr/>
        </p:nvSpPr>
        <p:spPr>
          <a:xfrm>
            <a:off x="2295694" y="1591419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Graphe d’objets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B467F47D-D6E4-455A-81E9-B03F22E96888}"/>
              </a:ext>
            </a:extLst>
          </p:cNvPr>
          <p:cNvSpPr txBox="1"/>
          <p:nvPr/>
        </p:nvSpPr>
        <p:spPr>
          <a:xfrm>
            <a:off x="622852" y="4240695"/>
            <a:ext cx="82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Bicycle</a:t>
            </a:r>
          </a:p>
        </p:txBody>
      </p:sp>
    </p:spTree>
    <p:extLst>
      <p:ext uri="{BB962C8B-B14F-4D97-AF65-F5344CB8AC3E}">
        <p14:creationId xmlns:p14="http://schemas.microsoft.com/office/powerpoint/2010/main" val="299753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6509A5FC-D624-4CB9-80B5-748D5DDFA4D6}"/>
              </a:ext>
            </a:extLst>
          </p:cNvPr>
          <p:cNvSpPr txBox="1"/>
          <p:nvPr/>
        </p:nvSpPr>
        <p:spPr>
          <a:xfrm>
            <a:off x="3846883" y="1057603"/>
            <a:ext cx="298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Première détection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104F7D-F185-48C3-9253-E8A2F042E55C}"/>
              </a:ext>
            </a:extLst>
          </p:cNvPr>
          <p:cNvSpPr txBox="1"/>
          <p:nvPr/>
        </p:nvSpPr>
        <p:spPr>
          <a:xfrm>
            <a:off x="622852" y="4240695"/>
            <a:ext cx="82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Bicycle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8B8BAD7-1DD5-4FAC-8703-64A6237D901B}"/>
              </a:ext>
            </a:extLst>
          </p:cNvPr>
          <p:cNvCxnSpPr>
            <a:cxnSpLocks/>
          </p:cNvCxnSpPr>
          <p:nvPr/>
        </p:nvCxnSpPr>
        <p:spPr>
          <a:xfrm>
            <a:off x="1599421" y="4425361"/>
            <a:ext cx="696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B1205CAB-C12B-4638-81E8-D241024FCFE6}"/>
              </a:ext>
            </a:extLst>
          </p:cNvPr>
          <p:cNvSpPr/>
          <p:nvPr/>
        </p:nvSpPr>
        <p:spPr>
          <a:xfrm>
            <a:off x="4923573" y="4651860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76091DF-57B7-4D06-B37B-DF62217D12A8}"/>
              </a:ext>
            </a:extLst>
          </p:cNvPr>
          <p:cNvSpPr txBox="1"/>
          <p:nvPr/>
        </p:nvSpPr>
        <p:spPr>
          <a:xfrm>
            <a:off x="3656221" y="3881339"/>
            <a:ext cx="685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Bicycle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F498293-DA78-4DF0-B516-A5DF50EAAA62}"/>
              </a:ext>
            </a:extLst>
          </p:cNvPr>
          <p:cNvSpPr txBox="1"/>
          <p:nvPr/>
        </p:nvSpPr>
        <p:spPr>
          <a:xfrm>
            <a:off x="5138146" y="5034148"/>
            <a:ext cx="68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Person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E825996-7169-4FAF-9190-9C7ADD212587}"/>
              </a:ext>
            </a:extLst>
          </p:cNvPr>
          <p:cNvSpPr/>
          <p:nvPr/>
        </p:nvSpPr>
        <p:spPr>
          <a:xfrm>
            <a:off x="3476434" y="4651860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9575ED5-65BA-47E8-812A-4FC7114DC90C}"/>
              </a:ext>
            </a:extLst>
          </p:cNvPr>
          <p:cNvSpPr txBox="1"/>
          <p:nvPr/>
        </p:nvSpPr>
        <p:spPr>
          <a:xfrm>
            <a:off x="3483160" y="508080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Bus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F7C8CCB-A2C0-4347-9D04-B3CC12BC84BF}"/>
              </a:ext>
            </a:extLst>
          </p:cNvPr>
          <p:cNvSpPr/>
          <p:nvPr/>
        </p:nvSpPr>
        <p:spPr>
          <a:xfrm>
            <a:off x="4258132" y="3811755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17F0924-4B79-40C4-B8F5-9E6D23C600F5}"/>
              </a:ext>
            </a:extLst>
          </p:cNvPr>
          <p:cNvSpPr txBox="1"/>
          <p:nvPr/>
        </p:nvSpPr>
        <p:spPr>
          <a:xfrm>
            <a:off x="5319520" y="2884898"/>
            <a:ext cx="75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Car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6C93C4B-60CD-4857-9031-7BE52F611D41}"/>
              </a:ext>
            </a:extLst>
          </p:cNvPr>
          <p:cNvSpPr/>
          <p:nvPr/>
        </p:nvSpPr>
        <p:spPr>
          <a:xfrm>
            <a:off x="5295527" y="3163502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36C79EE-AC2B-4DA4-AAC3-7352B183EEC8}"/>
              </a:ext>
            </a:extLst>
          </p:cNvPr>
          <p:cNvSpPr txBox="1"/>
          <p:nvPr/>
        </p:nvSpPr>
        <p:spPr>
          <a:xfrm>
            <a:off x="2418311" y="2941299"/>
            <a:ext cx="132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Motorcycle</a:t>
            </a:r>
            <a:endParaRPr lang="fr-FR" sz="1400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E7AB795-01F8-4379-B46F-F4F8575207D8}"/>
              </a:ext>
            </a:extLst>
          </p:cNvPr>
          <p:cNvSpPr/>
          <p:nvPr/>
        </p:nvSpPr>
        <p:spPr>
          <a:xfrm>
            <a:off x="3323308" y="3206197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130A013-B75B-4002-B8D1-EA4676BE95DA}"/>
              </a:ext>
            </a:extLst>
          </p:cNvPr>
          <p:cNvSpPr txBox="1"/>
          <p:nvPr/>
        </p:nvSpPr>
        <p:spPr>
          <a:xfrm>
            <a:off x="3930718" y="2339578"/>
            <a:ext cx="132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Truck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FE1CD6F-839B-439D-8F8B-6DE85BB64ACE}"/>
              </a:ext>
            </a:extLst>
          </p:cNvPr>
          <p:cNvSpPr/>
          <p:nvPr/>
        </p:nvSpPr>
        <p:spPr>
          <a:xfrm>
            <a:off x="4361899" y="2652198"/>
            <a:ext cx="461010" cy="428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</a:t>
            </a:r>
          </a:p>
        </p:txBody>
      </p: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E0A1239F-20E5-4A65-8A4B-162DFF2E8A2A}"/>
              </a:ext>
            </a:extLst>
          </p:cNvPr>
          <p:cNvCxnSpPr>
            <a:cxnSpLocks/>
            <a:stCxn id="40" idx="6"/>
            <a:endCxn id="47" idx="3"/>
          </p:cNvCxnSpPr>
          <p:nvPr/>
        </p:nvCxnSpPr>
        <p:spPr>
          <a:xfrm flipV="1">
            <a:off x="4719142" y="3529625"/>
            <a:ext cx="643898" cy="496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AAEDC42-46BD-443C-BE05-2FCFC27FCBB2}"/>
              </a:ext>
            </a:extLst>
          </p:cNvPr>
          <p:cNvCxnSpPr>
            <a:cxnSpLocks/>
            <a:stCxn id="33" idx="1"/>
            <a:endCxn id="40" idx="5"/>
          </p:cNvCxnSpPr>
          <p:nvPr/>
        </p:nvCxnSpPr>
        <p:spPr>
          <a:xfrm flipH="1" flipV="1">
            <a:off x="4651629" y="4177878"/>
            <a:ext cx="339457" cy="536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22E4F6E3-0A0B-421D-A7EC-A5AE972A1954}"/>
              </a:ext>
            </a:extLst>
          </p:cNvPr>
          <p:cNvCxnSpPr>
            <a:cxnSpLocks/>
            <a:stCxn id="37" idx="7"/>
            <a:endCxn id="40" idx="3"/>
          </p:cNvCxnSpPr>
          <p:nvPr/>
        </p:nvCxnSpPr>
        <p:spPr>
          <a:xfrm flipV="1">
            <a:off x="3869931" y="4177878"/>
            <a:ext cx="455714" cy="536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01875B1E-5E62-4712-A411-EA8749AA3F55}"/>
              </a:ext>
            </a:extLst>
          </p:cNvPr>
          <p:cNvCxnSpPr>
            <a:cxnSpLocks/>
            <a:stCxn id="49" idx="5"/>
            <a:endCxn id="40" idx="1"/>
          </p:cNvCxnSpPr>
          <p:nvPr/>
        </p:nvCxnSpPr>
        <p:spPr>
          <a:xfrm>
            <a:off x="3716805" y="3572320"/>
            <a:ext cx="608840" cy="3022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361D0D73-7836-44BB-812D-84F2EDD1D974}"/>
              </a:ext>
            </a:extLst>
          </p:cNvPr>
          <p:cNvCxnSpPr>
            <a:cxnSpLocks/>
            <a:stCxn id="55" idx="4"/>
            <a:endCxn id="40" idx="0"/>
          </p:cNvCxnSpPr>
          <p:nvPr/>
        </p:nvCxnSpPr>
        <p:spPr>
          <a:xfrm flipH="1">
            <a:off x="4488637" y="3081138"/>
            <a:ext cx="103767" cy="730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6A7F86C-8334-471E-831D-F56C63B10833}"/>
              </a:ext>
            </a:extLst>
          </p:cNvPr>
          <p:cNvSpPr/>
          <p:nvPr/>
        </p:nvSpPr>
        <p:spPr>
          <a:xfrm>
            <a:off x="2395234" y="2104572"/>
            <a:ext cx="4615166" cy="43542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A280618-004E-460D-BD70-3390FD1DB6D8}"/>
              </a:ext>
            </a:extLst>
          </p:cNvPr>
          <p:cNvSpPr txBox="1"/>
          <p:nvPr/>
        </p:nvSpPr>
        <p:spPr>
          <a:xfrm>
            <a:off x="2295694" y="1591419"/>
            <a:ext cx="427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 des arcs voisins à l’objet pertinent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306700-A3AE-49E1-9D96-D01F2913DF4C}"/>
              </a:ext>
            </a:extLst>
          </p:cNvPr>
          <p:cNvSpPr/>
          <p:nvPr/>
        </p:nvSpPr>
        <p:spPr>
          <a:xfrm>
            <a:off x="7996529" y="2862289"/>
            <a:ext cx="1535389" cy="3114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Réseau connaissant les objets 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Bicycle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Truck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Bus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Motorcycle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EE555CC-E8DF-4BBF-A8DE-06660A77337C}"/>
              </a:ext>
            </a:extLst>
          </p:cNvPr>
          <p:cNvCxnSpPr>
            <a:cxnSpLocks/>
          </p:cNvCxnSpPr>
          <p:nvPr/>
        </p:nvCxnSpPr>
        <p:spPr>
          <a:xfrm>
            <a:off x="7136621" y="4425361"/>
            <a:ext cx="696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5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arm6.staticflickr.com/5123/5206925677_7c7039501b_z.jpg">
            <a:extLst>
              <a:ext uri="{FF2B5EF4-FFF2-40B4-BE49-F238E27FC236}">
                <a16:creationId xmlns:a16="http://schemas.microsoft.com/office/drawing/2014/main" id="{011D1A2E-F239-4961-9984-89A26A268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8" b="4375"/>
          <a:stretch/>
        </p:blipFill>
        <p:spPr bwMode="auto">
          <a:xfrm>
            <a:off x="2854601" y="2070100"/>
            <a:ext cx="497205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82D34C-59F2-4A25-BC0C-6FF0604B5ED4}"/>
              </a:ext>
            </a:extLst>
          </p:cNvPr>
          <p:cNvSpPr/>
          <p:nvPr/>
        </p:nvSpPr>
        <p:spPr>
          <a:xfrm>
            <a:off x="4981574" y="4419600"/>
            <a:ext cx="1428751" cy="14859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E5153-1DAC-46A1-9CCD-2E32A31D73E8}"/>
              </a:ext>
            </a:extLst>
          </p:cNvPr>
          <p:cNvSpPr/>
          <p:nvPr/>
        </p:nvSpPr>
        <p:spPr>
          <a:xfrm>
            <a:off x="5904050" y="3571875"/>
            <a:ext cx="677725" cy="110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21A7F6-D1B7-48DC-B8C3-23DF5399CED3}"/>
              </a:ext>
            </a:extLst>
          </p:cNvPr>
          <p:cNvSpPr/>
          <p:nvPr/>
        </p:nvSpPr>
        <p:spPr>
          <a:xfrm>
            <a:off x="5340626" y="3005137"/>
            <a:ext cx="809625" cy="17383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D3BD8-3AA0-40A0-8D7B-29C45DA13ACC}"/>
              </a:ext>
            </a:extLst>
          </p:cNvPr>
          <p:cNvSpPr/>
          <p:nvPr/>
        </p:nvSpPr>
        <p:spPr>
          <a:xfrm>
            <a:off x="3664226" y="3752850"/>
            <a:ext cx="279124" cy="419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2849-EA90-40BC-87EB-2C67F0CD3301}"/>
              </a:ext>
            </a:extLst>
          </p:cNvPr>
          <p:cNvSpPr/>
          <p:nvPr/>
        </p:nvSpPr>
        <p:spPr>
          <a:xfrm>
            <a:off x="3205576" y="3543300"/>
            <a:ext cx="279124" cy="419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1809D-E5E1-4CC8-83F9-CFBC3ECA3646}"/>
              </a:ext>
            </a:extLst>
          </p:cNvPr>
          <p:cNvSpPr/>
          <p:nvPr/>
        </p:nvSpPr>
        <p:spPr>
          <a:xfrm>
            <a:off x="2945502" y="3543300"/>
            <a:ext cx="195676" cy="3619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7BA6C-AF19-4B41-AD97-CB0C73A4A060}"/>
              </a:ext>
            </a:extLst>
          </p:cNvPr>
          <p:cNvSpPr/>
          <p:nvPr/>
        </p:nvSpPr>
        <p:spPr>
          <a:xfrm>
            <a:off x="3635652" y="3183732"/>
            <a:ext cx="323849" cy="597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D15FB-84C8-465A-A2C9-C9F842CBCCDA}"/>
              </a:ext>
            </a:extLst>
          </p:cNvPr>
          <p:cNvSpPr/>
          <p:nvPr/>
        </p:nvSpPr>
        <p:spPr>
          <a:xfrm>
            <a:off x="3253617" y="3105150"/>
            <a:ext cx="323849" cy="5083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2A956-342F-47EA-A19B-7E9B7DB0D2E0}"/>
              </a:ext>
            </a:extLst>
          </p:cNvPr>
          <p:cNvSpPr/>
          <p:nvPr/>
        </p:nvSpPr>
        <p:spPr>
          <a:xfrm>
            <a:off x="6997976" y="3362325"/>
            <a:ext cx="809625" cy="13620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C970EA8-9B98-4A5F-8F90-1BC51E15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48715"/>
              </p:ext>
            </p:extLst>
          </p:nvPr>
        </p:nvGraphicFramePr>
        <p:xfrm>
          <a:off x="7841214" y="2070100"/>
          <a:ext cx="2473602" cy="1905000"/>
        </p:xfrm>
        <a:graphic>
          <a:graphicData uri="http://schemas.openxmlformats.org/drawingml/2006/table">
            <a:tbl>
              <a:tblPr/>
              <a:tblGrid>
                <a:gridCol w="490753">
                  <a:extLst>
                    <a:ext uri="{9D8B030D-6E8A-4147-A177-3AD203B41FA5}">
                      <a16:colId xmlns:a16="http://schemas.microsoft.com/office/drawing/2014/main" val="293135068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1666149139"/>
                    </a:ext>
                  </a:extLst>
                </a:gridCol>
                <a:gridCol w="745536">
                  <a:extLst>
                    <a:ext uri="{9D8B030D-6E8A-4147-A177-3AD203B41FA5}">
                      <a16:colId xmlns:a16="http://schemas.microsoft.com/office/drawing/2014/main" val="759980342"/>
                    </a:ext>
                  </a:extLst>
                </a:gridCol>
                <a:gridCol w="511449">
                  <a:extLst>
                    <a:ext uri="{9D8B030D-6E8A-4147-A177-3AD203B41FA5}">
                      <a16:colId xmlns:a16="http://schemas.microsoft.com/office/drawing/2014/main" val="850514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8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0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502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79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6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88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01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3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60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65935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DE79C78-F2D7-4DAE-B000-EFB6ABA529AD}"/>
              </a:ext>
            </a:extLst>
          </p:cNvPr>
          <p:cNvCxnSpPr>
            <a:cxnSpLocks/>
          </p:cNvCxnSpPr>
          <p:nvPr/>
        </p:nvCxnSpPr>
        <p:spPr>
          <a:xfrm>
            <a:off x="2121391" y="4171950"/>
            <a:ext cx="62181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CB5B19C-DFD7-4424-83C7-1B93BBC709D6}"/>
              </a:ext>
            </a:extLst>
          </p:cNvPr>
          <p:cNvSpPr txBox="1"/>
          <p:nvPr/>
        </p:nvSpPr>
        <p:spPr>
          <a:xfrm>
            <a:off x="2295694" y="1591419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Détecteur d’objets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501154-34FF-462E-A993-0F1FDB7CC4A3}"/>
              </a:ext>
            </a:extLst>
          </p:cNvPr>
          <p:cNvSpPr txBox="1"/>
          <p:nvPr/>
        </p:nvSpPr>
        <p:spPr>
          <a:xfrm>
            <a:off x="3846883" y="1057603"/>
            <a:ext cx="2896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Seconde détection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A93AE0-B812-4D6D-A266-59857DD0D7D2}"/>
              </a:ext>
            </a:extLst>
          </p:cNvPr>
          <p:cNvSpPr/>
          <p:nvPr/>
        </p:nvSpPr>
        <p:spPr>
          <a:xfrm>
            <a:off x="112740" y="3745118"/>
            <a:ext cx="1831910" cy="85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Détecteur d’objets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cxnSp>
        <p:nvCxnSpPr>
          <p:cNvPr id="28" name="Connecteur droit avec flèche 195">
            <a:extLst>
              <a:ext uri="{FF2B5EF4-FFF2-40B4-BE49-F238E27FC236}">
                <a16:creationId xmlns:a16="http://schemas.microsoft.com/office/drawing/2014/main" id="{8FD79E8E-9B9C-405F-86C3-03BE5A44393F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>
            <a:off x="1028693" y="3429000"/>
            <a:ext cx="2" cy="316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2" descr="RÃ©sultat de recherche d'images pour &quot;YOLO&quot;">
            <a:extLst>
              <a:ext uri="{FF2B5EF4-FFF2-40B4-BE49-F238E27FC236}">
                <a16:creationId xmlns:a16="http://schemas.microsoft.com/office/drawing/2014/main" id="{D501CBB3-DC1E-4B2E-AD25-7588FC0B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6" y="4079387"/>
            <a:ext cx="849678" cy="4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farm6.staticflickr.com/5123/5206925677_7c7039501b_z.jpg">
            <a:extLst>
              <a:ext uri="{FF2B5EF4-FFF2-40B4-BE49-F238E27FC236}">
                <a16:creationId xmlns:a16="http://schemas.microsoft.com/office/drawing/2014/main" id="{C2660BF1-6D1D-4B92-8C7C-F1CCB4C2D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8" b="4375"/>
          <a:stretch/>
        </p:blipFill>
        <p:spPr bwMode="auto">
          <a:xfrm>
            <a:off x="136468" y="1943099"/>
            <a:ext cx="1784449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cteur droit avec flèche 195">
            <a:extLst>
              <a:ext uri="{FF2B5EF4-FFF2-40B4-BE49-F238E27FC236}">
                <a16:creationId xmlns:a16="http://schemas.microsoft.com/office/drawing/2014/main" id="{6340A657-3661-45CA-8AD4-B7DD882E52C1}"/>
              </a:ext>
            </a:extLst>
          </p:cNvPr>
          <p:cNvCxnSpPr>
            <a:cxnSpLocks/>
            <a:stCxn id="23" idx="0"/>
            <a:endCxn id="26" idx="2"/>
          </p:cNvCxnSpPr>
          <p:nvPr/>
        </p:nvCxnSpPr>
        <p:spPr>
          <a:xfrm flipV="1">
            <a:off x="1028692" y="4598782"/>
            <a:ext cx="3" cy="316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57ED1-C683-476C-85F4-C30AC7E2E86D}"/>
              </a:ext>
            </a:extLst>
          </p:cNvPr>
          <p:cNvSpPr/>
          <p:nvPr/>
        </p:nvSpPr>
        <p:spPr>
          <a:xfrm>
            <a:off x="469884" y="4914900"/>
            <a:ext cx="1117616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connaissant les objets :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Bicycle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Truck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Bus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Motorcycle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8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arm6.staticflickr.com/5123/5206925677_7c7039501b_z.jpg">
            <a:extLst>
              <a:ext uri="{FF2B5EF4-FFF2-40B4-BE49-F238E27FC236}">
                <a16:creationId xmlns:a16="http://schemas.microsoft.com/office/drawing/2014/main" id="{011D1A2E-F239-4961-9984-89A26A268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8" b="4375"/>
          <a:stretch/>
        </p:blipFill>
        <p:spPr bwMode="auto">
          <a:xfrm>
            <a:off x="2854601" y="2070100"/>
            <a:ext cx="497205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5E5153-1DAC-46A1-9CCD-2E32A31D73E8}"/>
              </a:ext>
            </a:extLst>
          </p:cNvPr>
          <p:cNvSpPr/>
          <p:nvPr/>
        </p:nvSpPr>
        <p:spPr>
          <a:xfrm>
            <a:off x="5904050" y="3571875"/>
            <a:ext cx="677725" cy="110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21A7F6-D1B7-48DC-B8C3-23DF5399CED3}"/>
              </a:ext>
            </a:extLst>
          </p:cNvPr>
          <p:cNvSpPr/>
          <p:nvPr/>
        </p:nvSpPr>
        <p:spPr>
          <a:xfrm>
            <a:off x="5340626" y="3005137"/>
            <a:ext cx="809625" cy="17383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D3BD8-3AA0-40A0-8D7B-29C45DA13ACC}"/>
              </a:ext>
            </a:extLst>
          </p:cNvPr>
          <p:cNvSpPr/>
          <p:nvPr/>
        </p:nvSpPr>
        <p:spPr>
          <a:xfrm>
            <a:off x="3664226" y="3752850"/>
            <a:ext cx="279124" cy="419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2849-EA90-40BC-87EB-2C67F0CD3301}"/>
              </a:ext>
            </a:extLst>
          </p:cNvPr>
          <p:cNvSpPr/>
          <p:nvPr/>
        </p:nvSpPr>
        <p:spPr>
          <a:xfrm>
            <a:off x="3205576" y="3543300"/>
            <a:ext cx="279124" cy="419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1809D-E5E1-4CC8-83F9-CFBC3ECA3646}"/>
              </a:ext>
            </a:extLst>
          </p:cNvPr>
          <p:cNvSpPr/>
          <p:nvPr/>
        </p:nvSpPr>
        <p:spPr>
          <a:xfrm>
            <a:off x="2945502" y="3543300"/>
            <a:ext cx="195676" cy="3619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7BA6C-AF19-4B41-AD97-CB0C73A4A060}"/>
              </a:ext>
            </a:extLst>
          </p:cNvPr>
          <p:cNvSpPr/>
          <p:nvPr/>
        </p:nvSpPr>
        <p:spPr>
          <a:xfrm>
            <a:off x="3635652" y="3183732"/>
            <a:ext cx="323849" cy="597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D15FB-84C8-465A-A2C9-C9F842CBCCDA}"/>
              </a:ext>
            </a:extLst>
          </p:cNvPr>
          <p:cNvSpPr/>
          <p:nvPr/>
        </p:nvSpPr>
        <p:spPr>
          <a:xfrm>
            <a:off x="3253617" y="3105150"/>
            <a:ext cx="323849" cy="5083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2A956-342F-47EA-A19B-7E9B7DB0D2E0}"/>
              </a:ext>
            </a:extLst>
          </p:cNvPr>
          <p:cNvSpPr/>
          <p:nvPr/>
        </p:nvSpPr>
        <p:spPr>
          <a:xfrm>
            <a:off x="6997976" y="3362325"/>
            <a:ext cx="809625" cy="13620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C970EA8-9B98-4A5F-8F90-1BC51E1558DF}"/>
              </a:ext>
            </a:extLst>
          </p:cNvPr>
          <p:cNvGraphicFramePr>
            <a:graphicFrameLocks noGrp="1"/>
          </p:cNvGraphicFramePr>
          <p:nvPr/>
        </p:nvGraphicFramePr>
        <p:xfrm>
          <a:off x="7841214" y="2070100"/>
          <a:ext cx="2473602" cy="1905000"/>
        </p:xfrm>
        <a:graphic>
          <a:graphicData uri="http://schemas.openxmlformats.org/drawingml/2006/table">
            <a:tbl>
              <a:tblPr/>
              <a:tblGrid>
                <a:gridCol w="490753">
                  <a:extLst>
                    <a:ext uri="{9D8B030D-6E8A-4147-A177-3AD203B41FA5}">
                      <a16:colId xmlns:a16="http://schemas.microsoft.com/office/drawing/2014/main" val="293135068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1666149139"/>
                    </a:ext>
                  </a:extLst>
                </a:gridCol>
                <a:gridCol w="745536">
                  <a:extLst>
                    <a:ext uri="{9D8B030D-6E8A-4147-A177-3AD203B41FA5}">
                      <a16:colId xmlns:a16="http://schemas.microsoft.com/office/drawing/2014/main" val="759980342"/>
                    </a:ext>
                  </a:extLst>
                </a:gridCol>
                <a:gridCol w="511449">
                  <a:extLst>
                    <a:ext uri="{9D8B030D-6E8A-4147-A177-3AD203B41FA5}">
                      <a16:colId xmlns:a16="http://schemas.microsoft.com/office/drawing/2014/main" val="850514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8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0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502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79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6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88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01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3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60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65935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DE79C78-F2D7-4DAE-B000-EFB6ABA529AD}"/>
              </a:ext>
            </a:extLst>
          </p:cNvPr>
          <p:cNvCxnSpPr>
            <a:cxnSpLocks/>
          </p:cNvCxnSpPr>
          <p:nvPr/>
        </p:nvCxnSpPr>
        <p:spPr>
          <a:xfrm>
            <a:off x="2121391" y="4171950"/>
            <a:ext cx="62181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CB5B19C-DFD7-4424-83C7-1B93BBC709D6}"/>
              </a:ext>
            </a:extLst>
          </p:cNvPr>
          <p:cNvSpPr txBox="1"/>
          <p:nvPr/>
        </p:nvSpPr>
        <p:spPr>
          <a:xfrm>
            <a:off x="2295694" y="1591419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Détecteur d’objets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501154-34FF-462E-A993-0F1FDB7CC4A3}"/>
              </a:ext>
            </a:extLst>
          </p:cNvPr>
          <p:cNvSpPr txBox="1"/>
          <p:nvPr/>
        </p:nvSpPr>
        <p:spPr>
          <a:xfrm>
            <a:off x="3846883" y="1057603"/>
            <a:ext cx="2896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Seconde détection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A93AE0-B812-4D6D-A266-59857DD0D7D2}"/>
              </a:ext>
            </a:extLst>
          </p:cNvPr>
          <p:cNvSpPr/>
          <p:nvPr/>
        </p:nvSpPr>
        <p:spPr>
          <a:xfrm>
            <a:off x="112740" y="3745118"/>
            <a:ext cx="1831910" cy="85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Détecteur d’objets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cxnSp>
        <p:nvCxnSpPr>
          <p:cNvPr id="28" name="Connecteur droit avec flèche 195">
            <a:extLst>
              <a:ext uri="{FF2B5EF4-FFF2-40B4-BE49-F238E27FC236}">
                <a16:creationId xmlns:a16="http://schemas.microsoft.com/office/drawing/2014/main" id="{8FD79E8E-9B9C-405F-86C3-03BE5A44393F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>
            <a:off x="1028693" y="3429000"/>
            <a:ext cx="2" cy="316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2" descr="RÃ©sultat de recherche d'images pour &quot;YOLO&quot;">
            <a:extLst>
              <a:ext uri="{FF2B5EF4-FFF2-40B4-BE49-F238E27FC236}">
                <a16:creationId xmlns:a16="http://schemas.microsoft.com/office/drawing/2014/main" id="{D501CBB3-DC1E-4B2E-AD25-7588FC0B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6" y="4079387"/>
            <a:ext cx="849678" cy="4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farm6.staticflickr.com/5123/5206925677_7c7039501b_z.jpg">
            <a:extLst>
              <a:ext uri="{FF2B5EF4-FFF2-40B4-BE49-F238E27FC236}">
                <a16:creationId xmlns:a16="http://schemas.microsoft.com/office/drawing/2014/main" id="{C2660BF1-6D1D-4B92-8C7C-F1CCB4C2D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8" b="4375"/>
          <a:stretch/>
        </p:blipFill>
        <p:spPr bwMode="auto">
          <a:xfrm>
            <a:off x="136468" y="1943099"/>
            <a:ext cx="1784449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cteur droit avec flèche 195">
            <a:extLst>
              <a:ext uri="{FF2B5EF4-FFF2-40B4-BE49-F238E27FC236}">
                <a16:creationId xmlns:a16="http://schemas.microsoft.com/office/drawing/2014/main" id="{6340A657-3661-45CA-8AD4-B7DD882E52C1}"/>
              </a:ext>
            </a:extLst>
          </p:cNvPr>
          <p:cNvCxnSpPr>
            <a:cxnSpLocks/>
            <a:stCxn id="23" idx="0"/>
            <a:endCxn id="26" idx="2"/>
          </p:cNvCxnSpPr>
          <p:nvPr/>
        </p:nvCxnSpPr>
        <p:spPr>
          <a:xfrm flipV="1">
            <a:off x="1028692" y="4598782"/>
            <a:ext cx="3" cy="316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57ED1-C683-476C-85F4-C30AC7E2E86D}"/>
              </a:ext>
            </a:extLst>
          </p:cNvPr>
          <p:cNvSpPr/>
          <p:nvPr/>
        </p:nvSpPr>
        <p:spPr>
          <a:xfrm>
            <a:off x="469884" y="4914900"/>
            <a:ext cx="1117616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connaissant les objets :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Bicycle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Truck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Bus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Motorcycle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A156D90-822C-45E4-B50A-60B3A2ACB406}"/>
              </a:ext>
            </a:extLst>
          </p:cNvPr>
          <p:cNvCxnSpPr>
            <a:cxnSpLocks/>
          </p:cNvCxnSpPr>
          <p:nvPr/>
        </p:nvCxnSpPr>
        <p:spPr>
          <a:xfrm>
            <a:off x="7841214" y="2379870"/>
            <a:ext cx="247360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7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arm6.staticflickr.com/5123/5206925677_7c7039501b_z.jpg">
            <a:extLst>
              <a:ext uri="{FF2B5EF4-FFF2-40B4-BE49-F238E27FC236}">
                <a16:creationId xmlns:a16="http://schemas.microsoft.com/office/drawing/2014/main" id="{011D1A2E-F239-4961-9984-89A26A268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8" b="4375"/>
          <a:stretch/>
        </p:blipFill>
        <p:spPr bwMode="auto">
          <a:xfrm>
            <a:off x="2854601" y="2070100"/>
            <a:ext cx="497205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21A7F6-D1B7-48DC-B8C3-23DF5399CED3}"/>
              </a:ext>
            </a:extLst>
          </p:cNvPr>
          <p:cNvSpPr/>
          <p:nvPr/>
        </p:nvSpPr>
        <p:spPr>
          <a:xfrm>
            <a:off x="5340626" y="3005137"/>
            <a:ext cx="809625" cy="17383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C970EA8-9B98-4A5F-8F90-1BC51E1558DF}"/>
              </a:ext>
            </a:extLst>
          </p:cNvPr>
          <p:cNvGraphicFramePr>
            <a:graphicFrameLocks noGrp="1"/>
          </p:cNvGraphicFramePr>
          <p:nvPr/>
        </p:nvGraphicFramePr>
        <p:xfrm>
          <a:off x="7841214" y="2070100"/>
          <a:ext cx="2473602" cy="1905000"/>
        </p:xfrm>
        <a:graphic>
          <a:graphicData uri="http://schemas.openxmlformats.org/drawingml/2006/table">
            <a:tbl>
              <a:tblPr/>
              <a:tblGrid>
                <a:gridCol w="490753">
                  <a:extLst>
                    <a:ext uri="{9D8B030D-6E8A-4147-A177-3AD203B41FA5}">
                      <a16:colId xmlns:a16="http://schemas.microsoft.com/office/drawing/2014/main" val="293135068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1666149139"/>
                    </a:ext>
                  </a:extLst>
                </a:gridCol>
                <a:gridCol w="745536">
                  <a:extLst>
                    <a:ext uri="{9D8B030D-6E8A-4147-A177-3AD203B41FA5}">
                      <a16:colId xmlns:a16="http://schemas.microsoft.com/office/drawing/2014/main" val="759980342"/>
                    </a:ext>
                  </a:extLst>
                </a:gridCol>
                <a:gridCol w="511449">
                  <a:extLst>
                    <a:ext uri="{9D8B030D-6E8A-4147-A177-3AD203B41FA5}">
                      <a16:colId xmlns:a16="http://schemas.microsoft.com/office/drawing/2014/main" val="850514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BoxSize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8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0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502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79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6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88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01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3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60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x;y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w;h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65935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DE79C78-F2D7-4DAE-B000-EFB6ABA529AD}"/>
              </a:ext>
            </a:extLst>
          </p:cNvPr>
          <p:cNvCxnSpPr>
            <a:cxnSpLocks/>
          </p:cNvCxnSpPr>
          <p:nvPr/>
        </p:nvCxnSpPr>
        <p:spPr>
          <a:xfrm>
            <a:off x="2121391" y="4171950"/>
            <a:ext cx="62181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CB5B19C-DFD7-4424-83C7-1B93BBC709D6}"/>
              </a:ext>
            </a:extLst>
          </p:cNvPr>
          <p:cNvSpPr txBox="1"/>
          <p:nvPr/>
        </p:nvSpPr>
        <p:spPr>
          <a:xfrm>
            <a:off x="2295694" y="1591419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Détecteur d’objets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501154-34FF-462E-A993-0F1FDB7CC4A3}"/>
              </a:ext>
            </a:extLst>
          </p:cNvPr>
          <p:cNvSpPr txBox="1"/>
          <p:nvPr/>
        </p:nvSpPr>
        <p:spPr>
          <a:xfrm>
            <a:off x="3846883" y="1057603"/>
            <a:ext cx="2896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Seconde détection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A93AE0-B812-4D6D-A266-59857DD0D7D2}"/>
              </a:ext>
            </a:extLst>
          </p:cNvPr>
          <p:cNvSpPr/>
          <p:nvPr/>
        </p:nvSpPr>
        <p:spPr>
          <a:xfrm>
            <a:off x="112740" y="3745118"/>
            <a:ext cx="1831910" cy="85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Détecteur d’objets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cxnSp>
        <p:nvCxnSpPr>
          <p:cNvPr id="28" name="Connecteur droit avec flèche 195">
            <a:extLst>
              <a:ext uri="{FF2B5EF4-FFF2-40B4-BE49-F238E27FC236}">
                <a16:creationId xmlns:a16="http://schemas.microsoft.com/office/drawing/2014/main" id="{8FD79E8E-9B9C-405F-86C3-03BE5A44393F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>
            <a:off x="1028693" y="3429000"/>
            <a:ext cx="2" cy="316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2" descr="RÃ©sultat de recherche d'images pour &quot;YOLO&quot;">
            <a:extLst>
              <a:ext uri="{FF2B5EF4-FFF2-40B4-BE49-F238E27FC236}">
                <a16:creationId xmlns:a16="http://schemas.microsoft.com/office/drawing/2014/main" id="{D501CBB3-DC1E-4B2E-AD25-7588FC0B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6" y="4079387"/>
            <a:ext cx="849678" cy="4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farm6.staticflickr.com/5123/5206925677_7c7039501b_z.jpg">
            <a:extLst>
              <a:ext uri="{FF2B5EF4-FFF2-40B4-BE49-F238E27FC236}">
                <a16:creationId xmlns:a16="http://schemas.microsoft.com/office/drawing/2014/main" id="{C2660BF1-6D1D-4B92-8C7C-F1CCB4C2D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8" b="4375"/>
          <a:stretch/>
        </p:blipFill>
        <p:spPr bwMode="auto">
          <a:xfrm>
            <a:off x="136468" y="1943099"/>
            <a:ext cx="1784449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cteur droit avec flèche 195">
            <a:extLst>
              <a:ext uri="{FF2B5EF4-FFF2-40B4-BE49-F238E27FC236}">
                <a16:creationId xmlns:a16="http://schemas.microsoft.com/office/drawing/2014/main" id="{6340A657-3661-45CA-8AD4-B7DD882E52C1}"/>
              </a:ext>
            </a:extLst>
          </p:cNvPr>
          <p:cNvCxnSpPr>
            <a:cxnSpLocks/>
            <a:stCxn id="23" idx="0"/>
            <a:endCxn id="26" idx="2"/>
          </p:cNvCxnSpPr>
          <p:nvPr/>
        </p:nvCxnSpPr>
        <p:spPr>
          <a:xfrm flipV="1">
            <a:off x="1028692" y="4598782"/>
            <a:ext cx="3" cy="316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C57ED1-C683-476C-85F4-C30AC7E2E86D}"/>
              </a:ext>
            </a:extLst>
          </p:cNvPr>
          <p:cNvSpPr/>
          <p:nvPr/>
        </p:nvSpPr>
        <p:spPr>
          <a:xfrm>
            <a:off x="469884" y="4914900"/>
            <a:ext cx="1117616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connaissant les objets :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Bicycle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Truck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Bus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Motorcycle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A156D90-822C-45E4-B50A-60B3A2ACB406}"/>
              </a:ext>
            </a:extLst>
          </p:cNvPr>
          <p:cNvCxnSpPr>
            <a:cxnSpLocks/>
          </p:cNvCxnSpPr>
          <p:nvPr/>
        </p:nvCxnSpPr>
        <p:spPr>
          <a:xfrm>
            <a:off x="7841214" y="2379870"/>
            <a:ext cx="247360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2E54B47-78BA-4B3D-89C8-262B3B7B05BC}"/>
              </a:ext>
            </a:extLst>
          </p:cNvPr>
          <p:cNvCxnSpPr>
            <a:cxnSpLocks/>
          </p:cNvCxnSpPr>
          <p:nvPr/>
        </p:nvCxnSpPr>
        <p:spPr>
          <a:xfrm>
            <a:off x="7841214" y="2774674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14E4FF0-3827-448E-9CAF-09C8418AB28E}"/>
              </a:ext>
            </a:extLst>
          </p:cNvPr>
          <p:cNvCxnSpPr>
            <a:cxnSpLocks/>
          </p:cNvCxnSpPr>
          <p:nvPr/>
        </p:nvCxnSpPr>
        <p:spPr>
          <a:xfrm>
            <a:off x="7841214" y="2947505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996EA1-EA9B-4416-8C9B-36075A7C528E}"/>
              </a:ext>
            </a:extLst>
          </p:cNvPr>
          <p:cNvCxnSpPr>
            <a:cxnSpLocks/>
          </p:cNvCxnSpPr>
          <p:nvPr/>
        </p:nvCxnSpPr>
        <p:spPr>
          <a:xfrm>
            <a:off x="7826651" y="3134140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C6F88EE-2046-4B48-9CE9-AA53AF30493D}"/>
              </a:ext>
            </a:extLst>
          </p:cNvPr>
          <p:cNvCxnSpPr>
            <a:cxnSpLocks/>
          </p:cNvCxnSpPr>
          <p:nvPr/>
        </p:nvCxnSpPr>
        <p:spPr>
          <a:xfrm>
            <a:off x="7826651" y="3313044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862642F-CFFC-41AF-BD66-1D1934E31998}"/>
              </a:ext>
            </a:extLst>
          </p:cNvPr>
          <p:cNvCxnSpPr>
            <a:cxnSpLocks/>
          </p:cNvCxnSpPr>
          <p:nvPr/>
        </p:nvCxnSpPr>
        <p:spPr>
          <a:xfrm>
            <a:off x="7841214" y="3538331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D7E6FBD-54DB-4626-8581-D8CF0F0A15E6}"/>
              </a:ext>
            </a:extLst>
          </p:cNvPr>
          <p:cNvCxnSpPr>
            <a:cxnSpLocks/>
          </p:cNvCxnSpPr>
          <p:nvPr/>
        </p:nvCxnSpPr>
        <p:spPr>
          <a:xfrm>
            <a:off x="7841214" y="3730487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34E760-DC90-4153-A92C-3674DF87F145}"/>
              </a:ext>
            </a:extLst>
          </p:cNvPr>
          <p:cNvCxnSpPr>
            <a:cxnSpLocks/>
          </p:cNvCxnSpPr>
          <p:nvPr/>
        </p:nvCxnSpPr>
        <p:spPr>
          <a:xfrm>
            <a:off x="7841214" y="3909391"/>
            <a:ext cx="2473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9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8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DF31536-32B0-45FB-8807-0BFD41CDA36A}"/>
              </a:ext>
            </a:extLst>
          </p:cNvPr>
          <p:cNvSpPr txBox="1"/>
          <p:nvPr/>
        </p:nvSpPr>
        <p:spPr>
          <a:xfrm>
            <a:off x="642740" y="2879262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B9E38-A00F-419B-9591-09265F8646B9}"/>
              </a:ext>
            </a:extLst>
          </p:cNvPr>
          <p:cNvSpPr/>
          <p:nvPr/>
        </p:nvSpPr>
        <p:spPr>
          <a:xfrm>
            <a:off x="2768822" y="1833187"/>
            <a:ext cx="1494598" cy="79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Détection multi-objets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86CB7316-BAC5-4037-B1B6-7A1E1F6868E5}"/>
              </a:ext>
            </a:extLst>
          </p:cNvPr>
          <p:cNvSpPr/>
          <p:nvPr/>
        </p:nvSpPr>
        <p:spPr>
          <a:xfrm>
            <a:off x="2694693" y="3586223"/>
            <a:ext cx="1642855" cy="1285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BDD apprentissage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D94ACF-0703-4F43-BA00-98CF8520E32C}"/>
              </a:ext>
            </a:extLst>
          </p:cNvPr>
          <p:cNvSpPr/>
          <p:nvPr/>
        </p:nvSpPr>
        <p:spPr>
          <a:xfrm>
            <a:off x="7910168" y="1892454"/>
            <a:ext cx="1691032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Ranking, objet le plus sûr</a:t>
            </a:r>
            <a:endParaRPr lang="fr-FR" sz="14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690A8F4-A802-47E0-B44F-A0B37F21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9" y="1582972"/>
            <a:ext cx="1719144" cy="1296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BAB5C5-0BB3-4612-B674-088B3C3B6543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1882223" y="2231117"/>
            <a:ext cx="8865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91857D2-3E25-4497-9D58-1B8AFD0CA8F2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3516121" y="2629047"/>
            <a:ext cx="0" cy="957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21007E-B6F7-4502-BD8E-CED252F68F1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263420" y="2231115"/>
            <a:ext cx="364674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1AAD727-4575-4740-9DBC-CAA19D5F47CB}"/>
              </a:ext>
            </a:extLst>
          </p:cNvPr>
          <p:cNvCxnSpPr>
            <a:cxnSpLocks/>
          </p:cNvCxnSpPr>
          <p:nvPr/>
        </p:nvCxnSpPr>
        <p:spPr>
          <a:xfrm flipV="1">
            <a:off x="9601200" y="2242931"/>
            <a:ext cx="553691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B4BA61AD-97AE-42EB-9792-C48564E23B94}"/>
              </a:ext>
            </a:extLst>
          </p:cNvPr>
          <p:cNvSpPr txBox="1"/>
          <p:nvPr/>
        </p:nvSpPr>
        <p:spPr>
          <a:xfrm>
            <a:off x="4263420" y="1860614"/>
            <a:ext cx="334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d’objets [BB + Proba + Label]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2FFA0C-231C-4D55-A110-036E85E7978F}"/>
              </a:ext>
            </a:extLst>
          </p:cNvPr>
          <p:cNvSpPr/>
          <p:nvPr/>
        </p:nvSpPr>
        <p:spPr>
          <a:xfrm>
            <a:off x="10154891" y="1892454"/>
            <a:ext cx="1691032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Comparaison au graphe</a:t>
            </a:r>
            <a:endParaRPr lang="fr-FR" sz="1400" dirty="0"/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AD4D9926-39E6-4592-984C-79FF336BD396}"/>
              </a:ext>
            </a:extLst>
          </p:cNvPr>
          <p:cNvCxnSpPr>
            <a:cxnSpLocks/>
            <a:stCxn id="36" idx="0"/>
            <a:endCxn id="8" idx="0"/>
          </p:cNvCxnSpPr>
          <p:nvPr/>
        </p:nvCxnSpPr>
        <p:spPr>
          <a:xfrm rot="16200000" flipV="1">
            <a:off x="7228631" y="-1879322"/>
            <a:ext cx="59267" cy="7484286"/>
          </a:xfrm>
          <a:prstGeom prst="bentConnector3">
            <a:avLst>
              <a:gd name="adj1" fmla="val 125713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8578D74-06AD-4752-8C1E-9A8802A81CF8}"/>
              </a:ext>
            </a:extLst>
          </p:cNvPr>
          <p:cNvSpPr txBox="1"/>
          <p:nvPr/>
        </p:nvSpPr>
        <p:spPr>
          <a:xfrm>
            <a:off x="3543529" y="727263"/>
            <a:ext cx="742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Relancement du détecteur en exploitant les infos obtenues à l’aide du graphe</a:t>
            </a:r>
          </a:p>
        </p:txBody>
      </p:sp>
      <p:sp>
        <p:nvSpPr>
          <p:cNvPr id="47" name="Organigramme : Disque magnétique 46">
            <a:extLst>
              <a:ext uri="{FF2B5EF4-FFF2-40B4-BE49-F238E27FC236}">
                <a16:creationId xmlns:a16="http://schemas.microsoft.com/office/drawing/2014/main" id="{C5B7CB18-485D-4114-BE73-2DBA568F5D12}"/>
              </a:ext>
            </a:extLst>
          </p:cNvPr>
          <p:cNvSpPr/>
          <p:nvPr/>
        </p:nvSpPr>
        <p:spPr>
          <a:xfrm>
            <a:off x="10074240" y="3279372"/>
            <a:ext cx="1852334" cy="1285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Graphe d’objets avec relations spatiales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3AA23A9A-853E-48CD-8723-9D6A90C89AE4}"/>
              </a:ext>
            </a:extLst>
          </p:cNvPr>
          <p:cNvCxnSpPr>
            <a:cxnSpLocks/>
            <a:stCxn id="9" idx="3"/>
            <a:endCxn id="47" idx="3"/>
          </p:cNvCxnSpPr>
          <p:nvPr/>
        </p:nvCxnSpPr>
        <p:spPr>
          <a:xfrm rot="5400000" flipH="1" flipV="1">
            <a:off x="7104838" y="976116"/>
            <a:ext cx="306851" cy="7484286"/>
          </a:xfrm>
          <a:prstGeom prst="bentConnector3">
            <a:avLst>
              <a:gd name="adj1" fmla="val -7449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626D319-6B0D-4C25-89A5-3D63281BA66C}"/>
              </a:ext>
            </a:extLst>
          </p:cNvPr>
          <p:cNvCxnSpPr>
            <a:cxnSpLocks/>
            <a:stCxn id="47" idx="1"/>
            <a:endCxn id="36" idx="2"/>
          </p:cNvCxnSpPr>
          <p:nvPr/>
        </p:nvCxnSpPr>
        <p:spPr>
          <a:xfrm flipV="1">
            <a:off x="11000407" y="2569775"/>
            <a:ext cx="0" cy="70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ZoneTexte 1034">
            <a:extLst>
              <a:ext uri="{FF2B5EF4-FFF2-40B4-BE49-F238E27FC236}">
                <a16:creationId xmlns:a16="http://schemas.microsoft.com/office/drawing/2014/main" id="{512CB5DF-6B92-4290-B9ED-26B4592A41D5}"/>
              </a:ext>
            </a:extLst>
          </p:cNvPr>
          <p:cNvSpPr txBox="1"/>
          <p:nvPr/>
        </p:nvSpPr>
        <p:spPr>
          <a:xfrm>
            <a:off x="6136193" y="4687018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Génération d’un graphe</a:t>
            </a:r>
          </a:p>
        </p:txBody>
      </p:sp>
    </p:spTree>
    <p:extLst>
      <p:ext uri="{BB962C8B-B14F-4D97-AF65-F5344CB8AC3E}">
        <p14:creationId xmlns:p14="http://schemas.microsoft.com/office/powerpoint/2010/main" val="323136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61B09-0B8C-48B4-9350-C825574F5F9E}"/>
              </a:ext>
            </a:extLst>
          </p:cNvPr>
          <p:cNvSpPr/>
          <p:nvPr/>
        </p:nvSpPr>
        <p:spPr>
          <a:xfrm>
            <a:off x="2559049" y="622300"/>
            <a:ext cx="927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B57F7-B042-4C48-A198-71D1A13D57DA}"/>
              </a:ext>
            </a:extLst>
          </p:cNvPr>
          <p:cNvSpPr/>
          <p:nvPr/>
        </p:nvSpPr>
        <p:spPr>
          <a:xfrm>
            <a:off x="711200" y="6223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Vélo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B670577-1D70-47C9-BFD4-2A726C3033D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1549400" y="850900"/>
            <a:ext cx="1009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0D8394-F0E2-49B7-8CA9-832B54444983}"/>
              </a:ext>
            </a:extLst>
          </p:cNvPr>
          <p:cNvSpPr txBox="1"/>
          <p:nvPr/>
        </p:nvSpPr>
        <p:spPr>
          <a:xfrm>
            <a:off x="1609231" y="4815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Cycliste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DB61-F74B-4559-8E82-A52EABCC5967}"/>
              </a:ext>
            </a:extLst>
          </p:cNvPr>
          <p:cNvSpPr/>
          <p:nvPr/>
        </p:nvSpPr>
        <p:spPr>
          <a:xfrm>
            <a:off x="3531942" y="1976735"/>
            <a:ext cx="914400" cy="578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9607E-7C0B-4DF2-947B-76593B91283A}"/>
              </a:ext>
            </a:extLst>
          </p:cNvPr>
          <p:cNvSpPr/>
          <p:nvPr/>
        </p:nvSpPr>
        <p:spPr>
          <a:xfrm>
            <a:off x="174626" y="2081252"/>
            <a:ext cx="914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684D9-E970-4312-AC69-25582D4EF5C5}"/>
              </a:ext>
            </a:extLst>
          </p:cNvPr>
          <p:cNvSpPr/>
          <p:nvPr/>
        </p:nvSpPr>
        <p:spPr>
          <a:xfrm>
            <a:off x="1485899" y="3083004"/>
            <a:ext cx="10795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Panneau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7D5F1B-5010-4C7B-B1EB-A31FCC387909}"/>
              </a:ext>
            </a:extLst>
          </p:cNvPr>
          <p:cNvSpPr txBox="1"/>
          <p:nvPr/>
        </p:nvSpPr>
        <p:spPr>
          <a:xfrm>
            <a:off x="1752177" y="208125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Rue</a:t>
            </a: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0B6C1633-ADFA-46A7-A274-29471CE35A62}"/>
              </a:ext>
            </a:extLst>
          </p:cNvPr>
          <p:cNvCxnSpPr>
            <a:cxnSpLocks/>
            <a:stCxn id="4" idx="3"/>
            <a:endCxn id="4" idx="0"/>
          </p:cNvCxnSpPr>
          <p:nvPr/>
        </p:nvCxnSpPr>
        <p:spPr>
          <a:xfrm flipH="1" flipV="1">
            <a:off x="3022599" y="622300"/>
            <a:ext cx="463550" cy="228600"/>
          </a:xfrm>
          <a:prstGeom prst="curvedConnector4">
            <a:avLst>
              <a:gd name="adj1" fmla="val -49315"/>
              <a:gd name="adj2" fmla="val 27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B529D5-BE11-4120-A2EC-FAC6E3FF1CE2}"/>
              </a:ext>
            </a:extLst>
          </p:cNvPr>
          <p:cNvSpPr txBox="1"/>
          <p:nvPr/>
        </p:nvSpPr>
        <p:spPr>
          <a:xfrm>
            <a:off x="3657600" y="112236"/>
            <a:ext cx="78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Piéton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7EC9999-ADEA-40F3-81E7-D432FD2E9ADB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1130300" y="1079500"/>
            <a:ext cx="895350" cy="10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15AF3D9-3D77-4C0E-B423-AFBDE1158C33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flipH="1">
            <a:off x="2025650" y="1079500"/>
            <a:ext cx="996949" cy="10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A10F93A-2DAD-4AFF-BEF9-EADD2D42FF84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flipH="1">
            <a:off x="2299122" y="2265918"/>
            <a:ext cx="123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25D3E6C-B31E-406B-BC3D-159C22750093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1089026" y="2265918"/>
            <a:ext cx="66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D4968CE-4026-4C56-9D69-E17EA95DE466}"/>
              </a:ext>
            </a:extLst>
          </p:cNvPr>
          <p:cNvCxnSpPr>
            <a:stCxn id="11" idx="0"/>
            <a:endCxn id="18" idx="2"/>
          </p:cNvCxnSpPr>
          <p:nvPr/>
        </p:nvCxnSpPr>
        <p:spPr>
          <a:xfrm flipV="1">
            <a:off x="2025649" y="2450584"/>
            <a:ext cx="1" cy="63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8B0AB58C-C4F6-4A96-B315-CB4542185E1D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 flipV="1">
            <a:off x="2299122" y="481568"/>
            <a:ext cx="1752849" cy="1784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4E60F41A-4CE4-4ADE-85B1-BD91CB1B7548}"/>
              </a:ext>
            </a:extLst>
          </p:cNvPr>
          <p:cNvSpPr txBox="1"/>
          <p:nvPr/>
        </p:nvSpPr>
        <p:spPr>
          <a:xfrm>
            <a:off x="7886503" y="23886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Cycliste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7FFD11-E7B1-4327-A850-9BC87E8036B2}"/>
              </a:ext>
            </a:extLst>
          </p:cNvPr>
          <p:cNvSpPr/>
          <p:nvPr/>
        </p:nvSpPr>
        <p:spPr>
          <a:xfrm>
            <a:off x="9938174" y="2394465"/>
            <a:ext cx="914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54E1CA-6CA6-48A9-90C9-6683C2164EA4}"/>
              </a:ext>
            </a:extLst>
          </p:cNvPr>
          <p:cNvSpPr/>
          <p:nvPr/>
        </p:nvSpPr>
        <p:spPr>
          <a:xfrm>
            <a:off x="6775621" y="2397462"/>
            <a:ext cx="914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4AD2CC0-3ABB-4DCF-A700-DA1F8D31CB08}"/>
              </a:ext>
            </a:extLst>
          </p:cNvPr>
          <p:cNvSpPr txBox="1"/>
          <p:nvPr/>
        </p:nvSpPr>
        <p:spPr>
          <a:xfrm>
            <a:off x="8579598" y="42788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A6B9D84-EFB0-4A40-A942-6F229B65B769}"/>
              </a:ext>
            </a:extLst>
          </p:cNvPr>
          <p:cNvSpPr txBox="1"/>
          <p:nvPr/>
        </p:nvSpPr>
        <p:spPr>
          <a:xfrm>
            <a:off x="8900804" y="2394465"/>
            <a:ext cx="78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Piéton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008BC36-A50D-4AD0-B615-3C9C4619B3ED}"/>
              </a:ext>
            </a:extLst>
          </p:cNvPr>
          <p:cNvSpPr txBox="1"/>
          <p:nvPr/>
        </p:nvSpPr>
        <p:spPr>
          <a:xfrm>
            <a:off x="8420100" y="342900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dans la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1CC57F1-9E57-43D2-B4FB-E6AAABC4112F}"/>
              </a:ext>
            </a:extLst>
          </p:cNvPr>
          <p:cNvCxnSpPr>
            <a:cxnSpLocks/>
            <a:stCxn id="56" idx="2"/>
            <a:endCxn id="80" idx="0"/>
          </p:cNvCxnSpPr>
          <p:nvPr/>
        </p:nvCxnSpPr>
        <p:spPr>
          <a:xfrm rot="16200000" flipH="1">
            <a:off x="7711843" y="2287771"/>
            <a:ext cx="662206" cy="1620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9B22131D-CF63-460A-B095-897BA8EF1AEA}"/>
              </a:ext>
            </a:extLst>
          </p:cNvPr>
          <p:cNvCxnSpPr>
            <a:stCxn id="54" idx="2"/>
            <a:endCxn id="80" idx="0"/>
          </p:cNvCxnSpPr>
          <p:nvPr/>
        </p:nvCxnSpPr>
        <p:spPr>
          <a:xfrm rot="16200000" flipH="1">
            <a:off x="8256765" y="2832693"/>
            <a:ext cx="671038" cy="521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5AC076A8-6D0A-496B-9DF0-2A9BFCCE719A}"/>
              </a:ext>
            </a:extLst>
          </p:cNvPr>
          <p:cNvCxnSpPr>
            <a:cxnSpLocks/>
            <a:stCxn id="60" idx="2"/>
            <a:endCxn id="80" idx="0"/>
          </p:cNvCxnSpPr>
          <p:nvPr/>
        </p:nvCxnSpPr>
        <p:spPr>
          <a:xfrm rot="5400000">
            <a:off x="8741523" y="2875347"/>
            <a:ext cx="665203" cy="442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675627C9-E247-4D2A-B268-B9500DCC3A0C}"/>
              </a:ext>
            </a:extLst>
          </p:cNvPr>
          <p:cNvCxnSpPr>
            <a:cxnSpLocks/>
            <a:stCxn id="55" idx="2"/>
            <a:endCxn id="80" idx="0"/>
          </p:cNvCxnSpPr>
          <p:nvPr/>
        </p:nvCxnSpPr>
        <p:spPr>
          <a:xfrm rot="5400000">
            <a:off x="9291622" y="2325247"/>
            <a:ext cx="665203" cy="1542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69F54B3F-28C5-4524-A6F4-77E935A8032E}"/>
              </a:ext>
            </a:extLst>
          </p:cNvPr>
          <p:cNvCxnSpPr>
            <a:stCxn id="80" idx="2"/>
            <a:endCxn id="58" idx="0"/>
          </p:cNvCxnSpPr>
          <p:nvPr/>
        </p:nvCxnSpPr>
        <p:spPr>
          <a:xfrm flipH="1">
            <a:off x="8853071" y="3798332"/>
            <a:ext cx="1" cy="48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5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B3C6EB-9069-4DF9-8FE1-052C513C1A13}"/>
              </a:ext>
            </a:extLst>
          </p:cNvPr>
          <p:cNvSpPr/>
          <p:nvPr/>
        </p:nvSpPr>
        <p:spPr>
          <a:xfrm>
            <a:off x="541664" y="1537189"/>
            <a:ext cx="1449275" cy="1797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DEBUT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01F64-CA0D-40F1-B9FD-F0BC1C2D6D24}"/>
              </a:ext>
            </a:extLst>
          </p:cNvPr>
          <p:cNvSpPr/>
          <p:nvPr/>
        </p:nvSpPr>
        <p:spPr>
          <a:xfrm>
            <a:off x="2749134" y="2009243"/>
            <a:ext cx="1831910" cy="85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Détection multi-objets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6" name="Organigramme : Disque magnétique 5">
            <a:extLst>
              <a:ext uri="{FF2B5EF4-FFF2-40B4-BE49-F238E27FC236}">
                <a16:creationId xmlns:a16="http://schemas.microsoft.com/office/drawing/2014/main" id="{8DA532EC-6A3D-4DA4-B87B-BA2660EEEBED}"/>
              </a:ext>
            </a:extLst>
          </p:cNvPr>
          <p:cNvSpPr/>
          <p:nvPr/>
        </p:nvSpPr>
        <p:spPr>
          <a:xfrm>
            <a:off x="1805457" y="3851597"/>
            <a:ext cx="1298727" cy="110832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Réseau de neurones connaissant tous les objets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3B5AFE7-3F1A-4504-A223-A1010353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5" y="1932892"/>
            <a:ext cx="1348854" cy="10364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8" name="Connecteur droit avec flèche 195">
            <a:extLst>
              <a:ext uri="{FF2B5EF4-FFF2-40B4-BE49-F238E27FC236}">
                <a16:creationId xmlns:a16="http://schemas.microsoft.com/office/drawing/2014/main" id="{CABD4D41-6728-45C5-A508-427882644996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5400000" flipH="1" flipV="1">
            <a:off x="1894216" y="2996680"/>
            <a:ext cx="1415522" cy="29431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95">
            <a:extLst>
              <a:ext uri="{FF2B5EF4-FFF2-40B4-BE49-F238E27FC236}">
                <a16:creationId xmlns:a16="http://schemas.microsoft.com/office/drawing/2014/main" id="{2199968C-028E-4CA8-AE98-B3B40517DF84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1943729" y="2436075"/>
            <a:ext cx="805405" cy="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2" descr="RÃ©sultat de recherche d'images pour &quot;YOLO&quot;">
            <a:extLst>
              <a:ext uri="{FF2B5EF4-FFF2-40B4-BE49-F238E27FC236}">
                <a16:creationId xmlns:a16="http://schemas.microsoft.com/office/drawing/2014/main" id="{13C04025-596F-49FA-8413-D1D7283B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88" y="2365919"/>
            <a:ext cx="849678" cy="4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RÃ©sultat de recherche d'images pour &quot;text file&quot;">
            <a:extLst>
              <a:ext uri="{FF2B5EF4-FFF2-40B4-BE49-F238E27FC236}">
                <a16:creationId xmlns:a16="http://schemas.microsoft.com/office/drawing/2014/main" id="{42BE8E07-6526-4074-8BC0-029A7523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7351"/>
          <a:stretch/>
        </p:blipFill>
        <p:spPr bwMode="auto">
          <a:xfrm>
            <a:off x="2310751" y="3395338"/>
            <a:ext cx="358424" cy="4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Ã©sultat de recherche d'images pour &quot;jpeg&quot;">
            <a:extLst>
              <a:ext uri="{FF2B5EF4-FFF2-40B4-BE49-F238E27FC236}">
                <a16:creationId xmlns:a16="http://schemas.microsoft.com/office/drawing/2014/main" id="{B4EBCE08-9CC1-4EFD-9B31-40CE633A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55" y="2262141"/>
            <a:ext cx="321078" cy="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F568218-BAB3-4A5E-80DB-5D1282CE53B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3791821" y="2436075"/>
            <a:ext cx="1759013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RÃ©sultat de recherche d'images pour &quot;xml&quot;">
            <a:extLst>
              <a:ext uri="{FF2B5EF4-FFF2-40B4-BE49-F238E27FC236}">
                <a16:creationId xmlns:a16="http://schemas.microsoft.com/office/drawing/2014/main" id="{0468C4DA-5020-437C-ABBF-AECAC04FB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r="23711"/>
          <a:stretch/>
        </p:blipFill>
        <p:spPr bwMode="auto">
          <a:xfrm>
            <a:off x="4628525" y="2216130"/>
            <a:ext cx="386716" cy="4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62DE56E-FB99-43BD-AF20-DC261AAE0632}"/>
              </a:ext>
            </a:extLst>
          </p:cNvPr>
          <p:cNvSpPr/>
          <p:nvPr/>
        </p:nvSpPr>
        <p:spPr>
          <a:xfrm>
            <a:off x="5550834" y="1637836"/>
            <a:ext cx="2541802" cy="15964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FIN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Affichage du résultat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B16E3843-7FF6-41CE-8DDB-66ABA212D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639" y="2031767"/>
            <a:ext cx="2485435" cy="7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752072FD-70FF-41FD-9422-78C646124540}"/>
              </a:ext>
            </a:extLst>
          </p:cNvPr>
          <p:cNvSpPr/>
          <p:nvPr/>
        </p:nvSpPr>
        <p:spPr>
          <a:xfrm>
            <a:off x="541664" y="1537189"/>
            <a:ext cx="1449275" cy="1797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DEBUT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B9E38-A00F-419B-9591-09265F8646B9}"/>
              </a:ext>
            </a:extLst>
          </p:cNvPr>
          <p:cNvSpPr/>
          <p:nvPr/>
        </p:nvSpPr>
        <p:spPr>
          <a:xfrm>
            <a:off x="2749134" y="2009243"/>
            <a:ext cx="1831910" cy="85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Détection multi-objets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86CB7316-BAC5-4037-B1B6-7A1E1F6868E5}"/>
              </a:ext>
            </a:extLst>
          </p:cNvPr>
          <p:cNvSpPr/>
          <p:nvPr/>
        </p:nvSpPr>
        <p:spPr>
          <a:xfrm>
            <a:off x="1805457" y="3851597"/>
            <a:ext cx="1298727" cy="110832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Réseau de neurones connaissant tous les objets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D94ACF-0703-4F43-BA00-98CF8520E32C}"/>
              </a:ext>
            </a:extLst>
          </p:cNvPr>
          <p:cNvSpPr/>
          <p:nvPr/>
        </p:nvSpPr>
        <p:spPr>
          <a:xfrm>
            <a:off x="6277976" y="2120088"/>
            <a:ext cx="1831910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Ranking, objet le plus sûr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BA61AD-97AE-42EB-9792-C48564E23B94}"/>
              </a:ext>
            </a:extLst>
          </p:cNvPr>
          <p:cNvSpPr txBox="1"/>
          <p:nvPr/>
        </p:nvSpPr>
        <p:spPr>
          <a:xfrm>
            <a:off x="4606849" y="1669986"/>
            <a:ext cx="164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Liste d’objets </a:t>
            </a:r>
          </a:p>
          <a:p>
            <a:r>
              <a:rPr lang="fr-FR" sz="1400" dirty="0"/>
              <a:t>[BB + Proba + Label]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2FFA0C-231C-4D55-A110-036E85E7978F}"/>
              </a:ext>
            </a:extLst>
          </p:cNvPr>
          <p:cNvSpPr/>
          <p:nvPr/>
        </p:nvSpPr>
        <p:spPr>
          <a:xfrm>
            <a:off x="9681771" y="2219384"/>
            <a:ext cx="1691032" cy="50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Sélection du réseau lié au graphe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AD4D9926-39E6-4592-984C-79FF336BD396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H="1" flipV="1">
            <a:off x="3665089" y="2009243"/>
            <a:ext cx="7707714" cy="462576"/>
          </a:xfrm>
          <a:prstGeom prst="bentConnector4">
            <a:avLst>
              <a:gd name="adj1" fmla="val -2966"/>
              <a:gd name="adj2" fmla="val 3413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8578D74-06AD-4752-8C1E-9A8802A81CF8}"/>
              </a:ext>
            </a:extLst>
          </p:cNvPr>
          <p:cNvSpPr txBox="1"/>
          <p:nvPr/>
        </p:nvSpPr>
        <p:spPr>
          <a:xfrm>
            <a:off x="2611466" y="457031"/>
            <a:ext cx="581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Image amputée de l’objet détecté + réseau de neurones spécifique au graphe</a:t>
            </a:r>
          </a:p>
        </p:txBody>
      </p:sp>
      <p:sp>
        <p:nvSpPr>
          <p:cNvPr id="47" name="Organigramme : Disque magnétique 46">
            <a:extLst>
              <a:ext uri="{FF2B5EF4-FFF2-40B4-BE49-F238E27FC236}">
                <a16:creationId xmlns:a16="http://schemas.microsoft.com/office/drawing/2014/main" id="{C5B7CB18-485D-4114-BE73-2DBA568F5D12}"/>
              </a:ext>
            </a:extLst>
          </p:cNvPr>
          <p:cNvSpPr/>
          <p:nvPr/>
        </p:nvSpPr>
        <p:spPr>
          <a:xfrm>
            <a:off x="8480998" y="3655411"/>
            <a:ext cx="1834040" cy="100295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Graphe d’objets avec relations spatiales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626D319-6B0D-4C25-89A5-3D63281BA66C}"/>
              </a:ext>
            </a:extLst>
          </p:cNvPr>
          <p:cNvCxnSpPr>
            <a:cxnSpLocks/>
            <a:stCxn id="47" idx="1"/>
            <a:endCxn id="36" idx="2"/>
          </p:cNvCxnSpPr>
          <p:nvPr/>
        </p:nvCxnSpPr>
        <p:spPr>
          <a:xfrm rot="5400000" flipH="1" flipV="1">
            <a:off x="9497074" y="2625199"/>
            <a:ext cx="931157" cy="11292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F73E674-A96F-4F46-BAE3-C1BD373DD7F6}"/>
              </a:ext>
            </a:extLst>
          </p:cNvPr>
          <p:cNvSpPr/>
          <p:nvPr/>
        </p:nvSpPr>
        <p:spPr>
          <a:xfrm>
            <a:off x="9685027" y="1323058"/>
            <a:ext cx="1687776" cy="50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Suppression de l’objet sur l’image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D0C76BE-49AA-4A6B-881A-6D5A8CDFA5A4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9037104" y="1823897"/>
            <a:ext cx="897561" cy="39828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D156F3F-450B-4813-9631-E9764FBEC60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372803" y="1574258"/>
            <a:ext cx="240961" cy="74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42426A81-5A01-4AFE-ADA1-9EAF4E5ABADF}"/>
              </a:ext>
            </a:extLst>
          </p:cNvPr>
          <p:cNvSpPr txBox="1"/>
          <p:nvPr/>
        </p:nvSpPr>
        <p:spPr>
          <a:xfrm>
            <a:off x="8107416" y="1898298"/>
            <a:ext cx="1153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Un seul objet</a:t>
            </a:r>
          </a:p>
        </p:txBody>
      </p:sp>
      <p:cxnSp>
        <p:nvCxnSpPr>
          <p:cNvPr id="141" name="Connecteur droit avec flèche 70">
            <a:extLst>
              <a:ext uri="{FF2B5EF4-FFF2-40B4-BE49-F238E27FC236}">
                <a16:creationId xmlns:a16="http://schemas.microsoft.com/office/drawing/2014/main" id="{DA26ED01-E3BB-441C-9FE6-68B38618B931}"/>
              </a:ext>
            </a:extLst>
          </p:cNvPr>
          <p:cNvCxnSpPr>
            <a:cxnSpLocks/>
            <a:stCxn id="47" idx="1"/>
            <a:endCxn id="10" idx="2"/>
          </p:cNvCxnSpPr>
          <p:nvPr/>
        </p:nvCxnSpPr>
        <p:spPr>
          <a:xfrm rot="16200000" flipV="1">
            <a:off x="7866974" y="2124366"/>
            <a:ext cx="858002" cy="220408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70">
            <a:extLst>
              <a:ext uri="{FF2B5EF4-FFF2-40B4-BE49-F238E27FC236}">
                <a16:creationId xmlns:a16="http://schemas.microsoft.com/office/drawing/2014/main" id="{5CF3C79D-CAD8-4301-8666-A181F40210B6}"/>
              </a:ext>
            </a:extLst>
          </p:cNvPr>
          <p:cNvCxnSpPr>
            <a:cxnSpLocks/>
            <a:stCxn id="8" idx="3"/>
            <a:endCxn id="157" idx="0"/>
          </p:cNvCxnSpPr>
          <p:nvPr/>
        </p:nvCxnSpPr>
        <p:spPr>
          <a:xfrm>
            <a:off x="4581044" y="2436075"/>
            <a:ext cx="471386" cy="1148235"/>
          </a:xfrm>
          <a:prstGeom prst="bentConnector2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23F7D87-4DA1-4EFC-B733-07D6963D72A2}"/>
              </a:ext>
            </a:extLst>
          </p:cNvPr>
          <p:cNvSpPr/>
          <p:nvPr/>
        </p:nvSpPr>
        <p:spPr>
          <a:xfrm>
            <a:off x="4136475" y="3584310"/>
            <a:ext cx="1831910" cy="1395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FIN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Affichage du résultat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80B12929-CCA1-4395-B34C-28595EA33F12}"/>
              </a:ext>
            </a:extLst>
          </p:cNvPr>
          <p:cNvSpPr txBox="1"/>
          <p:nvPr/>
        </p:nvSpPr>
        <p:spPr>
          <a:xfrm>
            <a:off x="5052430" y="2919748"/>
            <a:ext cx="164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Si Liste d’objets vide</a:t>
            </a:r>
          </a:p>
        </p:txBody>
      </p:sp>
      <p:pic>
        <p:nvPicPr>
          <p:cNvPr id="1052" name="Image 1051">
            <a:extLst>
              <a:ext uri="{FF2B5EF4-FFF2-40B4-BE49-F238E27FC236}">
                <a16:creationId xmlns:a16="http://schemas.microsoft.com/office/drawing/2014/main" id="{6944A829-5DB7-4199-956D-FB23030D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35" y="4023505"/>
            <a:ext cx="1763390" cy="516795"/>
          </a:xfrm>
          <a:prstGeom prst="rect">
            <a:avLst/>
          </a:prstGeom>
        </p:spPr>
      </p:pic>
      <p:pic>
        <p:nvPicPr>
          <p:cNvPr id="1054" name="Image 1053">
            <a:extLst>
              <a:ext uri="{FF2B5EF4-FFF2-40B4-BE49-F238E27FC236}">
                <a16:creationId xmlns:a16="http://schemas.microsoft.com/office/drawing/2014/main" id="{DAE7990B-CF24-4C81-B60E-4E6659C1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5" y="1932892"/>
            <a:ext cx="1348854" cy="10364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3C13FC05-863A-43D8-9EC5-8568EA89D073}"/>
              </a:ext>
            </a:extLst>
          </p:cNvPr>
          <p:cNvSpPr/>
          <p:nvPr/>
        </p:nvSpPr>
        <p:spPr>
          <a:xfrm>
            <a:off x="6193596" y="3933909"/>
            <a:ext cx="1831910" cy="1002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Enregistrement du résultat</a:t>
            </a:r>
          </a:p>
        </p:txBody>
      </p:sp>
      <p:pic>
        <p:nvPicPr>
          <p:cNvPr id="168" name="Image 167">
            <a:extLst>
              <a:ext uri="{FF2B5EF4-FFF2-40B4-BE49-F238E27FC236}">
                <a16:creationId xmlns:a16="http://schemas.microsoft.com/office/drawing/2014/main" id="{D154BE42-8515-40AA-9B1A-3CD8C6B45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0057"/>
          <a:stretch/>
        </p:blipFill>
        <p:spPr>
          <a:xfrm>
            <a:off x="6227856" y="4006023"/>
            <a:ext cx="1763390" cy="361462"/>
          </a:xfrm>
          <a:prstGeom prst="rect">
            <a:avLst/>
          </a:prstGeom>
        </p:spPr>
      </p:pic>
      <p:cxnSp>
        <p:nvCxnSpPr>
          <p:cNvPr id="1059" name="Connecteur droit avec flèche 1058">
            <a:extLst>
              <a:ext uri="{FF2B5EF4-FFF2-40B4-BE49-F238E27FC236}">
                <a16:creationId xmlns:a16="http://schemas.microsoft.com/office/drawing/2014/main" id="{39EA4574-FE04-4320-BA8C-551A07609424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7539643" y="2458749"/>
            <a:ext cx="570243" cy="1993641"/>
          </a:xfrm>
          <a:prstGeom prst="bentConnector3">
            <a:avLst>
              <a:gd name="adj1" fmla="val -51224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1AAD727-4575-4740-9DBC-CAA19D5F47CB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>
            <a:off x="8109886" y="2458749"/>
            <a:ext cx="1571885" cy="13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A08E9BFB-42C2-4A70-807C-CEB04DC9A876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5400000" flipH="1" flipV="1">
            <a:off x="1894216" y="2996680"/>
            <a:ext cx="1415522" cy="29431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195">
            <a:extLst>
              <a:ext uri="{FF2B5EF4-FFF2-40B4-BE49-F238E27FC236}">
                <a16:creationId xmlns:a16="http://schemas.microsoft.com/office/drawing/2014/main" id="{0E9693D6-F812-49BF-AD1E-5F9D30C924F3}"/>
              </a:ext>
            </a:extLst>
          </p:cNvPr>
          <p:cNvCxnSpPr>
            <a:cxnSpLocks/>
            <a:stCxn id="1054" idx="3"/>
            <a:endCxn id="8" idx="1"/>
          </p:cNvCxnSpPr>
          <p:nvPr/>
        </p:nvCxnSpPr>
        <p:spPr>
          <a:xfrm flipV="1">
            <a:off x="1943729" y="2436075"/>
            <a:ext cx="805405" cy="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12" descr="RÃ©sultat de recherche d'images pour &quot;YOLO&quot;">
            <a:extLst>
              <a:ext uri="{FF2B5EF4-FFF2-40B4-BE49-F238E27FC236}">
                <a16:creationId xmlns:a16="http://schemas.microsoft.com/office/drawing/2014/main" id="{A4384CEA-1491-4339-872A-3D44846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88" y="2365919"/>
            <a:ext cx="849678" cy="4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21007E-B6F7-4502-BD8E-CED252F68F1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581044" y="2436075"/>
            <a:ext cx="1696932" cy="22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14" descr="RÃ©sultat de recherche d'images pour &quot;text file&quot;">
            <a:extLst>
              <a:ext uri="{FF2B5EF4-FFF2-40B4-BE49-F238E27FC236}">
                <a16:creationId xmlns:a16="http://schemas.microsoft.com/office/drawing/2014/main" id="{4D48B05F-15F7-45F5-8B9F-87734F436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7351"/>
          <a:stretch/>
        </p:blipFill>
        <p:spPr bwMode="auto">
          <a:xfrm>
            <a:off x="2310751" y="3395338"/>
            <a:ext cx="358424" cy="4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6" descr="RÃ©sultat de recherche d'images pour &quot;jpeg&quot;">
            <a:extLst>
              <a:ext uri="{FF2B5EF4-FFF2-40B4-BE49-F238E27FC236}">
                <a16:creationId xmlns:a16="http://schemas.microsoft.com/office/drawing/2014/main" id="{406B5A1E-7EDA-482F-882E-8FE5A37D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55" y="2262141"/>
            <a:ext cx="321078" cy="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RÃ©sultat de recherche d'images pour &quot;xml&quot;">
            <a:extLst>
              <a:ext uri="{FF2B5EF4-FFF2-40B4-BE49-F238E27FC236}">
                <a16:creationId xmlns:a16="http://schemas.microsoft.com/office/drawing/2014/main" id="{A94DE87C-E5FF-46CD-87F4-1A9268E3A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r="23711"/>
          <a:stretch/>
        </p:blipFill>
        <p:spPr bwMode="auto">
          <a:xfrm>
            <a:off x="4876261" y="2216317"/>
            <a:ext cx="386716" cy="4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6" descr="RÃ©sultat de recherche d'images pour &quot;jpeg&quot;">
            <a:extLst>
              <a:ext uri="{FF2B5EF4-FFF2-40B4-BE49-F238E27FC236}">
                <a16:creationId xmlns:a16="http://schemas.microsoft.com/office/drawing/2014/main" id="{F1C5A5B7-EB2F-4C48-93F2-E1EBF92BA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99" y="816215"/>
            <a:ext cx="321078" cy="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14" descr="RÃ©sultat de recherche d'images pour &quot;text file&quot;">
            <a:extLst>
              <a:ext uri="{FF2B5EF4-FFF2-40B4-BE49-F238E27FC236}">
                <a16:creationId xmlns:a16="http://schemas.microsoft.com/office/drawing/2014/main" id="{FDE845CB-F02F-4AB6-A17B-C59CF9640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7351"/>
          <a:stretch/>
        </p:blipFill>
        <p:spPr bwMode="auto">
          <a:xfrm>
            <a:off x="5295891" y="758721"/>
            <a:ext cx="358424" cy="4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RÃ©sultat de recherche d'images pour &quot;xml&quot;">
            <a:extLst>
              <a:ext uri="{FF2B5EF4-FFF2-40B4-BE49-F238E27FC236}">
                <a16:creationId xmlns:a16="http://schemas.microsoft.com/office/drawing/2014/main" id="{451743D9-4A01-4493-B934-9DF1B11AF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r="23711"/>
          <a:stretch/>
        </p:blipFill>
        <p:spPr bwMode="auto">
          <a:xfrm>
            <a:off x="8248691" y="2234415"/>
            <a:ext cx="386716" cy="4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Organigramme : Disque magnétique 264">
            <a:extLst>
              <a:ext uri="{FF2B5EF4-FFF2-40B4-BE49-F238E27FC236}">
                <a16:creationId xmlns:a16="http://schemas.microsoft.com/office/drawing/2014/main" id="{A77D4892-45FB-461E-8E9D-613C69DFF74B}"/>
              </a:ext>
            </a:extLst>
          </p:cNvPr>
          <p:cNvSpPr/>
          <p:nvPr/>
        </p:nvSpPr>
        <p:spPr>
          <a:xfrm>
            <a:off x="10315037" y="3659716"/>
            <a:ext cx="1298727" cy="99864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Réseaux de neurones liés aux graphes</a:t>
            </a:r>
          </a:p>
        </p:txBody>
      </p:sp>
      <p:cxnSp>
        <p:nvCxnSpPr>
          <p:cNvPr id="271" name="Connecteur droit avec flèche 70">
            <a:extLst>
              <a:ext uri="{FF2B5EF4-FFF2-40B4-BE49-F238E27FC236}">
                <a16:creationId xmlns:a16="http://schemas.microsoft.com/office/drawing/2014/main" id="{A6171F68-8A9C-49F7-B9AF-B5DE53001166}"/>
              </a:ext>
            </a:extLst>
          </p:cNvPr>
          <p:cNvCxnSpPr>
            <a:cxnSpLocks/>
            <a:stCxn id="265" idx="1"/>
          </p:cNvCxnSpPr>
          <p:nvPr/>
        </p:nvCxnSpPr>
        <p:spPr>
          <a:xfrm rot="5400000" flipH="1" flipV="1">
            <a:off x="10496670" y="3191985"/>
            <a:ext cx="935462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Picture 14" descr="RÃ©sultat de recherche d'images pour &quot;text file&quot;">
            <a:extLst>
              <a:ext uri="{FF2B5EF4-FFF2-40B4-BE49-F238E27FC236}">
                <a16:creationId xmlns:a16="http://schemas.microsoft.com/office/drawing/2014/main" id="{01829C88-2BA0-4382-B8ED-9F1C769B4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7351"/>
          <a:stretch/>
        </p:blipFill>
        <p:spPr bwMode="auto">
          <a:xfrm>
            <a:off x="10786328" y="3189363"/>
            <a:ext cx="358424" cy="4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 descr="RÃ©sultat de recherche d'images pour &quot;xml&quot;">
            <a:extLst>
              <a:ext uri="{FF2B5EF4-FFF2-40B4-BE49-F238E27FC236}">
                <a16:creationId xmlns:a16="http://schemas.microsoft.com/office/drawing/2014/main" id="{24B29B1D-7A15-4FF1-8B42-A7651D53B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r="23711"/>
          <a:stretch/>
        </p:blipFill>
        <p:spPr bwMode="auto">
          <a:xfrm>
            <a:off x="9226685" y="3055763"/>
            <a:ext cx="386716" cy="4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8" descr="RÃ©sultat de recherche d'images pour &quot;python&quot;">
            <a:extLst>
              <a:ext uri="{FF2B5EF4-FFF2-40B4-BE49-F238E27FC236}">
                <a16:creationId xmlns:a16="http://schemas.microsoft.com/office/drawing/2014/main" id="{1ADCCBEC-341A-4F78-8F42-0CCF8123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02" y="1850023"/>
            <a:ext cx="898329" cy="2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8" descr="RÃ©sultat de recherche d'images pour &quot;python&quot;">
            <a:extLst>
              <a:ext uri="{FF2B5EF4-FFF2-40B4-BE49-F238E27FC236}">
                <a16:creationId xmlns:a16="http://schemas.microsoft.com/office/drawing/2014/main" id="{DD08E853-DBB9-4046-A68B-477B1772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465" y="1059199"/>
            <a:ext cx="898329" cy="2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8" descr="RÃ©sultat de recherche d'images pour &quot;python&quot;">
            <a:extLst>
              <a:ext uri="{FF2B5EF4-FFF2-40B4-BE49-F238E27FC236}">
                <a16:creationId xmlns:a16="http://schemas.microsoft.com/office/drawing/2014/main" id="{86EE72AE-B5F7-412F-9F13-F1DFAF45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464" y="1935608"/>
            <a:ext cx="898329" cy="2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5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1933FA5B-8FDA-487E-8E0A-3927C1FEED7C}"/>
              </a:ext>
            </a:extLst>
          </p:cNvPr>
          <p:cNvSpPr/>
          <p:nvPr/>
        </p:nvSpPr>
        <p:spPr>
          <a:xfrm>
            <a:off x="5402003" y="910201"/>
            <a:ext cx="2526013" cy="5170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4" name="Organigramme : Disque magnétique 23">
            <a:extLst>
              <a:ext uri="{FF2B5EF4-FFF2-40B4-BE49-F238E27FC236}">
                <a16:creationId xmlns:a16="http://schemas.microsoft.com/office/drawing/2014/main" id="{3F966A6A-B1EC-4C61-BD47-3178EA704A72}"/>
              </a:ext>
            </a:extLst>
          </p:cNvPr>
          <p:cNvSpPr/>
          <p:nvPr/>
        </p:nvSpPr>
        <p:spPr>
          <a:xfrm>
            <a:off x="250320" y="1256707"/>
            <a:ext cx="1026030" cy="84080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Base d’images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5650C1-DABF-4D53-887F-C277DAEBA04E}"/>
              </a:ext>
            </a:extLst>
          </p:cNvPr>
          <p:cNvSpPr/>
          <p:nvPr/>
        </p:nvSpPr>
        <p:spPr>
          <a:xfrm>
            <a:off x="591688" y="522410"/>
            <a:ext cx="2565400" cy="869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cxnSp>
        <p:nvCxnSpPr>
          <p:cNvPr id="26" name="Connecteur droit avec flèche 26">
            <a:extLst>
              <a:ext uri="{FF2B5EF4-FFF2-40B4-BE49-F238E27FC236}">
                <a16:creationId xmlns:a16="http://schemas.microsoft.com/office/drawing/2014/main" id="{88CAC4F1-365A-455B-AC89-0CDA6D209F64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44728" y="2475942"/>
            <a:ext cx="1612440" cy="103894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E0CC705-260F-4AFB-9031-CD7BEA493100}"/>
              </a:ext>
            </a:extLst>
          </p:cNvPr>
          <p:cNvSpPr/>
          <p:nvPr/>
        </p:nvSpPr>
        <p:spPr>
          <a:xfrm>
            <a:off x="5759244" y="3206631"/>
            <a:ext cx="1870182" cy="72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Apprentissage des images du nœud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5593F-79DB-474F-BED0-1DD3B58925D4}"/>
              </a:ext>
            </a:extLst>
          </p:cNvPr>
          <p:cNvSpPr txBox="1"/>
          <p:nvPr/>
        </p:nvSpPr>
        <p:spPr>
          <a:xfrm>
            <a:off x="477585" y="5766130"/>
            <a:ext cx="206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Fichiers objets seulement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836920-93E0-4313-AA3D-78AAD18E83A9}"/>
              </a:ext>
            </a:extLst>
          </p:cNvPr>
          <p:cNvSpPr txBox="1"/>
          <p:nvPr/>
        </p:nvSpPr>
        <p:spPr>
          <a:xfrm>
            <a:off x="1510238" y="2121890"/>
            <a:ext cx="1932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Images + fichiers objets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2770CA-25CA-4572-9533-E92F1F87B694}"/>
              </a:ext>
            </a:extLst>
          </p:cNvPr>
          <p:cNvSpPr/>
          <p:nvPr/>
        </p:nvSpPr>
        <p:spPr>
          <a:xfrm>
            <a:off x="204860" y="1108707"/>
            <a:ext cx="860409" cy="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Image1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7B7EE1-D1EB-4ADB-A87B-66557CE47667}"/>
              </a:ext>
            </a:extLst>
          </p:cNvPr>
          <p:cNvSpPr/>
          <p:nvPr/>
        </p:nvSpPr>
        <p:spPr>
          <a:xfrm>
            <a:off x="1199656" y="1111398"/>
            <a:ext cx="1452048" cy="28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Fichier Objets1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95921F-8E81-4053-AE10-76EA978148EC}"/>
              </a:ext>
            </a:extLst>
          </p:cNvPr>
          <p:cNvSpPr/>
          <p:nvPr/>
        </p:nvSpPr>
        <p:spPr>
          <a:xfrm>
            <a:off x="204860" y="817868"/>
            <a:ext cx="860409" cy="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Image2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456A2F-B93F-423E-8B92-D4589E5E922D}"/>
              </a:ext>
            </a:extLst>
          </p:cNvPr>
          <p:cNvSpPr/>
          <p:nvPr/>
        </p:nvSpPr>
        <p:spPr>
          <a:xfrm>
            <a:off x="1199654" y="821421"/>
            <a:ext cx="1452049" cy="28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Fichier Objets2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6D4841-5288-473B-B432-41037BDB85E3}"/>
              </a:ext>
            </a:extLst>
          </p:cNvPr>
          <p:cNvSpPr/>
          <p:nvPr/>
        </p:nvSpPr>
        <p:spPr>
          <a:xfrm>
            <a:off x="204860" y="528837"/>
            <a:ext cx="860409" cy="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Image3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052FDE-09E6-479C-A32D-E9EEA2E9DB33}"/>
              </a:ext>
            </a:extLst>
          </p:cNvPr>
          <p:cNvSpPr/>
          <p:nvPr/>
        </p:nvSpPr>
        <p:spPr>
          <a:xfrm>
            <a:off x="1199654" y="532167"/>
            <a:ext cx="1452049" cy="28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Fichier Objets3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6EDACADD-4DB6-4B88-B252-394F0306F209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065269" y="676837"/>
            <a:ext cx="134385" cy="3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3E79ACB-60EF-46EB-B928-9B140EB0BCA7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1065269" y="965868"/>
            <a:ext cx="134385" cy="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81AAC94E-5678-4526-8D42-1BB5F1235F07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1065269" y="1256387"/>
            <a:ext cx="134387" cy="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26">
            <a:extLst>
              <a:ext uri="{FF2B5EF4-FFF2-40B4-BE49-F238E27FC236}">
                <a16:creationId xmlns:a16="http://schemas.microsoft.com/office/drawing/2014/main" id="{FAC99ED0-45E1-4327-AA35-E6B332E9ACB5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 rot="16200000" flipH="1">
            <a:off x="-145619" y="3006461"/>
            <a:ext cx="3500880" cy="168297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507AC21-58DF-4ED9-8550-82A8A4B073E6}"/>
              </a:ext>
            </a:extLst>
          </p:cNvPr>
          <p:cNvSpPr/>
          <p:nvPr/>
        </p:nvSpPr>
        <p:spPr>
          <a:xfrm>
            <a:off x="2446308" y="5160196"/>
            <a:ext cx="1489644" cy="87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Générateur de graphe de relations objets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034E124-12E8-4DF9-97C9-16B971854ADA}"/>
              </a:ext>
            </a:extLst>
          </p:cNvPr>
          <p:cNvCxnSpPr>
            <a:cxnSpLocks/>
            <a:stCxn id="30" idx="3"/>
            <a:endCxn id="412" idx="1"/>
          </p:cNvCxnSpPr>
          <p:nvPr/>
        </p:nvCxnSpPr>
        <p:spPr>
          <a:xfrm>
            <a:off x="7629426" y="3570898"/>
            <a:ext cx="1038338" cy="1518784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04CA6D64-F57E-4E80-B5DB-C86D9735E857}"/>
              </a:ext>
            </a:extLst>
          </p:cNvPr>
          <p:cNvSpPr txBox="1"/>
          <p:nvPr/>
        </p:nvSpPr>
        <p:spPr>
          <a:xfrm>
            <a:off x="5383396" y="892510"/>
            <a:ext cx="256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Apprentissage détecteur multi-objets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8E82131-EED7-4D2C-A832-3B583A43464E}"/>
              </a:ext>
            </a:extLst>
          </p:cNvPr>
          <p:cNvSpPr/>
          <p:nvPr/>
        </p:nvSpPr>
        <p:spPr>
          <a:xfrm>
            <a:off x="5759244" y="4212948"/>
            <a:ext cx="1870182" cy="72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Apprentissage des images du nœud 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817D07-A6A8-42D9-8C81-84D6C7564F16}"/>
              </a:ext>
            </a:extLst>
          </p:cNvPr>
          <p:cNvSpPr/>
          <p:nvPr/>
        </p:nvSpPr>
        <p:spPr>
          <a:xfrm>
            <a:off x="204860" y="232696"/>
            <a:ext cx="860409" cy="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ImageN</a:t>
            </a:r>
            <a:endParaRPr lang="fr-FR" sz="1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A82D816-0764-45AB-B8D0-92D6EEB3E8B4}"/>
              </a:ext>
            </a:extLst>
          </p:cNvPr>
          <p:cNvSpPr/>
          <p:nvPr/>
        </p:nvSpPr>
        <p:spPr>
          <a:xfrm>
            <a:off x="1199655" y="231965"/>
            <a:ext cx="1452048" cy="30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Fichier </a:t>
            </a:r>
            <a:r>
              <a:rPr lang="fr-FR" sz="1600" dirty="0" err="1"/>
              <a:t>ObjetsN</a:t>
            </a:r>
            <a:endParaRPr lang="fr-FR" sz="1600" dirty="0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2A30B9-E6AD-48F8-8B9C-6BEAB3452889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>
            <a:off x="1065269" y="380696"/>
            <a:ext cx="134386" cy="25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293207-3D6C-4066-BBC1-F58F194DC056}"/>
              </a:ext>
            </a:extLst>
          </p:cNvPr>
          <p:cNvSpPr/>
          <p:nvPr/>
        </p:nvSpPr>
        <p:spPr>
          <a:xfrm>
            <a:off x="5756203" y="5219265"/>
            <a:ext cx="1870182" cy="72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Apprentissage des images du nœud M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CCB9E1D-9518-49DE-8441-84BDF441CB3A}"/>
              </a:ext>
            </a:extLst>
          </p:cNvPr>
          <p:cNvSpPr/>
          <p:nvPr/>
        </p:nvSpPr>
        <p:spPr>
          <a:xfrm>
            <a:off x="2357168" y="3054755"/>
            <a:ext cx="2171813" cy="92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Sélection des images où les objets sont présents dans le graphe</a:t>
            </a:r>
          </a:p>
        </p:txBody>
      </p: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D2A60CCC-EDCF-4342-BA8C-74748197B52E}"/>
              </a:ext>
            </a:extLst>
          </p:cNvPr>
          <p:cNvCxnSpPr>
            <a:cxnSpLocks/>
            <a:stCxn id="137" idx="3"/>
            <a:endCxn id="30" idx="1"/>
          </p:cNvCxnSpPr>
          <p:nvPr/>
        </p:nvCxnSpPr>
        <p:spPr>
          <a:xfrm>
            <a:off x="4528981" y="3514887"/>
            <a:ext cx="1230263" cy="5601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6">
            <a:extLst>
              <a:ext uri="{FF2B5EF4-FFF2-40B4-BE49-F238E27FC236}">
                <a16:creationId xmlns:a16="http://schemas.microsoft.com/office/drawing/2014/main" id="{FE41D228-3C9C-41D5-9B53-76A133A71EEA}"/>
              </a:ext>
            </a:extLst>
          </p:cNvPr>
          <p:cNvCxnSpPr>
            <a:cxnSpLocks/>
            <a:stCxn id="137" idx="3"/>
            <a:endCxn id="94" idx="1"/>
          </p:cNvCxnSpPr>
          <p:nvPr/>
        </p:nvCxnSpPr>
        <p:spPr>
          <a:xfrm>
            <a:off x="4528981" y="3514887"/>
            <a:ext cx="1230263" cy="10623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46">
            <a:extLst>
              <a:ext uri="{FF2B5EF4-FFF2-40B4-BE49-F238E27FC236}">
                <a16:creationId xmlns:a16="http://schemas.microsoft.com/office/drawing/2014/main" id="{31D51E06-1C88-4137-996C-21B57A174674}"/>
              </a:ext>
            </a:extLst>
          </p:cNvPr>
          <p:cNvCxnSpPr>
            <a:cxnSpLocks/>
            <a:stCxn id="137" idx="3"/>
            <a:endCxn id="111" idx="1"/>
          </p:cNvCxnSpPr>
          <p:nvPr/>
        </p:nvCxnSpPr>
        <p:spPr>
          <a:xfrm>
            <a:off x="4528981" y="3514887"/>
            <a:ext cx="1227222" cy="206864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04">
            <a:extLst>
              <a:ext uri="{FF2B5EF4-FFF2-40B4-BE49-F238E27FC236}">
                <a16:creationId xmlns:a16="http://schemas.microsoft.com/office/drawing/2014/main" id="{2A682EBF-233C-4EDD-80F3-DEDECA75EC1B}"/>
              </a:ext>
            </a:extLst>
          </p:cNvPr>
          <p:cNvCxnSpPr>
            <a:cxnSpLocks/>
            <a:stCxn id="111" idx="3"/>
            <a:endCxn id="412" idx="1"/>
          </p:cNvCxnSpPr>
          <p:nvPr/>
        </p:nvCxnSpPr>
        <p:spPr>
          <a:xfrm flipV="1">
            <a:off x="7626385" y="5089682"/>
            <a:ext cx="1041379" cy="493850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CE40DAA-9C2E-4144-982B-DD9AA9E07F1B}"/>
              </a:ext>
            </a:extLst>
          </p:cNvPr>
          <p:cNvSpPr/>
          <p:nvPr/>
        </p:nvSpPr>
        <p:spPr>
          <a:xfrm>
            <a:off x="5756203" y="2113829"/>
            <a:ext cx="1870182" cy="72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Apprentissage de toutes les images</a:t>
            </a:r>
          </a:p>
        </p:txBody>
      </p:sp>
      <p:cxnSp>
        <p:nvCxnSpPr>
          <p:cNvPr id="261" name="Connecteur droit avec flèche 146">
            <a:extLst>
              <a:ext uri="{FF2B5EF4-FFF2-40B4-BE49-F238E27FC236}">
                <a16:creationId xmlns:a16="http://schemas.microsoft.com/office/drawing/2014/main" id="{431904AF-017A-4367-9D93-4245711E57A5}"/>
              </a:ext>
            </a:extLst>
          </p:cNvPr>
          <p:cNvCxnSpPr>
            <a:cxnSpLocks/>
            <a:stCxn id="24" idx="3"/>
            <a:endCxn id="170" idx="1"/>
          </p:cNvCxnSpPr>
          <p:nvPr/>
        </p:nvCxnSpPr>
        <p:spPr>
          <a:xfrm rot="16200000" flipH="1">
            <a:off x="3069475" y="-208632"/>
            <a:ext cx="380588" cy="499286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avec flèche 84">
            <a:extLst>
              <a:ext uri="{FF2B5EF4-FFF2-40B4-BE49-F238E27FC236}">
                <a16:creationId xmlns:a16="http://schemas.microsoft.com/office/drawing/2014/main" id="{514240B9-3F96-441A-94E8-863AAF135026}"/>
              </a:ext>
            </a:extLst>
          </p:cNvPr>
          <p:cNvCxnSpPr>
            <a:cxnSpLocks/>
            <a:stCxn id="170" idx="3"/>
            <a:endCxn id="412" idx="1"/>
          </p:cNvCxnSpPr>
          <p:nvPr/>
        </p:nvCxnSpPr>
        <p:spPr>
          <a:xfrm>
            <a:off x="7626385" y="2478096"/>
            <a:ext cx="1041379" cy="2611586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>
            <a:extLst>
              <a:ext uri="{FF2B5EF4-FFF2-40B4-BE49-F238E27FC236}">
                <a16:creationId xmlns:a16="http://schemas.microsoft.com/office/drawing/2014/main" id="{EBC3F63B-8ABE-424B-9C75-CD2523DE4EFF}"/>
              </a:ext>
            </a:extLst>
          </p:cNvPr>
          <p:cNvCxnSpPr/>
          <p:nvPr/>
        </p:nvCxnSpPr>
        <p:spPr>
          <a:xfrm>
            <a:off x="5402003" y="3048005"/>
            <a:ext cx="252601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2" name="Rectangle 411">
            <a:extLst>
              <a:ext uri="{FF2B5EF4-FFF2-40B4-BE49-F238E27FC236}">
                <a16:creationId xmlns:a16="http://schemas.microsoft.com/office/drawing/2014/main" id="{29103234-7AEE-408A-BA9A-198A9D963B7F}"/>
              </a:ext>
            </a:extLst>
          </p:cNvPr>
          <p:cNvSpPr/>
          <p:nvPr/>
        </p:nvSpPr>
        <p:spPr>
          <a:xfrm>
            <a:off x="8667764" y="4352924"/>
            <a:ext cx="1989985" cy="1473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FIN</a:t>
            </a:r>
          </a:p>
          <a:p>
            <a:pPr algn="ctr"/>
            <a:r>
              <a:rPr lang="fr-FR" sz="1400" dirty="0"/>
              <a:t>Stockage des poids appris par les réseaux neuronaux</a:t>
            </a:r>
          </a:p>
          <a:p>
            <a:pPr algn="ctr"/>
            <a:endParaRPr lang="fr-FR" sz="1600" dirty="0"/>
          </a:p>
          <a:p>
            <a:pPr algn="ctr"/>
            <a:r>
              <a:rPr lang="fr-FR" sz="1400" dirty="0"/>
              <a:t>Stockage de graphe</a:t>
            </a:r>
          </a:p>
        </p:txBody>
      </p:sp>
      <p:cxnSp>
        <p:nvCxnSpPr>
          <p:cNvPr id="428" name="Connecteur droit avec flèche 104">
            <a:extLst>
              <a:ext uri="{FF2B5EF4-FFF2-40B4-BE49-F238E27FC236}">
                <a16:creationId xmlns:a16="http://schemas.microsoft.com/office/drawing/2014/main" id="{59DBC164-8735-4F13-A604-D8243B49279C}"/>
              </a:ext>
            </a:extLst>
          </p:cNvPr>
          <p:cNvCxnSpPr>
            <a:cxnSpLocks/>
            <a:stCxn id="94" idx="3"/>
            <a:endCxn id="412" idx="1"/>
          </p:cNvCxnSpPr>
          <p:nvPr/>
        </p:nvCxnSpPr>
        <p:spPr>
          <a:xfrm>
            <a:off x="7629426" y="4577215"/>
            <a:ext cx="1038338" cy="512467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431">
            <a:extLst>
              <a:ext uri="{FF2B5EF4-FFF2-40B4-BE49-F238E27FC236}">
                <a16:creationId xmlns:a16="http://schemas.microsoft.com/office/drawing/2014/main" id="{1C1D4F20-C0FE-4893-9E17-5555EECC7EE6}"/>
              </a:ext>
            </a:extLst>
          </p:cNvPr>
          <p:cNvCxnSpPr>
            <a:cxnSpLocks/>
          </p:cNvCxnSpPr>
          <p:nvPr/>
        </p:nvCxnSpPr>
        <p:spPr>
          <a:xfrm>
            <a:off x="8667764" y="5441367"/>
            <a:ext cx="198998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4" name="Connecteur droit avec flèche 1036">
            <a:extLst>
              <a:ext uri="{FF2B5EF4-FFF2-40B4-BE49-F238E27FC236}">
                <a16:creationId xmlns:a16="http://schemas.microsoft.com/office/drawing/2014/main" id="{B4277B87-F6E8-431F-A425-0F4B50BEF6AD}"/>
              </a:ext>
            </a:extLst>
          </p:cNvPr>
          <p:cNvCxnSpPr>
            <a:cxnSpLocks/>
            <a:stCxn id="78" idx="3"/>
            <a:endCxn id="412" idx="2"/>
          </p:cNvCxnSpPr>
          <p:nvPr/>
        </p:nvCxnSpPr>
        <p:spPr>
          <a:xfrm>
            <a:off x="3935952" y="5598388"/>
            <a:ext cx="5726805" cy="228051"/>
          </a:xfrm>
          <a:prstGeom prst="bentConnector4">
            <a:avLst>
              <a:gd name="adj1" fmla="val 7383"/>
              <a:gd name="adj2" fmla="val 272637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 droit avec flèche 1036">
            <a:extLst>
              <a:ext uri="{FF2B5EF4-FFF2-40B4-BE49-F238E27FC236}">
                <a16:creationId xmlns:a16="http://schemas.microsoft.com/office/drawing/2014/main" id="{3E6A34B9-B576-436E-8AAB-84FCCA2C24D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3935952" y="3990550"/>
            <a:ext cx="421486" cy="160783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ZoneTexte 396">
            <a:extLst>
              <a:ext uri="{FF2B5EF4-FFF2-40B4-BE49-F238E27FC236}">
                <a16:creationId xmlns:a16="http://schemas.microsoft.com/office/drawing/2014/main" id="{15747F93-4219-4D28-B5D7-907BAE4422E5}"/>
              </a:ext>
            </a:extLst>
          </p:cNvPr>
          <p:cNvSpPr txBox="1"/>
          <p:nvPr/>
        </p:nvSpPr>
        <p:spPr>
          <a:xfrm>
            <a:off x="4005612" y="5057390"/>
            <a:ext cx="79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Graphe</a:t>
            </a:r>
          </a:p>
        </p:txBody>
      </p:sp>
      <p:pic>
        <p:nvPicPr>
          <p:cNvPr id="398" name="Picture 2" descr="RÃ©sultat de recherche d'images pour &quot;xml&quot;">
            <a:extLst>
              <a:ext uri="{FF2B5EF4-FFF2-40B4-BE49-F238E27FC236}">
                <a16:creationId xmlns:a16="http://schemas.microsoft.com/office/drawing/2014/main" id="{815AFF55-E7E7-4E79-BF16-3F0FA513B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r="23711"/>
          <a:stretch/>
        </p:blipFill>
        <p:spPr bwMode="auto">
          <a:xfrm>
            <a:off x="4114106" y="5353030"/>
            <a:ext cx="386716" cy="4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4" descr="RÃ©sultat de recherche d'images pour &quot;json&quot;">
            <a:extLst>
              <a:ext uri="{FF2B5EF4-FFF2-40B4-BE49-F238E27FC236}">
                <a16:creationId xmlns:a16="http://schemas.microsoft.com/office/drawing/2014/main" id="{A4E05A59-D171-4E56-A74A-7889B8087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t="14848" r="22156" b="21859"/>
          <a:stretch/>
        </p:blipFill>
        <p:spPr bwMode="auto">
          <a:xfrm>
            <a:off x="1349912" y="5333504"/>
            <a:ext cx="322610" cy="4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6" descr="RÃ©sultat de recherche d'images pour &quot;jpeg&quot;">
            <a:extLst>
              <a:ext uri="{FF2B5EF4-FFF2-40B4-BE49-F238E27FC236}">
                <a16:creationId xmlns:a16="http://schemas.microsoft.com/office/drawing/2014/main" id="{344CEA0F-DF9B-40F0-8A69-4D35CC44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43" y="2318386"/>
            <a:ext cx="389775" cy="3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4" descr="RÃ©sultat de recherche d'images pour &quot;json&quot;">
            <a:extLst>
              <a:ext uri="{FF2B5EF4-FFF2-40B4-BE49-F238E27FC236}">
                <a16:creationId xmlns:a16="http://schemas.microsoft.com/office/drawing/2014/main" id="{F252DBA2-9359-4BA3-B97C-4A0A8A193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t="14848" r="22156" b="21859"/>
          <a:stretch/>
        </p:blipFill>
        <p:spPr bwMode="auto">
          <a:xfrm>
            <a:off x="1260211" y="2315072"/>
            <a:ext cx="322610" cy="4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8" descr="RÃ©sultat de recherche d'images pour &quot;python&quot;">
            <a:extLst>
              <a:ext uri="{FF2B5EF4-FFF2-40B4-BE49-F238E27FC236}">
                <a16:creationId xmlns:a16="http://schemas.microsoft.com/office/drawing/2014/main" id="{C2E87C4D-C3F6-4972-BA36-1BB371801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99" y="4879299"/>
            <a:ext cx="898329" cy="2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8" descr="RÃ©sultat de recherche d'images pour &quot;python&quot;">
            <a:extLst>
              <a:ext uri="{FF2B5EF4-FFF2-40B4-BE49-F238E27FC236}">
                <a16:creationId xmlns:a16="http://schemas.microsoft.com/office/drawing/2014/main" id="{C205695B-DB7E-492B-BBD4-ADAFB881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68" y="2797553"/>
            <a:ext cx="898329" cy="2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12" descr="RÃ©sultat de recherche d'images pour &quot;YOLO&quot;">
            <a:extLst>
              <a:ext uri="{FF2B5EF4-FFF2-40B4-BE49-F238E27FC236}">
                <a16:creationId xmlns:a16="http://schemas.microsoft.com/office/drawing/2014/main" id="{618F82ED-B51E-4687-AFAA-A9DFE3C8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70" y="1523768"/>
            <a:ext cx="849678" cy="4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6" descr="RÃ©sultat de recherche d'images pour &quot;jpeg&quot;">
            <a:extLst>
              <a:ext uri="{FF2B5EF4-FFF2-40B4-BE49-F238E27FC236}">
                <a16:creationId xmlns:a16="http://schemas.microsoft.com/office/drawing/2014/main" id="{19A04FF3-91A9-47B2-8F76-F6FC0468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42" y="3320278"/>
            <a:ext cx="389775" cy="3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4" descr="RÃ©sultat de recherche d'images pour &quot;json&quot;">
            <a:extLst>
              <a:ext uri="{FF2B5EF4-FFF2-40B4-BE49-F238E27FC236}">
                <a16:creationId xmlns:a16="http://schemas.microsoft.com/office/drawing/2014/main" id="{BFF4352F-B3AE-4475-A591-2AC424615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t="14848" r="22156" b="21859"/>
          <a:stretch/>
        </p:blipFill>
        <p:spPr bwMode="auto">
          <a:xfrm>
            <a:off x="5001540" y="3300910"/>
            <a:ext cx="322610" cy="4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" name="Picture 14" descr="RÃ©sultat de recherche d'images pour &quot;text file&quot;">
            <a:extLst>
              <a:ext uri="{FF2B5EF4-FFF2-40B4-BE49-F238E27FC236}">
                <a16:creationId xmlns:a16="http://schemas.microsoft.com/office/drawing/2014/main" id="{F57E63B7-8662-4EDE-A2F3-1B9D676DE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7351"/>
          <a:stretch/>
        </p:blipFill>
        <p:spPr bwMode="auto">
          <a:xfrm>
            <a:off x="7983963" y="4859394"/>
            <a:ext cx="358424" cy="4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0" name="Organigramme : Disque magnétique 499">
            <a:extLst>
              <a:ext uri="{FF2B5EF4-FFF2-40B4-BE49-F238E27FC236}">
                <a16:creationId xmlns:a16="http://schemas.microsoft.com/office/drawing/2014/main" id="{95F47647-7B02-493F-9D13-B8F237CB4C8F}"/>
              </a:ext>
            </a:extLst>
          </p:cNvPr>
          <p:cNvSpPr/>
          <p:nvPr/>
        </p:nvSpPr>
        <p:spPr>
          <a:xfrm>
            <a:off x="10983126" y="4297380"/>
            <a:ext cx="1067589" cy="71021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Graphe</a:t>
            </a:r>
          </a:p>
        </p:txBody>
      </p:sp>
      <p:sp>
        <p:nvSpPr>
          <p:cNvPr id="501" name="Organigramme : Disque magnétique 500">
            <a:extLst>
              <a:ext uri="{FF2B5EF4-FFF2-40B4-BE49-F238E27FC236}">
                <a16:creationId xmlns:a16="http://schemas.microsoft.com/office/drawing/2014/main" id="{928E8A62-7694-436B-A7FC-C4F919B91C6E}"/>
              </a:ext>
            </a:extLst>
          </p:cNvPr>
          <p:cNvSpPr/>
          <p:nvPr/>
        </p:nvSpPr>
        <p:spPr>
          <a:xfrm>
            <a:off x="10999518" y="5118830"/>
            <a:ext cx="1041380" cy="71021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Réseaux de neurones</a:t>
            </a:r>
          </a:p>
        </p:txBody>
      </p:sp>
      <p:cxnSp>
        <p:nvCxnSpPr>
          <p:cNvPr id="502" name="Connecteur droit avec flèche 104">
            <a:extLst>
              <a:ext uri="{FF2B5EF4-FFF2-40B4-BE49-F238E27FC236}">
                <a16:creationId xmlns:a16="http://schemas.microsoft.com/office/drawing/2014/main" id="{2A64F488-62C3-4B24-AC79-72FC7043E43E}"/>
              </a:ext>
            </a:extLst>
          </p:cNvPr>
          <p:cNvCxnSpPr>
            <a:cxnSpLocks/>
            <a:endCxn id="500" idx="2"/>
          </p:cNvCxnSpPr>
          <p:nvPr/>
        </p:nvCxnSpPr>
        <p:spPr>
          <a:xfrm flipV="1">
            <a:off x="10657749" y="4652486"/>
            <a:ext cx="325377" cy="9607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onnecteur droit avec flèche 104">
            <a:extLst>
              <a:ext uri="{FF2B5EF4-FFF2-40B4-BE49-F238E27FC236}">
                <a16:creationId xmlns:a16="http://schemas.microsoft.com/office/drawing/2014/main" id="{617C2E61-0619-4BAF-958B-538B6664A0E6}"/>
              </a:ext>
            </a:extLst>
          </p:cNvPr>
          <p:cNvCxnSpPr>
            <a:cxnSpLocks/>
          </p:cNvCxnSpPr>
          <p:nvPr/>
        </p:nvCxnSpPr>
        <p:spPr>
          <a:xfrm>
            <a:off x="10659798" y="5490923"/>
            <a:ext cx="33972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8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80671-E118-43AD-90F3-5500749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4F4FBF-2B97-4FD7-A51E-6FF236E6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81" y="2343898"/>
            <a:ext cx="1593294" cy="1224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466F53-E6EB-46C8-919F-E122AEF4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81" y="3568158"/>
            <a:ext cx="1593294" cy="985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F94C12-3DC9-47A2-8713-A584280DC974}"/>
              </a:ext>
            </a:extLst>
          </p:cNvPr>
          <p:cNvSpPr/>
          <p:nvPr/>
        </p:nvSpPr>
        <p:spPr>
          <a:xfrm>
            <a:off x="4693927" y="3316958"/>
            <a:ext cx="1687776" cy="50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Suppression de l’objet sur l’image</a:t>
            </a:r>
          </a:p>
        </p:txBody>
      </p:sp>
      <p:cxnSp>
        <p:nvCxnSpPr>
          <p:cNvPr id="8" name="Connecteur droit avec flèche 195">
            <a:extLst>
              <a:ext uri="{FF2B5EF4-FFF2-40B4-BE49-F238E27FC236}">
                <a16:creationId xmlns:a16="http://schemas.microsoft.com/office/drawing/2014/main" id="{E7178ED4-CF19-4BA2-B84D-04243CCF0EF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32475" y="2956028"/>
            <a:ext cx="961452" cy="61213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95">
            <a:extLst>
              <a:ext uri="{FF2B5EF4-FFF2-40B4-BE49-F238E27FC236}">
                <a16:creationId xmlns:a16="http://schemas.microsoft.com/office/drawing/2014/main" id="{8CF29BF5-56F6-48D9-BB42-F44F55BAEAE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732475" y="3568158"/>
            <a:ext cx="961452" cy="49252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5">
            <a:extLst>
              <a:ext uri="{FF2B5EF4-FFF2-40B4-BE49-F238E27FC236}">
                <a16:creationId xmlns:a16="http://schemas.microsoft.com/office/drawing/2014/main" id="{3898F8D0-AEDB-4C42-B76F-6E17FB530A4C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6381703" y="3565627"/>
            <a:ext cx="745996" cy="253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BFD8305B-EE17-4298-AAEE-A0E2FB43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99" y="2956027"/>
            <a:ext cx="1590675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6" descr="RÃ©sultat de recherche d'images pour &quot;jpeg&quot;">
            <a:extLst>
              <a:ext uri="{FF2B5EF4-FFF2-40B4-BE49-F238E27FC236}">
                <a16:creationId xmlns:a16="http://schemas.microsoft.com/office/drawing/2014/main" id="{D4D470ED-B9E9-4419-96EE-07344065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62" y="2795489"/>
            <a:ext cx="321078" cy="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Ã©sultat de recherche d'images pour &quot;xml&quot;">
            <a:extLst>
              <a:ext uri="{FF2B5EF4-FFF2-40B4-BE49-F238E27FC236}">
                <a16:creationId xmlns:a16="http://schemas.microsoft.com/office/drawing/2014/main" id="{518EBD7D-DC2F-4AB9-BB9D-ABC389C7B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r="23711"/>
          <a:stretch/>
        </p:blipFill>
        <p:spPr bwMode="auto">
          <a:xfrm>
            <a:off x="4019843" y="3854130"/>
            <a:ext cx="386716" cy="4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Ã©sultat de recherche d'images pour &quot;jpeg&quot;">
            <a:extLst>
              <a:ext uri="{FF2B5EF4-FFF2-40B4-BE49-F238E27FC236}">
                <a16:creationId xmlns:a16="http://schemas.microsoft.com/office/drawing/2014/main" id="{2D37C7E1-29E6-46EE-8430-DA6FCCAF1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96" y="3405088"/>
            <a:ext cx="321078" cy="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79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463911FE-D381-4358-806C-0B2E3AA8FAF8}"/>
              </a:ext>
            </a:extLst>
          </p:cNvPr>
          <p:cNvSpPr/>
          <p:nvPr/>
        </p:nvSpPr>
        <p:spPr>
          <a:xfrm>
            <a:off x="9183895" y="280143"/>
            <a:ext cx="2914378" cy="64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21DE4D-1E6C-4334-9F92-A131C7EB00BC}"/>
              </a:ext>
            </a:extLst>
          </p:cNvPr>
          <p:cNvSpPr/>
          <p:nvPr/>
        </p:nvSpPr>
        <p:spPr>
          <a:xfrm>
            <a:off x="114280" y="275332"/>
            <a:ext cx="8968987" cy="648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AC7669-37E9-4159-864B-60F6FD21189D}"/>
              </a:ext>
            </a:extLst>
          </p:cNvPr>
          <p:cNvSpPr/>
          <p:nvPr/>
        </p:nvSpPr>
        <p:spPr>
          <a:xfrm>
            <a:off x="229553" y="1067502"/>
            <a:ext cx="2667710" cy="5591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3593DB9-F588-4B58-ADC6-11748E4DA9D4}"/>
              </a:ext>
            </a:extLst>
          </p:cNvPr>
          <p:cNvSpPr/>
          <p:nvPr/>
        </p:nvSpPr>
        <p:spPr>
          <a:xfrm>
            <a:off x="417443" y="3051310"/>
            <a:ext cx="1199326" cy="3975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Espace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1FB8877-F1D5-43C3-AB47-0FFF1E6AFA16}"/>
              </a:ext>
            </a:extLst>
          </p:cNvPr>
          <p:cNvSpPr/>
          <p:nvPr/>
        </p:nvSpPr>
        <p:spPr>
          <a:xfrm>
            <a:off x="417443" y="2425147"/>
            <a:ext cx="1199326" cy="39756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Etat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CD7A763-D614-4679-8097-07295EB9420A}"/>
              </a:ext>
            </a:extLst>
          </p:cNvPr>
          <p:cNvSpPr/>
          <p:nvPr/>
        </p:nvSpPr>
        <p:spPr>
          <a:xfrm>
            <a:off x="417443" y="3677473"/>
            <a:ext cx="2007706" cy="3975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Combinaisons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9F29E80-F252-447F-948B-C35C60E1AB21}"/>
              </a:ext>
            </a:extLst>
          </p:cNvPr>
          <p:cNvSpPr/>
          <p:nvPr/>
        </p:nvSpPr>
        <p:spPr>
          <a:xfrm>
            <a:off x="417443" y="4247319"/>
            <a:ext cx="2272747" cy="7885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spatiale catégorielle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435575D-60B5-4484-9607-E78A352E1F47}"/>
              </a:ext>
            </a:extLst>
          </p:cNvPr>
          <p:cNvSpPr/>
          <p:nvPr/>
        </p:nvSpPr>
        <p:spPr>
          <a:xfrm>
            <a:off x="1060173" y="5208103"/>
            <a:ext cx="1630018" cy="331306"/>
          </a:xfrm>
          <a:prstGeom prst="roundRect">
            <a:avLst/>
          </a:prstGeom>
          <a:ln w="76200">
            <a:solidFill>
              <a:srgbClr val="1CF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Topologique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23339FA-F36E-448F-BE02-6612600453E7}"/>
              </a:ext>
            </a:extLst>
          </p:cNvPr>
          <p:cNvSpPr/>
          <p:nvPr/>
        </p:nvSpPr>
        <p:spPr>
          <a:xfrm>
            <a:off x="1060174" y="5652049"/>
            <a:ext cx="1630018" cy="33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Directionnelle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4B4D654-26BB-4FFD-844A-4C72303395E8}"/>
              </a:ext>
            </a:extLst>
          </p:cNvPr>
          <p:cNvSpPr/>
          <p:nvPr/>
        </p:nvSpPr>
        <p:spPr>
          <a:xfrm>
            <a:off x="1060174" y="6095976"/>
            <a:ext cx="1630017" cy="33130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Profondeur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3CAB3E8B-8EFE-4285-8D2C-6D384A0A429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2852" y="5035823"/>
            <a:ext cx="437321" cy="337933"/>
          </a:xfrm>
          <a:prstGeom prst="bentConnector3">
            <a:avLst>
              <a:gd name="adj1" fmla="val 1079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B911BC6A-70BC-4603-910F-25A97B09AE52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528153" y="5285681"/>
            <a:ext cx="672826" cy="39121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C275580E-6D5B-467F-9B1D-F88074963BA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37804" y="5539259"/>
            <a:ext cx="1053526" cy="3912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C070B9D-BD85-49D4-BB8E-6D5DA635E44E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17443" y="2623930"/>
            <a:ext cx="1199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16DA928-4DBD-40C1-9FAB-9F40B051A164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1060174" y="6261629"/>
            <a:ext cx="16300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9B066D9-1B13-45BA-9C7C-63893CC6CCD9}"/>
              </a:ext>
            </a:extLst>
          </p:cNvPr>
          <p:cNvSpPr/>
          <p:nvPr/>
        </p:nvSpPr>
        <p:spPr>
          <a:xfrm>
            <a:off x="417443" y="1798984"/>
            <a:ext cx="1199326" cy="39756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Action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DD2293D-8119-4835-969A-BDC134C0522C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17443" y="1997767"/>
            <a:ext cx="1199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3BA81D3-7CD6-458B-BC95-CA80FDF1EB36}"/>
              </a:ext>
            </a:extLst>
          </p:cNvPr>
          <p:cNvSpPr txBox="1"/>
          <p:nvPr/>
        </p:nvSpPr>
        <p:spPr>
          <a:xfrm>
            <a:off x="0" y="1080400"/>
            <a:ext cx="288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Laquelle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400BB8-2A19-423B-BDF5-0945D8EAB0A5}"/>
              </a:ext>
            </a:extLst>
          </p:cNvPr>
          <p:cNvSpPr/>
          <p:nvPr/>
        </p:nvSpPr>
        <p:spPr>
          <a:xfrm>
            <a:off x="3035848" y="1086268"/>
            <a:ext cx="2885110" cy="31610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5803379-B3F6-4405-94E9-114E71B2FCC1}"/>
              </a:ext>
            </a:extLst>
          </p:cNvPr>
          <p:cNvSpPr txBox="1"/>
          <p:nvPr/>
        </p:nvSpPr>
        <p:spPr>
          <a:xfrm>
            <a:off x="3048001" y="1084749"/>
            <a:ext cx="2885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Comment 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(la traiter)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AFD1211C-0203-4FA8-AC5F-1C309CCCC64C}"/>
              </a:ext>
            </a:extLst>
          </p:cNvPr>
          <p:cNvSpPr/>
          <p:nvPr/>
        </p:nvSpPr>
        <p:spPr>
          <a:xfrm>
            <a:off x="3531702" y="2100464"/>
            <a:ext cx="2002457" cy="766648"/>
          </a:xfrm>
          <a:prstGeom prst="roundRect">
            <a:avLst/>
          </a:prstGeom>
          <a:ln w="76200">
            <a:solidFill>
              <a:srgbClr val="1CFF1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Distances fixe apprises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973CE1B1-FAC1-4C9D-8857-1BB5B5F920E7}"/>
              </a:ext>
            </a:extLst>
          </p:cNvPr>
          <p:cNvSpPr/>
          <p:nvPr/>
        </p:nvSpPr>
        <p:spPr>
          <a:xfrm>
            <a:off x="3531702" y="2974758"/>
            <a:ext cx="2007706" cy="11649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Relations calculés </a:t>
            </a:r>
            <a:r>
              <a:rPr lang="fr-FR" sz="1600" dirty="0"/>
              <a:t>(connexe, recouvre)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B397F8-7752-4F05-B4CB-FD91CC13160C}"/>
              </a:ext>
            </a:extLst>
          </p:cNvPr>
          <p:cNvSpPr/>
          <p:nvPr/>
        </p:nvSpPr>
        <p:spPr>
          <a:xfrm>
            <a:off x="6096002" y="1080400"/>
            <a:ext cx="2885110" cy="31669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506720E-BD40-4E10-A7E3-D29991717B41}"/>
              </a:ext>
            </a:extLst>
          </p:cNvPr>
          <p:cNvSpPr txBox="1"/>
          <p:nvPr/>
        </p:nvSpPr>
        <p:spPr>
          <a:xfrm>
            <a:off x="6096002" y="1067502"/>
            <a:ext cx="2885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Comment 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(l’organiser)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9B8C62C-9701-44B5-A2D6-367CCC80B9AE}"/>
              </a:ext>
            </a:extLst>
          </p:cNvPr>
          <p:cNvSpPr/>
          <p:nvPr/>
        </p:nvSpPr>
        <p:spPr>
          <a:xfrm>
            <a:off x="6579703" y="2299960"/>
            <a:ext cx="2002457" cy="3975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Vecteur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71F87FC-EAD5-4F7B-8E3A-04FEC9EC9DED}"/>
              </a:ext>
            </a:extLst>
          </p:cNvPr>
          <p:cNvSpPr/>
          <p:nvPr/>
        </p:nvSpPr>
        <p:spPr>
          <a:xfrm>
            <a:off x="6579704" y="2926123"/>
            <a:ext cx="2007706" cy="3975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Matrice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28A1542-722C-4BD3-8078-835EC81F7A08}"/>
              </a:ext>
            </a:extLst>
          </p:cNvPr>
          <p:cNvSpPr/>
          <p:nvPr/>
        </p:nvSpPr>
        <p:spPr>
          <a:xfrm>
            <a:off x="6579703" y="3552286"/>
            <a:ext cx="2007706" cy="397565"/>
          </a:xfrm>
          <a:prstGeom prst="roundRect">
            <a:avLst/>
          </a:prstGeom>
          <a:ln w="76200">
            <a:solidFill>
              <a:srgbClr val="1CFF1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Graphe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AE46D0-FC0B-493C-A38A-EBA93459C3EC}"/>
              </a:ext>
            </a:extLst>
          </p:cNvPr>
          <p:cNvSpPr/>
          <p:nvPr/>
        </p:nvSpPr>
        <p:spPr>
          <a:xfrm>
            <a:off x="3035848" y="4442842"/>
            <a:ext cx="2885110" cy="2216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D88758E-569B-4987-9441-ACA5B4368FFB}"/>
              </a:ext>
            </a:extLst>
          </p:cNvPr>
          <p:cNvSpPr txBox="1"/>
          <p:nvPr/>
        </p:nvSpPr>
        <p:spPr>
          <a:xfrm>
            <a:off x="3048001" y="4442842"/>
            <a:ext cx="2885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Comment 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(l’apprendre)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77873928-372F-4D5E-BAC8-8E7A95F3CB49}"/>
              </a:ext>
            </a:extLst>
          </p:cNvPr>
          <p:cNvSpPr/>
          <p:nvPr/>
        </p:nvSpPr>
        <p:spPr>
          <a:xfrm>
            <a:off x="3531702" y="5453266"/>
            <a:ext cx="2002457" cy="397565"/>
          </a:xfrm>
          <a:prstGeom prst="roundRect">
            <a:avLst/>
          </a:prstGeom>
          <a:ln w="76200">
            <a:solidFill>
              <a:srgbClr val="1CFF1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Deep-learning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A9CC2FC3-06EF-4A85-9F3E-B10B7557C832}"/>
              </a:ext>
            </a:extLst>
          </p:cNvPr>
          <p:cNvSpPr/>
          <p:nvPr/>
        </p:nvSpPr>
        <p:spPr>
          <a:xfrm>
            <a:off x="3531703" y="6079429"/>
            <a:ext cx="2007706" cy="3975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Manuel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1AADF1-6724-43CE-9713-0454C6C817A7}"/>
              </a:ext>
            </a:extLst>
          </p:cNvPr>
          <p:cNvSpPr/>
          <p:nvPr/>
        </p:nvSpPr>
        <p:spPr>
          <a:xfrm>
            <a:off x="9325914" y="1067502"/>
            <a:ext cx="2630339" cy="31669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A15E9E7-A604-43C2-9FFE-F2C752A0AA8A}"/>
              </a:ext>
            </a:extLst>
          </p:cNvPr>
          <p:cNvSpPr txBox="1"/>
          <p:nvPr/>
        </p:nvSpPr>
        <p:spPr>
          <a:xfrm>
            <a:off x="9156153" y="1096839"/>
            <a:ext cx="2885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Comment (détecter)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E70A601C-AEE3-488F-9D76-F3EA6A9979E6}"/>
              </a:ext>
            </a:extLst>
          </p:cNvPr>
          <p:cNvSpPr/>
          <p:nvPr/>
        </p:nvSpPr>
        <p:spPr>
          <a:xfrm>
            <a:off x="9639857" y="2299960"/>
            <a:ext cx="2002457" cy="3975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Detectron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2E60443-2D67-45DE-A6EF-3845DC98298F}"/>
              </a:ext>
            </a:extLst>
          </p:cNvPr>
          <p:cNvSpPr/>
          <p:nvPr/>
        </p:nvSpPr>
        <p:spPr>
          <a:xfrm>
            <a:off x="9639858" y="2926123"/>
            <a:ext cx="2007706" cy="3975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Yolo v3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07A6733-2FD2-4718-8FD4-451632606045}"/>
              </a:ext>
            </a:extLst>
          </p:cNvPr>
          <p:cNvSpPr/>
          <p:nvPr/>
        </p:nvSpPr>
        <p:spPr>
          <a:xfrm>
            <a:off x="9639857" y="3552285"/>
            <a:ext cx="2007706" cy="397565"/>
          </a:xfrm>
          <a:prstGeom prst="roundRect">
            <a:avLst/>
          </a:prstGeom>
          <a:ln w="76200">
            <a:solidFill>
              <a:srgbClr val="1CFF1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Tensorflow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80B85B2-BC89-48A7-9BBA-36B669275A9E}"/>
              </a:ext>
            </a:extLst>
          </p:cNvPr>
          <p:cNvSpPr txBox="1"/>
          <p:nvPr/>
        </p:nvSpPr>
        <p:spPr>
          <a:xfrm>
            <a:off x="3455240" y="269748"/>
            <a:ext cx="2291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Relations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A5DD469-B69D-4D0A-9D79-8947029EAF12}"/>
              </a:ext>
            </a:extLst>
          </p:cNvPr>
          <p:cNvSpPr txBox="1"/>
          <p:nvPr/>
        </p:nvSpPr>
        <p:spPr>
          <a:xfrm>
            <a:off x="9802456" y="202749"/>
            <a:ext cx="1677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Objets</a:t>
            </a:r>
          </a:p>
        </p:txBody>
      </p:sp>
    </p:spTree>
    <p:extLst>
      <p:ext uri="{BB962C8B-B14F-4D97-AF65-F5344CB8AC3E}">
        <p14:creationId xmlns:p14="http://schemas.microsoft.com/office/powerpoint/2010/main" val="91289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55CE36D-73E4-444E-8A3E-0EF40B1B9142}"/>
              </a:ext>
            </a:extLst>
          </p:cNvPr>
          <p:cNvSpPr/>
          <p:nvPr/>
        </p:nvSpPr>
        <p:spPr>
          <a:xfrm>
            <a:off x="5977685" y="1111613"/>
            <a:ext cx="984757" cy="12190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374C67-7646-4D23-AB90-F8751AD278A6}"/>
              </a:ext>
            </a:extLst>
          </p:cNvPr>
          <p:cNvSpPr/>
          <p:nvPr/>
        </p:nvSpPr>
        <p:spPr>
          <a:xfrm>
            <a:off x="7019658" y="1111613"/>
            <a:ext cx="984757" cy="121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E6F6F1-31AA-4EDC-9FE8-20AD0B01B8C6}"/>
              </a:ext>
            </a:extLst>
          </p:cNvPr>
          <p:cNvSpPr/>
          <p:nvPr/>
        </p:nvSpPr>
        <p:spPr>
          <a:xfrm>
            <a:off x="4976178" y="1112086"/>
            <a:ext cx="935816" cy="121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75F3147-CD32-4A5A-8E58-BBC5D4AF46BE}"/>
              </a:ext>
            </a:extLst>
          </p:cNvPr>
          <p:cNvSpPr/>
          <p:nvPr/>
        </p:nvSpPr>
        <p:spPr>
          <a:xfrm>
            <a:off x="5464692" y="1909128"/>
            <a:ext cx="357387" cy="33274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70CF9AA-A83B-492F-AE91-2482AEC66A7A}"/>
              </a:ext>
            </a:extLst>
          </p:cNvPr>
          <p:cNvSpPr/>
          <p:nvPr/>
        </p:nvSpPr>
        <p:spPr>
          <a:xfrm>
            <a:off x="5468607" y="1183323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E80382-0212-424E-B496-0DADA165E11D}"/>
              </a:ext>
            </a:extLst>
          </p:cNvPr>
          <p:cNvCxnSpPr>
            <a:stCxn id="20" idx="0"/>
            <a:endCxn id="21" idx="4"/>
          </p:cNvCxnSpPr>
          <p:nvPr/>
        </p:nvCxnSpPr>
        <p:spPr>
          <a:xfrm flipV="1">
            <a:off x="5643386" y="1516063"/>
            <a:ext cx="3915" cy="393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739A14-4A0E-487B-BF72-A2A090C7595F}"/>
              </a:ext>
            </a:extLst>
          </p:cNvPr>
          <p:cNvSpPr/>
          <p:nvPr/>
        </p:nvSpPr>
        <p:spPr>
          <a:xfrm>
            <a:off x="7557156" y="1917244"/>
            <a:ext cx="357387" cy="33274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B408E4E-C2C5-490E-B01E-9747A678774E}"/>
              </a:ext>
            </a:extLst>
          </p:cNvPr>
          <p:cNvSpPr/>
          <p:nvPr/>
        </p:nvSpPr>
        <p:spPr>
          <a:xfrm>
            <a:off x="7111140" y="1168314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3814031-8527-43E9-B3E7-3A3D4B6C65AA}"/>
              </a:ext>
            </a:extLst>
          </p:cNvPr>
          <p:cNvCxnSpPr>
            <a:cxnSpLocks/>
            <a:stCxn id="37" idx="1"/>
            <a:endCxn id="38" idx="4"/>
          </p:cNvCxnSpPr>
          <p:nvPr/>
        </p:nvCxnSpPr>
        <p:spPr>
          <a:xfrm flipH="1" flipV="1">
            <a:off x="7289834" y="1501054"/>
            <a:ext cx="319660" cy="46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36E0996D-723B-41E8-A176-444764520FE0}"/>
              </a:ext>
            </a:extLst>
          </p:cNvPr>
          <p:cNvSpPr/>
          <p:nvPr/>
        </p:nvSpPr>
        <p:spPr>
          <a:xfrm>
            <a:off x="6536887" y="1917244"/>
            <a:ext cx="357387" cy="33274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600811E-95AD-4889-B8AB-725BB5A3BEA7}"/>
              </a:ext>
            </a:extLst>
          </p:cNvPr>
          <p:cNvSpPr/>
          <p:nvPr/>
        </p:nvSpPr>
        <p:spPr>
          <a:xfrm>
            <a:off x="6059580" y="1168314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F4C9E92-7BF7-4CF2-B598-EEB02A23D9C2}"/>
              </a:ext>
            </a:extLst>
          </p:cNvPr>
          <p:cNvCxnSpPr>
            <a:cxnSpLocks/>
            <a:stCxn id="46" idx="1"/>
            <a:endCxn id="48" idx="4"/>
          </p:cNvCxnSpPr>
          <p:nvPr/>
        </p:nvCxnSpPr>
        <p:spPr>
          <a:xfrm flipH="1" flipV="1">
            <a:off x="6238274" y="1501054"/>
            <a:ext cx="350951" cy="464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09CFE43-F5BB-42DC-A42D-12F9F651EEF9}"/>
              </a:ext>
            </a:extLst>
          </p:cNvPr>
          <p:cNvSpPr/>
          <p:nvPr/>
        </p:nvSpPr>
        <p:spPr>
          <a:xfrm>
            <a:off x="4043085" y="3242870"/>
            <a:ext cx="727643" cy="26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B 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CF538-9747-4148-8A69-4A1E9512184E}"/>
              </a:ext>
            </a:extLst>
          </p:cNvPr>
          <p:cNvSpPr/>
          <p:nvPr/>
        </p:nvSpPr>
        <p:spPr>
          <a:xfrm>
            <a:off x="4963365" y="3245361"/>
            <a:ext cx="950481" cy="26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B 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70D3D3-5C7A-4DAC-ACA8-175339A447A3}"/>
              </a:ext>
            </a:extLst>
          </p:cNvPr>
          <p:cNvSpPr/>
          <p:nvPr/>
        </p:nvSpPr>
        <p:spPr>
          <a:xfrm>
            <a:off x="6027617" y="3249228"/>
            <a:ext cx="895407" cy="26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C 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4A4C33-FFE4-4CB5-A96F-BA816986D541}"/>
              </a:ext>
            </a:extLst>
          </p:cNvPr>
          <p:cNvSpPr/>
          <p:nvPr/>
        </p:nvSpPr>
        <p:spPr>
          <a:xfrm>
            <a:off x="7170515" y="3250104"/>
            <a:ext cx="682503" cy="26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 C 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4FE071D-9AD1-4620-BC21-C6629086D4E1}"/>
              </a:ext>
            </a:extLst>
          </p:cNvPr>
          <p:cNvSpPr/>
          <p:nvPr/>
        </p:nvSpPr>
        <p:spPr>
          <a:xfrm>
            <a:off x="1985241" y="3249228"/>
            <a:ext cx="913745" cy="26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B C D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39613A3-05E4-4A9A-AAB4-8864B3487286}"/>
              </a:ext>
            </a:extLst>
          </p:cNvPr>
          <p:cNvSpPr txBox="1"/>
          <p:nvPr/>
        </p:nvSpPr>
        <p:spPr>
          <a:xfrm>
            <a:off x="3136607" y="267152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/>
              <a:t>+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7C9D37-277D-460D-9E1D-6AF49DA467C8}"/>
              </a:ext>
            </a:extLst>
          </p:cNvPr>
          <p:cNvCxnSpPr>
            <a:cxnSpLocks/>
            <a:stCxn id="83" idx="2"/>
            <a:endCxn id="55" idx="0"/>
          </p:cNvCxnSpPr>
          <p:nvPr/>
        </p:nvCxnSpPr>
        <p:spPr>
          <a:xfrm flipH="1">
            <a:off x="4406907" y="2326574"/>
            <a:ext cx="14338" cy="916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E0BD3B4-294D-4B1E-AAFD-C99392E0B5F1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 flipH="1">
            <a:off x="5438606" y="2326574"/>
            <a:ext cx="5480" cy="918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341619AB-C81B-436E-87B9-56F3883414B7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6470064" y="2330681"/>
            <a:ext cx="5257" cy="918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47852D8-7B11-468C-B6F2-2FD37CA74432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flipH="1">
            <a:off x="7511767" y="2326101"/>
            <a:ext cx="270" cy="924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C2CF255A-CC05-4322-8168-BD9EBDFB83AE}"/>
              </a:ext>
            </a:extLst>
          </p:cNvPr>
          <p:cNvSpPr/>
          <p:nvPr/>
        </p:nvSpPr>
        <p:spPr>
          <a:xfrm>
            <a:off x="7549296" y="1168314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F26E1A6-B7FD-4394-A177-9D251DC8830B}"/>
              </a:ext>
            </a:extLst>
          </p:cNvPr>
          <p:cNvSpPr/>
          <p:nvPr/>
        </p:nvSpPr>
        <p:spPr>
          <a:xfrm>
            <a:off x="5036011" y="1189039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484FC89-0F27-44BC-934B-20074D1D1FDB}"/>
              </a:ext>
            </a:extLst>
          </p:cNvPr>
          <p:cNvCxnSpPr>
            <a:cxnSpLocks/>
            <a:stCxn id="20" idx="1"/>
            <a:endCxn id="36" idx="4"/>
          </p:cNvCxnSpPr>
          <p:nvPr/>
        </p:nvCxnSpPr>
        <p:spPr>
          <a:xfrm flipH="1" flipV="1">
            <a:off x="5214705" y="1521779"/>
            <a:ext cx="302325" cy="436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377B1B13-3FEE-4C82-AC6E-99F15B860AE6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7727990" y="1501054"/>
            <a:ext cx="7860" cy="416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4D62F9D-F453-40AB-B83D-CFE80706D178}"/>
              </a:ext>
            </a:extLst>
          </p:cNvPr>
          <p:cNvSpPr/>
          <p:nvPr/>
        </p:nvSpPr>
        <p:spPr>
          <a:xfrm>
            <a:off x="3956752" y="1121546"/>
            <a:ext cx="928986" cy="1205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0380570-9C8F-40E9-A149-322327E37C36}"/>
              </a:ext>
            </a:extLst>
          </p:cNvPr>
          <p:cNvSpPr/>
          <p:nvPr/>
        </p:nvSpPr>
        <p:spPr>
          <a:xfrm>
            <a:off x="4030688" y="1917717"/>
            <a:ext cx="357387" cy="33274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F2FFABE-992F-4931-9C3A-6333E2D8D328}"/>
              </a:ext>
            </a:extLst>
          </p:cNvPr>
          <p:cNvSpPr/>
          <p:nvPr/>
        </p:nvSpPr>
        <p:spPr>
          <a:xfrm>
            <a:off x="4036299" y="1177307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25DD0A0-1228-4B30-939F-6F6F94B93A8B}"/>
              </a:ext>
            </a:extLst>
          </p:cNvPr>
          <p:cNvCxnSpPr>
            <a:cxnSpLocks/>
            <a:stCxn id="84" idx="0"/>
            <a:endCxn id="85" idx="4"/>
          </p:cNvCxnSpPr>
          <p:nvPr/>
        </p:nvCxnSpPr>
        <p:spPr>
          <a:xfrm flipV="1">
            <a:off x="4209382" y="1510047"/>
            <a:ext cx="5611" cy="407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91414B8-D121-4AB2-A737-B7772648E7B7}"/>
              </a:ext>
            </a:extLst>
          </p:cNvPr>
          <p:cNvSpPr/>
          <p:nvPr/>
        </p:nvSpPr>
        <p:spPr>
          <a:xfrm>
            <a:off x="4474455" y="1177307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7648CE78-8D40-4912-9E33-A37F7A4D1C8A}"/>
              </a:ext>
            </a:extLst>
          </p:cNvPr>
          <p:cNvCxnSpPr>
            <a:cxnSpLocks/>
            <a:stCxn id="84" idx="7"/>
            <a:endCxn id="89" idx="4"/>
          </p:cNvCxnSpPr>
          <p:nvPr/>
        </p:nvCxnSpPr>
        <p:spPr>
          <a:xfrm flipV="1">
            <a:off x="4335737" y="1510047"/>
            <a:ext cx="317412" cy="456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2CF0C37-BC5A-401D-9056-D0DDCB97F8C6}"/>
              </a:ext>
            </a:extLst>
          </p:cNvPr>
          <p:cNvSpPr txBox="1"/>
          <p:nvPr/>
        </p:nvSpPr>
        <p:spPr>
          <a:xfrm>
            <a:off x="3908004" y="742630"/>
            <a:ext cx="10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Noeud 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9E860D0-89C2-4EDD-83BE-D3B3C4184249}"/>
              </a:ext>
            </a:extLst>
          </p:cNvPr>
          <p:cNvSpPr txBox="1"/>
          <p:nvPr/>
        </p:nvSpPr>
        <p:spPr>
          <a:xfrm>
            <a:off x="4898307" y="74275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Noeud 2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942DBF8-4E7A-4E46-90B0-180CA2FB5F84}"/>
              </a:ext>
            </a:extLst>
          </p:cNvPr>
          <p:cNvSpPr txBox="1"/>
          <p:nvPr/>
        </p:nvSpPr>
        <p:spPr>
          <a:xfrm>
            <a:off x="5977877" y="73409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Noeud 3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8400F7D-6AAB-45CD-AD36-E56A0FC78A22}"/>
              </a:ext>
            </a:extLst>
          </p:cNvPr>
          <p:cNvSpPr txBox="1"/>
          <p:nvPr/>
        </p:nvSpPr>
        <p:spPr>
          <a:xfrm>
            <a:off x="6989262" y="75379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Noeud 4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F59DC7F-7254-424F-B82D-BFADB51C3F4D}"/>
              </a:ext>
            </a:extLst>
          </p:cNvPr>
          <p:cNvSpPr txBox="1"/>
          <p:nvPr/>
        </p:nvSpPr>
        <p:spPr>
          <a:xfrm>
            <a:off x="1949734" y="3579431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 1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87AEE09-65A2-4D67-B30D-BC4E9CD96345}"/>
              </a:ext>
            </a:extLst>
          </p:cNvPr>
          <p:cNvSpPr txBox="1"/>
          <p:nvPr/>
        </p:nvSpPr>
        <p:spPr>
          <a:xfrm>
            <a:off x="3911036" y="3573072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 2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AB61C93-CDAD-4783-8BD1-47FDA503D0E4}"/>
              </a:ext>
            </a:extLst>
          </p:cNvPr>
          <p:cNvSpPr txBox="1"/>
          <p:nvPr/>
        </p:nvSpPr>
        <p:spPr>
          <a:xfrm>
            <a:off x="4946226" y="3575562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 3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58EC672-1081-46CE-AB13-69A4FB61FF3A}"/>
              </a:ext>
            </a:extLst>
          </p:cNvPr>
          <p:cNvSpPr txBox="1"/>
          <p:nvPr/>
        </p:nvSpPr>
        <p:spPr>
          <a:xfrm>
            <a:off x="5982943" y="3572561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 4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1B76358-8194-4414-B3B1-1B97A1E00728}"/>
              </a:ext>
            </a:extLst>
          </p:cNvPr>
          <p:cNvSpPr txBox="1"/>
          <p:nvPr/>
        </p:nvSpPr>
        <p:spPr>
          <a:xfrm>
            <a:off x="7019387" y="3573437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 5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B157FF5D-58D7-49D2-A93C-DE192575B07D}"/>
              </a:ext>
            </a:extLst>
          </p:cNvPr>
          <p:cNvSpPr/>
          <p:nvPr/>
        </p:nvSpPr>
        <p:spPr>
          <a:xfrm>
            <a:off x="6536887" y="1168314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8C89C23D-4B2A-45A3-A1A7-5B1719CF7FB5}"/>
              </a:ext>
            </a:extLst>
          </p:cNvPr>
          <p:cNvCxnSpPr>
            <a:cxnSpLocks/>
            <a:stCxn id="46" idx="0"/>
            <a:endCxn id="132" idx="4"/>
          </p:cNvCxnSpPr>
          <p:nvPr/>
        </p:nvCxnSpPr>
        <p:spPr>
          <a:xfrm flipV="1">
            <a:off x="6715581" y="1501054"/>
            <a:ext cx="0" cy="416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FEFA178-7381-4796-8612-B07C4881EC82}"/>
              </a:ext>
            </a:extLst>
          </p:cNvPr>
          <p:cNvSpPr/>
          <p:nvPr/>
        </p:nvSpPr>
        <p:spPr>
          <a:xfrm>
            <a:off x="6529433" y="4870032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940B07D-6E38-4EA8-A269-E625527F3625}"/>
              </a:ext>
            </a:extLst>
          </p:cNvPr>
          <p:cNvSpPr/>
          <p:nvPr/>
        </p:nvSpPr>
        <p:spPr>
          <a:xfrm>
            <a:off x="5142991" y="4870032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4092FCE-6FA6-4A74-9064-196B81F1A5F0}"/>
              </a:ext>
            </a:extLst>
          </p:cNvPr>
          <p:cNvSpPr/>
          <p:nvPr/>
        </p:nvSpPr>
        <p:spPr>
          <a:xfrm>
            <a:off x="5843187" y="5948876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07AE00E-48F3-4EB8-A7F6-C07B28934A31}"/>
              </a:ext>
            </a:extLst>
          </p:cNvPr>
          <p:cNvSpPr/>
          <p:nvPr/>
        </p:nvSpPr>
        <p:spPr>
          <a:xfrm>
            <a:off x="5836212" y="4871346"/>
            <a:ext cx="357387" cy="332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E58A4F0-25E0-4F1B-9545-2C2124D60654}"/>
              </a:ext>
            </a:extLst>
          </p:cNvPr>
          <p:cNvCxnSpPr>
            <a:cxnSpLocks/>
            <a:stCxn id="67" idx="4"/>
            <a:endCxn id="67" idx="2"/>
          </p:cNvCxnSpPr>
          <p:nvPr/>
        </p:nvCxnSpPr>
        <p:spPr>
          <a:xfrm rot="5400000" flipH="1">
            <a:off x="5849349" y="6109084"/>
            <a:ext cx="166370" cy="178694"/>
          </a:xfrm>
          <a:prstGeom prst="curvedConnector4">
            <a:avLst>
              <a:gd name="adj1" fmla="val -73682"/>
              <a:gd name="adj2" fmla="val 1982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6736B33-430F-45AE-8909-A18819E20ED3}"/>
              </a:ext>
            </a:extLst>
          </p:cNvPr>
          <p:cNvCxnSpPr>
            <a:cxnSpLocks/>
            <a:stCxn id="61" idx="4"/>
            <a:endCxn id="67" idx="1"/>
          </p:cNvCxnSpPr>
          <p:nvPr/>
        </p:nvCxnSpPr>
        <p:spPr>
          <a:xfrm>
            <a:off x="5321685" y="5202772"/>
            <a:ext cx="573840" cy="794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BAF15E3-EE50-4CAC-AFC2-4F1ED1DFBF3D}"/>
              </a:ext>
            </a:extLst>
          </p:cNvPr>
          <p:cNvCxnSpPr>
            <a:cxnSpLocks/>
            <a:stCxn id="68" idx="4"/>
            <a:endCxn id="67" idx="0"/>
          </p:cNvCxnSpPr>
          <p:nvPr/>
        </p:nvCxnSpPr>
        <p:spPr>
          <a:xfrm>
            <a:off x="6014906" y="5204086"/>
            <a:ext cx="6975" cy="744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2FD1B3CA-BA8F-446C-94D8-42D0AEC0C211}"/>
              </a:ext>
            </a:extLst>
          </p:cNvPr>
          <p:cNvCxnSpPr>
            <a:cxnSpLocks/>
            <a:stCxn id="49" idx="2"/>
            <a:endCxn id="68" idx="6"/>
          </p:cNvCxnSpPr>
          <p:nvPr/>
        </p:nvCxnSpPr>
        <p:spPr>
          <a:xfrm flipH="1">
            <a:off x="6193599" y="5036402"/>
            <a:ext cx="335834" cy="1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44F62E63-20D7-4126-9972-2A6C1C41C357}"/>
              </a:ext>
            </a:extLst>
          </p:cNvPr>
          <p:cNvCxnSpPr>
            <a:cxnSpLocks/>
            <a:stCxn id="61" idx="0"/>
            <a:endCxn id="49" idx="0"/>
          </p:cNvCxnSpPr>
          <p:nvPr/>
        </p:nvCxnSpPr>
        <p:spPr>
          <a:xfrm rot="5400000" flipH="1" flipV="1">
            <a:off x="6014906" y="4176811"/>
            <a:ext cx="12700" cy="1386442"/>
          </a:xfrm>
          <a:prstGeom prst="curved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05827024-63A2-47DB-AC0A-D31BD0CABCC8}"/>
              </a:ext>
            </a:extLst>
          </p:cNvPr>
          <p:cNvCxnSpPr>
            <a:cxnSpLocks/>
            <a:stCxn id="84" idx="5"/>
            <a:endCxn id="84" idx="6"/>
          </p:cNvCxnSpPr>
          <p:nvPr/>
        </p:nvCxnSpPr>
        <p:spPr>
          <a:xfrm rot="5400000" flipH="1" flipV="1">
            <a:off x="4303085" y="2116739"/>
            <a:ext cx="117641" cy="52338"/>
          </a:xfrm>
          <a:prstGeom prst="curvedConnector4">
            <a:avLst>
              <a:gd name="adj1" fmla="val -78033"/>
              <a:gd name="adj2" fmla="val 5874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56">
            <a:extLst>
              <a:ext uri="{FF2B5EF4-FFF2-40B4-BE49-F238E27FC236}">
                <a16:creationId xmlns:a16="http://schemas.microsoft.com/office/drawing/2014/main" id="{1B22E274-4651-4737-98D8-5464CE3D8CFD}"/>
              </a:ext>
            </a:extLst>
          </p:cNvPr>
          <p:cNvCxnSpPr>
            <a:cxnSpLocks/>
            <a:stCxn id="20" idx="3"/>
            <a:endCxn id="20" idx="2"/>
          </p:cNvCxnSpPr>
          <p:nvPr/>
        </p:nvCxnSpPr>
        <p:spPr>
          <a:xfrm rot="5400000" flipH="1">
            <a:off x="5432040" y="2108150"/>
            <a:ext cx="117641" cy="52338"/>
          </a:xfrm>
          <a:prstGeom prst="curvedConnector4">
            <a:avLst>
              <a:gd name="adj1" fmla="val -78033"/>
              <a:gd name="adj2" fmla="val 5367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56">
            <a:extLst>
              <a:ext uri="{FF2B5EF4-FFF2-40B4-BE49-F238E27FC236}">
                <a16:creationId xmlns:a16="http://schemas.microsoft.com/office/drawing/2014/main" id="{875B0774-E3A5-4160-9AE5-30135504A2F0}"/>
              </a:ext>
            </a:extLst>
          </p:cNvPr>
          <p:cNvCxnSpPr>
            <a:cxnSpLocks/>
            <a:stCxn id="46" idx="3"/>
            <a:endCxn id="46" idx="2"/>
          </p:cNvCxnSpPr>
          <p:nvPr/>
        </p:nvCxnSpPr>
        <p:spPr>
          <a:xfrm rot="5400000" flipH="1">
            <a:off x="6504235" y="2116266"/>
            <a:ext cx="117641" cy="52338"/>
          </a:xfrm>
          <a:prstGeom prst="curvedConnector4">
            <a:avLst>
              <a:gd name="adj1" fmla="val -78033"/>
              <a:gd name="adj2" fmla="val 5367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56">
            <a:extLst>
              <a:ext uri="{FF2B5EF4-FFF2-40B4-BE49-F238E27FC236}">
                <a16:creationId xmlns:a16="http://schemas.microsoft.com/office/drawing/2014/main" id="{71F1C346-D543-4078-B941-46A45B19B6CB}"/>
              </a:ext>
            </a:extLst>
          </p:cNvPr>
          <p:cNvCxnSpPr>
            <a:cxnSpLocks/>
            <a:stCxn id="37" idx="3"/>
            <a:endCxn id="37" idx="2"/>
          </p:cNvCxnSpPr>
          <p:nvPr/>
        </p:nvCxnSpPr>
        <p:spPr>
          <a:xfrm rot="5400000" flipH="1">
            <a:off x="7524504" y="2116266"/>
            <a:ext cx="117641" cy="52338"/>
          </a:xfrm>
          <a:prstGeom prst="curvedConnector4">
            <a:avLst>
              <a:gd name="adj1" fmla="val -89298"/>
              <a:gd name="adj2" fmla="val 5367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72">
            <a:extLst>
              <a:ext uri="{FF2B5EF4-FFF2-40B4-BE49-F238E27FC236}">
                <a16:creationId xmlns:a16="http://schemas.microsoft.com/office/drawing/2014/main" id="{10F6ABE8-3D7E-42AD-8F3F-35CE66877C07}"/>
              </a:ext>
            </a:extLst>
          </p:cNvPr>
          <p:cNvCxnSpPr>
            <a:cxnSpLocks/>
            <a:stCxn id="61" idx="4"/>
            <a:endCxn id="61" idx="2"/>
          </p:cNvCxnSpPr>
          <p:nvPr/>
        </p:nvCxnSpPr>
        <p:spPr>
          <a:xfrm rot="5400000" flipH="1">
            <a:off x="5149153" y="5030240"/>
            <a:ext cx="166370" cy="178694"/>
          </a:xfrm>
          <a:prstGeom prst="curvedConnector4">
            <a:avLst>
              <a:gd name="adj1" fmla="val -65716"/>
              <a:gd name="adj2" fmla="val 1760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avec flèche 72">
            <a:extLst>
              <a:ext uri="{FF2B5EF4-FFF2-40B4-BE49-F238E27FC236}">
                <a16:creationId xmlns:a16="http://schemas.microsoft.com/office/drawing/2014/main" id="{CC683BA5-DA75-4F91-9529-E8A5284E1131}"/>
              </a:ext>
            </a:extLst>
          </p:cNvPr>
          <p:cNvCxnSpPr>
            <a:cxnSpLocks/>
            <a:stCxn id="68" idx="4"/>
            <a:endCxn id="68" idx="2"/>
          </p:cNvCxnSpPr>
          <p:nvPr/>
        </p:nvCxnSpPr>
        <p:spPr>
          <a:xfrm rot="5400000" flipH="1">
            <a:off x="5842374" y="5031554"/>
            <a:ext cx="166370" cy="178694"/>
          </a:xfrm>
          <a:prstGeom prst="curvedConnector4">
            <a:avLst>
              <a:gd name="adj1" fmla="val -65716"/>
              <a:gd name="adj2" fmla="val 1760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72">
            <a:extLst>
              <a:ext uri="{FF2B5EF4-FFF2-40B4-BE49-F238E27FC236}">
                <a16:creationId xmlns:a16="http://schemas.microsoft.com/office/drawing/2014/main" id="{155BDE91-1552-4915-91B7-66380950E59D}"/>
              </a:ext>
            </a:extLst>
          </p:cNvPr>
          <p:cNvCxnSpPr>
            <a:cxnSpLocks/>
            <a:stCxn id="49" idx="4"/>
            <a:endCxn id="49" idx="6"/>
          </p:cNvCxnSpPr>
          <p:nvPr/>
        </p:nvCxnSpPr>
        <p:spPr>
          <a:xfrm rot="5400000" flipH="1" flipV="1">
            <a:off x="6714288" y="5030240"/>
            <a:ext cx="166370" cy="178693"/>
          </a:xfrm>
          <a:prstGeom prst="curvedConnector4">
            <a:avLst>
              <a:gd name="adj1" fmla="val -49785"/>
              <a:gd name="adj2" fmla="val 1760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202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935</Words>
  <Application>Microsoft Office PowerPoint</Application>
  <PresentationFormat>Grand écran</PresentationFormat>
  <Paragraphs>454</Paragraphs>
  <Slides>19</Slides>
  <Notes>3</Notes>
  <HiddenSlides>4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CROP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</dc:creator>
  <cp:lastModifiedBy>JULIEN</cp:lastModifiedBy>
  <cp:revision>87</cp:revision>
  <dcterms:created xsi:type="dcterms:W3CDTF">2018-10-10T12:46:50Z</dcterms:created>
  <dcterms:modified xsi:type="dcterms:W3CDTF">2019-03-28T09:38:52Z</dcterms:modified>
</cp:coreProperties>
</file>