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e9fa48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e9fa48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e9fa4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e9fa4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e9fa48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de9fa48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e9fa48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de9fa48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e9fa48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e9fa48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e9fa482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de9fa482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du dataset choisi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601725"/>
            <a:ext cx="75057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Dataset "SpeedDating"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Participants ont un "premier rendez-vous" avec tous les autres participants du sexe opposé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Evaluation des partenaires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Questionnaire </a:t>
            </a:r>
            <a:r>
              <a:rPr lang="fr" sz="11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recueillies auprès des participants à différents moments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Choix de garder 7 variables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025" y="3231450"/>
            <a:ext cx="5229950" cy="1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00" y="235275"/>
            <a:ext cx="1832076" cy="3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7996200" y="237725"/>
            <a:ext cx="9075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CHOUKROUN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GOURDON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LE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SAGNES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fr" sz="2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Application du K-means sur le dataset</a:t>
            </a:r>
            <a:endParaRPr sz="26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Utilisation de la librairie Sklearn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On fixe le nombre des clusters à 3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Pour visualiser graphiquement ce résultat, on utilise l’analyse en composantes principales (PCA)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0" y="235275"/>
            <a:ext cx="1832076" cy="3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50" y="1619275"/>
            <a:ext cx="3911425" cy="31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Application des connectivity graph sur le dataset</a:t>
            </a:r>
            <a:endParaRPr sz="26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496675" y="1856725"/>
            <a:ext cx="40752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Epsilon-neighborhood graph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</a:rPr>
              <a:t>Tri des coefficients : mettre à zéro les arêtes avec un(e) poids/similarité trop faible (inférieure à epsilon) dans la matrice d'adjacence.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Choix du epsilon et sigma (pour la similarité)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Mutual k-nearest neighbor graph (MKNG)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Garde que les k-plus petites distances et mettre à zéro les autres</a:t>
            </a:r>
            <a:endParaRPr sz="12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975" y="1507740"/>
            <a:ext cx="2413225" cy="163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575" y="3141800"/>
            <a:ext cx="2506017" cy="16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00" y="235275"/>
            <a:ext cx="1832076" cy="3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du Spectral Clustering sur le dataset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Implémentation de l’algorithme de Shi &amp; Malik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Calcul de la matrice adjacente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Calcul du K-means avec la librairie Sklearn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On fixe le nombre des clusters à 3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Pour visualiser graphiquement ce résultat, on utilise l’analyse en composantes principales (PCA)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0" y="235275"/>
            <a:ext cx="1832076" cy="3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350" y="1619275"/>
            <a:ext cx="3911425" cy="31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Comparaison des résultats entre le K-means et le Spectral Clustering</a:t>
            </a:r>
            <a:endParaRPr sz="26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702375" y="2015775"/>
            <a:ext cx="25275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</a:rPr>
              <a:t>Cluster dominant pour le Spectral Clustering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</a:rPr>
              <a:t>Clusters plus homogènes pour le K-means</a:t>
            </a:r>
            <a:endParaRPr sz="12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0" y="235275"/>
            <a:ext cx="1832076" cy="3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275" y="1895338"/>
            <a:ext cx="2590455" cy="2113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125" y="1895350"/>
            <a:ext cx="2527500" cy="20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Choix du nombre de clusters avec une méthode unsupervised</a:t>
            </a:r>
            <a:endParaRPr sz="26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72" name="Google Shape;172;p18"/>
          <p:cNvSpPr txBox="1"/>
          <p:nvPr/>
        </p:nvSpPr>
        <p:spPr>
          <a:xfrm>
            <a:off x="506575" y="1987975"/>
            <a:ext cx="4831500" cy="28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</a:t>
            </a:r>
            <a:r>
              <a:rPr lang="fr" sz="1200"/>
              <a:t>hoisir le nombre de clusters optimal pour les méthodes K-means et Spectral Clustering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Mais c’est un critère visuel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Méthode Elbow : 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</a:rPr>
              <a:t>somme des distances au carré de chaque point à son centre assigné (centoïds)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Méthode Silhouette : moyenne des coefficients de Silhouette de tous les points (</a:t>
            </a:r>
            <a:r>
              <a:rPr lang="fr" sz="1200">
                <a:solidFill>
                  <a:srgbClr val="212121"/>
                </a:solidFill>
                <a:highlight>
                  <a:srgbClr val="FFFFFF"/>
                </a:highlight>
              </a:rPr>
              <a:t>différence entre la distance moyenne avec les points du même groupe que lui et la distance moyenne avec les points des autres groupes voisins)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Complémentarise la méthode Elbow</a:t>
            </a:r>
            <a:endParaRPr sz="12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00" y="1752113"/>
            <a:ext cx="2096517" cy="15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750" y="3290144"/>
            <a:ext cx="2511425" cy="133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00" y="235275"/>
            <a:ext cx="1832076" cy="3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