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7" r:id="rId4"/>
    <p:sldId id="269" r:id="rId5"/>
    <p:sldId id="271" r:id="rId6"/>
    <p:sldId id="270" r:id="rId7"/>
    <p:sldId id="274" r:id="rId8"/>
    <p:sldId id="275" r:id="rId9"/>
    <p:sldId id="276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uedraogo" initials="fo" lastIdx="1" clrIdx="0">
    <p:extLst>
      <p:ext uri="{19B8F6BF-5375-455C-9EA6-DF929625EA0E}">
        <p15:presenceInfo xmlns:p15="http://schemas.microsoft.com/office/powerpoint/2012/main" userId="S::fabien.ouedraogo@esme.fr::8e852b50-7d03-4d05-975c-0d495b038a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F52C2-FE54-4893-B335-65D0D80BA4E0}" v="125" dt="2020-09-23T21:11:07.264"/>
    <p1510:client id="{2C6B8C9C-CD6C-4A09-B001-7FA515022216}" v="824" dt="2020-09-23T14:35:57.467"/>
    <p1510:client id="{40FD7750-9685-4EE2-9DFE-33B069DDE855}" v="420" dt="2020-09-23T22:03:45.707"/>
    <p1510:client id="{A8B4AB2D-DA72-4008-BABF-D9627F9F649D}" v="1172" dt="2020-09-23T20:58:4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ouedraogo" userId="S::fabien.ouedraogo@esme.fr::8e852b50-7d03-4d05-975c-0d495b038af3" providerId="AD" clId="Web-{2C6B8C9C-CD6C-4A09-B001-7FA515022216}"/>
    <pc:docChg chg="addSld delSld modSld sldOrd addMainMaster delMainMaster">
      <pc:chgData name="fabien ouedraogo" userId="S::fabien.ouedraogo@esme.fr::8e852b50-7d03-4d05-975c-0d495b038af3" providerId="AD" clId="Web-{2C6B8C9C-CD6C-4A09-B001-7FA515022216}" dt="2020-09-23T14:35:57.467" v="810" actId="14100"/>
      <pc:docMkLst>
        <pc:docMk/>
      </pc:docMkLst>
      <pc:sldChg chg="addSp delSp modSp mod setBg modClrScheme delDesignElem chgLayout">
        <pc:chgData name="fabien ouedraogo" userId="S::fabien.ouedraogo@esme.fr::8e852b50-7d03-4d05-975c-0d495b038af3" providerId="AD" clId="Web-{2C6B8C9C-CD6C-4A09-B001-7FA515022216}" dt="2020-09-23T13:52:41.826" v="15" actId="20577"/>
        <pc:sldMkLst>
          <pc:docMk/>
          <pc:sldMk cId="4196320788" sldId="256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4196320788" sldId="256"/>
            <ac:spMk id="2" creationId="{53B43B3E-D33C-42CA-9C74-049BE905391A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41.826" v="15" actId="20577"/>
          <ac:spMkLst>
            <pc:docMk/>
            <pc:sldMk cId="4196320788" sldId="256"/>
            <ac:spMk id="3" creationId="{A72E55C6-8348-4B20-A129-E194A3E36145}"/>
          </ac:spMkLst>
        </pc:spChg>
        <pc:spChg chg="add del">
          <ac:chgData name="fabien ouedraogo" userId="S::fabien.ouedraogo@esme.fr::8e852b50-7d03-4d05-975c-0d495b038af3" providerId="AD" clId="Web-{2C6B8C9C-CD6C-4A09-B001-7FA515022216}" dt="2020-09-23T13:50:39.856" v="10"/>
          <ac:spMkLst>
            <pc:docMk/>
            <pc:sldMk cId="4196320788" sldId="256"/>
            <ac:spMk id="7" creationId="{5CEE3B40-0719-467B-A4F7-B7D14A4AC8D6}"/>
          </ac:spMkLst>
        </pc:spChg>
        <pc:spChg chg="add del">
          <ac:chgData name="fabien ouedraogo" userId="S::fabien.ouedraogo@esme.fr::8e852b50-7d03-4d05-975c-0d495b038af3" providerId="AD" clId="Web-{2C6B8C9C-CD6C-4A09-B001-7FA515022216}" dt="2020-09-23T13:49:23.402" v="4"/>
          <ac:spMkLst>
            <pc:docMk/>
            <pc:sldMk cId="4196320788" sldId="256"/>
            <ac:spMk id="10" creationId="{0DC895F7-4E59-40FB-87DD-ACE47F94C143}"/>
          </ac:spMkLst>
        </pc:spChg>
        <pc:picChg chg="mod">
          <ac:chgData name="fabien ouedraogo" userId="S::fabien.ouedraogo@esme.fr::8e852b50-7d03-4d05-975c-0d495b038af3" providerId="AD" clId="Web-{2C6B8C9C-CD6C-4A09-B001-7FA515022216}" dt="2020-09-23T13:48:50.120" v="3"/>
          <ac:picMkLst>
            <pc:docMk/>
            <pc:sldMk cId="4196320788" sldId="256"/>
            <ac:picMk id="5" creationId="{64F91610-C6AE-41CE-97F5-365D68987B5A}"/>
          </ac:picMkLst>
        </pc:picChg>
        <pc:picChg chg="add del">
          <ac:chgData name="fabien ouedraogo" userId="S::fabien.ouedraogo@esme.fr::8e852b50-7d03-4d05-975c-0d495b038af3" providerId="AD" clId="Web-{2C6B8C9C-CD6C-4A09-B001-7FA515022216}" dt="2020-09-23T13:50:39.856" v="10"/>
          <ac:picMkLst>
            <pc:docMk/>
            <pc:sldMk cId="4196320788" sldId="256"/>
            <ac:picMk id="8" creationId="{8D2D1CDE-6BAA-430B-9048-78C5BBF8CF23}"/>
          </ac:picMkLst>
        </pc:picChg>
        <pc:picChg chg="add del">
          <ac:chgData name="fabien ouedraogo" userId="S::fabien.ouedraogo@esme.fr::8e852b50-7d03-4d05-975c-0d495b038af3" providerId="AD" clId="Web-{2C6B8C9C-CD6C-4A09-B001-7FA515022216}" dt="2020-09-23T13:49:23.402" v="4"/>
          <ac:picMkLst>
            <pc:docMk/>
            <pc:sldMk cId="4196320788" sldId="256"/>
            <ac:picMk id="12" creationId="{1A4C720E-710D-44F8-A8D7-2BAA61E1814B}"/>
          </ac:picMkLst>
        </pc:picChg>
      </pc:sldChg>
      <pc:sldChg chg="addSp delSp modSp mod setBg modClrScheme delDesignElem addCm chgLayout">
        <pc:chgData name="fabien ouedraogo" userId="S::fabien.ouedraogo@esme.fr::8e852b50-7d03-4d05-975c-0d495b038af3" providerId="AD" clId="Web-{2C6B8C9C-CD6C-4A09-B001-7FA515022216}" dt="2020-09-23T14:17:15.110" v="605"/>
        <pc:sldMkLst>
          <pc:docMk/>
          <pc:sldMk cId="1770335935" sldId="257"/>
        </pc:sldMkLst>
        <pc:spChg chg="mod ord">
          <ac:chgData name="fabien ouedraogo" userId="S::fabien.ouedraogo@esme.fr::8e852b50-7d03-4d05-975c-0d495b038af3" providerId="AD" clId="Web-{2C6B8C9C-CD6C-4A09-B001-7FA515022216}" dt="2020-09-23T13:53:05.608" v="24" actId="1076"/>
          <ac:spMkLst>
            <pc:docMk/>
            <pc:sldMk cId="1770335935" sldId="257"/>
            <ac:spMk id="2" creationId="{98887B15-B94E-45B5-B521-E84EC83746EB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4:03:39.147" v="416" actId="20577"/>
          <ac:spMkLst>
            <pc:docMk/>
            <pc:sldMk cId="1770335935" sldId="257"/>
            <ac:spMk id="3" creationId="{256CCBDA-B9E5-4F4E-9719-FEA2DF87C468}"/>
          </ac:spMkLst>
        </pc:spChg>
        <pc:spChg chg="add del">
          <ac:chgData name="fabien ouedraogo" userId="S::fabien.ouedraogo@esme.fr::8e852b50-7d03-4d05-975c-0d495b038af3" providerId="AD" clId="Web-{2C6B8C9C-CD6C-4A09-B001-7FA515022216}" dt="2020-09-23T13:50:39.856" v="10"/>
          <ac:spMkLst>
            <pc:docMk/>
            <pc:sldMk cId="1770335935" sldId="257"/>
            <ac:spMk id="5" creationId="{50E53EDA-3B94-4F6B-9E86-D3BB9EBB9616}"/>
          </ac:spMkLst>
        </pc:spChg>
        <pc:spChg chg="add">
          <ac:chgData name="fabien ouedraogo" userId="S::fabien.ouedraogo@esme.fr::8e852b50-7d03-4d05-975c-0d495b038af3" providerId="AD" clId="Web-{2C6B8C9C-CD6C-4A09-B001-7FA515022216}" dt="2020-09-23T13:52:24.169" v="14"/>
          <ac:spMkLst>
            <pc:docMk/>
            <pc:sldMk cId="1770335935" sldId="257"/>
            <ac:spMk id="7" creationId="{3741B58E-3B65-4A01-A276-975AB2CF8A08}"/>
          </ac:spMkLst>
        </pc:spChg>
        <pc:spChg chg="add del">
          <ac:chgData name="fabien ouedraogo" userId="S::fabien.ouedraogo@esme.fr::8e852b50-7d03-4d05-975c-0d495b038af3" providerId="AD" clId="Web-{2C6B8C9C-CD6C-4A09-B001-7FA515022216}" dt="2020-09-23T13:49:23.402" v="4"/>
          <ac:spMkLst>
            <pc:docMk/>
            <pc:sldMk cId="1770335935" sldId="257"/>
            <ac:spMk id="8" creationId="{50E53EDA-3B94-4F6B-9E86-D3BB9EBB9616}"/>
          </ac:spMkLst>
        </pc:spChg>
        <pc:spChg chg="add">
          <ac:chgData name="fabien ouedraogo" userId="S::fabien.ouedraogo@esme.fr::8e852b50-7d03-4d05-975c-0d495b038af3" providerId="AD" clId="Web-{2C6B8C9C-CD6C-4A09-B001-7FA515022216}" dt="2020-09-23T13:52:24.169" v="14"/>
          <ac:spMkLst>
            <pc:docMk/>
            <pc:sldMk cId="1770335935" sldId="257"/>
            <ac:spMk id="9" creationId="{7AAC67C3-831B-4AB1-A259-DFB839CAFAFC}"/>
          </ac:spMkLst>
        </pc:spChg>
        <pc:spChg chg="add">
          <ac:chgData name="fabien ouedraogo" userId="S::fabien.ouedraogo@esme.fr::8e852b50-7d03-4d05-975c-0d495b038af3" providerId="AD" clId="Web-{2C6B8C9C-CD6C-4A09-B001-7FA515022216}" dt="2020-09-23T13:52:24.169" v="14"/>
          <ac:spMkLst>
            <pc:docMk/>
            <pc:sldMk cId="1770335935" sldId="257"/>
            <ac:spMk id="12" creationId="{054B3F04-9EAC-45C0-B3CE-0387EEA10A0C}"/>
          </ac:spMkLst>
        </pc:spChg>
        <pc:cxnChg chg="add del">
          <ac:chgData name="fabien ouedraogo" userId="S::fabien.ouedraogo@esme.fr::8e852b50-7d03-4d05-975c-0d495b038af3" providerId="AD" clId="Web-{2C6B8C9C-CD6C-4A09-B001-7FA515022216}" dt="2020-09-23T13:50:39.856" v="10"/>
          <ac:cxnSpMkLst>
            <pc:docMk/>
            <pc:sldMk cId="1770335935" sldId="257"/>
            <ac:cxnSpMk id="6" creationId="{30EFD79F-7790-479B-B7DB-BD0D8C101DDD}"/>
          </ac:cxnSpMkLst>
        </pc:cxnChg>
        <pc:cxnChg chg="add del">
          <ac:chgData name="fabien ouedraogo" userId="S::fabien.ouedraogo@esme.fr::8e852b50-7d03-4d05-975c-0d495b038af3" providerId="AD" clId="Web-{2C6B8C9C-CD6C-4A09-B001-7FA515022216}" dt="2020-09-23T13:49:23.402" v="4"/>
          <ac:cxnSpMkLst>
            <pc:docMk/>
            <pc:sldMk cId="1770335935" sldId="257"/>
            <ac:cxnSpMk id="10" creationId="{30EFD79F-7790-479B-B7DB-BD0D8C101DDD}"/>
          </ac:cxnSpMkLst>
        </pc:cxnChg>
      </pc:sldChg>
      <pc:sldChg chg="modSp del mod modClrScheme chgLayout">
        <pc:chgData name="fabien ouedraogo" userId="S::fabien.ouedraogo@esme.fr::8e852b50-7d03-4d05-975c-0d495b038af3" providerId="AD" clId="Web-{2C6B8C9C-CD6C-4A09-B001-7FA515022216}" dt="2020-09-23T14:27:56.196" v="751"/>
        <pc:sldMkLst>
          <pc:docMk/>
          <pc:sldMk cId="2515977350" sldId="258"/>
        </pc:sldMkLst>
        <pc:spChg chg="mod ord">
          <ac:chgData name="fabien ouedraogo" userId="S::fabien.ouedraogo@esme.fr::8e852b50-7d03-4d05-975c-0d495b038af3" providerId="AD" clId="Web-{2C6B8C9C-CD6C-4A09-B001-7FA515022216}" dt="2020-09-23T14:05:30.212" v="421" actId="14100"/>
          <ac:spMkLst>
            <pc:docMk/>
            <pc:sldMk cId="2515977350" sldId="258"/>
            <ac:spMk id="2" creationId="{61F795C4-112F-4DCC-9D2C-A2775939278C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2515977350" sldId="258"/>
            <ac:spMk id="3" creationId="{DE6BCFFA-6D67-4756-BF5A-EBC0BD94E22D}"/>
          </ac:spMkLst>
        </pc:spChg>
        <pc:picChg chg="mod">
          <ac:chgData name="fabien ouedraogo" userId="S::fabien.ouedraogo@esme.fr::8e852b50-7d03-4d05-975c-0d495b038af3" providerId="AD" clId="Web-{2C6B8C9C-CD6C-4A09-B001-7FA515022216}" dt="2020-09-23T14:03:45.600" v="417" actId="1076"/>
          <ac:picMkLst>
            <pc:docMk/>
            <pc:sldMk cId="2515977350" sldId="258"/>
            <ac:picMk id="5" creationId="{B2F7E89D-BE62-4E7E-8820-6ECAA89E71E8}"/>
          </ac:picMkLst>
        </pc:picChg>
        <pc:picChg chg="mod">
          <ac:chgData name="fabien ouedraogo" userId="S::fabien.ouedraogo@esme.fr::8e852b50-7d03-4d05-975c-0d495b038af3" providerId="AD" clId="Web-{2C6B8C9C-CD6C-4A09-B001-7FA515022216}" dt="2020-09-23T14:05:23.554" v="418" actId="1076"/>
          <ac:picMkLst>
            <pc:docMk/>
            <pc:sldMk cId="2515977350" sldId="258"/>
            <ac:picMk id="7" creationId="{32799073-2DB2-4948-8D29-E566EAC908CB}"/>
          </ac:picMkLst>
        </pc:picChg>
        <pc:picChg chg="mod">
          <ac:chgData name="fabien ouedraogo" userId="S::fabien.ouedraogo@esme.fr::8e852b50-7d03-4d05-975c-0d495b038af3" providerId="AD" clId="Web-{2C6B8C9C-CD6C-4A09-B001-7FA515022216}" dt="2020-09-23T14:05:26.101" v="420" actId="1076"/>
          <ac:picMkLst>
            <pc:docMk/>
            <pc:sldMk cId="2515977350" sldId="258"/>
            <ac:picMk id="9" creationId="{3988AB44-B7F5-42DE-ACAA-160C27512F2E}"/>
          </ac:picMkLst>
        </pc:picChg>
        <pc:picChg chg="mod">
          <ac:chgData name="fabien ouedraogo" userId="S::fabien.ouedraogo@esme.fr::8e852b50-7d03-4d05-975c-0d495b038af3" providerId="AD" clId="Web-{2C6B8C9C-CD6C-4A09-B001-7FA515022216}" dt="2020-09-23T14:05:24.898" v="419" actId="1076"/>
          <ac:picMkLst>
            <pc:docMk/>
            <pc:sldMk cId="2515977350" sldId="258"/>
            <ac:picMk id="11" creationId="{D44D210E-63A1-4641-91B9-488539C8E4AE}"/>
          </ac:picMkLst>
        </pc:picChg>
      </pc:sldChg>
      <pc:sldChg chg="addSp delSp modSp mod modClrScheme chgLayout">
        <pc:chgData name="fabien ouedraogo" userId="S::fabien.ouedraogo@esme.fr::8e852b50-7d03-4d05-975c-0d495b038af3" providerId="AD" clId="Web-{2C6B8C9C-CD6C-4A09-B001-7FA515022216}" dt="2020-09-23T14:27:49.555" v="750"/>
        <pc:sldMkLst>
          <pc:docMk/>
          <pc:sldMk cId="3170857018" sldId="259"/>
        </pc:sldMkLst>
        <pc:spChg chg="del mod ord">
          <ac:chgData name="fabien ouedraogo" userId="S::fabien.ouedraogo@esme.fr::8e852b50-7d03-4d05-975c-0d495b038af3" providerId="AD" clId="Web-{2C6B8C9C-CD6C-4A09-B001-7FA515022216}" dt="2020-09-23T14:19:00.252" v="610"/>
          <ac:spMkLst>
            <pc:docMk/>
            <pc:sldMk cId="3170857018" sldId="259"/>
            <ac:spMk id="2" creationId="{059EC3E5-1D7E-4BF6-BFDD-230803966DAD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3170857018" sldId="259"/>
            <ac:spMk id="3" creationId="{C231FC46-A20F-4D17-B3AA-85F8F8E965BE}"/>
          </ac:spMkLst>
        </pc:spChg>
        <pc:spChg chg="add del mod">
          <ac:chgData name="fabien ouedraogo" userId="S::fabien.ouedraogo@esme.fr::8e852b50-7d03-4d05-975c-0d495b038af3" providerId="AD" clId="Web-{2C6B8C9C-CD6C-4A09-B001-7FA515022216}" dt="2020-09-23T14:18:56.299" v="606"/>
          <ac:spMkLst>
            <pc:docMk/>
            <pc:sldMk cId="3170857018" sldId="259"/>
            <ac:spMk id="4" creationId="{FF03B50E-FF27-45A1-989E-544B29008321}"/>
          </ac:spMkLst>
        </pc:spChg>
        <pc:spChg chg="add del mod">
          <ac:chgData name="fabien ouedraogo" userId="S::fabien.ouedraogo@esme.fr::8e852b50-7d03-4d05-975c-0d495b038af3" providerId="AD" clId="Web-{2C6B8C9C-CD6C-4A09-B001-7FA515022216}" dt="2020-09-23T14:27:49.555" v="750"/>
          <ac:spMkLst>
            <pc:docMk/>
            <pc:sldMk cId="3170857018" sldId="259"/>
            <ac:spMk id="9" creationId="{8DCB7A99-A318-4465-9338-20EE24F837AB}"/>
          </ac:spMkLst>
        </pc:sp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3965409988" sldId="260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3965409988" sldId="260"/>
            <ac:spMk id="2" creationId="{E49A3693-EE52-4D40-BBB8-BC741A40C3C4}"/>
          </ac:spMkLst>
        </pc:spChg>
        <pc:picChg chg="mod ord">
          <ac:chgData name="fabien ouedraogo" userId="S::fabien.ouedraogo@esme.fr::8e852b50-7d03-4d05-975c-0d495b038af3" providerId="AD" clId="Web-{2C6B8C9C-CD6C-4A09-B001-7FA515022216}" dt="2020-09-23T13:52:06.201" v="13"/>
          <ac:picMkLst>
            <pc:docMk/>
            <pc:sldMk cId="3965409988" sldId="260"/>
            <ac:picMk id="7" creationId="{2AD68DC2-BF1F-4191-A2B5-00FEFE8E49FA}"/>
          </ac:picMkLst>
        </pc:pic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2149827836" sldId="261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2149827836" sldId="261"/>
            <ac:spMk id="2" creationId="{174CE185-6E29-417E-8F41-694B1FF744FE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2149827836" sldId="261"/>
            <ac:spMk id="3" creationId="{E37CB0FD-DBFD-4760-BA64-5AD522788633}"/>
          </ac:spMkLst>
        </pc:sp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1473859321" sldId="262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1473859321" sldId="262"/>
            <ac:spMk id="2" creationId="{C5DD51EE-88F1-4E89-83AE-6837C2D9CB89}"/>
          </ac:spMkLst>
        </pc:spChg>
        <pc:picChg chg="mod ord">
          <ac:chgData name="fabien ouedraogo" userId="S::fabien.ouedraogo@esme.fr::8e852b50-7d03-4d05-975c-0d495b038af3" providerId="AD" clId="Web-{2C6B8C9C-CD6C-4A09-B001-7FA515022216}" dt="2020-09-23T13:52:06.201" v="13"/>
          <ac:picMkLst>
            <pc:docMk/>
            <pc:sldMk cId="1473859321" sldId="262"/>
            <ac:picMk id="9" creationId="{393208EA-A114-44A0-BE23-03D418F79CF8}"/>
          </ac:picMkLst>
        </pc:pic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787912972" sldId="263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787912972" sldId="263"/>
            <ac:spMk id="2" creationId="{C2923CCC-3F5F-49C5-95A1-95AC92C12A9F}"/>
          </ac:spMkLst>
        </pc:sp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3313542256" sldId="264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3313542256" sldId="264"/>
            <ac:spMk id="2" creationId="{DEF2A8A2-E0E2-4ACB-9555-C6BDA028468C}"/>
          </ac:spMkLst>
        </pc:spChg>
        <pc:picChg chg="mod ord">
          <ac:chgData name="fabien ouedraogo" userId="S::fabien.ouedraogo@esme.fr::8e852b50-7d03-4d05-975c-0d495b038af3" providerId="AD" clId="Web-{2C6B8C9C-CD6C-4A09-B001-7FA515022216}" dt="2020-09-23T13:52:06.201" v="13"/>
          <ac:picMkLst>
            <pc:docMk/>
            <pc:sldMk cId="3313542256" sldId="264"/>
            <ac:picMk id="5" creationId="{1DAB848F-90B2-4160-A1C5-A6E1DA07BFBC}"/>
          </ac:picMkLst>
        </pc:pic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1240865302" sldId="265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1240865302" sldId="265"/>
            <ac:spMk id="2" creationId="{C4E3C49B-A141-4894-B580-5E6571ADA742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1240865302" sldId="265"/>
            <ac:spMk id="3" creationId="{DD4372CF-63B5-41C7-937F-AA21F9BA6F61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1240865302" sldId="265"/>
            <ac:spMk id="5" creationId="{30956A81-5F2B-4368-A2E8-1626153B612D}"/>
          </ac:spMkLst>
        </pc:spChg>
        <pc:picChg chg="mod ord">
          <ac:chgData name="fabien ouedraogo" userId="S::fabien.ouedraogo@esme.fr::8e852b50-7d03-4d05-975c-0d495b038af3" providerId="AD" clId="Web-{2C6B8C9C-CD6C-4A09-B001-7FA515022216}" dt="2020-09-23T13:52:06.201" v="13"/>
          <ac:picMkLst>
            <pc:docMk/>
            <pc:sldMk cId="1240865302" sldId="265"/>
            <ac:picMk id="8" creationId="{6AF4BE82-0DA8-4A55-BBD4-B034470543C1}"/>
          </ac:picMkLst>
        </pc:picChg>
        <pc:picChg chg="mod ord">
          <ac:chgData name="fabien ouedraogo" userId="S::fabien.ouedraogo@esme.fr::8e852b50-7d03-4d05-975c-0d495b038af3" providerId="AD" clId="Web-{2C6B8C9C-CD6C-4A09-B001-7FA515022216}" dt="2020-09-23T13:52:06.201" v="13"/>
          <ac:picMkLst>
            <pc:docMk/>
            <pc:sldMk cId="1240865302" sldId="265"/>
            <ac:picMk id="10" creationId="{5EBA1029-DA4E-4E10-BDE9-B81326DC0835}"/>
          </ac:picMkLst>
        </pc:picChg>
      </pc:sldChg>
      <pc:sldChg chg="modSp mod modClrScheme chgLayout">
        <pc:chgData name="fabien ouedraogo" userId="S::fabien.ouedraogo@esme.fr::8e852b50-7d03-4d05-975c-0d495b038af3" providerId="AD" clId="Web-{2C6B8C9C-CD6C-4A09-B001-7FA515022216}" dt="2020-09-23T13:52:06.201" v="13"/>
        <pc:sldMkLst>
          <pc:docMk/>
          <pc:sldMk cId="832404320" sldId="266"/>
        </pc:sldMkLst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832404320" sldId="266"/>
            <ac:spMk id="2" creationId="{D1D78B4D-3C1F-4A5B-B2DE-23E58454C9E1}"/>
          </ac:spMkLst>
        </pc:spChg>
        <pc:spChg chg="mod ord">
          <ac:chgData name="fabien ouedraogo" userId="S::fabien.ouedraogo@esme.fr::8e852b50-7d03-4d05-975c-0d495b038af3" providerId="AD" clId="Web-{2C6B8C9C-CD6C-4A09-B001-7FA515022216}" dt="2020-09-23T13:52:06.201" v="13"/>
          <ac:spMkLst>
            <pc:docMk/>
            <pc:sldMk cId="832404320" sldId="266"/>
            <ac:spMk id="3" creationId="{999D062C-962A-48D8-945C-B6A316FBAE0B}"/>
          </ac:spMkLst>
        </pc:spChg>
      </pc:sldChg>
      <pc:sldChg chg="addSp delSp modSp new">
        <pc:chgData name="fabien ouedraogo" userId="S::fabien.ouedraogo@esme.fr::8e852b50-7d03-4d05-975c-0d495b038af3" providerId="AD" clId="Web-{2C6B8C9C-CD6C-4A09-B001-7FA515022216}" dt="2020-09-23T14:35:20.342" v="787" actId="20577"/>
        <pc:sldMkLst>
          <pc:docMk/>
          <pc:sldMk cId="4087631482" sldId="267"/>
        </pc:sldMkLst>
        <pc:spChg chg="add mod">
          <ac:chgData name="fabien ouedraogo" userId="S::fabien.ouedraogo@esme.fr::8e852b50-7d03-4d05-975c-0d495b038af3" providerId="AD" clId="Web-{2C6B8C9C-CD6C-4A09-B001-7FA515022216}" dt="2020-09-23T14:35:20.342" v="787" actId="20577"/>
          <ac:spMkLst>
            <pc:docMk/>
            <pc:sldMk cId="4087631482" sldId="267"/>
            <ac:spMk id="3" creationId="{AC79EEAE-6622-4A96-AF37-8EAA58930BE6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10:05.729" v="588" actId="14100"/>
          <ac:spMkLst>
            <pc:docMk/>
            <pc:sldMk cId="4087631482" sldId="267"/>
            <ac:spMk id="10" creationId="{42FEF2CA-DF93-4AB3-83C9-AA5530542817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10:12.402" v="590" actId="1076"/>
          <ac:spMkLst>
            <pc:docMk/>
            <pc:sldMk cId="4087631482" sldId="267"/>
            <ac:spMk id="12" creationId="{114C23FA-BD4D-4FC2-8A28-9532EC5BC6E0}"/>
          </ac:spMkLst>
        </pc:spChg>
        <pc:spChg chg="add del">
          <ac:chgData name="fabien ouedraogo" userId="S::fabien.ouedraogo@esme.fr::8e852b50-7d03-4d05-975c-0d495b038af3" providerId="AD" clId="Web-{2C6B8C9C-CD6C-4A09-B001-7FA515022216}" dt="2020-09-23T14:07:56.072" v="463"/>
          <ac:spMkLst>
            <pc:docMk/>
            <pc:sldMk cId="4087631482" sldId="267"/>
            <ac:spMk id="13" creationId="{27D7E562-28CD-41C6-ADA4-C1C9501D2BEB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09:45.354" v="584" actId="1076"/>
          <ac:spMkLst>
            <pc:docMk/>
            <pc:sldMk cId="4087631482" sldId="267"/>
            <ac:spMk id="15" creationId="{B598B6D8-909E-47E8-B5B7-020B3231005E}"/>
          </ac:spMkLst>
        </pc:spChg>
        <pc:picChg chg="add mod">
          <ac:chgData name="fabien ouedraogo" userId="S::fabien.ouedraogo@esme.fr::8e852b50-7d03-4d05-975c-0d495b038af3" providerId="AD" clId="Web-{2C6B8C9C-CD6C-4A09-B001-7FA515022216}" dt="2020-09-23T14:09:36.323" v="581" actId="1076"/>
          <ac:picMkLst>
            <pc:docMk/>
            <pc:sldMk cId="4087631482" sldId="267"/>
            <ac:picMk id="5" creationId="{BF6DEC96-87A1-4374-B829-EA9BF92D9D79}"/>
          </ac:picMkLst>
        </pc:picChg>
        <pc:picChg chg="add mod">
          <ac:chgData name="fabien ouedraogo" userId="S::fabien.ouedraogo@esme.fr::8e852b50-7d03-4d05-975c-0d495b038af3" providerId="AD" clId="Web-{2C6B8C9C-CD6C-4A09-B001-7FA515022216}" dt="2020-09-23T14:10:18.167" v="591" actId="1076"/>
          <ac:picMkLst>
            <pc:docMk/>
            <pc:sldMk cId="4087631482" sldId="267"/>
            <ac:picMk id="7" creationId="{958A30FA-9C1F-4889-9199-FB0E3793837C}"/>
          </ac:picMkLst>
        </pc:picChg>
        <pc:picChg chg="add mod">
          <ac:chgData name="fabien ouedraogo" userId="S::fabien.ouedraogo@esme.fr::8e852b50-7d03-4d05-975c-0d495b038af3" providerId="AD" clId="Web-{2C6B8C9C-CD6C-4A09-B001-7FA515022216}" dt="2020-09-23T14:10:22.355" v="592" actId="1076"/>
          <ac:picMkLst>
            <pc:docMk/>
            <pc:sldMk cId="4087631482" sldId="267"/>
            <ac:picMk id="9" creationId="{5F6A37A5-CE1C-437E-9C4C-2102776F6227}"/>
          </ac:picMkLst>
        </pc:picChg>
      </pc:sldChg>
      <pc:sldChg chg="add del replId">
        <pc:chgData name="fabien ouedraogo" userId="S::fabien.ouedraogo@esme.fr::8e852b50-7d03-4d05-975c-0d495b038af3" providerId="AD" clId="Web-{2C6B8C9C-CD6C-4A09-B001-7FA515022216}" dt="2020-09-23T14:06:00.305" v="424"/>
        <pc:sldMkLst>
          <pc:docMk/>
          <pc:sldMk cId="1253713138" sldId="268"/>
        </pc:sldMkLst>
      </pc:sldChg>
      <pc:sldChg chg="addSp delSp modSp new ord">
        <pc:chgData name="fabien ouedraogo" userId="S::fabien.ouedraogo@esme.fr::8e852b50-7d03-4d05-975c-0d495b038af3" providerId="AD" clId="Web-{2C6B8C9C-CD6C-4A09-B001-7FA515022216}" dt="2020-09-23T14:32:50.856" v="753"/>
        <pc:sldMkLst>
          <pc:docMk/>
          <pc:sldMk cId="4061337001" sldId="268"/>
        </pc:sldMkLst>
        <pc:spChg chg="add del mod">
          <ac:chgData name="fabien ouedraogo" userId="S::fabien.ouedraogo@esme.fr::8e852b50-7d03-4d05-975c-0d495b038af3" providerId="AD" clId="Web-{2C6B8C9C-CD6C-4A09-B001-7FA515022216}" dt="2020-09-23T14:21:18.222" v="633"/>
          <ac:spMkLst>
            <pc:docMk/>
            <pc:sldMk cId="4061337001" sldId="268"/>
            <ac:spMk id="5" creationId="{BFFD5732-A347-4227-A0FA-3305C2C508F8}"/>
          </ac:spMkLst>
        </pc:spChg>
        <pc:spChg chg="add del mod">
          <ac:chgData name="fabien ouedraogo" userId="S::fabien.ouedraogo@esme.fr::8e852b50-7d03-4d05-975c-0d495b038af3" providerId="AD" clId="Web-{2C6B8C9C-CD6C-4A09-B001-7FA515022216}" dt="2020-09-23T14:23:49.411" v="683"/>
          <ac:spMkLst>
            <pc:docMk/>
            <pc:sldMk cId="4061337001" sldId="268"/>
            <ac:spMk id="7" creationId="{5E77CF4F-1EA0-46B2-BD7D-5DE75C7D5321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23:36.286" v="682" actId="1076"/>
          <ac:spMkLst>
            <pc:docMk/>
            <pc:sldMk cId="4061337001" sldId="268"/>
            <ac:spMk id="8" creationId="{E119C62B-DF88-4B6A-A4FB-0A6F6BAF1181}"/>
          </ac:spMkLst>
        </pc:spChg>
        <pc:spChg chg="add del mod">
          <ac:chgData name="fabien ouedraogo" userId="S::fabien.ouedraogo@esme.fr::8e852b50-7d03-4d05-975c-0d495b038af3" providerId="AD" clId="Web-{2C6B8C9C-CD6C-4A09-B001-7FA515022216}" dt="2020-09-23T14:32:50.856" v="753"/>
          <ac:spMkLst>
            <pc:docMk/>
            <pc:sldMk cId="4061337001" sldId="268"/>
            <ac:spMk id="12" creationId="{ED79DF5E-15C1-4119-B316-91F66C477D0E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24:59.678" v="737" actId="1076"/>
          <ac:spMkLst>
            <pc:docMk/>
            <pc:sldMk cId="4061337001" sldId="268"/>
            <ac:spMk id="13" creationId="{A2490A6A-E88C-4EEE-94E1-CF07594168E9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25:03.412" v="738" actId="1076"/>
          <ac:spMkLst>
            <pc:docMk/>
            <pc:sldMk cId="4061337001" sldId="268"/>
            <ac:spMk id="14" creationId="{984B0434-0A0A-4573-BAED-A28B48478557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26:17.382" v="743" actId="1076"/>
          <ac:spMkLst>
            <pc:docMk/>
            <pc:sldMk cId="4061337001" sldId="268"/>
            <ac:spMk id="15" creationId="{AC6DFAE9-AB90-4AB0-9272-2BA872F1CBF9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26:40.523" v="748" actId="20577"/>
          <ac:spMkLst>
            <pc:docMk/>
            <pc:sldMk cId="4061337001" sldId="268"/>
            <ac:spMk id="16" creationId="{7F9001FD-CB0B-49BE-B81C-171FEBA0B069}"/>
          </ac:spMkLst>
        </pc:spChg>
        <pc:picChg chg="add del">
          <ac:chgData name="fabien ouedraogo" userId="S::fabien.ouedraogo@esme.fr::8e852b50-7d03-4d05-975c-0d495b038af3" providerId="AD" clId="Web-{2C6B8C9C-CD6C-4A09-B001-7FA515022216}" dt="2020-09-23T14:21:17.206" v="632"/>
          <ac:picMkLst>
            <pc:docMk/>
            <pc:sldMk cId="4061337001" sldId="268"/>
            <ac:picMk id="3" creationId="{82DA071D-07A4-4C2F-A159-834EA9242FE9}"/>
          </ac:picMkLst>
        </pc:picChg>
        <pc:picChg chg="add del mod">
          <ac:chgData name="fabien ouedraogo" userId="S::fabien.ouedraogo@esme.fr::8e852b50-7d03-4d05-975c-0d495b038af3" providerId="AD" clId="Web-{2C6B8C9C-CD6C-4A09-B001-7FA515022216}" dt="2020-09-23T14:23:02.145" v="663"/>
          <ac:picMkLst>
            <pc:docMk/>
            <pc:sldMk cId="4061337001" sldId="268"/>
            <ac:picMk id="10" creationId="{EC2EF2CA-792E-49D0-A232-9B78E11198DE}"/>
          </ac:picMkLst>
        </pc:picChg>
      </pc:sldChg>
      <pc:sldChg chg="addSp delSp modSp new">
        <pc:chgData name="fabien ouedraogo" userId="S::fabien.ouedraogo@esme.fr::8e852b50-7d03-4d05-975c-0d495b038af3" providerId="AD" clId="Web-{2C6B8C9C-CD6C-4A09-B001-7FA515022216}" dt="2020-09-23T14:35:57.467" v="810" actId="14100"/>
        <pc:sldMkLst>
          <pc:docMk/>
          <pc:sldMk cId="738062087" sldId="269"/>
        </pc:sldMkLst>
        <pc:spChg chg="add del mod">
          <ac:chgData name="fabien ouedraogo" userId="S::fabien.ouedraogo@esme.fr::8e852b50-7d03-4d05-975c-0d495b038af3" providerId="AD" clId="Web-{2C6B8C9C-CD6C-4A09-B001-7FA515022216}" dt="2020-09-23T14:33:55.013" v="760"/>
          <ac:spMkLst>
            <pc:docMk/>
            <pc:sldMk cId="738062087" sldId="269"/>
            <ac:spMk id="2" creationId="{B85759D0-4DD3-43D6-9349-0D24617A48F3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35:28.279" v="790" actId="14100"/>
          <ac:spMkLst>
            <pc:docMk/>
            <pc:sldMk cId="738062087" sldId="269"/>
            <ac:spMk id="4" creationId="{30077A6A-50EE-45C4-A487-478CCFC79EB8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35:45.420" v="807" actId="1076"/>
          <ac:spMkLst>
            <pc:docMk/>
            <pc:sldMk cId="738062087" sldId="269"/>
            <ac:spMk id="5" creationId="{55783A4A-8499-47C3-B1A5-280DB42D00AC}"/>
          </ac:spMkLst>
        </pc:spChg>
        <pc:spChg chg="add mod">
          <ac:chgData name="fabien ouedraogo" userId="S::fabien.ouedraogo@esme.fr::8e852b50-7d03-4d05-975c-0d495b038af3" providerId="AD" clId="Web-{2C6B8C9C-CD6C-4A09-B001-7FA515022216}" dt="2020-09-23T14:35:57.467" v="810" actId="14100"/>
          <ac:spMkLst>
            <pc:docMk/>
            <pc:sldMk cId="738062087" sldId="269"/>
            <ac:spMk id="6" creationId="{471F138B-884B-4C90-B0B9-171D4D913055}"/>
          </ac:spMkLst>
        </pc:spChg>
      </pc:sldChg>
      <pc:sldMasterChg chg="del delSldLayout">
        <pc:chgData name="fabien ouedraogo" userId="S::fabien.ouedraogo@esme.fr::8e852b50-7d03-4d05-975c-0d495b038af3" providerId="AD" clId="Web-{2C6B8C9C-CD6C-4A09-B001-7FA515022216}" dt="2020-09-23T13:47:56.026" v="0"/>
        <pc:sldMasterMkLst>
          <pc:docMk/>
          <pc:sldMasterMk cId="2923325519" sldId="2147483660"/>
        </pc:sldMasterMkLst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4120476331" sldId="2147483661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2862742430" sldId="2147483662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930192751" sldId="2147483663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11565560" sldId="2147483664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358743044" sldId="2147483665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4063339624" sldId="2147483666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4111975717" sldId="2147483667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885782831" sldId="2147483668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430513241" sldId="2147483669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2223088828" sldId="2147483670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1161554133" sldId="2147483671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986238930" sldId="2147483672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450048334" sldId="2147483673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513312189" sldId="2147483674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1037373926" sldId="2147483675"/>
          </pc:sldLayoutMkLst>
        </pc:sldLayoutChg>
        <pc:sldLayoutChg chg="del">
          <pc:chgData name="fabien ouedraogo" userId="S::fabien.ouedraogo@esme.fr::8e852b50-7d03-4d05-975c-0d495b038af3" providerId="AD" clId="Web-{2C6B8C9C-CD6C-4A09-B001-7FA515022216}" dt="2020-09-23T13:47:56.026" v="0"/>
          <pc:sldLayoutMkLst>
            <pc:docMk/>
            <pc:sldMasterMk cId="2923325519" sldId="2147483660"/>
            <pc:sldLayoutMk cId="3667887712" sldId="2147483676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48:12.713" v="1"/>
        <pc:sldMasterMkLst>
          <pc:docMk/>
          <pc:sldMasterMk cId="1902243329" sldId="2147483677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1825882108" sldId="214748367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2195492397" sldId="214748367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1264244230" sldId="214748368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2894820328" sldId="214748368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820046595" sldId="214748368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125469879" sldId="214748368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990474883" sldId="214748368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3730799000" sldId="214748368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707325476" sldId="214748368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653892908" sldId="214748368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8:12.713" v="1"/>
          <pc:sldLayoutMkLst>
            <pc:docMk/>
            <pc:sldMasterMk cId="1902243329" sldId="2147483677"/>
            <pc:sldLayoutMk cId="1182471397" sldId="2147483688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49:23.402" v="4"/>
        <pc:sldMasterMkLst>
          <pc:docMk/>
          <pc:sldMasterMk cId="3080772640" sldId="2147483689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540463451" sldId="214748369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1944994219" sldId="214748369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2177699998" sldId="214748369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1827829533" sldId="214748369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945950129" sldId="214748369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462123083" sldId="214748369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1783130528" sldId="214748369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853664185" sldId="214748369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2677115430" sldId="214748369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699346905" sldId="214748369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2797118759" sldId="214748370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264152069" sldId="214748370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182980176" sldId="214748370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453985996" sldId="214748370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4128222725" sldId="214748370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4184160677" sldId="214748370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49:23.402" v="4"/>
          <pc:sldLayoutMkLst>
            <pc:docMk/>
            <pc:sldMasterMk cId="3080772640" sldId="2147483689"/>
            <pc:sldLayoutMk cId="3998793960" sldId="2147483706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50:39.856" v="10"/>
        <pc:sldMasterMkLst>
          <pc:docMk/>
          <pc:sldMasterMk cId="2169408585" sldId="2147483707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046611178" sldId="214748370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639083174" sldId="214748370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2158928740" sldId="214748371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1354140643" sldId="214748371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4258939369" sldId="214748371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1028863897" sldId="214748371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401879742" sldId="214748371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627604188" sldId="214748371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2516014757" sldId="214748371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526742171" sldId="214748371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539125501" sldId="214748371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1888517245" sldId="214748371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1701983665" sldId="214748372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29648064" sldId="214748372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1051726604" sldId="214748372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636803956" sldId="214748372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39.856" v="10"/>
          <pc:sldLayoutMkLst>
            <pc:docMk/>
            <pc:sldMasterMk cId="2169408585" sldId="2147483707"/>
            <pc:sldLayoutMk cId="3799334570" sldId="2147483724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50:48.918" v="11"/>
        <pc:sldMasterMkLst>
          <pc:docMk/>
          <pc:sldMasterMk cId="2218672527" sldId="2147483725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1222308835" sldId="214748372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788353868" sldId="214748372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2477689565" sldId="214748372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1235916895" sldId="214748372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858550376" sldId="214748373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092151496" sldId="214748373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2635832058" sldId="214748373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695079801" sldId="214748373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351658605" sldId="214748373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885889894" sldId="214748373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2894739464" sldId="214748373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2649790139" sldId="214748373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4126864910" sldId="214748373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527220828" sldId="214748373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733614530" sldId="214748374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2601955328" sldId="214748374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0:48.918" v="11"/>
          <pc:sldLayoutMkLst>
            <pc:docMk/>
            <pc:sldMasterMk cId="2218672527" sldId="2147483725"/>
            <pc:sldLayoutMk cId="3231732557" sldId="2147483742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51:44.310" v="12"/>
        <pc:sldMasterMkLst>
          <pc:docMk/>
          <pc:sldMasterMk cId="1173340674" sldId="2147483743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1473098555" sldId="214748374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3181667209" sldId="214748374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402739918" sldId="214748374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1082482807" sldId="214748374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2475089042" sldId="214748374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3150355159" sldId="214748374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691588143" sldId="214748375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1275415959" sldId="214748375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2995802520" sldId="214748375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4083670570" sldId="214748375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842635950" sldId="214748375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486492655" sldId="214748375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3874864959" sldId="214748375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576185631" sldId="214748375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2152817657" sldId="214748375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3169154132" sldId="214748375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1:44.310" v="12"/>
          <pc:sldLayoutMkLst>
            <pc:docMk/>
            <pc:sldMasterMk cId="1173340674" sldId="2147483743"/>
            <pc:sldLayoutMk cId="3124160296" sldId="2147483760"/>
          </pc:sldLayoutMkLst>
        </pc:sldLayoutChg>
      </pc:sldMasterChg>
      <pc:sldMasterChg chg="add del addSldLayout delSldLayout modSldLayout">
        <pc:chgData name="fabien ouedraogo" userId="S::fabien.ouedraogo@esme.fr::8e852b50-7d03-4d05-975c-0d495b038af3" providerId="AD" clId="Web-{2C6B8C9C-CD6C-4A09-B001-7FA515022216}" dt="2020-09-23T13:52:06.201" v="13"/>
        <pc:sldMasterMkLst>
          <pc:docMk/>
          <pc:sldMasterMk cId="2171946820" sldId="2147483761"/>
        </pc:sldMasterMkLst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863760056" sldId="2147483762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453189523" sldId="2147483763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755319857" sldId="2147483764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2433427758" sldId="2147483765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205720086" sldId="2147483766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720083972" sldId="2147483767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1247532958" sldId="2147483768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017892063" sldId="2147483769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229223530" sldId="2147483770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947598321" sldId="2147483771"/>
          </pc:sldLayoutMkLst>
        </pc:sldLayoutChg>
        <pc:sldLayoutChg chg="add del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2171946820" sldId="2147483761"/>
            <pc:sldLayoutMk cId="3138350632" sldId="2147483772"/>
          </pc:sldLayoutMkLst>
        </pc:sldLayoutChg>
      </pc:sldMasterChg>
      <pc:sldMasterChg chg="add addSldLayout modSldLayout">
        <pc:chgData name="fabien ouedraogo" userId="S::fabien.ouedraogo@esme.fr::8e852b50-7d03-4d05-975c-0d495b038af3" providerId="AD" clId="Web-{2C6B8C9C-CD6C-4A09-B001-7FA515022216}" dt="2020-09-23T13:52:06.201" v="13"/>
        <pc:sldMasterMkLst>
          <pc:docMk/>
          <pc:sldMasterMk cId="853984634" sldId="2147483773"/>
        </pc:sldMasterMkLst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1486828446" sldId="2147483774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2232403072" sldId="2147483775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538491867" sldId="2147483776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1710218142" sldId="2147483777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3141405323" sldId="2147483778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3651043092" sldId="2147483779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1733385512" sldId="2147483780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1025242565" sldId="2147483781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3611295242" sldId="2147483782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3784655704" sldId="2147483783"/>
          </pc:sldLayoutMkLst>
        </pc:sldLayoutChg>
        <pc:sldLayoutChg chg="add mod replId">
          <pc:chgData name="fabien ouedraogo" userId="S::fabien.ouedraogo@esme.fr::8e852b50-7d03-4d05-975c-0d495b038af3" providerId="AD" clId="Web-{2C6B8C9C-CD6C-4A09-B001-7FA515022216}" dt="2020-09-23T13:52:06.201" v="13"/>
          <pc:sldLayoutMkLst>
            <pc:docMk/>
            <pc:sldMasterMk cId="853984634" sldId="2147483773"/>
            <pc:sldLayoutMk cId="2928857825" sldId="2147483784"/>
          </pc:sldLayoutMkLst>
        </pc:sldLayoutChg>
      </pc:sldMasterChg>
    </pc:docChg>
  </pc:docChgLst>
  <pc:docChgLst>
    <pc:chgData name="Julien Dattee" userId="S::julien.dattee@esme.fr::113e8466-c0b3-438b-9130-67f77ecd6d00" providerId="AD" clId="Web-{40FD7750-9685-4EE2-9DFE-33B069DDE855}"/>
    <pc:docChg chg="modSld">
      <pc:chgData name="Julien Dattee" userId="S::julien.dattee@esme.fr::113e8466-c0b3-438b-9130-67f77ecd6d00" providerId="AD" clId="Web-{40FD7750-9685-4EE2-9DFE-33B069DDE855}" dt="2020-09-23T22:03:45.707" v="414" actId="1076"/>
      <pc:docMkLst>
        <pc:docMk/>
      </pc:docMkLst>
      <pc:sldChg chg="modSp">
        <pc:chgData name="Julien Dattee" userId="S::julien.dattee@esme.fr::113e8466-c0b3-438b-9130-67f77ecd6d00" providerId="AD" clId="Web-{40FD7750-9685-4EE2-9DFE-33B069DDE855}" dt="2020-09-23T21:49:44.714" v="5" actId="20577"/>
        <pc:sldMkLst>
          <pc:docMk/>
          <pc:sldMk cId="4087631482" sldId="267"/>
        </pc:sldMkLst>
        <pc:spChg chg="mod">
          <ac:chgData name="Julien Dattee" userId="S::julien.dattee@esme.fr::113e8466-c0b3-438b-9130-67f77ecd6d00" providerId="AD" clId="Web-{40FD7750-9685-4EE2-9DFE-33B069DDE855}" dt="2020-09-23T21:49:44.714" v="5" actId="20577"/>
          <ac:spMkLst>
            <pc:docMk/>
            <pc:sldMk cId="4087631482" sldId="267"/>
            <ac:spMk id="12" creationId="{114C23FA-BD4D-4FC2-8A28-9532EC5BC6E0}"/>
          </ac:spMkLst>
        </pc:spChg>
      </pc:sldChg>
      <pc:sldChg chg="modSp">
        <pc:chgData name="Julien Dattee" userId="S::julien.dattee@esme.fr::113e8466-c0b3-438b-9130-67f77ecd6d00" providerId="AD" clId="Web-{40FD7750-9685-4EE2-9DFE-33B069DDE855}" dt="2020-09-23T21:59:31.564" v="117" actId="20577"/>
        <pc:sldMkLst>
          <pc:docMk/>
          <pc:sldMk cId="3192027906" sldId="272"/>
        </pc:sldMkLst>
        <pc:spChg chg="mod">
          <ac:chgData name="Julien Dattee" userId="S::julien.dattee@esme.fr::113e8466-c0b3-438b-9130-67f77ecd6d00" providerId="AD" clId="Web-{40FD7750-9685-4EE2-9DFE-33B069DDE855}" dt="2020-09-23T21:59:31.564" v="117" actId="20577"/>
          <ac:spMkLst>
            <pc:docMk/>
            <pc:sldMk cId="3192027906" sldId="272"/>
            <ac:spMk id="3" creationId="{FFD9090D-8F0A-4F3A-9E8F-F50C4C327BD1}"/>
          </ac:spMkLst>
        </pc:spChg>
      </pc:sldChg>
      <pc:sldChg chg="addSp modSp">
        <pc:chgData name="Julien Dattee" userId="S::julien.dattee@esme.fr::113e8466-c0b3-438b-9130-67f77ecd6d00" providerId="AD" clId="Web-{40FD7750-9685-4EE2-9DFE-33B069DDE855}" dt="2020-09-23T22:03:45.707" v="414" actId="1076"/>
        <pc:sldMkLst>
          <pc:docMk/>
          <pc:sldMk cId="2235898975" sldId="273"/>
        </pc:sldMkLst>
        <pc:spChg chg="add mod">
          <ac:chgData name="Julien Dattee" userId="S::julien.dattee@esme.fr::113e8466-c0b3-438b-9130-67f77ecd6d00" providerId="AD" clId="Web-{40FD7750-9685-4EE2-9DFE-33B069DDE855}" dt="2020-09-23T22:03:45.707" v="414" actId="1076"/>
          <ac:spMkLst>
            <pc:docMk/>
            <pc:sldMk cId="2235898975" sldId="273"/>
            <ac:spMk id="2" creationId="{74F95706-3020-4F87-BAEB-1B9863AE9EDB}"/>
          </ac:spMkLst>
        </pc:spChg>
      </pc:sldChg>
      <pc:sldChg chg="addSp delSp modSp">
        <pc:chgData name="Julien Dattee" userId="S::julien.dattee@esme.fr::113e8466-c0b3-438b-9130-67f77ecd6d00" providerId="AD" clId="Web-{40FD7750-9685-4EE2-9DFE-33B069DDE855}" dt="2020-09-23T21:59:00.251" v="114" actId="14100"/>
        <pc:sldMkLst>
          <pc:docMk/>
          <pc:sldMk cId="3830759717" sldId="275"/>
        </pc:sldMkLst>
        <pc:spChg chg="mod">
          <ac:chgData name="Julien Dattee" userId="S::julien.dattee@esme.fr::113e8466-c0b3-438b-9130-67f77ecd6d00" providerId="AD" clId="Web-{40FD7750-9685-4EE2-9DFE-33B069DDE855}" dt="2020-09-23T21:56:19.671" v="51" actId="1076"/>
          <ac:spMkLst>
            <pc:docMk/>
            <pc:sldMk cId="3830759717" sldId="275"/>
            <ac:spMk id="5" creationId="{E6B9C40D-8A60-49E0-99CD-82B56F3B6C31}"/>
          </ac:spMkLst>
        </pc:spChg>
        <pc:spChg chg="mod">
          <ac:chgData name="Julien Dattee" userId="S::julien.dattee@esme.fr::113e8466-c0b3-438b-9130-67f77ecd6d00" providerId="AD" clId="Web-{40FD7750-9685-4EE2-9DFE-33B069DDE855}" dt="2020-09-23T21:56:23.046" v="52" actId="1076"/>
          <ac:spMkLst>
            <pc:docMk/>
            <pc:sldMk cId="3830759717" sldId="275"/>
            <ac:spMk id="7" creationId="{3F8123AF-E277-4B30-9E6C-F59BDEF2FDF3}"/>
          </ac:spMkLst>
        </pc:spChg>
        <pc:spChg chg="mod">
          <ac:chgData name="Julien Dattee" userId="S::julien.dattee@esme.fr::113e8466-c0b3-438b-9130-67f77ecd6d00" providerId="AD" clId="Web-{40FD7750-9685-4EE2-9DFE-33B069DDE855}" dt="2020-09-23T21:55:13.483" v="39" actId="20577"/>
          <ac:spMkLst>
            <pc:docMk/>
            <pc:sldMk cId="3830759717" sldId="275"/>
            <ac:spMk id="11" creationId="{55AF272B-82BE-4300-9CB4-CA6B9739DA80}"/>
          </ac:spMkLst>
        </pc:spChg>
        <pc:spChg chg="mod">
          <ac:chgData name="Julien Dattee" userId="S::julien.dattee@esme.fr::113e8466-c0b3-438b-9130-67f77ecd6d00" providerId="AD" clId="Web-{40FD7750-9685-4EE2-9DFE-33B069DDE855}" dt="2020-09-23T21:58:53.704" v="112" actId="14100"/>
          <ac:spMkLst>
            <pc:docMk/>
            <pc:sldMk cId="3830759717" sldId="275"/>
            <ac:spMk id="17" creationId="{48A3F9BE-A305-49DD-967F-E0A31573B6A3}"/>
          </ac:spMkLst>
        </pc:spChg>
        <pc:spChg chg="add mod">
          <ac:chgData name="Julien Dattee" userId="S::julien.dattee@esme.fr::113e8466-c0b3-438b-9130-67f77ecd6d00" providerId="AD" clId="Web-{40FD7750-9685-4EE2-9DFE-33B069DDE855}" dt="2020-09-23T21:57:44.407" v="106" actId="20577"/>
          <ac:spMkLst>
            <pc:docMk/>
            <pc:sldMk cId="3830759717" sldId="275"/>
            <ac:spMk id="20" creationId="{1C7DCE84-6732-40D3-9328-A48BD288F83B}"/>
          </ac:spMkLst>
        </pc:spChg>
        <pc:picChg chg="add mod">
          <ac:chgData name="Julien Dattee" userId="S::julien.dattee@esme.fr::113e8466-c0b3-438b-9130-67f77ecd6d00" providerId="AD" clId="Web-{40FD7750-9685-4EE2-9DFE-33B069DDE855}" dt="2020-09-23T21:55:39.483" v="44" actId="14100"/>
          <ac:picMkLst>
            <pc:docMk/>
            <pc:sldMk cId="3830759717" sldId="275"/>
            <ac:picMk id="2" creationId="{1A5DBDE6-7576-4620-A0BB-ED75F53BA659}"/>
          </ac:picMkLst>
        </pc:picChg>
        <pc:picChg chg="add mod">
          <ac:chgData name="Julien Dattee" userId="S::julien.dattee@esme.fr::113e8466-c0b3-438b-9130-67f77ecd6d00" providerId="AD" clId="Web-{40FD7750-9685-4EE2-9DFE-33B069DDE855}" dt="2020-09-23T21:56:54.703" v="60" actId="1076"/>
          <ac:picMkLst>
            <pc:docMk/>
            <pc:sldMk cId="3830759717" sldId="275"/>
            <ac:picMk id="3" creationId="{FC0993B5-48B4-48B6-AAAD-2169F1B0F874}"/>
          </ac:picMkLst>
        </pc:picChg>
        <pc:picChg chg="del">
          <ac:chgData name="Julien Dattee" userId="S::julien.dattee@esme.fr::113e8466-c0b3-438b-9130-67f77ecd6d00" providerId="AD" clId="Web-{40FD7750-9685-4EE2-9DFE-33B069DDE855}" dt="2020-09-23T21:55:14.874" v="41"/>
          <ac:picMkLst>
            <pc:docMk/>
            <pc:sldMk cId="3830759717" sldId="275"/>
            <ac:picMk id="19" creationId="{D94AF841-162B-4E9F-8F69-F8D2B52585A6}"/>
          </ac:picMkLst>
        </pc:picChg>
        <pc:picChg chg="mod">
          <ac:chgData name="Julien Dattee" userId="S::julien.dattee@esme.fr::113e8466-c0b3-438b-9130-67f77ecd6d00" providerId="AD" clId="Web-{40FD7750-9685-4EE2-9DFE-33B069DDE855}" dt="2020-09-23T21:59:00.251" v="114" actId="14100"/>
          <ac:picMkLst>
            <pc:docMk/>
            <pc:sldMk cId="3830759717" sldId="275"/>
            <ac:picMk id="21" creationId="{53E7B5BF-685B-4053-861E-D3633CF71E42}"/>
          </ac:picMkLst>
        </pc:picChg>
        <pc:picChg chg="mod">
          <ac:chgData name="Julien Dattee" userId="S::julien.dattee@esme.fr::113e8466-c0b3-438b-9130-67f77ecd6d00" providerId="AD" clId="Web-{40FD7750-9685-4EE2-9DFE-33B069DDE855}" dt="2020-09-23T21:55:46.655" v="46" actId="1076"/>
          <ac:picMkLst>
            <pc:docMk/>
            <pc:sldMk cId="3830759717" sldId="275"/>
            <ac:picMk id="25" creationId="{20E45C75-C4D7-428C-B149-9FEF2869CC2C}"/>
          </ac:picMkLst>
        </pc:picChg>
        <pc:cxnChg chg="add mod">
          <ac:chgData name="Julien Dattee" userId="S::julien.dattee@esme.fr::113e8466-c0b3-438b-9130-67f77ecd6d00" providerId="AD" clId="Web-{40FD7750-9685-4EE2-9DFE-33B069DDE855}" dt="2020-09-23T21:57:57.344" v="111" actId="14100"/>
          <ac:cxnSpMkLst>
            <pc:docMk/>
            <pc:sldMk cId="3830759717" sldId="275"/>
            <ac:cxnSpMk id="22" creationId="{FF124CDC-255F-4A12-B510-E4F3B96BD2A5}"/>
          </ac:cxnSpMkLst>
        </pc:cxnChg>
        <pc:cxnChg chg="mod">
          <ac:chgData name="Julien Dattee" userId="S::julien.dattee@esme.fr::113e8466-c0b3-438b-9130-67f77ecd6d00" providerId="AD" clId="Web-{40FD7750-9685-4EE2-9DFE-33B069DDE855}" dt="2020-09-23T21:56:30.609" v="54" actId="14100"/>
          <ac:cxnSpMkLst>
            <pc:docMk/>
            <pc:sldMk cId="3830759717" sldId="275"/>
            <ac:cxnSpMk id="37" creationId="{C5961EFC-B449-4E04-9A7D-5765A8A37098}"/>
          </ac:cxnSpMkLst>
        </pc:cxnChg>
        <pc:cxnChg chg="mod">
          <ac:chgData name="Julien Dattee" userId="S::julien.dattee@esme.fr::113e8466-c0b3-438b-9130-67f77ecd6d00" providerId="AD" clId="Web-{40FD7750-9685-4EE2-9DFE-33B069DDE855}" dt="2020-09-23T21:56:35.718" v="56" actId="14100"/>
          <ac:cxnSpMkLst>
            <pc:docMk/>
            <pc:sldMk cId="3830759717" sldId="275"/>
            <ac:cxnSpMk id="38" creationId="{4902BF9B-DC5C-4AAC-BF47-373F9CC4157E}"/>
          </ac:cxnSpMkLst>
        </pc:cxnChg>
        <pc:cxnChg chg="mod">
          <ac:chgData name="Julien Dattee" userId="S::julien.dattee@esme.fr::113e8466-c0b3-438b-9130-67f77ecd6d00" providerId="AD" clId="Web-{40FD7750-9685-4EE2-9DFE-33B069DDE855}" dt="2020-09-23T21:56:09.359" v="50" actId="14100"/>
          <ac:cxnSpMkLst>
            <pc:docMk/>
            <pc:sldMk cId="3830759717" sldId="275"/>
            <ac:cxnSpMk id="39" creationId="{E33E7F6F-26CC-43F8-A2A9-AC12B548906A}"/>
          </ac:cxnSpMkLst>
        </pc:cxnChg>
        <pc:cxnChg chg="mod">
          <ac:chgData name="Julien Dattee" userId="S::julien.dattee@esme.fr::113e8466-c0b3-438b-9130-67f77ecd6d00" providerId="AD" clId="Web-{40FD7750-9685-4EE2-9DFE-33B069DDE855}" dt="2020-09-23T21:55:55.093" v="48" actId="14100"/>
          <ac:cxnSpMkLst>
            <pc:docMk/>
            <pc:sldMk cId="3830759717" sldId="275"/>
            <ac:cxnSpMk id="40" creationId="{E60126A4-7D80-4103-9CFF-95F738B139F0}"/>
          </ac:cxnSpMkLst>
        </pc:cxnChg>
      </pc:sldChg>
    </pc:docChg>
  </pc:docChgLst>
  <pc:docChgLst>
    <pc:chgData name="fabien ouedraogo" userId="S::fabien.ouedraogo@esme.fr::8e852b50-7d03-4d05-975c-0d495b038af3" providerId="AD" clId="Web-{A8B4AB2D-DA72-4008-BABF-D9627F9F649D}"/>
    <pc:docChg chg="addSld delSld modSld">
      <pc:chgData name="fabien ouedraogo" userId="S::fabien.ouedraogo@esme.fr::8e852b50-7d03-4d05-975c-0d495b038af3" providerId="AD" clId="Web-{A8B4AB2D-DA72-4008-BABF-D9627F9F649D}" dt="2020-09-23T20:58:45.903" v="1132" actId="20577"/>
      <pc:docMkLst>
        <pc:docMk/>
      </pc:docMkLst>
      <pc:sldChg chg="modSp">
        <pc:chgData name="fabien ouedraogo" userId="S::fabien.ouedraogo@esme.fr::8e852b50-7d03-4d05-975c-0d495b038af3" providerId="AD" clId="Web-{A8B4AB2D-DA72-4008-BABF-D9627F9F649D}" dt="2020-09-23T20:58:33.716" v="1126" actId="20577"/>
        <pc:sldMkLst>
          <pc:docMk/>
          <pc:sldMk cId="1770335935" sldId="257"/>
        </pc:sldMkLst>
        <pc:spChg chg="mod">
          <ac:chgData name="fabien ouedraogo" userId="S::fabien.ouedraogo@esme.fr::8e852b50-7d03-4d05-975c-0d495b038af3" providerId="AD" clId="Web-{A8B4AB2D-DA72-4008-BABF-D9627F9F649D}" dt="2020-09-23T20:58:33.716" v="1126" actId="20577"/>
          <ac:spMkLst>
            <pc:docMk/>
            <pc:sldMk cId="1770335935" sldId="257"/>
            <ac:spMk id="3" creationId="{256CCBDA-B9E5-4F4E-9719-FEA2DF87C468}"/>
          </ac:spMkLst>
        </pc:spChg>
      </pc:sldChg>
      <pc:sldChg chg="delSp del">
        <pc:chgData name="fabien ouedraogo" userId="S::fabien.ouedraogo@esme.fr::8e852b50-7d03-4d05-975c-0d495b038af3" providerId="AD" clId="Web-{A8B4AB2D-DA72-4008-BABF-D9627F9F649D}" dt="2020-09-23T19:49:12.105" v="288"/>
        <pc:sldMkLst>
          <pc:docMk/>
          <pc:sldMk cId="3170857018" sldId="259"/>
        </pc:sldMkLst>
        <pc:spChg chg="del">
          <ac:chgData name="fabien ouedraogo" userId="S::fabien.ouedraogo@esme.fr::8e852b50-7d03-4d05-975c-0d495b038af3" providerId="AD" clId="Web-{A8B4AB2D-DA72-4008-BABF-D9627F9F649D}" dt="2020-09-23T19:41:33.427" v="202"/>
          <ac:spMkLst>
            <pc:docMk/>
            <pc:sldMk cId="3170857018" sldId="259"/>
            <ac:spMk id="6" creationId="{433A9641-5EF4-4B9F-A57E-0FBDE4BA930D}"/>
          </ac:spMkLst>
        </pc:spChg>
        <pc:picChg chg="del">
          <ac:chgData name="fabien ouedraogo" userId="S::fabien.ouedraogo@esme.fr::8e852b50-7d03-4d05-975c-0d495b038af3" providerId="AD" clId="Web-{A8B4AB2D-DA72-4008-BABF-D9627F9F649D}" dt="2020-09-23T19:41:08.177" v="198"/>
          <ac:picMkLst>
            <pc:docMk/>
            <pc:sldMk cId="3170857018" sldId="259"/>
            <ac:picMk id="5" creationId="{844EE543-D9F3-4CAD-AEA6-21B10EDD28EF}"/>
          </ac:picMkLst>
        </pc:picChg>
      </pc:sldChg>
      <pc:sldChg chg="del">
        <pc:chgData name="fabien ouedraogo" userId="S::fabien.ouedraogo@esme.fr::8e852b50-7d03-4d05-975c-0d495b038af3" providerId="AD" clId="Web-{A8B4AB2D-DA72-4008-BABF-D9627F9F649D}" dt="2020-09-23T20:02:59.317" v="460"/>
        <pc:sldMkLst>
          <pc:docMk/>
          <pc:sldMk cId="3965409988" sldId="260"/>
        </pc:sldMkLst>
      </pc:sldChg>
      <pc:sldChg chg="del">
        <pc:chgData name="fabien ouedraogo" userId="S::fabien.ouedraogo@esme.fr::8e852b50-7d03-4d05-975c-0d495b038af3" providerId="AD" clId="Web-{A8B4AB2D-DA72-4008-BABF-D9627F9F649D}" dt="2020-09-23T20:13:31.028" v="621"/>
        <pc:sldMkLst>
          <pc:docMk/>
          <pc:sldMk cId="2149827836" sldId="261"/>
        </pc:sldMkLst>
      </pc:sldChg>
      <pc:sldChg chg="addSp delSp modSp del">
        <pc:chgData name="fabien ouedraogo" userId="S::fabien.ouedraogo@esme.fr::8e852b50-7d03-4d05-975c-0d495b038af3" providerId="AD" clId="Web-{A8B4AB2D-DA72-4008-BABF-D9627F9F649D}" dt="2020-09-23T20:21:47.299" v="721"/>
        <pc:sldMkLst>
          <pc:docMk/>
          <pc:sldMk cId="1473859321" sldId="262"/>
        </pc:sldMkLst>
        <pc:spChg chg="del">
          <ac:chgData name="fabien ouedraogo" userId="S::fabien.ouedraogo@esme.fr::8e852b50-7d03-4d05-975c-0d495b038af3" providerId="AD" clId="Web-{A8B4AB2D-DA72-4008-BABF-D9627F9F649D}" dt="2020-09-23T20:21:11.643" v="718"/>
          <ac:spMkLst>
            <pc:docMk/>
            <pc:sldMk cId="1473859321" sldId="262"/>
            <ac:spMk id="2" creationId="{C5DD51EE-88F1-4E89-83AE-6837C2D9CB89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1:11.643" v="718"/>
          <ac:spMkLst>
            <pc:docMk/>
            <pc:sldMk cId="1473859321" sldId="262"/>
            <ac:spMk id="4" creationId="{83771BA9-43A4-4A36-820E-5076B5BB6B9C}"/>
          </ac:spMkLst>
        </pc:spChg>
      </pc:sldChg>
      <pc:sldChg chg="del">
        <pc:chgData name="fabien ouedraogo" userId="S::fabien.ouedraogo@esme.fr::8e852b50-7d03-4d05-975c-0d495b038af3" providerId="AD" clId="Web-{A8B4AB2D-DA72-4008-BABF-D9627F9F649D}" dt="2020-09-23T20:42:14.579" v="1024"/>
        <pc:sldMkLst>
          <pc:docMk/>
          <pc:sldMk cId="787912972" sldId="263"/>
        </pc:sldMkLst>
      </pc:sldChg>
      <pc:sldChg chg="addSp delSp modSp del">
        <pc:chgData name="fabien ouedraogo" userId="S::fabien.ouedraogo@esme.fr::8e852b50-7d03-4d05-975c-0d495b038af3" providerId="AD" clId="Web-{A8B4AB2D-DA72-4008-BABF-D9627F9F649D}" dt="2020-09-23T20:15:03.576" v="631"/>
        <pc:sldMkLst>
          <pc:docMk/>
          <pc:sldMk cId="3313542256" sldId="264"/>
        </pc:sldMkLst>
        <pc:spChg chg="add del mod">
          <ac:chgData name="fabien ouedraogo" userId="S::fabien.ouedraogo@esme.fr::8e852b50-7d03-4d05-975c-0d495b038af3" providerId="AD" clId="Web-{A8B4AB2D-DA72-4008-BABF-D9627F9F649D}" dt="2020-09-23T20:13:37.637" v="623"/>
          <ac:spMkLst>
            <pc:docMk/>
            <pc:sldMk cId="3313542256" sldId="264"/>
            <ac:spMk id="4" creationId="{7ECF3D66-6E87-4D89-8400-70D5D8DC10CE}"/>
          </ac:spMkLst>
        </pc:spChg>
        <pc:picChg chg="del">
          <ac:chgData name="fabien ouedraogo" userId="S::fabien.ouedraogo@esme.fr::8e852b50-7d03-4d05-975c-0d495b038af3" providerId="AD" clId="Web-{A8B4AB2D-DA72-4008-BABF-D9627F9F649D}" dt="2020-09-23T20:13:34.575" v="622"/>
          <ac:picMkLst>
            <pc:docMk/>
            <pc:sldMk cId="3313542256" sldId="264"/>
            <ac:picMk id="5" creationId="{1DAB848F-90B2-4160-A1C5-A6E1DA07BFBC}"/>
          </ac:picMkLst>
        </pc:picChg>
      </pc:sldChg>
      <pc:sldChg chg="del">
        <pc:chgData name="fabien ouedraogo" userId="S::fabien.ouedraogo@esme.fr::8e852b50-7d03-4d05-975c-0d495b038af3" providerId="AD" clId="Web-{A8B4AB2D-DA72-4008-BABF-D9627F9F649D}" dt="2020-09-23T20:57:36.981" v="1118"/>
        <pc:sldMkLst>
          <pc:docMk/>
          <pc:sldMk cId="1240865302" sldId="265"/>
        </pc:sldMkLst>
      </pc:sldChg>
      <pc:sldChg chg="del">
        <pc:chgData name="fabien ouedraogo" userId="S::fabien.ouedraogo@esme.fr::8e852b50-7d03-4d05-975c-0d495b038af3" providerId="AD" clId="Web-{A8B4AB2D-DA72-4008-BABF-D9627F9F649D}" dt="2020-09-23T20:10:50.182" v="561"/>
        <pc:sldMkLst>
          <pc:docMk/>
          <pc:sldMk cId="832404320" sldId="266"/>
        </pc:sldMkLst>
      </pc:sldChg>
      <pc:sldChg chg="modSp">
        <pc:chgData name="fabien ouedraogo" userId="S::fabien.ouedraogo@esme.fr::8e852b50-7d03-4d05-975c-0d495b038af3" providerId="AD" clId="Web-{A8B4AB2D-DA72-4008-BABF-D9627F9F649D}" dt="2020-09-23T20:27:58.038" v="811" actId="20577"/>
        <pc:sldMkLst>
          <pc:docMk/>
          <pc:sldMk cId="4087631482" sldId="267"/>
        </pc:sldMkLst>
        <pc:spChg chg="mod">
          <ac:chgData name="fabien ouedraogo" userId="S::fabien.ouedraogo@esme.fr::8e852b50-7d03-4d05-975c-0d495b038af3" providerId="AD" clId="Web-{A8B4AB2D-DA72-4008-BABF-D9627F9F649D}" dt="2020-09-23T20:27:58.038" v="811" actId="20577"/>
          <ac:spMkLst>
            <pc:docMk/>
            <pc:sldMk cId="4087631482" sldId="267"/>
            <ac:spMk id="3" creationId="{AC79EEAE-6622-4A96-AF37-8EAA58930BE6}"/>
          </ac:spMkLst>
        </pc:spChg>
      </pc:sldChg>
      <pc:sldChg chg="delSp del">
        <pc:chgData name="fabien ouedraogo" userId="S::fabien.ouedraogo@esme.fr::8e852b50-7d03-4d05-975c-0d495b038af3" providerId="AD" clId="Web-{A8B4AB2D-DA72-4008-BABF-D9627F9F649D}" dt="2020-09-23T20:15:00.091" v="630"/>
        <pc:sldMkLst>
          <pc:docMk/>
          <pc:sldMk cId="4061337001" sldId="268"/>
        </pc:sldMkLst>
        <pc:spChg chg="del">
          <ac:chgData name="fabien ouedraogo" userId="S::fabien.ouedraogo@esme.fr::8e852b50-7d03-4d05-975c-0d495b038af3" providerId="AD" clId="Web-{A8B4AB2D-DA72-4008-BABF-D9627F9F649D}" dt="2020-09-23T20:03:30.333" v="461"/>
          <ac:spMkLst>
            <pc:docMk/>
            <pc:sldMk cId="4061337001" sldId="268"/>
            <ac:spMk id="8" creationId="{E119C62B-DF88-4B6A-A4FB-0A6F6BAF1181}"/>
          </ac:spMkLst>
        </pc:spChg>
        <pc:spChg chg="del">
          <ac:chgData name="fabien ouedraogo" userId="S::fabien.ouedraogo@esme.fr::8e852b50-7d03-4d05-975c-0d495b038af3" providerId="AD" clId="Web-{A8B4AB2D-DA72-4008-BABF-D9627F9F649D}" dt="2020-09-23T20:10:57.260" v="564"/>
          <ac:spMkLst>
            <pc:docMk/>
            <pc:sldMk cId="4061337001" sldId="268"/>
            <ac:spMk id="13" creationId="{A2490A6A-E88C-4EEE-94E1-CF07594168E9}"/>
          </ac:spMkLst>
        </pc:spChg>
        <pc:spChg chg="del">
          <ac:chgData name="fabien ouedraogo" userId="S::fabien.ouedraogo@esme.fr::8e852b50-7d03-4d05-975c-0d495b038af3" providerId="AD" clId="Web-{A8B4AB2D-DA72-4008-BABF-D9627F9F649D}" dt="2020-09-23T20:10:54.120" v="563"/>
          <ac:spMkLst>
            <pc:docMk/>
            <pc:sldMk cId="4061337001" sldId="268"/>
            <ac:spMk id="14" creationId="{984B0434-0A0A-4573-BAED-A28B48478557}"/>
          </ac:spMkLst>
        </pc:spChg>
        <pc:spChg chg="del">
          <ac:chgData name="fabien ouedraogo" userId="S::fabien.ouedraogo@esme.fr::8e852b50-7d03-4d05-975c-0d495b038af3" providerId="AD" clId="Web-{A8B4AB2D-DA72-4008-BABF-D9627F9F649D}" dt="2020-09-23T20:10:53.198" v="562"/>
          <ac:spMkLst>
            <pc:docMk/>
            <pc:sldMk cId="4061337001" sldId="268"/>
            <ac:spMk id="15" creationId="{AC6DFAE9-AB90-4AB0-9272-2BA872F1CBF9}"/>
          </ac:spMkLst>
        </pc:spChg>
        <pc:spChg chg="del">
          <ac:chgData name="fabien ouedraogo" userId="S::fabien.ouedraogo@esme.fr::8e852b50-7d03-4d05-975c-0d495b038af3" providerId="AD" clId="Web-{A8B4AB2D-DA72-4008-BABF-D9627F9F649D}" dt="2020-09-23T20:10:58.542" v="565"/>
          <ac:spMkLst>
            <pc:docMk/>
            <pc:sldMk cId="4061337001" sldId="268"/>
            <ac:spMk id="16" creationId="{7F9001FD-CB0B-49BE-B81C-171FEBA0B069}"/>
          </ac:spMkLst>
        </pc:spChg>
      </pc:sldChg>
      <pc:sldChg chg="addSp delSp modSp">
        <pc:chgData name="fabien ouedraogo" userId="S::fabien.ouedraogo@esme.fr::8e852b50-7d03-4d05-975c-0d495b038af3" providerId="AD" clId="Web-{A8B4AB2D-DA72-4008-BABF-D9627F9F649D}" dt="2020-09-23T20:34:09.839" v="913" actId="1076"/>
        <pc:sldMkLst>
          <pc:docMk/>
          <pc:sldMk cId="738062087" sldId="269"/>
        </pc:sldMkLst>
        <pc:spChg chg="add del">
          <ac:chgData name="fabien ouedraogo" userId="S::fabien.ouedraogo@esme.fr::8e852b50-7d03-4d05-975c-0d495b038af3" providerId="AD" clId="Web-{A8B4AB2D-DA72-4008-BABF-D9627F9F649D}" dt="2020-09-23T19:36:40.049" v="9"/>
          <ac:spMkLst>
            <pc:docMk/>
            <pc:sldMk cId="738062087" sldId="269"/>
            <ac:spMk id="2" creationId="{DAD2EE44-DD5C-4899-A735-5D4C3C99AE69}"/>
          </ac:spMkLst>
        </pc:spChg>
        <pc:spChg chg="add del mod">
          <ac:chgData name="fabien ouedraogo" userId="S::fabien.ouedraogo@esme.fr::8e852b50-7d03-4d05-975c-0d495b038af3" providerId="AD" clId="Web-{A8B4AB2D-DA72-4008-BABF-D9627F9F649D}" dt="2020-09-23T19:52:32.732" v="292"/>
          <ac:spMkLst>
            <pc:docMk/>
            <pc:sldMk cId="738062087" sldId="269"/>
            <ac:spMk id="3" creationId="{74942EB1-789F-4DEA-9296-C34711EF0D5D}"/>
          </ac:spMkLst>
        </pc:spChg>
        <pc:spChg chg="mod">
          <ac:chgData name="fabien ouedraogo" userId="S::fabien.ouedraogo@esme.fr::8e852b50-7d03-4d05-975c-0d495b038af3" providerId="AD" clId="Web-{A8B4AB2D-DA72-4008-BABF-D9627F9F649D}" dt="2020-09-23T20:28:03.616" v="812"/>
          <ac:spMkLst>
            <pc:docMk/>
            <pc:sldMk cId="738062087" sldId="269"/>
            <ac:spMk id="4" creationId="{30077A6A-50EE-45C4-A487-478CCFC79EB8}"/>
          </ac:spMkLst>
        </pc:spChg>
        <pc:spChg chg="mod">
          <ac:chgData name="fabien ouedraogo" userId="S::fabien.ouedraogo@esme.fr::8e852b50-7d03-4d05-975c-0d495b038af3" providerId="AD" clId="Web-{A8B4AB2D-DA72-4008-BABF-D9627F9F649D}" dt="2020-09-23T20:33:01.760" v="897" actId="20577"/>
          <ac:spMkLst>
            <pc:docMk/>
            <pc:sldMk cId="738062087" sldId="269"/>
            <ac:spMk id="5" creationId="{55783A4A-8499-47C3-B1A5-280DB42D00AC}"/>
          </ac:spMkLst>
        </pc:spChg>
        <pc:spChg chg="del mod">
          <ac:chgData name="fabien ouedraogo" userId="S::fabien.ouedraogo@esme.fr::8e852b50-7d03-4d05-975c-0d495b038af3" providerId="AD" clId="Web-{A8B4AB2D-DA72-4008-BABF-D9627F9F649D}" dt="2020-09-23T19:40:37.880" v="181"/>
          <ac:spMkLst>
            <pc:docMk/>
            <pc:sldMk cId="738062087" sldId="269"/>
            <ac:spMk id="6" creationId="{471F138B-884B-4C90-B0B9-171D4D913055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8:34.570" v="817" actId="20577"/>
          <ac:spMkLst>
            <pc:docMk/>
            <pc:sldMk cId="738062087" sldId="269"/>
            <ac:spMk id="7" creationId="{04A3BE60-61C0-4C27-A997-066FF38AD147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4:09.839" v="913" actId="1076"/>
          <ac:spMkLst>
            <pc:docMk/>
            <pc:sldMk cId="738062087" sldId="269"/>
            <ac:spMk id="9" creationId="{DFFB8CF0-1B60-4F35-9137-99D157E45357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8:53.789" v="822" actId="1076"/>
          <ac:spMkLst>
            <pc:docMk/>
            <pc:sldMk cId="738062087" sldId="269"/>
            <ac:spMk id="10" creationId="{048D0B94-5165-4D8E-BCED-C4CF26FE9B88}"/>
          </ac:spMkLst>
        </pc:spChg>
        <pc:picChg chg="add mod">
          <ac:chgData name="fabien ouedraogo" userId="S::fabien.ouedraogo@esme.fr::8e852b50-7d03-4d05-975c-0d495b038af3" providerId="AD" clId="Web-{A8B4AB2D-DA72-4008-BABF-D9627F9F649D}" dt="2020-09-23T20:34:02.777" v="912" actId="14100"/>
          <ac:picMkLst>
            <pc:docMk/>
            <pc:sldMk cId="738062087" sldId="269"/>
            <ac:picMk id="8" creationId="{C40BF6F7-B823-42E8-A43B-50B645BC10E1}"/>
          </ac:picMkLst>
        </pc:picChg>
      </pc:sldChg>
      <pc:sldChg chg="addSp delSp modSp new">
        <pc:chgData name="fabien ouedraogo" userId="S::fabien.ouedraogo@esme.fr::8e852b50-7d03-4d05-975c-0d495b038af3" providerId="AD" clId="Web-{A8B4AB2D-DA72-4008-BABF-D9627F9F649D}" dt="2020-09-23T20:31:10.118" v="852" actId="20577"/>
        <pc:sldMkLst>
          <pc:docMk/>
          <pc:sldMk cId="1568484628" sldId="270"/>
        </pc:sldMkLst>
        <pc:spChg chg="add mod">
          <ac:chgData name="fabien ouedraogo" userId="S::fabien.ouedraogo@esme.fr::8e852b50-7d03-4d05-975c-0d495b038af3" providerId="AD" clId="Web-{A8B4AB2D-DA72-4008-BABF-D9627F9F649D}" dt="2020-09-23T20:29:56.024" v="832"/>
          <ac:spMkLst>
            <pc:docMk/>
            <pc:sldMk cId="1568484628" sldId="270"/>
            <ac:spMk id="5" creationId="{3BA66B95-AAD1-4CBD-93D0-4801CC825799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09:14.759" v="560" actId="1076"/>
          <ac:spMkLst>
            <pc:docMk/>
            <pc:sldMk cId="1568484628" sldId="270"/>
            <ac:spMk id="11" creationId="{F1BB0354-B065-4FD1-B861-58E2CED51269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0:59.978" v="847" actId="20577"/>
          <ac:spMkLst>
            <pc:docMk/>
            <pc:sldMk cId="1568484628" sldId="270"/>
            <ac:spMk id="12" creationId="{9E8D09DF-94B8-44E6-99D9-AA362DEEFACD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1:10.118" v="852" actId="20577"/>
          <ac:spMkLst>
            <pc:docMk/>
            <pc:sldMk cId="1568484628" sldId="270"/>
            <ac:spMk id="13" creationId="{171FBFA8-202C-4674-A06A-A86ADD69579F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0:21.399" v="838" actId="1076"/>
          <ac:spMkLst>
            <pc:docMk/>
            <pc:sldMk cId="1568484628" sldId="270"/>
            <ac:spMk id="14" creationId="{DAFDDAB5-3B21-45E9-841C-4929B4F86DD5}"/>
          </ac:spMkLst>
        </pc:spChg>
        <pc:spChg chg="add del mod">
          <ac:chgData name="fabien ouedraogo" userId="S::fabien.ouedraogo@esme.fr::8e852b50-7d03-4d05-975c-0d495b038af3" providerId="AD" clId="Web-{A8B4AB2D-DA72-4008-BABF-D9627F9F649D}" dt="2020-09-23T20:04:36.412" v="473"/>
          <ac:spMkLst>
            <pc:docMk/>
            <pc:sldMk cId="1568484628" sldId="270"/>
            <ac:spMk id="15" creationId="{7C7ED9F9-BB97-4447-9D33-A2AA5A23CBDA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0:00.977" v="833"/>
          <ac:spMkLst>
            <pc:docMk/>
            <pc:sldMk cId="1568484628" sldId="270"/>
            <ac:spMk id="16" creationId="{70DB08D1-FF6E-4339-B169-62A626FBD9B8}"/>
          </ac:spMkLst>
        </pc:spChg>
        <pc:picChg chg="add del mod">
          <ac:chgData name="fabien ouedraogo" userId="S::fabien.ouedraogo@esme.fr::8e852b50-7d03-4d05-975c-0d495b038af3" providerId="AD" clId="Web-{A8B4AB2D-DA72-4008-BABF-D9627F9F649D}" dt="2020-09-23T19:57:39.048" v="358"/>
          <ac:picMkLst>
            <pc:docMk/>
            <pc:sldMk cId="1568484628" sldId="270"/>
            <ac:picMk id="3" creationId="{7C004A0A-F8C0-4262-94A3-8457C9C8AA02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07:08.992" v="499" actId="1076"/>
          <ac:picMkLst>
            <pc:docMk/>
            <pc:sldMk cId="1568484628" sldId="270"/>
            <ac:picMk id="7" creationId="{158D6C89-1EB7-4905-AE71-D74B2CF274F0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07:14.539" v="501" actId="1076"/>
          <ac:picMkLst>
            <pc:docMk/>
            <pc:sldMk cId="1568484628" sldId="270"/>
            <ac:picMk id="9" creationId="{3B8CA6A5-EC88-40C2-9CD5-5BE5ED52F02F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26:31.037" v="763" actId="1076"/>
          <ac:picMkLst>
            <pc:docMk/>
            <pc:sldMk cId="1568484628" sldId="270"/>
            <ac:picMk id="17" creationId="{BFF47822-D459-44FD-B853-6A4232D227A7}"/>
          </ac:picMkLst>
        </pc:picChg>
        <pc:cxnChg chg="add del mod">
          <ac:chgData name="fabien ouedraogo" userId="S::fabien.ouedraogo@esme.fr::8e852b50-7d03-4d05-975c-0d495b038af3" providerId="AD" clId="Web-{A8B4AB2D-DA72-4008-BABF-D9627F9F649D}" dt="2020-09-23T19:56:35.297" v="316"/>
          <ac:cxnSpMkLst>
            <pc:docMk/>
            <pc:sldMk cId="1568484628" sldId="270"/>
            <ac:cxnSpMk id="10" creationId="{2D089FC3-97D4-48C4-A063-E49EB7AEACA0}"/>
          </ac:cxnSpMkLst>
        </pc:cxnChg>
      </pc:sldChg>
      <pc:sldChg chg="addSp delSp modSp new">
        <pc:chgData name="fabien ouedraogo" userId="S::fabien.ouedraogo@esme.fr::8e852b50-7d03-4d05-975c-0d495b038af3" providerId="AD" clId="Web-{A8B4AB2D-DA72-4008-BABF-D9627F9F649D}" dt="2020-09-23T20:33:12.104" v="898"/>
        <pc:sldMkLst>
          <pc:docMk/>
          <pc:sldMk cId="48780459" sldId="271"/>
        </pc:sldMkLst>
        <pc:spChg chg="add mod">
          <ac:chgData name="fabien ouedraogo" userId="S::fabien.ouedraogo@esme.fr::8e852b50-7d03-4d05-975c-0d495b038af3" providerId="AD" clId="Web-{A8B4AB2D-DA72-4008-BABF-D9627F9F649D}" dt="2020-09-23T20:33:12.104" v="898"/>
          <ac:spMkLst>
            <pc:docMk/>
            <pc:sldMk cId="48780459" sldId="271"/>
            <ac:spMk id="3" creationId="{E046D299-41B4-4CC3-957D-8A4C4A1D112D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9:37.274" v="827" actId="20577"/>
          <ac:spMkLst>
            <pc:docMk/>
            <pc:sldMk cId="48780459" sldId="271"/>
            <ac:spMk id="4" creationId="{14A1B2A7-E280-4AFC-9056-8C4296F00B8C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16" v="764" actId="1076"/>
          <ac:spMkLst>
            <pc:docMk/>
            <pc:sldMk cId="48780459" sldId="271"/>
            <ac:spMk id="5" creationId="{2E5DA759-1693-4EC7-8B2B-B6B8E79632E4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16" v="765" actId="1076"/>
          <ac:spMkLst>
            <pc:docMk/>
            <pc:sldMk cId="48780459" sldId="271"/>
            <ac:spMk id="6" creationId="{07D87821-3059-4194-82AA-88F5440DC872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16" v="766" actId="1076"/>
          <ac:spMkLst>
            <pc:docMk/>
            <pc:sldMk cId="48780459" sldId="271"/>
            <ac:spMk id="7" creationId="{863E46FB-B6D3-4230-93E8-56B26017AB2F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31" v="767" actId="1076"/>
          <ac:spMkLst>
            <pc:docMk/>
            <pc:sldMk cId="48780459" sldId="271"/>
            <ac:spMk id="8" creationId="{F254208F-5660-4397-B9C0-BD7F7035B605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31" v="768" actId="1076"/>
          <ac:spMkLst>
            <pc:docMk/>
            <pc:sldMk cId="48780459" sldId="271"/>
            <ac:spMk id="9" creationId="{CD25D73F-88C6-47F9-9874-D6767389FFCE}"/>
          </ac:spMkLst>
        </pc:spChg>
        <pc:spChg chg="add del">
          <ac:chgData name="fabien ouedraogo" userId="S::fabien.ouedraogo@esme.fr::8e852b50-7d03-4d05-975c-0d495b038af3" providerId="AD" clId="Web-{A8B4AB2D-DA72-4008-BABF-D9627F9F649D}" dt="2020-09-23T20:18:17.297" v="704"/>
          <ac:spMkLst>
            <pc:docMk/>
            <pc:sldMk cId="48780459" sldId="271"/>
            <ac:spMk id="10" creationId="{96E92842-8E5D-4825-8936-BC12B11EB4AB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31" v="769" actId="1076"/>
          <ac:spMkLst>
            <pc:docMk/>
            <pc:sldMk cId="48780459" sldId="271"/>
            <ac:spMk id="11" creationId="{5AF22143-0EA0-4B4F-A43A-F0632664B95C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7:08.131" v="770" actId="1076"/>
          <ac:spMkLst>
            <pc:docMk/>
            <pc:sldMk cId="48780459" sldId="271"/>
            <ac:spMk id="12" creationId="{369022FC-BF06-4D8D-990A-50E2421F5EF1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29:39.789" v="830"/>
          <ac:spMkLst>
            <pc:docMk/>
            <pc:sldMk cId="48780459" sldId="271"/>
            <ac:spMk id="13" creationId="{CA48D7EE-C146-4D1A-8878-10DB459BC954}"/>
          </ac:spMkLst>
        </pc:spChg>
      </pc:sldChg>
      <pc:sldChg chg="addSp modSp new mod setBg setClrOvrMap">
        <pc:chgData name="fabien ouedraogo" userId="S::fabien.ouedraogo@esme.fr::8e852b50-7d03-4d05-975c-0d495b038af3" providerId="AD" clId="Web-{A8B4AB2D-DA72-4008-BABF-D9627F9F649D}" dt="2020-09-23T20:22:15.362" v="726" actId="20577"/>
        <pc:sldMkLst>
          <pc:docMk/>
          <pc:sldMk cId="3192027906" sldId="272"/>
        </pc:sldMkLst>
        <pc:spChg chg="add mod">
          <ac:chgData name="fabien ouedraogo" userId="S::fabien.ouedraogo@esme.fr::8e852b50-7d03-4d05-975c-0d495b038af3" providerId="AD" clId="Web-{A8B4AB2D-DA72-4008-BABF-D9627F9F649D}" dt="2020-09-23T20:22:15.362" v="726" actId="20577"/>
          <ac:spMkLst>
            <pc:docMk/>
            <pc:sldMk cId="3192027906" sldId="272"/>
            <ac:spMk id="3" creationId="{FFD9090D-8F0A-4F3A-9E8F-F50C4C327BD1}"/>
          </ac:spMkLst>
        </pc:spChg>
        <pc:spChg chg="add">
          <ac:chgData name="fabien ouedraogo" userId="S::fabien.ouedraogo@esme.fr::8e852b50-7d03-4d05-975c-0d495b038af3" providerId="AD" clId="Web-{A8B4AB2D-DA72-4008-BABF-D9627F9F649D}" dt="2020-09-23T20:22:05.909" v="723"/>
          <ac:spMkLst>
            <pc:docMk/>
            <pc:sldMk cId="3192027906" sldId="272"/>
            <ac:spMk id="8" creationId="{1DFE635C-C432-47DA-AEAB-A593345CBA70}"/>
          </ac:spMkLst>
        </pc:spChg>
        <pc:spChg chg="add">
          <ac:chgData name="fabien ouedraogo" userId="S::fabien.ouedraogo@esme.fr::8e852b50-7d03-4d05-975c-0d495b038af3" providerId="AD" clId="Web-{A8B4AB2D-DA72-4008-BABF-D9627F9F649D}" dt="2020-09-23T20:22:05.909" v="723"/>
          <ac:spMkLst>
            <pc:docMk/>
            <pc:sldMk cId="3192027906" sldId="272"/>
            <ac:spMk id="10" creationId="{79FBF3D3-2448-4FF3-B57B-852CB3B8517E}"/>
          </ac:spMkLst>
        </pc:spChg>
        <pc:spChg chg="add">
          <ac:chgData name="fabien ouedraogo" userId="S::fabien.ouedraogo@esme.fr::8e852b50-7d03-4d05-975c-0d495b038af3" providerId="AD" clId="Web-{A8B4AB2D-DA72-4008-BABF-D9627F9F649D}" dt="2020-09-23T20:22:05.909" v="723"/>
          <ac:spMkLst>
            <pc:docMk/>
            <pc:sldMk cId="3192027906" sldId="272"/>
            <ac:spMk id="14" creationId="{FBDCECDC-EEE3-4128-AA5E-82A8C08796E8}"/>
          </ac:spMkLst>
        </pc:spChg>
        <pc:spChg chg="add">
          <ac:chgData name="fabien ouedraogo" userId="S::fabien.ouedraogo@esme.fr::8e852b50-7d03-4d05-975c-0d495b038af3" providerId="AD" clId="Web-{A8B4AB2D-DA72-4008-BABF-D9627F9F649D}" dt="2020-09-23T20:22:05.909" v="723"/>
          <ac:spMkLst>
            <pc:docMk/>
            <pc:sldMk cId="3192027906" sldId="272"/>
            <ac:spMk id="16" creationId="{4260EDE0-989C-4E16-AF94-F652294D828E}"/>
          </ac:spMkLst>
        </pc:spChg>
        <pc:spChg chg="add">
          <ac:chgData name="fabien ouedraogo" userId="S::fabien.ouedraogo@esme.fr::8e852b50-7d03-4d05-975c-0d495b038af3" providerId="AD" clId="Web-{A8B4AB2D-DA72-4008-BABF-D9627F9F649D}" dt="2020-09-23T20:22:05.909" v="723"/>
          <ac:spMkLst>
            <pc:docMk/>
            <pc:sldMk cId="3192027906" sldId="272"/>
            <ac:spMk id="18" creationId="{1F3985C0-E548-44D2-B30E-F3E42DADE133}"/>
          </ac:spMkLst>
        </pc:spChg>
        <pc:cxnChg chg="add">
          <ac:chgData name="fabien ouedraogo" userId="S::fabien.ouedraogo@esme.fr::8e852b50-7d03-4d05-975c-0d495b038af3" providerId="AD" clId="Web-{A8B4AB2D-DA72-4008-BABF-D9627F9F649D}" dt="2020-09-23T20:22:05.909" v="723"/>
          <ac:cxnSpMkLst>
            <pc:docMk/>
            <pc:sldMk cId="3192027906" sldId="272"/>
            <ac:cxnSpMk id="12" creationId="{E040C66D-4F1C-4AC9-9214-C9E6DA54AAA7}"/>
          </ac:cxnSpMkLst>
        </pc:cxnChg>
      </pc:sldChg>
      <pc:sldChg chg="addSp modSp new">
        <pc:chgData name="fabien ouedraogo" userId="S::fabien.ouedraogo@esme.fr::8e852b50-7d03-4d05-975c-0d495b038af3" providerId="AD" clId="Web-{A8B4AB2D-DA72-4008-BABF-D9627F9F649D}" dt="2020-09-23T20:20:00.282" v="717" actId="20577"/>
        <pc:sldMkLst>
          <pc:docMk/>
          <pc:sldMk cId="2235898975" sldId="273"/>
        </pc:sldMkLst>
        <pc:spChg chg="add mod">
          <ac:chgData name="fabien ouedraogo" userId="S::fabien.ouedraogo@esme.fr::8e852b50-7d03-4d05-975c-0d495b038af3" providerId="AD" clId="Web-{A8B4AB2D-DA72-4008-BABF-D9627F9F649D}" dt="2020-09-23T20:20:00.282" v="717" actId="20577"/>
          <ac:spMkLst>
            <pc:docMk/>
            <pc:sldMk cId="2235898975" sldId="273"/>
            <ac:spMk id="3" creationId="{6EC3D58F-0D88-41A8-9456-9F90CD90005F}"/>
          </ac:spMkLst>
        </pc:spChg>
      </pc:sldChg>
      <pc:sldChg chg="addSp modSp new">
        <pc:chgData name="fabien ouedraogo" userId="S::fabien.ouedraogo@esme.fr::8e852b50-7d03-4d05-975c-0d495b038af3" providerId="AD" clId="Web-{A8B4AB2D-DA72-4008-BABF-D9627F9F649D}" dt="2020-09-23T20:33:33.276" v="902" actId="20577"/>
        <pc:sldMkLst>
          <pc:docMk/>
          <pc:sldMk cId="1974599102" sldId="274"/>
        </pc:sldMkLst>
        <pc:spChg chg="add mod">
          <ac:chgData name="fabien ouedraogo" userId="S::fabien.ouedraogo@esme.fr::8e852b50-7d03-4d05-975c-0d495b038af3" providerId="AD" clId="Web-{A8B4AB2D-DA72-4008-BABF-D9627F9F649D}" dt="2020-09-23T20:33:33.276" v="902" actId="20577"/>
          <ac:spMkLst>
            <pc:docMk/>
            <pc:sldMk cId="1974599102" sldId="274"/>
            <ac:spMk id="4" creationId="{692FBD94-9C04-48AE-AF01-719FF06E927B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3:26.558" v="900" actId="20577"/>
          <ac:spMkLst>
            <pc:docMk/>
            <pc:sldMk cId="1974599102" sldId="274"/>
            <ac:spMk id="6" creationId="{4ED39EB2-1A20-4BA1-9137-F49D750A055F}"/>
          </ac:spMkLst>
        </pc:spChg>
        <pc:picChg chg="add mod">
          <ac:chgData name="fabien ouedraogo" userId="S::fabien.ouedraogo@esme.fr::8e852b50-7d03-4d05-975c-0d495b038af3" providerId="AD" clId="Web-{A8B4AB2D-DA72-4008-BABF-D9627F9F649D}" dt="2020-09-23T20:23:49.941" v="740" actId="1076"/>
          <ac:picMkLst>
            <pc:docMk/>
            <pc:sldMk cId="1974599102" sldId="274"/>
            <ac:picMk id="3" creationId="{E2525D0B-11CC-4D67-B3D9-F9FED117E6E4}"/>
          </ac:picMkLst>
        </pc:picChg>
      </pc:sldChg>
      <pc:sldChg chg="addSp delSp modSp new">
        <pc:chgData name="fabien ouedraogo" userId="S::fabien.ouedraogo@esme.fr::8e852b50-7d03-4d05-975c-0d495b038af3" providerId="AD" clId="Web-{A8B4AB2D-DA72-4008-BABF-D9627F9F649D}" dt="2020-09-23T20:58:45.903" v="1132" actId="20577"/>
        <pc:sldMkLst>
          <pc:docMk/>
          <pc:sldMk cId="3830759717" sldId="275"/>
        </pc:sldMkLst>
        <pc:spChg chg="add del mod">
          <ac:chgData name="fabien ouedraogo" userId="S::fabien.ouedraogo@esme.fr::8e852b50-7d03-4d05-975c-0d495b038af3" providerId="AD" clId="Web-{A8B4AB2D-DA72-4008-BABF-D9627F9F649D}" dt="2020-09-23T20:37:08.232" v="914"/>
          <ac:spMkLst>
            <pc:docMk/>
            <pc:sldMk cId="3830759717" sldId="275"/>
            <ac:spMk id="3" creationId="{D40133FC-EB9A-4433-AB48-D7F9DB66D475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7:23.357" v="917" actId="20577"/>
          <ac:spMkLst>
            <pc:docMk/>
            <pc:sldMk cId="3830759717" sldId="275"/>
            <ac:spMk id="5" creationId="{E6B9C40D-8A60-49E0-99CD-82B56F3B6C31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58:45.903" v="1132" actId="20577"/>
          <ac:spMkLst>
            <pc:docMk/>
            <pc:sldMk cId="3830759717" sldId="275"/>
            <ac:spMk id="7" creationId="{3F8123AF-E277-4B30-9E6C-F59BDEF2FDF3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9:59.749" v="997" actId="1076"/>
          <ac:spMkLst>
            <pc:docMk/>
            <pc:sldMk cId="3830759717" sldId="275"/>
            <ac:spMk id="9" creationId="{F397EC20-89DB-4808-8A0D-214980CED560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9:51.203" v="995" actId="1076"/>
          <ac:spMkLst>
            <pc:docMk/>
            <pc:sldMk cId="3830759717" sldId="275"/>
            <ac:spMk id="11" creationId="{55AF272B-82BE-4300-9CB4-CA6B9739DA80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9:46.359" v="993" actId="1076"/>
          <ac:spMkLst>
            <pc:docMk/>
            <pc:sldMk cId="3830759717" sldId="275"/>
            <ac:spMk id="13" creationId="{BD38F31D-ED1B-4265-9553-FD3F364FAEE3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39:34.734" v="990" actId="1076"/>
          <ac:spMkLst>
            <pc:docMk/>
            <pc:sldMk cId="3830759717" sldId="275"/>
            <ac:spMk id="15" creationId="{3596914F-265B-4EDF-A482-F0664C04E185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40:09.812" v="999" actId="1076"/>
          <ac:spMkLst>
            <pc:docMk/>
            <pc:sldMk cId="3830759717" sldId="275"/>
            <ac:spMk id="17" creationId="{48A3F9BE-A305-49DD-967F-E0A31573B6A3}"/>
          </ac:spMkLst>
        </pc:spChg>
        <pc:spChg chg="add del mod">
          <ac:chgData name="fabien ouedraogo" userId="S::fabien.ouedraogo@esme.fr::8e852b50-7d03-4d05-975c-0d495b038af3" providerId="AD" clId="Web-{A8B4AB2D-DA72-4008-BABF-D9627F9F649D}" dt="2020-09-23T20:40:20.922" v="1003"/>
          <ac:spMkLst>
            <pc:docMk/>
            <pc:sldMk cId="3830759717" sldId="275"/>
            <ac:spMk id="36" creationId="{168395AE-D01F-4724-96C8-FAEDA69265C6}"/>
          </ac:spMkLst>
        </pc:spChg>
        <pc:picChg chg="add mod">
          <ac:chgData name="fabien ouedraogo" userId="S::fabien.ouedraogo@esme.fr::8e852b50-7d03-4d05-975c-0d495b038af3" providerId="AD" clId="Web-{A8B4AB2D-DA72-4008-BABF-D9627F9F649D}" dt="2020-09-23T20:39:51.203" v="996" actId="1076"/>
          <ac:picMkLst>
            <pc:docMk/>
            <pc:sldMk cId="3830759717" sldId="275"/>
            <ac:picMk id="19" creationId="{D94AF841-162B-4E9F-8F69-F8D2B52585A6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40:09.828" v="1000" actId="1076"/>
          <ac:picMkLst>
            <pc:docMk/>
            <pc:sldMk cId="3830759717" sldId="275"/>
            <ac:picMk id="21" creationId="{53E7B5BF-685B-4053-861E-D3633CF71E42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39:34.718" v="989" actId="1076"/>
          <ac:picMkLst>
            <pc:docMk/>
            <pc:sldMk cId="3830759717" sldId="275"/>
            <ac:picMk id="23" creationId="{7789B083-BA36-4994-AFC0-4E4AD7E16DC4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39:59.765" v="998" actId="1076"/>
          <ac:picMkLst>
            <pc:docMk/>
            <pc:sldMk cId="3830759717" sldId="275"/>
            <ac:picMk id="25" creationId="{20E45C75-C4D7-428C-B149-9FEF2869CC2C}"/>
          </ac:picMkLst>
        </pc:picChg>
        <pc:picChg chg="add mod">
          <ac:chgData name="fabien ouedraogo" userId="S::fabien.ouedraogo@esme.fr::8e852b50-7d03-4d05-975c-0d495b038af3" providerId="AD" clId="Web-{A8B4AB2D-DA72-4008-BABF-D9627F9F649D}" dt="2020-09-23T20:39:46.374" v="994" actId="1076"/>
          <ac:picMkLst>
            <pc:docMk/>
            <pc:sldMk cId="3830759717" sldId="275"/>
            <ac:picMk id="35" creationId="{81C9BBB1-C2D4-423D-92F0-BADF3A26F458}"/>
          </ac:picMkLst>
        </pc:picChg>
        <pc:cxnChg chg="add del">
          <ac:chgData name="fabien ouedraogo" userId="S::fabien.ouedraogo@esme.fr::8e852b50-7d03-4d05-975c-0d495b038af3" providerId="AD" clId="Web-{A8B4AB2D-DA72-4008-BABF-D9627F9F649D}" dt="2020-09-23T20:38:56.186" v="980"/>
          <ac:cxnSpMkLst>
            <pc:docMk/>
            <pc:sldMk cId="3830759717" sldId="275"/>
            <ac:cxnSpMk id="27" creationId="{9A577CD7-099B-45F2-BD2F-AAB3984EE495}"/>
          </ac:cxnSpMkLst>
        </pc:cxnChg>
        <pc:cxnChg chg="add del">
          <ac:chgData name="fabien ouedraogo" userId="S::fabien.ouedraogo@esme.fr::8e852b50-7d03-4d05-975c-0d495b038af3" providerId="AD" clId="Web-{A8B4AB2D-DA72-4008-BABF-D9627F9F649D}" dt="2020-09-23T20:38:53.905" v="979"/>
          <ac:cxnSpMkLst>
            <pc:docMk/>
            <pc:sldMk cId="3830759717" sldId="275"/>
            <ac:cxnSpMk id="29" creationId="{B4B2541B-655B-40DE-ADFC-BD0FC2F63B94}"/>
          </ac:cxnSpMkLst>
        </pc:cxnChg>
        <pc:cxnChg chg="add del">
          <ac:chgData name="fabien ouedraogo" userId="S::fabien.ouedraogo@esme.fr::8e852b50-7d03-4d05-975c-0d495b038af3" providerId="AD" clId="Web-{A8B4AB2D-DA72-4008-BABF-D9627F9F649D}" dt="2020-09-23T20:39:01.874" v="982"/>
          <ac:cxnSpMkLst>
            <pc:docMk/>
            <pc:sldMk cId="3830759717" sldId="275"/>
            <ac:cxnSpMk id="31" creationId="{CF5937E2-5FD4-4402-A6C3-23232568D630}"/>
          </ac:cxnSpMkLst>
        </pc:cxnChg>
        <pc:cxnChg chg="add del">
          <ac:chgData name="fabien ouedraogo" userId="S::fabien.ouedraogo@esme.fr::8e852b50-7d03-4d05-975c-0d495b038af3" providerId="AD" clId="Web-{A8B4AB2D-DA72-4008-BABF-D9627F9F649D}" dt="2020-09-23T20:38:58.718" v="981"/>
          <ac:cxnSpMkLst>
            <pc:docMk/>
            <pc:sldMk cId="3830759717" sldId="275"/>
            <ac:cxnSpMk id="33" creationId="{20F5C995-CDA5-44DA-BF3E-2BDB07651C09}"/>
          </ac:cxnSpMkLst>
        </pc:cxnChg>
        <pc:cxnChg chg="add mod">
          <ac:chgData name="fabien ouedraogo" userId="S::fabien.ouedraogo@esme.fr::8e852b50-7d03-4d05-975c-0d495b038af3" providerId="AD" clId="Web-{A8B4AB2D-DA72-4008-BABF-D9627F9F649D}" dt="2020-09-23T20:41:27.454" v="1011" actId="14100"/>
          <ac:cxnSpMkLst>
            <pc:docMk/>
            <pc:sldMk cId="3830759717" sldId="275"/>
            <ac:cxnSpMk id="37" creationId="{C5961EFC-B449-4E04-9A7D-5765A8A37098}"/>
          </ac:cxnSpMkLst>
        </pc:cxnChg>
        <pc:cxnChg chg="add mod">
          <ac:chgData name="fabien ouedraogo" userId="S::fabien.ouedraogo@esme.fr::8e852b50-7d03-4d05-975c-0d495b038af3" providerId="AD" clId="Web-{A8B4AB2D-DA72-4008-BABF-D9627F9F649D}" dt="2020-09-23T20:41:36.235" v="1014" actId="14100"/>
          <ac:cxnSpMkLst>
            <pc:docMk/>
            <pc:sldMk cId="3830759717" sldId="275"/>
            <ac:cxnSpMk id="38" creationId="{4902BF9B-DC5C-4AAC-BF47-373F9CC4157E}"/>
          </ac:cxnSpMkLst>
        </pc:cxnChg>
        <pc:cxnChg chg="add mod">
          <ac:chgData name="fabien ouedraogo" userId="S::fabien.ouedraogo@esme.fr::8e852b50-7d03-4d05-975c-0d495b038af3" providerId="AD" clId="Web-{A8B4AB2D-DA72-4008-BABF-D9627F9F649D}" dt="2020-09-23T20:42:07.954" v="1023" actId="14100"/>
          <ac:cxnSpMkLst>
            <pc:docMk/>
            <pc:sldMk cId="3830759717" sldId="275"/>
            <ac:cxnSpMk id="39" creationId="{E33E7F6F-26CC-43F8-A2A9-AC12B548906A}"/>
          </ac:cxnSpMkLst>
        </pc:cxnChg>
        <pc:cxnChg chg="add mod">
          <ac:chgData name="fabien ouedraogo" userId="S::fabien.ouedraogo@esme.fr::8e852b50-7d03-4d05-975c-0d495b038af3" providerId="AD" clId="Web-{A8B4AB2D-DA72-4008-BABF-D9627F9F649D}" dt="2020-09-23T20:42:03.767" v="1022" actId="14100"/>
          <ac:cxnSpMkLst>
            <pc:docMk/>
            <pc:sldMk cId="3830759717" sldId="275"/>
            <ac:cxnSpMk id="40" creationId="{E60126A4-7D80-4103-9CFF-95F738B139F0}"/>
          </ac:cxnSpMkLst>
        </pc:cxnChg>
      </pc:sldChg>
      <pc:sldChg chg="addSp modSp new">
        <pc:chgData name="fabien ouedraogo" userId="S::fabien.ouedraogo@esme.fr::8e852b50-7d03-4d05-975c-0d495b038af3" providerId="AD" clId="Web-{A8B4AB2D-DA72-4008-BABF-D9627F9F649D}" dt="2020-09-23T20:45:54.894" v="1117" actId="1076"/>
        <pc:sldMkLst>
          <pc:docMk/>
          <pc:sldMk cId="126789165" sldId="276"/>
        </pc:sldMkLst>
        <pc:spChg chg="add mod">
          <ac:chgData name="fabien ouedraogo" userId="S::fabien.ouedraogo@esme.fr::8e852b50-7d03-4d05-975c-0d495b038af3" providerId="AD" clId="Web-{A8B4AB2D-DA72-4008-BABF-D9627F9F649D}" dt="2020-09-23T20:43:22.533" v="1033" actId="20577"/>
          <ac:spMkLst>
            <pc:docMk/>
            <pc:sldMk cId="126789165" sldId="276"/>
            <ac:spMk id="3" creationId="{AE7122E3-88E7-4B46-99D4-D799AD8382DC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44:16.877" v="1067" actId="1076"/>
          <ac:spMkLst>
            <pc:docMk/>
            <pc:sldMk cId="126789165" sldId="276"/>
            <ac:spMk id="4" creationId="{80A2AF19-8924-43D7-BD9A-D403898661E2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44:11.721" v="1066"/>
          <ac:spMkLst>
            <pc:docMk/>
            <pc:sldMk cId="126789165" sldId="276"/>
            <ac:spMk id="5" creationId="{BEA4589D-B6A2-4838-B515-0004E873C003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45:54.894" v="1117" actId="1076"/>
          <ac:spMkLst>
            <pc:docMk/>
            <pc:sldMk cId="126789165" sldId="276"/>
            <ac:spMk id="6" creationId="{3A9EF02B-326F-44C6-AFA5-91256F0D1C7C}"/>
          </ac:spMkLst>
        </pc:spChg>
        <pc:spChg chg="add mod">
          <ac:chgData name="fabien ouedraogo" userId="S::fabien.ouedraogo@esme.fr::8e852b50-7d03-4d05-975c-0d495b038af3" providerId="AD" clId="Web-{A8B4AB2D-DA72-4008-BABF-D9627F9F649D}" dt="2020-09-23T20:45:50.863" v="1116" actId="1076"/>
          <ac:spMkLst>
            <pc:docMk/>
            <pc:sldMk cId="126789165" sldId="276"/>
            <ac:spMk id="7" creationId="{E59552EB-5232-4120-B453-4B7203D81F44}"/>
          </ac:spMkLst>
        </pc:spChg>
      </pc:sldChg>
    </pc:docChg>
  </pc:docChgLst>
  <pc:docChgLst>
    <pc:chgData name="fabien ouedraogo" userId="S::fabien.ouedraogo@esme.fr::8e852b50-7d03-4d05-975c-0d495b038af3" providerId="AD" clId="Web-{29EF52C2-FE54-4893-B335-65D0D80BA4E0}"/>
    <pc:docChg chg="modSld">
      <pc:chgData name="fabien ouedraogo" userId="S::fabien.ouedraogo@esme.fr::8e852b50-7d03-4d05-975c-0d495b038af3" providerId="AD" clId="Web-{29EF52C2-FE54-4893-B335-65D0D80BA4E0}" dt="2020-09-23T21:11:05.499" v="113" actId="20577"/>
      <pc:docMkLst>
        <pc:docMk/>
      </pc:docMkLst>
      <pc:sldChg chg="modSp">
        <pc:chgData name="fabien ouedraogo" userId="S::fabien.ouedraogo@esme.fr::8e852b50-7d03-4d05-975c-0d495b038af3" providerId="AD" clId="Web-{29EF52C2-FE54-4893-B335-65D0D80BA4E0}" dt="2020-09-23T21:10:48.060" v="100" actId="20577"/>
        <pc:sldMkLst>
          <pc:docMk/>
          <pc:sldMk cId="1770335935" sldId="257"/>
        </pc:sldMkLst>
        <pc:spChg chg="mod">
          <ac:chgData name="fabien ouedraogo" userId="S::fabien.ouedraogo@esme.fr::8e852b50-7d03-4d05-975c-0d495b038af3" providerId="AD" clId="Web-{29EF52C2-FE54-4893-B335-65D0D80BA4E0}" dt="2020-09-23T21:10:48.060" v="100" actId="20577"/>
          <ac:spMkLst>
            <pc:docMk/>
            <pc:sldMk cId="1770335935" sldId="257"/>
            <ac:spMk id="3" creationId="{256CCBDA-B9E5-4F4E-9719-FEA2DF87C468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2:31.410" v="17" actId="20577"/>
        <pc:sldMkLst>
          <pc:docMk/>
          <pc:sldMk cId="738062087" sldId="269"/>
        </pc:sldMkLst>
        <pc:spChg chg="mod">
          <ac:chgData name="fabien ouedraogo" userId="S::fabien.ouedraogo@esme.fr::8e852b50-7d03-4d05-975c-0d495b038af3" providerId="AD" clId="Web-{29EF52C2-FE54-4893-B335-65D0D80BA4E0}" dt="2020-09-23T21:02:31.410" v="17" actId="20577"/>
          <ac:spMkLst>
            <pc:docMk/>
            <pc:sldMk cId="738062087" sldId="269"/>
            <ac:spMk id="5" creationId="{55783A4A-8499-47C3-B1A5-280DB42D00AC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2:44.848" v="20" actId="20577"/>
        <pc:sldMkLst>
          <pc:docMk/>
          <pc:sldMk cId="1568484628" sldId="270"/>
        </pc:sldMkLst>
        <pc:spChg chg="mod">
          <ac:chgData name="fabien ouedraogo" userId="S::fabien.ouedraogo@esme.fr::8e852b50-7d03-4d05-975c-0d495b038af3" providerId="AD" clId="Web-{29EF52C2-FE54-4893-B335-65D0D80BA4E0}" dt="2020-09-23T21:02:44.848" v="20" actId="20577"/>
          <ac:spMkLst>
            <pc:docMk/>
            <pc:sldMk cId="1568484628" sldId="270"/>
            <ac:spMk id="5" creationId="{3BA66B95-AAD1-4CBD-93D0-4801CC825799}"/>
          </ac:spMkLst>
        </pc:spChg>
        <pc:spChg chg="mod">
          <ac:chgData name="fabien ouedraogo" userId="S::fabien.ouedraogo@esme.fr::8e852b50-7d03-4d05-975c-0d495b038af3" providerId="AD" clId="Web-{29EF52C2-FE54-4893-B335-65D0D80BA4E0}" dt="2020-09-23T21:01:04.715" v="10" actId="20577"/>
          <ac:spMkLst>
            <pc:docMk/>
            <pc:sldMk cId="1568484628" sldId="270"/>
            <ac:spMk id="14" creationId="{DAFDDAB5-3B21-45E9-841C-4929B4F86DD5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3:21.351" v="27" actId="20577"/>
        <pc:sldMkLst>
          <pc:docMk/>
          <pc:sldMk cId="48780459" sldId="271"/>
        </pc:sldMkLst>
        <pc:spChg chg="mod">
          <ac:chgData name="fabien ouedraogo" userId="S::fabien.ouedraogo@esme.fr::8e852b50-7d03-4d05-975c-0d495b038af3" providerId="AD" clId="Web-{29EF52C2-FE54-4893-B335-65D0D80BA4E0}" dt="2020-09-23T21:03:21.351" v="27" actId="20577"/>
          <ac:spMkLst>
            <pc:docMk/>
            <pc:sldMk cId="48780459" sldId="271"/>
            <ac:spMk id="3" creationId="{E046D299-41B4-4CC3-957D-8A4C4A1D112D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1:48.547" v="14"/>
        <pc:sldMkLst>
          <pc:docMk/>
          <pc:sldMk cId="2235898975" sldId="273"/>
        </pc:sldMkLst>
        <pc:spChg chg="mod">
          <ac:chgData name="fabien ouedraogo" userId="S::fabien.ouedraogo@esme.fr::8e852b50-7d03-4d05-975c-0d495b038af3" providerId="AD" clId="Web-{29EF52C2-FE54-4893-B335-65D0D80BA4E0}" dt="2020-09-23T21:01:48.547" v="14"/>
          <ac:spMkLst>
            <pc:docMk/>
            <pc:sldMk cId="2235898975" sldId="273"/>
            <ac:spMk id="3" creationId="{6EC3D58F-0D88-41A8-9456-9F90CD90005F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3:06.444" v="25" actId="20577"/>
        <pc:sldMkLst>
          <pc:docMk/>
          <pc:sldMk cId="1974599102" sldId="274"/>
        </pc:sldMkLst>
        <pc:spChg chg="mod">
          <ac:chgData name="fabien ouedraogo" userId="S::fabien.ouedraogo@esme.fr::8e852b50-7d03-4d05-975c-0d495b038af3" providerId="AD" clId="Web-{29EF52C2-FE54-4893-B335-65D0D80BA4E0}" dt="2020-09-23T21:03:06.444" v="25" actId="20577"/>
          <ac:spMkLst>
            <pc:docMk/>
            <pc:sldMk cId="1974599102" sldId="274"/>
            <ac:spMk id="6" creationId="{4ED39EB2-1A20-4BA1-9137-F49D750A055F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11:05.499" v="113" actId="20577"/>
        <pc:sldMkLst>
          <pc:docMk/>
          <pc:sldMk cId="3830759717" sldId="275"/>
        </pc:sldMkLst>
        <pc:spChg chg="mod">
          <ac:chgData name="fabien ouedraogo" userId="S::fabien.ouedraogo@esme.fr::8e852b50-7d03-4d05-975c-0d495b038af3" providerId="AD" clId="Web-{29EF52C2-FE54-4893-B335-65D0D80BA4E0}" dt="2020-09-23T21:11:05.499" v="113" actId="20577"/>
          <ac:spMkLst>
            <pc:docMk/>
            <pc:sldMk cId="3830759717" sldId="275"/>
            <ac:spMk id="5" creationId="{E6B9C40D-8A60-49E0-99CD-82B56F3B6C31}"/>
          </ac:spMkLst>
        </pc:spChg>
      </pc:sldChg>
      <pc:sldChg chg="modSp">
        <pc:chgData name="fabien ouedraogo" userId="S::fabien.ouedraogo@esme.fr::8e852b50-7d03-4d05-975c-0d495b038af3" providerId="AD" clId="Web-{29EF52C2-FE54-4893-B335-65D0D80BA4E0}" dt="2020-09-23T21:00:54.855" v="7" actId="20577"/>
        <pc:sldMkLst>
          <pc:docMk/>
          <pc:sldMk cId="126789165" sldId="276"/>
        </pc:sldMkLst>
        <pc:spChg chg="mod">
          <ac:chgData name="fabien ouedraogo" userId="S::fabien.ouedraogo@esme.fr::8e852b50-7d03-4d05-975c-0d495b038af3" providerId="AD" clId="Web-{29EF52C2-FE54-4893-B335-65D0D80BA4E0}" dt="2020-09-23T21:00:54.855" v="7" actId="20577"/>
          <ac:spMkLst>
            <pc:docMk/>
            <pc:sldMk cId="126789165" sldId="276"/>
            <ac:spMk id="7" creationId="{E59552EB-5232-4120-B453-4B7203D81F4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3T07:17:15.110" idx="1">
    <p:pos x="10" y="10"/>
    <p:text>Fabien (1, 2.1 et 2.2)
Talha (2.3, 3.1)
Julien (3.1, 4 et 5)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2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8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9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91610-C6AE-41CE-97F5-365D6898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B43B3E-D33C-42CA-9C74-049BE9053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/>
              <a:t>La Blockchain dans le suivi de médicament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E55C6-8348-4B20-A129-E194A3E36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Talha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Nasir – Julien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Dattée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Fabien Ouédraogo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632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FD9090D-8F0A-4F3A-9E8F-F50C4C327BD1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rgbClr val="FFFFFF"/>
                </a:solidFill>
              </a:rPr>
              <a:t>4. </a:t>
            </a:r>
            <a:r>
              <a:rPr lang="fr-FR" sz="8000" dirty="0">
                <a:solidFill>
                  <a:srgbClr val="FFFFFF"/>
                </a:solidFill>
              </a:rPr>
              <a:t>Démonstration</a:t>
            </a:r>
            <a:endParaRPr lang="fr-FR" sz="80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202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EC3D58F-0D88-41A8-9456-9F90CD90005F}"/>
              </a:ext>
            </a:extLst>
          </p:cNvPr>
          <p:cNvSpPr txBox="1">
            <a:spLocks/>
          </p:cNvSpPr>
          <p:nvPr/>
        </p:nvSpPr>
        <p:spPr>
          <a:xfrm>
            <a:off x="443799" y="544427"/>
            <a:ext cx="7370257" cy="82406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63A537"/>
                </a:solidFill>
              </a:rPr>
              <a:t>4. 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F95706-3020-4F87-BAEB-1B9863AE9EDB}"/>
              </a:ext>
            </a:extLst>
          </p:cNvPr>
          <p:cNvSpPr txBox="1"/>
          <p:nvPr/>
        </p:nvSpPr>
        <p:spPr>
          <a:xfrm>
            <a:off x="440094" y="1544217"/>
            <a:ext cx="1047205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Blockchain peu répandue et très technique </a:t>
            </a:r>
            <a:endParaRPr lang="fr-FR" sz="2800" dirty="0">
              <a:cs typeface="Calibri"/>
            </a:endParaRPr>
          </a:p>
          <a:p>
            <a:r>
              <a:rPr lang="fr-FR" sz="2800" dirty="0">
                <a:cs typeface="Calibri"/>
              </a:rPr>
              <a:t>Transparent et sécurisé</a:t>
            </a:r>
          </a:p>
          <a:p>
            <a:r>
              <a:rPr lang="fr-FR" sz="2800" dirty="0">
                <a:cs typeface="Calibri"/>
              </a:rPr>
              <a:t>Très approprié pour les domaines dits sensibles (militaire, médical...)</a:t>
            </a:r>
          </a:p>
          <a:p>
            <a:endParaRPr lang="fr-FR" sz="2800" dirty="0">
              <a:cs typeface="Calibri"/>
            </a:endParaRPr>
          </a:p>
          <a:p>
            <a:r>
              <a:rPr lang="fr-FR" sz="2800" dirty="0">
                <a:cs typeface="Calibri"/>
              </a:rPr>
              <a:t>Grace à ce projet : </a:t>
            </a:r>
          </a:p>
          <a:p>
            <a:r>
              <a:rPr lang="fr-FR" sz="2800" dirty="0">
                <a:cs typeface="Calibri"/>
              </a:rPr>
              <a:t>- Meilleure compréhension des termes</a:t>
            </a:r>
          </a:p>
          <a:p>
            <a:r>
              <a:rPr lang="fr-FR" sz="2800" dirty="0">
                <a:cs typeface="Calibri"/>
              </a:rPr>
              <a:t>- Concrétisation du smart </a:t>
            </a:r>
            <a:r>
              <a:rPr lang="fr-FR" sz="2800" dirty="0" err="1">
                <a:cs typeface="Calibri"/>
              </a:rPr>
              <a:t>contract</a:t>
            </a:r>
            <a:endParaRPr lang="fr-FR" sz="2800" dirty="0">
              <a:cs typeface="Calibri"/>
            </a:endParaRPr>
          </a:p>
          <a:p>
            <a:r>
              <a:rPr lang="fr-FR" sz="2800" dirty="0">
                <a:cs typeface="Calibri"/>
              </a:rPr>
              <a:t>- Evaluation de la difficulté technique du domaine</a:t>
            </a:r>
          </a:p>
        </p:txBody>
      </p:sp>
    </p:spTree>
    <p:extLst>
      <p:ext uri="{BB962C8B-B14F-4D97-AF65-F5344CB8AC3E}">
        <p14:creationId xmlns:p14="http://schemas.microsoft.com/office/powerpoint/2010/main" val="22358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887B15-B94E-45B5-B521-E84EC837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76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CCBDA-B9E5-4F4E-9719-FEA2DF87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7" y="404613"/>
            <a:ext cx="6686832" cy="6048774"/>
          </a:xfrm>
        </p:spPr>
        <p:txBody>
          <a:bodyPr vert="horz" lIns="0" tIns="45720" rIns="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1. Présentation de l'équipe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"/>
              </a:rPr>
              <a:t>2. En quoi consiste le projet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"/>
              </a:rPr>
              <a:t>  2.1. Problématique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"/>
              </a:rPr>
              <a:t>  2.2. Solution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"/>
              </a:rPr>
              <a:t>  2.3. Fonctionnement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3. La concrétisation du </a:t>
            </a:r>
            <a:r>
              <a:rPr lang="fr-FR" dirty="0" err="1">
                <a:solidFill>
                  <a:schemeClr val="tx1"/>
                </a:solidFill>
                <a:latin typeface="Calibri"/>
                <a:cs typeface="Calibri Light"/>
              </a:rPr>
              <a:t>project</a:t>
            </a: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  3.1. Le smart </a:t>
            </a:r>
            <a:r>
              <a:rPr lang="fr-FR" dirty="0" err="1">
                <a:solidFill>
                  <a:schemeClr val="tx1"/>
                </a:solidFill>
                <a:latin typeface="Calibri"/>
                <a:cs typeface="Calibri Light"/>
              </a:rPr>
              <a:t>contract</a:t>
            </a:r>
            <a:endParaRPr lang="fr-FR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  3.1. Prise de recul sur l’utilisation de la Blockchain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4. Démonstration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tx1"/>
                </a:solidFill>
                <a:latin typeface="Calibri"/>
                <a:cs typeface="Calibri Light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770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C79EEAE-6622-4A96-AF37-8EAA58930BE6}"/>
              </a:ext>
            </a:extLst>
          </p:cNvPr>
          <p:cNvSpPr txBox="1">
            <a:spLocks/>
          </p:cNvSpPr>
          <p:nvPr/>
        </p:nvSpPr>
        <p:spPr>
          <a:xfrm>
            <a:off x="443799" y="544427"/>
            <a:ext cx="6593880" cy="82406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</a:rPr>
              <a:t>1. Présentation de l'équipe</a:t>
            </a:r>
          </a:p>
        </p:txBody>
      </p:sp>
      <p:pic>
        <p:nvPicPr>
          <p:cNvPr id="5" name="Image 4" descr="Une image contenant extérieur, bâtiment, personne, homme&#10;&#10;Description générée automatiquement">
            <a:extLst>
              <a:ext uri="{FF2B5EF4-FFF2-40B4-BE49-F238E27FC236}">
                <a16:creationId xmlns:a16="http://schemas.microsoft.com/office/drawing/2014/main" id="{BF6DEC96-87A1-4374-B829-EA9BF92D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8" y="1545333"/>
            <a:ext cx="2372497" cy="2372497"/>
          </a:xfrm>
          <a:prstGeom prst="rect">
            <a:avLst/>
          </a:prstGeom>
        </p:spPr>
      </p:pic>
      <p:pic>
        <p:nvPicPr>
          <p:cNvPr id="7" name="Image 6" descr="Une image contenant personne, extérieur, homme, debout&#10;&#10;Description générée automatiquement">
            <a:extLst>
              <a:ext uri="{FF2B5EF4-FFF2-40B4-BE49-F238E27FC236}">
                <a16:creationId xmlns:a16="http://schemas.microsoft.com/office/drawing/2014/main" id="{958A30FA-9C1F-4889-9199-FB0E37938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1" b="23000"/>
          <a:stretch/>
        </p:blipFill>
        <p:spPr>
          <a:xfrm>
            <a:off x="4695598" y="1545333"/>
            <a:ext cx="2707497" cy="2372497"/>
          </a:xfrm>
          <a:prstGeom prst="rect">
            <a:avLst/>
          </a:prstGeom>
        </p:spPr>
      </p:pic>
      <p:pic>
        <p:nvPicPr>
          <p:cNvPr id="9" name="Image 8" descr="Une image contenant herbe, personne, extérieur, homme&#10;&#10;Description générée automatiquement">
            <a:extLst>
              <a:ext uri="{FF2B5EF4-FFF2-40B4-BE49-F238E27FC236}">
                <a16:creationId xmlns:a16="http://schemas.microsoft.com/office/drawing/2014/main" id="{5F6A37A5-CE1C-437E-9C4C-2102776F6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62" y="1545333"/>
            <a:ext cx="2372497" cy="237249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FEF2CA-DF93-4AB3-83C9-AA5530542817}"/>
              </a:ext>
            </a:extLst>
          </p:cNvPr>
          <p:cNvSpPr txBox="1"/>
          <p:nvPr/>
        </p:nvSpPr>
        <p:spPr>
          <a:xfrm>
            <a:off x="871268" y="4264324"/>
            <a:ext cx="333267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Segoe UI"/>
              </a:rPr>
              <a:t>TALHA NASIR</a:t>
            </a:r>
            <a:endParaRPr lang="en-US" sz="200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cs typeface="Segoe UI"/>
              </a:rPr>
              <a:t> A2 I</a:t>
            </a:r>
            <a:r>
              <a:rPr lang="en-US" sz="2000" dirty="0"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cs typeface="Segoe UI"/>
              </a:rPr>
              <a:t>Apprenti responsable d’affaire chez ENGIE</a:t>
            </a:r>
            <a:r>
              <a:rPr lang="fr-FR" dirty="0">
                <a:cs typeface="Segoe UI"/>
              </a:rPr>
              <a:t>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4C23FA-BD4D-4FC2-8A28-9532EC5BC6E0}"/>
              </a:ext>
            </a:extLst>
          </p:cNvPr>
          <p:cNvSpPr txBox="1"/>
          <p:nvPr/>
        </p:nvSpPr>
        <p:spPr>
          <a:xfrm>
            <a:off x="4736112" y="4265670"/>
            <a:ext cx="262646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/>
              <a:t>JULIEN DATTEE</a:t>
            </a:r>
            <a:endParaRPr lang="fr-FR" sz="20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/>
              <a:t>A2 I</a:t>
            </a:r>
            <a:endParaRPr lang="fr-FR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/>
              <a:t>Apprenti ingénieur en automatisme chez </a:t>
            </a:r>
            <a:r>
              <a:rPr lang="fr-FR" sz="2000" dirty="0" err="1"/>
              <a:t>Linamar</a:t>
            </a:r>
            <a:r>
              <a:rPr lang="fr-FR" sz="2000" dirty="0"/>
              <a:t> </a:t>
            </a:r>
            <a:endParaRPr lang="fr-FR" sz="2000" dirty="0">
              <a:cs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598B6D8-909E-47E8-B5B7-020B3231005E}"/>
              </a:ext>
            </a:extLst>
          </p:cNvPr>
          <p:cNvSpPr txBox="1"/>
          <p:nvPr/>
        </p:nvSpPr>
        <p:spPr>
          <a:xfrm>
            <a:off x="8681904" y="4343511"/>
            <a:ext cx="2626468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/>
              <a:t>FABIEN OUEDRAOGO</a:t>
            </a:r>
            <a:endParaRPr lang="fr-FR" sz="20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/>
              <a:t>A2 I</a:t>
            </a:r>
            <a:endParaRPr lang="fr-FR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dirty="0"/>
              <a:t>Apprenti support L3 chez Bull SAS 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76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0077A6A-50EE-45C4-A487-478CCFC79EB8}"/>
              </a:ext>
            </a:extLst>
          </p:cNvPr>
          <p:cNvSpPr txBox="1">
            <a:spLocks/>
          </p:cNvSpPr>
          <p:nvPr/>
        </p:nvSpPr>
        <p:spPr>
          <a:xfrm>
            <a:off x="443799" y="544427"/>
            <a:ext cx="7370257" cy="82406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63A537"/>
                </a:solidFill>
              </a:rPr>
              <a:t>2. En quoi consiste le projet ?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5783A4A-8499-47C3-B1A5-280DB42D00AC}"/>
              </a:ext>
            </a:extLst>
          </p:cNvPr>
          <p:cNvSpPr txBox="1">
            <a:spLocks/>
          </p:cNvSpPr>
          <p:nvPr/>
        </p:nvSpPr>
        <p:spPr>
          <a:xfrm>
            <a:off x="967392" y="1458783"/>
            <a:ext cx="3625492" cy="6875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</a:rPr>
              <a:t>2.1. Problématique</a:t>
            </a:r>
            <a:endParaRPr lang="fr-FR" sz="3600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A3BE60-61C0-4C27-A997-066FF38AD147}"/>
              </a:ext>
            </a:extLst>
          </p:cNvPr>
          <p:cNvSpPr txBox="1"/>
          <p:nvPr/>
        </p:nvSpPr>
        <p:spPr>
          <a:xfrm>
            <a:off x="1087358" y="2609425"/>
            <a:ext cx="500645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000" dirty="0">
                <a:latin typeface="Calibri Light"/>
                <a:cs typeface="Calibri"/>
              </a:rPr>
              <a:t>Domaine médical</a:t>
            </a:r>
          </a:p>
          <a:p>
            <a:pPr marL="285750" indent="-285750">
              <a:buFont typeface="Arial"/>
              <a:buChar char="•"/>
            </a:pPr>
            <a:endParaRPr lang="fr-FR" sz="2000" dirty="0"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latin typeface="Calibri Light"/>
                <a:cs typeface="Calibri"/>
              </a:rPr>
              <a:t>Produits pour guérir les patients </a:t>
            </a:r>
          </a:p>
          <a:p>
            <a:pPr marL="285750" indent="-285750">
              <a:buFont typeface="Arial"/>
              <a:buChar char="•"/>
            </a:pPr>
            <a:endParaRPr lang="fr-FR" sz="2000" dirty="0"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000" dirty="0">
                <a:latin typeface="Calibri Light"/>
                <a:cs typeface="Calibri"/>
              </a:rPr>
              <a:t>Médicament frauduleux</a:t>
            </a:r>
          </a:p>
        </p:txBody>
      </p:sp>
      <p:pic>
        <p:nvPicPr>
          <p:cNvPr id="8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0BF6F7-B823-42E8-A43B-50B645BC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108" y="1283689"/>
            <a:ext cx="4550669" cy="42350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FFB8CF0-1B60-4F35-9137-99D157E45357}"/>
              </a:ext>
            </a:extLst>
          </p:cNvPr>
          <p:cNvSpPr txBox="1"/>
          <p:nvPr/>
        </p:nvSpPr>
        <p:spPr>
          <a:xfrm>
            <a:off x="7628412" y="5488332"/>
            <a:ext cx="37976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 dirty="0">
                <a:latin typeface="Calibri Light"/>
                <a:cs typeface="Calibri Light"/>
              </a:rPr>
              <a:t>Article de </a:t>
            </a:r>
            <a:r>
              <a:rPr lang="en-US" sz="2000" u="sng" dirty="0" err="1">
                <a:latin typeface="Calibri Light"/>
                <a:cs typeface="Calibri Light"/>
              </a:rPr>
              <a:t>Libération</a:t>
            </a:r>
            <a:r>
              <a:rPr lang="en-US" sz="2000" u="sng" dirty="0">
                <a:latin typeface="Calibri Light"/>
                <a:cs typeface="Calibri Light"/>
              </a:rPr>
              <a:t> – 01/10/17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48D0B94-5165-4D8E-BCED-C4CF26FE9B88}"/>
              </a:ext>
            </a:extLst>
          </p:cNvPr>
          <p:cNvSpPr txBox="1">
            <a:spLocks/>
          </p:cNvSpPr>
          <p:nvPr/>
        </p:nvSpPr>
        <p:spPr>
          <a:xfrm>
            <a:off x="587572" y="4828879"/>
            <a:ext cx="6507615" cy="86719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tx1"/>
                </a:solidFill>
                <a:latin typeface="Calibri Light"/>
                <a:cs typeface="Calibri"/>
              </a:rPr>
              <a:t>Comment éviter l'insertion de médicament frauduleux sur le marché ?</a:t>
            </a:r>
            <a:endParaRPr lang="fr-FR" sz="2800">
              <a:solidFill>
                <a:schemeClr val="tx1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0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046D299-41B4-4CC3-957D-8A4C4A1D112D}"/>
              </a:ext>
            </a:extLst>
          </p:cNvPr>
          <p:cNvSpPr txBox="1">
            <a:spLocks/>
          </p:cNvSpPr>
          <p:nvPr/>
        </p:nvSpPr>
        <p:spPr>
          <a:xfrm>
            <a:off x="823618" y="725538"/>
            <a:ext cx="3625492" cy="6875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63A537"/>
                </a:solidFill>
              </a:rPr>
              <a:t>2.2. Solution</a:t>
            </a:r>
            <a:endParaRPr lang="fr-FR" sz="3600" dirty="0">
              <a:solidFill>
                <a:srgbClr val="63A537"/>
              </a:solidFill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A1B2A7-E280-4AFC-9056-8C4296F00B8C}"/>
              </a:ext>
            </a:extLst>
          </p:cNvPr>
          <p:cNvSpPr txBox="1"/>
          <p:nvPr/>
        </p:nvSpPr>
        <p:spPr>
          <a:xfrm>
            <a:off x="1127311" y="1754840"/>
            <a:ext cx="59592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Calibri Light"/>
                <a:cs typeface="Calibri Light"/>
              </a:rPr>
              <a:t>Le suivi des médicaments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DA759-1693-4EC7-8B2B-B6B8E79632E4}"/>
              </a:ext>
            </a:extLst>
          </p:cNvPr>
          <p:cNvSpPr/>
          <p:nvPr/>
        </p:nvSpPr>
        <p:spPr>
          <a:xfrm>
            <a:off x="1212477" y="3025291"/>
            <a:ext cx="1680882" cy="99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Usine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87821-3059-4194-82AA-88F5440DC872}"/>
              </a:ext>
            </a:extLst>
          </p:cNvPr>
          <p:cNvSpPr/>
          <p:nvPr/>
        </p:nvSpPr>
        <p:spPr>
          <a:xfrm>
            <a:off x="3879477" y="3025291"/>
            <a:ext cx="1680882" cy="9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Centre de distribution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E46FB-B6D3-4230-93E8-56B26017AB2F}"/>
              </a:ext>
            </a:extLst>
          </p:cNvPr>
          <p:cNvSpPr/>
          <p:nvPr/>
        </p:nvSpPr>
        <p:spPr>
          <a:xfrm>
            <a:off x="6546477" y="3025291"/>
            <a:ext cx="1680882" cy="9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Distribution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4208F-5660-4397-B9C0-BD7F7035B605}"/>
              </a:ext>
            </a:extLst>
          </p:cNvPr>
          <p:cNvSpPr/>
          <p:nvPr/>
        </p:nvSpPr>
        <p:spPr>
          <a:xfrm>
            <a:off x="9213476" y="3025290"/>
            <a:ext cx="1680882" cy="99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cs typeface="Calibri"/>
              </a:rPr>
              <a:t>Pharmacie</a:t>
            </a:r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D25D73F-88C6-47F9-9874-D6767389FFCE}"/>
              </a:ext>
            </a:extLst>
          </p:cNvPr>
          <p:cNvSpPr/>
          <p:nvPr/>
        </p:nvSpPr>
        <p:spPr>
          <a:xfrm>
            <a:off x="3051854" y="3363441"/>
            <a:ext cx="616323" cy="32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5AF22143-0EA0-4B4F-A43A-F0632664B95C}"/>
              </a:ext>
            </a:extLst>
          </p:cNvPr>
          <p:cNvSpPr/>
          <p:nvPr/>
        </p:nvSpPr>
        <p:spPr>
          <a:xfrm>
            <a:off x="5752471" y="3363440"/>
            <a:ext cx="616323" cy="32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69022FC-BF06-4D8D-990A-50E2421F5EF1}"/>
              </a:ext>
            </a:extLst>
          </p:cNvPr>
          <p:cNvSpPr/>
          <p:nvPr/>
        </p:nvSpPr>
        <p:spPr>
          <a:xfrm>
            <a:off x="8408265" y="3363440"/>
            <a:ext cx="616323" cy="32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8D7EE-C146-4D1A-8878-10DB459BC954}"/>
              </a:ext>
            </a:extLst>
          </p:cNvPr>
          <p:cNvSpPr txBox="1"/>
          <p:nvPr/>
        </p:nvSpPr>
        <p:spPr>
          <a:xfrm>
            <a:off x="1127310" y="4788462"/>
            <a:ext cx="76414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Calibri Light"/>
                <a:cs typeface="Calibri Light"/>
              </a:rPr>
              <a:t>Sécuriser la livraison des médicaments</a:t>
            </a:r>
          </a:p>
        </p:txBody>
      </p:sp>
    </p:spTree>
    <p:extLst>
      <p:ext uri="{BB962C8B-B14F-4D97-AF65-F5344CB8AC3E}">
        <p14:creationId xmlns:p14="http://schemas.microsoft.com/office/powerpoint/2010/main" val="487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A66B95-AAD1-4CBD-93D0-4801CC825799}"/>
              </a:ext>
            </a:extLst>
          </p:cNvPr>
          <p:cNvSpPr txBox="1">
            <a:spLocks/>
          </p:cNvSpPr>
          <p:nvPr/>
        </p:nvSpPr>
        <p:spPr>
          <a:xfrm>
            <a:off x="823618" y="725538"/>
            <a:ext cx="3625492" cy="6875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</a:rPr>
              <a:t>2.2. La solution</a:t>
            </a:r>
            <a:endParaRPr lang="fr-FR" sz="3600" dirty="0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7" name="Image 6" descr="Une image contenant extérieur, herbe, bâtiment, maison&#10;&#10;Description générée automatiquement">
            <a:extLst>
              <a:ext uri="{FF2B5EF4-FFF2-40B4-BE49-F238E27FC236}">
                <a16:creationId xmlns:a16="http://schemas.microsoft.com/office/drawing/2014/main" id="{158D6C89-1EB7-4905-AE71-D74B2CF2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0" y="560586"/>
            <a:ext cx="3281227" cy="2201862"/>
          </a:xfrm>
          <a:prstGeom prst="rect">
            <a:avLst/>
          </a:prstGeom>
        </p:spPr>
      </p:pic>
      <p:pic>
        <p:nvPicPr>
          <p:cNvPr id="9" name="Image 8" descr="Une image contenant personne, alimentation, homme, femme&#10;&#10;Description générée automatiquement">
            <a:extLst>
              <a:ext uri="{FF2B5EF4-FFF2-40B4-BE49-F238E27FC236}">
                <a16:creationId xmlns:a16="http://schemas.microsoft.com/office/drawing/2014/main" id="{3B8CA6A5-EC88-40C2-9CD5-5BE5ED52F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97" y="3743199"/>
            <a:ext cx="3281227" cy="219015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1BB0354-B065-4FD1-B861-58E2CED51269}"/>
              </a:ext>
            </a:extLst>
          </p:cNvPr>
          <p:cNvSpPr/>
          <p:nvPr/>
        </p:nvSpPr>
        <p:spPr>
          <a:xfrm rot="5400000">
            <a:off x="9019232" y="3017656"/>
            <a:ext cx="788610" cy="471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E8D09DF-94B8-44E6-99D9-AA362DEEFACD}"/>
              </a:ext>
            </a:extLst>
          </p:cNvPr>
          <p:cNvSpPr txBox="1"/>
          <p:nvPr/>
        </p:nvSpPr>
        <p:spPr>
          <a:xfrm>
            <a:off x="9016283" y="245665"/>
            <a:ext cx="802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latin typeface="Calibri Light"/>
                <a:cs typeface="Calibri Light"/>
              </a:rPr>
              <a:t>Usine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1FBFA8-202C-4674-A06A-A86ADD69579F}"/>
              </a:ext>
            </a:extLst>
          </p:cNvPr>
          <p:cNvSpPr txBox="1"/>
          <p:nvPr/>
        </p:nvSpPr>
        <p:spPr>
          <a:xfrm>
            <a:off x="8884741" y="5935879"/>
            <a:ext cx="1046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latin typeface="Calibri Light"/>
                <a:cs typeface="Calibri Light"/>
              </a:rPr>
              <a:t>Patient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FDDAB5-3B21-45E9-841C-4929B4F86DD5}"/>
              </a:ext>
            </a:extLst>
          </p:cNvPr>
          <p:cNvSpPr txBox="1"/>
          <p:nvPr/>
        </p:nvSpPr>
        <p:spPr>
          <a:xfrm>
            <a:off x="1128774" y="2497840"/>
            <a:ext cx="56072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Calibri Ligh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Transmission </a:t>
            </a:r>
            <a:r>
              <a:rPr lang="en-US" sz="2400" dirty="0" err="1">
                <a:latin typeface="Calibri Light"/>
                <a:ea typeface="+mn-lt"/>
                <a:cs typeface="+mn-lt"/>
              </a:rPr>
              <a:t>d’informations</a:t>
            </a:r>
            <a:endParaRPr lang="en-US" sz="2400" dirty="0"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Transparence 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alibri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Light"/>
                <a:ea typeface="+mn-lt"/>
                <a:cs typeface="+mn-lt"/>
              </a:rPr>
              <a:t>Sécurité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DB08D1-FF6E-4339-B169-62A626FBD9B8}"/>
              </a:ext>
            </a:extLst>
          </p:cNvPr>
          <p:cNvSpPr txBox="1"/>
          <p:nvPr/>
        </p:nvSpPr>
        <p:spPr>
          <a:xfrm>
            <a:off x="1130490" y="17105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Calibri Light"/>
                <a:cs typeface="Calibri Light"/>
              </a:rPr>
              <a:t>La blockchain</a:t>
            </a:r>
          </a:p>
        </p:txBody>
      </p:sp>
      <p:pic>
        <p:nvPicPr>
          <p:cNvPr id="17" name="Graphique 17" descr="Verrou">
            <a:extLst>
              <a:ext uri="{FF2B5EF4-FFF2-40B4-BE49-F238E27FC236}">
                <a16:creationId xmlns:a16="http://schemas.microsoft.com/office/drawing/2014/main" id="{BFF47822-D459-44FD-B853-6A4232D22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894" y="4136366"/>
            <a:ext cx="1331343" cy="13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E2525D0B-11CC-4D67-B3D9-F9FED117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12" y="203303"/>
            <a:ext cx="6102487" cy="606184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2FBD94-9C04-48AE-AF01-719FF06E927B}"/>
              </a:ext>
            </a:extLst>
          </p:cNvPr>
          <p:cNvSpPr txBox="1"/>
          <p:nvPr/>
        </p:nvSpPr>
        <p:spPr>
          <a:xfrm>
            <a:off x="1130061" y="3243532"/>
            <a:ext cx="3950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 err="1">
                <a:latin typeface="Calibri Light"/>
                <a:cs typeface="Calibri Light"/>
              </a:rPr>
              <a:t>Diagramme</a:t>
            </a:r>
            <a:r>
              <a:rPr lang="en-US" sz="2800" u="sng" dirty="0">
                <a:latin typeface="Calibri Light"/>
                <a:cs typeface="Calibri Light"/>
              </a:rPr>
              <a:t> </a:t>
            </a:r>
            <a:r>
              <a:rPr lang="en-US" sz="2800" u="sng" dirty="0" err="1">
                <a:latin typeface="Calibri Light"/>
                <a:cs typeface="Calibri Light"/>
              </a:rPr>
              <a:t>d’activité</a:t>
            </a:r>
            <a:r>
              <a:rPr lang="en-US" sz="2800" u="sng" dirty="0">
                <a:latin typeface="Calibri Light"/>
                <a:cs typeface="Calibri Light"/>
              </a:rPr>
              <a:t> de </a:t>
            </a:r>
            <a:r>
              <a:rPr lang="en-US" sz="2800" u="sng" dirty="0" err="1">
                <a:latin typeface="Calibri Light"/>
                <a:cs typeface="Calibri Light"/>
              </a:rPr>
              <a:t>notre</a:t>
            </a:r>
            <a:r>
              <a:rPr lang="en-US" sz="2800" u="sng" dirty="0">
                <a:latin typeface="Calibri Light"/>
                <a:cs typeface="Calibri Light"/>
              </a:rPr>
              <a:t> </a:t>
            </a:r>
            <a:r>
              <a:rPr lang="en-US" sz="2800" u="sng" dirty="0" err="1">
                <a:latin typeface="Calibri Light"/>
                <a:cs typeface="Calibri Light"/>
              </a:rPr>
              <a:t>projet</a:t>
            </a:r>
            <a:r>
              <a:rPr lang="en-US" sz="2800" u="sng" dirty="0">
                <a:latin typeface="Calibri Light"/>
                <a:cs typeface="Calibri Light"/>
              </a:rPr>
              <a:t> 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ED39EB2-1A20-4BA1-9137-F49D750A055F}"/>
              </a:ext>
            </a:extLst>
          </p:cNvPr>
          <p:cNvSpPr txBox="1">
            <a:spLocks/>
          </p:cNvSpPr>
          <p:nvPr/>
        </p:nvSpPr>
        <p:spPr>
          <a:xfrm>
            <a:off x="823618" y="725538"/>
            <a:ext cx="4430624" cy="68758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</a:rPr>
              <a:t>2.3. Fonctionnement</a:t>
            </a:r>
            <a:endParaRPr lang="fr-FR" sz="3600" dirty="0">
              <a:solidFill>
                <a:schemeClr val="accent2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459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6B9C40D-8A60-49E0-99CD-82B56F3B6C31}"/>
              </a:ext>
            </a:extLst>
          </p:cNvPr>
          <p:cNvSpPr txBox="1">
            <a:spLocks/>
          </p:cNvSpPr>
          <p:nvPr/>
        </p:nvSpPr>
        <p:spPr>
          <a:xfrm>
            <a:off x="264962" y="264509"/>
            <a:ext cx="7370257" cy="82406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63A537"/>
                </a:solidFill>
              </a:rPr>
              <a:t>3. La concrétisation du projet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8123AF-E277-4B30-9E6C-F59BDEF2FDF3}"/>
              </a:ext>
            </a:extLst>
          </p:cNvPr>
          <p:cNvSpPr txBox="1">
            <a:spLocks/>
          </p:cNvSpPr>
          <p:nvPr/>
        </p:nvSpPr>
        <p:spPr>
          <a:xfrm>
            <a:off x="858535" y="1007803"/>
            <a:ext cx="8671943" cy="67321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</a:rPr>
              <a:t>3.1. Le smart </a:t>
            </a:r>
            <a:r>
              <a:rPr lang="fr-FR" sz="3600" dirty="0" err="1">
                <a:solidFill>
                  <a:schemeClr val="accent2"/>
                </a:solidFill>
              </a:rPr>
              <a:t>contract</a:t>
            </a:r>
            <a:endParaRPr lang="fr-FR" sz="3600" dirty="0" err="1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97EC20-89DB-4808-8A0D-214980CED560}"/>
              </a:ext>
            </a:extLst>
          </p:cNvPr>
          <p:cNvSpPr txBox="1"/>
          <p:nvPr/>
        </p:nvSpPr>
        <p:spPr>
          <a:xfrm>
            <a:off x="5361200" y="3009144"/>
            <a:ext cx="2940908" cy="830997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Suivi </a:t>
            </a:r>
            <a:r>
              <a:rPr lang="fr-FR" sz="2400" dirty="0" err="1"/>
              <a:t>pharmaceutique.sol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AF272B-82BE-4300-9CB4-CA6B9739DA80}"/>
              </a:ext>
            </a:extLst>
          </p:cNvPr>
          <p:cNvSpPr txBox="1"/>
          <p:nvPr/>
        </p:nvSpPr>
        <p:spPr>
          <a:xfrm>
            <a:off x="8810470" y="1602623"/>
            <a:ext cx="3006477" cy="646331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Import </a:t>
            </a:r>
            <a:r>
              <a:rPr lang="fr-FR" dirty="0" err="1"/>
              <a:t>Ownable.sol</a:t>
            </a:r>
            <a:r>
              <a:rPr lang="fr-FR" dirty="0"/>
              <a:t> et </a:t>
            </a:r>
            <a:r>
              <a:rPr lang="fr-FR" dirty="0" err="1"/>
              <a:t>WhiteListed.sol</a:t>
            </a:r>
            <a:r>
              <a:rPr lang="fr-FR" dirty="0"/>
              <a:t> (liste blanche)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D38F31D-ED1B-4265-9553-FD3F364FAEE3}"/>
              </a:ext>
            </a:extLst>
          </p:cNvPr>
          <p:cNvSpPr txBox="1"/>
          <p:nvPr/>
        </p:nvSpPr>
        <p:spPr>
          <a:xfrm>
            <a:off x="7146555" y="5228059"/>
            <a:ext cx="48809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fonction de report par point de passage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96914F-265B-4EDF-A482-F0664C04E185}"/>
              </a:ext>
            </a:extLst>
          </p:cNvPr>
          <p:cNvSpPr txBox="1"/>
          <p:nvPr/>
        </p:nvSpPr>
        <p:spPr>
          <a:xfrm>
            <a:off x="373112" y="4193885"/>
            <a:ext cx="3262186" cy="646331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1 structure centralisant toutes les données</a:t>
            </a:r>
            <a:endParaRPr lang="fr-FR" dirty="0"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8A3F9BE-A305-49DD-967F-E0A31573B6A3}"/>
              </a:ext>
            </a:extLst>
          </p:cNvPr>
          <p:cNvSpPr txBox="1"/>
          <p:nvPr/>
        </p:nvSpPr>
        <p:spPr>
          <a:xfrm>
            <a:off x="346439" y="2126497"/>
            <a:ext cx="28638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Implémentation de mapping</a:t>
            </a:r>
          </a:p>
        </p:txBody>
      </p:sp>
      <p:pic>
        <p:nvPicPr>
          <p:cNvPr id="21" name="Image 20" descr="Une image contenant sombre, moniteur, orange, écran&#10;&#10;Description générée automatiquement">
            <a:extLst>
              <a:ext uri="{FF2B5EF4-FFF2-40B4-BE49-F238E27FC236}">
                <a16:creationId xmlns:a16="http://schemas.microsoft.com/office/drawing/2014/main" id="{53E7B5BF-685B-4053-861E-D3633CF71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8" y="2496804"/>
            <a:ext cx="2863866" cy="647668"/>
          </a:xfrm>
          <a:prstGeom prst="rect">
            <a:avLst/>
          </a:prstGeom>
        </p:spPr>
      </p:pic>
      <p:pic>
        <p:nvPicPr>
          <p:cNvPr id="23" name="Image 22" descr="Une image contenant moniteur, écran, ordinateur, table&#10;&#10;Description générée automatiquement">
            <a:extLst>
              <a:ext uri="{FF2B5EF4-FFF2-40B4-BE49-F238E27FC236}">
                <a16:creationId xmlns:a16="http://schemas.microsoft.com/office/drawing/2014/main" id="{7789B083-BA36-4994-AFC0-4E4AD7E16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1" y="4840216"/>
            <a:ext cx="3262185" cy="143847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0E45C75-C4D7-428C-B149-9FEF2869C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01" y="3838150"/>
            <a:ext cx="2940908" cy="447737"/>
          </a:xfrm>
          <a:prstGeom prst="rect">
            <a:avLst/>
          </a:prstGeom>
        </p:spPr>
      </p:pic>
      <p:pic>
        <p:nvPicPr>
          <p:cNvPr id="35" name="Image 34" descr="Une image contenant assis, écran, tenant, ordinateur&#10;&#10;Description générée automatiquement">
            <a:extLst>
              <a:ext uri="{FF2B5EF4-FFF2-40B4-BE49-F238E27FC236}">
                <a16:creationId xmlns:a16="http://schemas.microsoft.com/office/drawing/2014/main" id="{81C9BBB1-C2D4-423D-92F0-BADF3A26F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55" y="5597391"/>
            <a:ext cx="4905632" cy="666491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5961EFC-B449-4E04-9A7D-5765A8A37098}"/>
              </a:ext>
            </a:extLst>
          </p:cNvPr>
          <p:cNvCxnSpPr/>
          <p:nvPr/>
        </p:nvCxnSpPr>
        <p:spPr>
          <a:xfrm flipH="1" flipV="1">
            <a:off x="3224824" y="2501848"/>
            <a:ext cx="2098388" cy="103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902BF9B-DC5C-4AAC-BF47-373F9CC4157E}"/>
              </a:ext>
            </a:extLst>
          </p:cNvPr>
          <p:cNvCxnSpPr>
            <a:cxnSpLocks/>
          </p:cNvCxnSpPr>
          <p:nvPr/>
        </p:nvCxnSpPr>
        <p:spPr>
          <a:xfrm flipH="1">
            <a:off x="3641768" y="3532645"/>
            <a:ext cx="1712546" cy="10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33E7F6F-26CC-43F8-A2A9-AC12B548906A}"/>
              </a:ext>
            </a:extLst>
          </p:cNvPr>
          <p:cNvCxnSpPr>
            <a:cxnSpLocks/>
          </p:cNvCxnSpPr>
          <p:nvPr/>
        </p:nvCxnSpPr>
        <p:spPr>
          <a:xfrm>
            <a:off x="8276587" y="3634461"/>
            <a:ext cx="1336185" cy="156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60126A4-7D80-4103-9CFF-95F738B139F0}"/>
              </a:ext>
            </a:extLst>
          </p:cNvPr>
          <p:cNvCxnSpPr>
            <a:cxnSpLocks/>
          </p:cNvCxnSpPr>
          <p:nvPr/>
        </p:nvCxnSpPr>
        <p:spPr>
          <a:xfrm flipV="1">
            <a:off x="8317811" y="2971458"/>
            <a:ext cx="1984779" cy="63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Image 2" descr="Une image contenant assis, tenant, pièce&#10;&#10;Description générée automatiquement">
            <a:extLst>
              <a:ext uri="{FF2B5EF4-FFF2-40B4-BE49-F238E27FC236}">
                <a16:creationId xmlns:a16="http://schemas.microsoft.com/office/drawing/2014/main" id="{1A5DBDE6-7576-4620-A0BB-ED75F53BA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4318" y="2245501"/>
            <a:ext cx="3015342" cy="718590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FC0993B5-48B4-48B6-AAAD-2169F1B0F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502" y="1868836"/>
            <a:ext cx="3715138" cy="6399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C7DCE84-6732-40D3-9328-A48BD288F83B}"/>
              </a:ext>
            </a:extLst>
          </p:cNvPr>
          <p:cNvSpPr txBox="1"/>
          <p:nvPr/>
        </p:nvSpPr>
        <p:spPr>
          <a:xfrm>
            <a:off x="4751653" y="1540419"/>
            <a:ext cx="3706272" cy="338554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cs typeface="Calibri"/>
              </a:rPr>
              <a:t>Fonction pour le transfert de propriété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F124CDC-255F-4A12-B510-E4F3B96BD2A5}"/>
              </a:ext>
            </a:extLst>
          </p:cNvPr>
          <p:cNvCxnSpPr>
            <a:cxnSpLocks/>
          </p:cNvCxnSpPr>
          <p:nvPr/>
        </p:nvCxnSpPr>
        <p:spPr>
          <a:xfrm flipV="1">
            <a:off x="6817137" y="2489375"/>
            <a:ext cx="2024" cy="499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5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E7122E3-88E7-4B46-99D4-D799AD8382DC}"/>
              </a:ext>
            </a:extLst>
          </p:cNvPr>
          <p:cNvSpPr txBox="1">
            <a:spLocks/>
          </p:cNvSpPr>
          <p:nvPr/>
        </p:nvSpPr>
        <p:spPr>
          <a:xfrm>
            <a:off x="823618" y="725538"/>
            <a:ext cx="10296586" cy="73072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accent2"/>
                </a:solidFill>
              </a:rPr>
              <a:t>3.2. </a:t>
            </a:r>
            <a:r>
              <a:rPr lang="fr-FR" sz="3600" dirty="0">
                <a:solidFill>
                  <a:schemeClr val="accent2"/>
                </a:solidFill>
                <a:latin typeface="Calibri Light"/>
                <a:cs typeface="Calibri"/>
              </a:rPr>
              <a:t>Prise de recul sur l’utilisation de la Blockchain</a:t>
            </a:r>
            <a:endParaRPr lang="fr-FR" sz="3600" dirty="0">
              <a:solidFill>
                <a:schemeClr val="accent2"/>
              </a:solidFill>
              <a:latin typeface="Calibri Light"/>
              <a:ea typeface="+mj-lt"/>
              <a:cs typeface="+mj-lt"/>
            </a:endParaRPr>
          </a:p>
          <a:p>
            <a:endParaRPr lang="fr-FR" sz="3600" dirty="0">
              <a:solidFill>
                <a:srgbClr val="00B050"/>
              </a:solidFill>
              <a:cs typeface="Calibr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A2AF19-8924-43D7-BD9A-D403898661E2}"/>
              </a:ext>
            </a:extLst>
          </p:cNvPr>
          <p:cNvSpPr txBox="1"/>
          <p:nvPr/>
        </p:nvSpPr>
        <p:spPr>
          <a:xfrm>
            <a:off x="2539041" y="1719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latin typeface="Calibri Light"/>
                <a:cs typeface="Calibri Light"/>
              </a:rPr>
              <a:t>Avantages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A4589D-B6A2-4838-B515-0004E873C003}"/>
              </a:ext>
            </a:extLst>
          </p:cNvPr>
          <p:cNvSpPr txBox="1"/>
          <p:nvPr/>
        </p:nvSpPr>
        <p:spPr>
          <a:xfrm>
            <a:off x="6924135" y="171953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 err="1">
                <a:latin typeface="Calibri Light"/>
                <a:cs typeface="Calibri Light"/>
              </a:rPr>
              <a:t>Inconvégnants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EF02B-326F-44C6-AFA5-91256F0D1C7C}"/>
              </a:ext>
            </a:extLst>
          </p:cNvPr>
          <p:cNvSpPr txBox="1"/>
          <p:nvPr/>
        </p:nvSpPr>
        <p:spPr>
          <a:xfrm>
            <a:off x="727494" y="2553419"/>
            <a:ext cx="53167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Plus sécurisé </a:t>
            </a:r>
            <a:r>
              <a:rPr lang="en-US" sz="2400" dirty="0">
                <a:latin typeface="Calibri Light"/>
                <a:cs typeface="Arial"/>
              </a:rPr>
              <a:t>​</a:t>
            </a:r>
            <a:endParaRPr lang="fr-FR" sz="2400"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sz="2400" dirty="0">
              <a:latin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Souplesse de transfert des droits d’accès</a:t>
            </a:r>
            <a:r>
              <a:rPr lang="en-US" sz="2400" dirty="0">
                <a:latin typeface="Calibri Light"/>
                <a:cs typeface="Arial"/>
              </a:rPr>
              <a:t>​</a:t>
            </a:r>
          </a:p>
          <a:p>
            <a:pPr marL="285750" indent="-285750">
              <a:buFont typeface="Arial"/>
              <a:buChar char="•"/>
            </a:pPr>
            <a:endParaRPr lang="fr-FR" sz="2400" dirty="0">
              <a:latin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Centralisation des données et adaptabilité des systèmes</a:t>
            </a:r>
            <a:r>
              <a:rPr lang="en-US" sz="2400" dirty="0">
                <a:latin typeface="Calibri Light"/>
                <a:cs typeface="Arial"/>
              </a:rPr>
              <a:t>​</a:t>
            </a:r>
          </a:p>
          <a:p>
            <a:pPr marL="285750" indent="-285750">
              <a:buFont typeface="Arial"/>
              <a:buChar char="•"/>
            </a:pPr>
            <a:endParaRPr lang="fr-FR" sz="2400" dirty="0">
              <a:latin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Réseau de communication peu utilisé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9552EB-5232-4120-B453-4B7203D81F44}"/>
              </a:ext>
            </a:extLst>
          </p:cNvPr>
          <p:cNvSpPr txBox="1"/>
          <p:nvPr/>
        </p:nvSpPr>
        <p:spPr>
          <a:xfrm>
            <a:off x="6507193" y="2984739"/>
            <a:ext cx="50579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Compliqué à développer et gérer </a:t>
            </a:r>
            <a:r>
              <a:rPr lang="en-US" sz="2400" dirty="0">
                <a:latin typeface="Calibri Light"/>
                <a:cs typeface="Arial"/>
              </a:rPr>
              <a:t>​</a:t>
            </a:r>
            <a:endParaRPr lang="fr-FR" sz="2400">
              <a:latin typeface="Calibri Ligh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latin typeface="Calibri Light"/>
                <a:cs typeface="Arial"/>
              </a:rPr>
              <a:t>Maintenance couteuse</a:t>
            </a:r>
          </a:p>
        </p:txBody>
      </p:sp>
    </p:spTree>
    <p:extLst>
      <p:ext uri="{BB962C8B-B14F-4D97-AF65-F5344CB8AC3E}">
        <p14:creationId xmlns:p14="http://schemas.microsoft.com/office/powerpoint/2010/main" val="126789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418</Words>
  <Application>Microsoft Office PowerPoint</Application>
  <PresentationFormat>Grand écran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Retrospect</vt:lpstr>
      <vt:lpstr>La Blockchain dans le suivi de médicament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Blockchain dans le suivi de médicament</dc:title>
  <dc:creator>Julien Dattee</dc:creator>
  <cp:lastModifiedBy>Julien Dattee</cp:lastModifiedBy>
  <cp:revision>839</cp:revision>
  <dcterms:created xsi:type="dcterms:W3CDTF">2020-09-22T09:18:04Z</dcterms:created>
  <dcterms:modified xsi:type="dcterms:W3CDTF">2020-09-23T22:03:48Z</dcterms:modified>
</cp:coreProperties>
</file>