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70" autoAdjust="0"/>
  </p:normalViewPr>
  <p:slideViewPr>
    <p:cSldViewPr>
      <p:cViewPr varScale="1">
        <p:scale>
          <a:sx n="108" d="100"/>
          <a:sy n="108" d="100"/>
        </p:scale>
        <p:origin x="-2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smtClean="0"/>
              <a:t>INF4990 - Introduction et gouvernance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5F63-23C7-43F3-B1E0-6BEF79FA6678}" type="datetimeFigureOut">
              <a:rPr lang="en-CA" smtClean="0"/>
              <a:t>02/09/2015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11FB-5E5D-477F-AD53-183EC097EAD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6342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 smtClean="0"/>
              <a:t>INF4990 - Introduction et gouvernance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00A43-5C2F-4B81-80E2-E875C0E96797}" type="datetimeFigureOut">
              <a:rPr lang="en-CA" smtClean="0"/>
              <a:t>02/09/2015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BBB19-C8FF-49F0-86B6-21E86ACEDB9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7501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BBB19-C8FF-49F0-86B6-21E86ACEDB91}" type="slidenum">
              <a:rPr lang="en-CA" smtClean="0"/>
              <a:t>2</a:t>
            </a:fld>
            <a:endParaRPr lang="en-CA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CA" smtClean="0"/>
              <a:t>INF4990 - Introduction et gouvernance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5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 smtClean="0"/>
              <a:t>INF3995 – Semaine 2 - Jérôme </a:t>
            </a:r>
            <a:r>
              <a:rPr lang="fr-FR" dirty="0" err="1" smtClean="0"/>
              <a:t>Collin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457200" indent="-182880">
              <a:buClr>
                <a:schemeClr val="tx2"/>
              </a:buClr>
              <a:buFont typeface="Wingdings" pitchFamily="2" charset="2"/>
              <a:buChar char="§"/>
              <a:defRPr/>
            </a:lvl2pPr>
            <a:lvl3pPr marL="731520" indent="-182880">
              <a:buClr>
                <a:schemeClr val="tx2"/>
              </a:buClr>
              <a:buFont typeface="Wingdings" pitchFamily="2" charset="2"/>
              <a:buChar char="§"/>
              <a:defRPr/>
            </a:lvl3pPr>
            <a:lvl4pPr marL="1005840" indent="-182880">
              <a:buClr>
                <a:schemeClr val="tx2"/>
              </a:buClr>
              <a:buFont typeface="Wingdings" pitchFamily="2" charset="2"/>
              <a:buChar char="§"/>
              <a:defRPr/>
            </a:lvl4pPr>
            <a:lvl5pPr marL="1188720" indent="-137160">
              <a:buClr>
                <a:schemeClr val="tx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 smtClean="0"/>
              <a:t>INF3995 – Semaine 2 - Jérôme </a:t>
            </a:r>
            <a:r>
              <a:rPr lang="fr-FR" dirty="0" err="1" smtClean="0"/>
              <a:t>Collin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 smtClean="0"/>
              <a:t>INF3995 – Semaine 2 - Jérôme </a:t>
            </a:r>
            <a:r>
              <a:rPr lang="fr-FR" dirty="0" err="1" smtClean="0"/>
              <a:t>Collin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fr-FR" dirty="0" smtClean="0"/>
              <a:t>INF3995 – Semaine 2 - Jérôme </a:t>
            </a:r>
            <a:r>
              <a:rPr lang="fr-FR" dirty="0" err="1" smtClean="0"/>
              <a:t>Collin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2"/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848600" cy="26061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CA" sz="4000" b="1" dirty="0" smtClean="0">
                <a:solidFill>
                  <a:schemeClr val="accent5">
                    <a:lumMod val="75000"/>
                  </a:schemeClr>
                </a:solidFill>
              </a:rPr>
              <a:t>INF3995</a:t>
            </a:r>
            <a:r>
              <a:rPr lang="fr-CA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CA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CA" sz="2000" b="1" dirty="0" smtClean="0">
                <a:solidFill>
                  <a:schemeClr val="accent5">
                    <a:lumMod val="75000"/>
                  </a:schemeClr>
                </a:solidFill>
              </a:rPr>
              <a:t>projet de conception d’un système informatique</a:t>
            </a:r>
            <a:br>
              <a:rPr lang="fr-CA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CA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CA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CA" sz="3200" b="1" dirty="0" smtClean="0">
                <a:solidFill>
                  <a:schemeClr val="accent5">
                    <a:lumMod val="75000"/>
                  </a:schemeClr>
                </a:solidFill>
              </a:rPr>
              <a:t>Le logiciel </a:t>
            </a:r>
            <a:r>
              <a:rPr lang="fr-CA" sz="3200" b="1" dirty="0" err="1" smtClean="0">
                <a:solidFill>
                  <a:schemeClr val="accent5">
                    <a:lumMod val="75000"/>
                  </a:schemeClr>
                </a:solidFill>
              </a:rPr>
              <a:t>vivado</a:t>
            </a:r>
            <a:r>
              <a:rPr lang="fr-CA" sz="3200" b="1" dirty="0" smtClean="0">
                <a:solidFill>
                  <a:schemeClr val="accent5">
                    <a:lumMod val="75000"/>
                  </a:schemeClr>
                </a:solidFill>
              </a:rPr>
              <a:t> et le </a:t>
            </a:r>
            <a:r>
              <a:rPr lang="fr-CA" sz="3200" b="1" dirty="0" err="1" smtClean="0">
                <a:solidFill>
                  <a:schemeClr val="accent5">
                    <a:lumMod val="75000"/>
                  </a:schemeClr>
                </a:solidFill>
              </a:rPr>
              <a:t>zedboard</a:t>
            </a:r>
            <a:endParaRPr lang="fr-CA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Jérôme </a:t>
            </a:r>
            <a:r>
              <a:rPr lang="fr-CA" dirty="0" err="1" smtClean="0"/>
              <a:t>Collin</a:t>
            </a:r>
            <a:r>
              <a:rPr lang="fr-CA" dirty="0" smtClean="0"/>
              <a:t>, </a:t>
            </a:r>
            <a:r>
              <a:rPr lang="fr-CA" dirty="0" err="1" smtClean="0"/>
              <a:t>ing</a:t>
            </a:r>
            <a:r>
              <a:rPr lang="fr-CA" dirty="0" smtClean="0"/>
              <a:t>., M. Sc. A</a:t>
            </a:r>
          </a:p>
          <a:p>
            <a:r>
              <a:rPr lang="fr-CA" sz="2000" dirty="0" smtClean="0"/>
              <a:t>Département de génie informatique et génie logiciel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9" y="4575178"/>
            <a:ext cx="3579876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Cette semaine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2800" dirty="0" smtClean="0"/>
              <a:t>Retour sur les équipes</a:t>
            </a:r>
          </a:p>
          <a:p>
            <a:r>
              <a:rPr lang="fr-CA" sz="2800" dirty="0" smtClean="0"/>
              <a:t>Visite de Maude St-Cyr Bouchard</a:t>
            </a:r>
          </a:p>
          <a:p>
            <a:r>
              <a:rPr lang="fr-CA" sz="2800" dirty="0" smtClean="0"/>
              <a:t>Utilisation de la sortie HDMI</a:t>
            </a:r>
          </a:p>
          <a:p>
            <a:r>
              <a:rPr lang="fr-CA" sz="2800" dirty="0" smtClean="0"/>
              <a:t>Format d’image Bitmap</a:t>
            </a:r>
          </a:p>
          <a:p>
            <a:r>
              <a:rPr lang="fr-CA" sz="2800" dirty="0" smtClean="0"/>
              <a:t>Utilisation de scripts </a:t>
            </a:r>
            <a:r>
              <a:rPr lang="fr-CA" sz="2800" dirty="0" err="1" smtClean="0"/>
              <a:t>Tcl</a:t>
            </a:r>
            <a:endParaRPr lang="fr-CA" sz="2800" dirty="0" smtClean="0"/>
          </a:p>
          <a:p>
            <a:endParaRPr lang="fr-CA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 smtClean="0"/>
              <a:t>INF3995 – Semaine 2 - Jérôme </a:t>
            </a:r>
            <a:r>
              <a:rPr lang="fr-FR" dirty="0" err="1" smtClean="0"/>
              <a:t>Collin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Équipes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Nous sommes 20 ?</a:t>
            </a:r>
          </a:p>
          <a:p>
            <a:r>
              <a:rPr lang="fr-CA" dirty="0" smtClean="0"/>
              <a:t>4 équipes</a:t>
            </a:r>
            <a:r>
              <a:rPr lang="en-CA" dirty="0" smtClean="0"/>
              <a:t>:</a:t>
            </a:r>
          </a:p>
          <a:p>
            <a:pPr lvl="1"/>
            <a:r>
              <a:rPr lang="fr-CA" dirty="0"/>
              <a:t>4</a:t>
            </a:r>
            <a:r>
              <a:rPr lang="fr-CA" dirty="0" smtClean="0"/>
              <a:t> de 5 ou</a:t>
            </a:r>
          </a:p>
          <a:p>
            <a:pPr lvl="1"/>
            <a:r>
              <a:rPr lang="fr-CA" dirty="0"/>
              <a:t>5</a:t>
            </a:r>
            <a:r>
              <a:rPr lang="fr-CA" dirty="0" smtClean="0"/>
              <a:t> de 4 ?</a:t>
            </a:r>
          </a:p>
          <a:p>
            <a:r>
              <a:rPr lang="fr-CA" dirty="0" smtClean="0"/>
              <a:t>Entrepôts Git et comptes </a:t>
            </a:r>
            <a:r>
              <a:rPr lang="fr-CA" dirty="0" err="1" smtClean="0"/>
              <a:t>Redmine</a:t>
            </a:r>
            <a:endParaRPr lang="fr-CA" dirty="0"/>
          </a:p>
          <a:p>
            <a:r>
              <a:rPr lang="fr-CA" dirty="0" smtClean="0"/>
              <a:t>Équipes sur Moodle dans « Groupes » (à venir)</a:t>
            </a:r>
          </a:p>
          <a:p>
            <a:pPr marL="0" indent="0">
              <a:buNone/>
            </a:pPr>
            <a:endParaRPr lang="fr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INF3995 – Semaine 2 - Jérôme Collin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Visite de Maude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Jeudi </a:t>
            </a:r>
            <a:r>
              <a:rPr lang="fr-CA" dirty="0" smtClean="0"/>
              <a:t>(qui vient) le </a:t>
            </a:r>
            <a:r>
              <a:rPr lang="fr-CA" dirty="0" smtClean="0"/>
              <a:t>10 septembre à 13h45 au laboratoire L-3712</a:t>
            </a:r>
          </a:p>
          <a:p>
            <a:r>
              <a:rPr lang="fr-CA" dirty="0" smtClean="0"/>
              <a:t>Présentation d’environ 40 minutes</a:t>
            </a:r>
          </a:p>
          <a:p>
            <a:r>
              <a:rPr lang="fr-CA" dirty="0" smtClean="0"/>
              <a:t>Exercice sur la cible commune et discussion d’équipe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INF3995 – Semaine 2 - Jérôme Collin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Vidéo en HDMI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afficher des images Bitmap principalement</a:t>
            </a:r>
          </a:p>
          <a:p>
            <a:r>
              <a:rPr lang="fr-CA" dirty="0" smtClean="0"/>
              <a:t>Peut aller jusqu’en HD complet</a:t>
            </a:r>
          </a:p>
          <a:p>
            <a:r>
              <a:rPr lang="fr-CA" dirty="0" smtClean="0"/>
              <a:t>Demande beaucoup de blocs sur le PLL…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INF3995 – Semaine 2 - Jérôme Collin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de scripts </a:t>
            </a:r>
            <a:r>
              <a:rPr lang="fr-CA" dirty="0" err="1" smtClean="0"/>
              <a:t>Tcl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construire le matériel</a:t>
            </a:r>
          </a:p>
          <a:p>
            <a:r>
              <a:rPr lang="fr-CA" dirty="0" smtClean="0"/>
              <a:t>Vous devriez être plus habiles avec le logiciel: on vous laisse un peu plus aller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INF3995 – Semaine 2 - Jérôme Collin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Tablette Nexus 9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en-US" dirty="0"/>
              <a:t>Passez voir Chantal Faubert au M-4412 à partir de mercredi matin (le temps que je lui donne la liste des équipes) avec un chèque de $500 qui ne sera pas encaissé à moins de problèmes</a:t>
            </a:r>
            <a:r>
              <a:rPr lang="fr-CA" altLang="en-US" dirty="0" smtClean="0"/>
              <a:t>…  Une combinaison de 5 chèque de $100 est aussi possible.</a:t>
            </a:r>
            <a:endParaRPr lang="fr-CA" altLang="en-US" dirty="0"/>
          </a:p>
          <a:p>
            <a:r>
              <a:rPr lang="fr-CA" altLang="en-US" dirty="0"/>
              <a:t>Une seule tablette par équipe.</a:t>
            </a:r>
          </a:p>
          <a:p>
            <a:r>
              <a:rPr lang="fr-CA" altLang="en-US" dirty="0"/>
              <a:t>Par la suite (et seulement par la suite…) passez voir les techniciens au </a:t>
            </a:r>
            <a:r>
              <a:rPr lang="fr-CA" altLang="en-US" dirty="0" err="1" smtClean="0"/>
              <a:t>au</a:t>
            </a:r>
            <a:r>
              <a:rPr lang="fr-CA" altLang="en-US" dirty="0" smtClean="0"/>
              <a:t> </a:t>
            </a:r>
            <a:r>
              <a:rPr lang="fr-CA" altLang="en-US" dirty="0"/>
              <a:t>M-4002 pour demander une Nexus 9 pour le cours INF3995.</a:t>
            </a:r>
          </a:p>
          <a:p>
            <a:r>
              <a:rPr lang="fr-CA" altLang="en-US" dirty="0"/>
              <a:t>On vous rendra le chèque en fin de session lorsque la tablette sera retournée aux technicien qui vérifiera aussi son fonctionnement</a:t>
            </a:r>
            <a:r>
              <a:rPr lang="fr-CA" altLang="en-US" dirty="0" smtClean="0"/>
              <a:t>.</a:t>
            </a:r>
            <a:endParaRPr lang="fr-CA" alt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INF3995 – Semaine 2 - Jérôme Collin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2098</TotalTime>
  <Words>304</Words>
  <Application>Microsoft Office PowerPoint</Application>
  <PresentationFormat>Affichage à l'écran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Clarté</vt:lpstr>
      <vt:lpstr>INF3995 projet de conception d’un système informatique  Le logiciel vivado et le zedboard</vt:lpstr>
      <vt:lpstr>Cette semaine </vt:lpstr>
      <vt:lpstr>Équipes</vt:lpstr>
      <vt:lpstr>Visite de Maude</vt:lpstr>
      <vt:lpstr>Vidéo en HDMI</vt:lpstr>
      <vt:lpstr>Utilisation de scripts Tcl</vt:lpstr>
      <vt:lpstr>Tablette Nexus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p700033</dc:creator>
  <cp:lastModifiedBy>p700033</cp:lastModifiedBy>
  <cp:revision>102</cp:revision>
  <dcterms:created xsi:type="dcterms:W3CDTF">2012-10-18T18:31:14Z</dcterms:created>
  <dcterms:modified xsi:type="dcterms:W3CDTF">2015-09-02T14:31:22Z</dcterms:modified>
</cp:coreProperties>
</file>