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29"/>
  </p:notesMasterIdLst>
  <p:sldIdLst>
    <p:sldId id="256" r:id="rId2"/>
    <p:sldId id="336" r:id="rId3"/>
    <p:sldId id="337" r:id="rId4"/>
    <p:sldId id="312" r:id="rId5"/>
    <p:sldId id="313" r:id="rId6"/>
    <p:sldId id="326" r:id="rId7"/>
    <p:sldId id="328" r:id="rId8"/>
    <p:sldId id="338" r:id="rId9"/>
    <p:sldId id="339" r:id="rId10"/>
    <p:sldId id="340" r:id="rId11"/>
    <p:sldId id="341" r:id="rId12"/>
    <p:sldId id="327" r:id="rId13"/>
    <p:sldId id="325" r:id="rId14"/>
    <p:sldId id="314" r:id="rId15"/>
    <p:sldId id="329" r:id="rId16"/>
    <p:sldId id="271" r:id="rId17"/>
    <p:sldId id="316" r:id="rId18"/>
    <p:sldId id="322" r:id="rId19"/>
    <p:sldId id="330" r:id="rId20"/>
    <p:sldId id="331" r:id="rId21"/>
    <p:sldId id="318" r:id="rId22"/>
    <p:sldId id="333" r:id="rId23"/>
    <p:sldId id="335" r:id="rId24"/>
    <p:sldId id="319" r:id="rId25"/>
    <p:sldId id="342" r:id="rId26"/>
    <p:sldId id="343" r:id="rId27"/>
    <p:sldId id="317" r:id="rId28"/>
  </p:sldIdLst>
  <p:sldSz cx="9144000" cy="5143500" type="screen16x9"/>
  <p:notesSz cx="6858000" cy="9144000"/>
  <p:embeddedFontLst>
    <p:embeddedFont>
      <p:font typeface="Anaheim" panose="020B0604020202020204" charset="0"/>
      <p:regular r:id="rId30"/>
    </p:embeddedFont>
    <p:embeddedFont>
      <p:font typeface="Bebas Neue" panose="020B0606020202050201" pitchFamily="34" charset="0"/>
      <p:regular r:id="rId31"/>
    </p:embeddedFont>
    <p:embeddedFont>
      <p:font typeface="DM Sans" pitchFamily="2" charset="0"/>
      <p:regular r:id="rId32"/>
      <p:bold r:id="rId33"/>
      <p:italic r:id="rId34"/>
      <p:boldItalic r:id="rId35"/>
    </p:embeddedFont>
    <p:embeddedFont>
      <p:font typeface="Nunito Light" pitchFamily="2" charset="0"/>
      <p:regular r:id="rId36"/>
      <p:italic r:id="rId37"/>
    </p:embeddedFont>
    <p:embeddedFont>
      <p:font typeface="Raleway" pitchFamily="2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B1477A-EDDF-4C09-AFE5-8F6D743BA173}">
  <a:tblStyle styleId="{E8B1477A-EDDF-4C09-AFE5-8F6D743BA1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DBE0C17-43D9-48F3-8445-CF6DF6ACF7C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5007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6953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89613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37461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22c55ba9081_2_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22c55ba9081_2_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56626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54dda1946d_6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54dda1946d_6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96913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87963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22301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3324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29835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59180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22c55ba9081_2_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22c55ba9081_2_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52526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8333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22647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g22c55ba9081_2_9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3" name="Google Shape;1313;g22c55ba9081_2_9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52537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94146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37070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6819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8678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5098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0402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6702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1310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7753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4175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35700" y="1646775"/>
            <a:ext cx="6672600" cy="12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07675" y="2930625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420425" y="3138075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7758925" y="4356275"/>
            <a:ext cx="636199" cy="247800"/>
            <a:chOff x="7758925" y="4356275"/>
            <a:chExt cx="636199" cy="247800"/>
          </a:xfrm>
        </p:grpSpPr>
        <p:sp>
          <p:nvSpPr>
            <p:cNvPr id="13" name="Google Shape;13;p2"/>
            <p:cNvSpPr/>
            <p:nvPr/>
          </p:nvSpPr>
          <p:spPr>
            <a:xfrm>
              <a:off x="7758925" y="4356275"/>
              <a:ext cx="247800" cy="247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147324" y="4356275"/>
              <a:ext cx="247800" cy="247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-28372" y="-7089"/>
            <a:ext cx="9201600" cy="5186100"/>
            <a:chOff x="-28372" y="-7089"/>
            <a:chExt cx="9201600" cy="5186100"/>
          </a:xfrm>
        </p:grpSpPr>
        <p:cxnSp>
          <p:nvCxnSpPr>
            <p:cNvPr id="16" name="Google Shape;16;p2"/>
            <p:cNvCxnSpPr/>
            <p:nvPr/>
          </p:nvCxnSpPr>
          <p:spPr>
            <a:xfrm rot="10800000" flipH="1">
              <a:off x="-28372" y="258900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 rot="10800000" flipH="1">
              <a:off x="-28372" y="4877425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36142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878257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" name="Google Shape;20;p2"/>
          <p:cNvGrpSpPr/>
          <p:nvPr/>
        </p:nvGrpSpPr>
        <p:grpSpPr>
          <a:xfrm>
            <a:off x="361425" y="3744850"/>
            <a:ext cx="1136700" cy="1139775"/>
            <a:chOff x="6532950" y="648050"/>
            <a:chExt cx="1136700" cy="1139775"/>
          </a:xfrm>
        </p:grpSpPr>
        <p:sp>
          <p:nvSpPr>
            <p:cNvPr id="21" name="Google Shape;21;p2"/>
            <p:cNvSpPr/>
            <p:nvPr/>
          </p:nvSpPr>
          <p:spPr>
            <a:xfrm>
              <a:off x="65329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" name="Google Shape;22;p2"/>
            <p:cNvCxnSpPr>
              <a:stCxn id="21" idx="1"/>
              <a:endCxn id="21" idx="3"/>
            </p:cNvCxnSpPr>
            <p:nvPr/>
          </p:nvCxnSpPr>
          <p:spPr>
            <a:xfrm>
              <a:off x="65329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" name="Google Shape;23;p2"/>
            <p:cNvSpPr/>
            <p:nvPr/>
          </p:nvSpPr>
          <p:spPr>
            <a:xfrm rot="5400000">
              <a:off x="69118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" name="Google Shape;24;p2"/>
            <p:cNvCxnSpPr>
              <a:stCxn id="23" idx="1"/>
              <a:endCxn id="23" idx="3"/>
            </p:cNvCxnSpPr>
            <p:nvPr/>
          </p:nvCxnSpPr>
          <p:spPr>
            <a:xfrm>
              <a:off x="7101300" y="102510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" name="Google Shape;25;p2"/>
            <p:cNvSpPr/>
            <p:nvPr/>
          </p:nvSpPr>
          <p:spPr>
            <a:xfrm>
              <a:off x="72907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" name="Google Shape;26;p2"/>
            <p:cNvCxnSpPr>
              <a:stCxn id="25" idx="1"/>
              <a:endCxn id="25" idx="3"/>
            </p:cNvCxnSpPr>
            <p:nvPr/>
          </p:nvCxnSpPr>
          <p:spPr>
            <a:xfrm>
              <a:off x="72907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" name="Google Shape;27;p2"/>
            <p:cNvSpPr/>
            <p:nvPr/>
          </p:nvSpPr>
          <p:spPr>
            <a:xfrm rot="5400000">
              <a:off x="65329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" name="Google Shape;28;p2"/>
            <p:cNvCxnSpPr>
              <a:stCxn id="27" idx="1"/>
              <a:endCxn id="27" idx="3"/>
            </p:cNvCxnSpPr>
            <p:nvPr/>
          </p:nvCxnSpPr>
          <p:spPr>
            <a:xfrm>
              <a:off x="67224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" name="Google Shape;29;p2"/>
            <p:cNvSpPr/>
            <p:nvPr/>
          </p:nvSpPr>
          <p:spPr>
            <a:xfrm rot="5400000">
              <a:off x="72907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" name="Google Shape;30;p2"/>
            <p:cNvCxnSpPr>
              <a:stCxn id="29" idx="1"/>
              <a:endCxn id="29" idx="3"/>
            </p:cNvCxnSpPr>
            <p:nvPr/>
          </p:nvCxnSpPr>
          <p:spPr>
            <a:xfrm>
              <a:off x="74802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1" name="Google Shape;31;p2"/>
            <p:cNvSpPr/>
            <p:nvPr/>
          </p:nvSpPr>
          <p:spPr>
            <a:xfrm rot="10800000">
              <a:off x="6911850" y="1408925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" name="Google Shape;32;p2"/>
            <p:cNvCxnSpPr>
              <a:stCxn id="31" idx="1"/>
              <a:endCxn id="31" idx="3"/>
            </p:cNvCxnSpPr>
            <p:nvPr/>
          </p:nvCxnSpPr>
          <p:spPr>
            <a:xfrm rot="10800000">
              <a:off x="6911850" y="1598375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" name="Google Shape;33;p2"/>
            <p:cNvSpPr/>
            <p:nvPr/>
          </p:nvSpPr>
          <p:spPr>
            <a:xfrm rot="5400000">
              <a:off x="65329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4" name="Google Shape;34;p2"/>
            <p:cNvCxnSpPr>
              <a:stCxn id="33" idx="1"/>
              <a:endCxn id="33" idx="3"/>
            </p:cNvCxnSpPr>
            <p:nvPr/>
          </p:nvCxnSpPr>
          <p:spPr>
            <a:xfrm>
              <a:off x="67224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" name="Google Shape;35;p2"/>
            <p:cNvSpPr/>
            <p:nvPr/>
          </p:nvSpPr>
          <p:spPr>
            <a:xfrm rot="5400000">
              <a:off x="72907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6" name="Google Shape;36;p2"/>
            <p:cNvCxnSpPr>
              <a:stCxn id="35" idx="1"/>
              <a:endCxn id="35" idx="3"/>
            </p:cNvCxnSpPr>
            <p:nvPr/>
          </p:nvCxnSpPr>
          <p:spPr>
            <a:xfrm>
              <a:off x="74802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" name="Google Shape;37;p2"/>
            <p:cNvSpPr/>
            <p:nvPr/>
          </p:nvSpPr>
          <p:spPr>
            <a:xfrm rot="10800000">
              <a:off x="6911850" y="64806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8" name="Google Shape;38;p2"/>
            <p:cNvCxnSpPr>
              <a:stCxn id="37" idx="1"/>
              <a:endCxn id="37" idx="3"/>
            </p:cNvCxnSpPr>
            <p:nvPr/>
          </p:nvCxnSpPr>
          <p:spPr>
            <a:xfrm rot="10800000">
              <a:off x="6911850" y="837513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9" name="Google Shape;39;p2"/>
          <p:cNvSpPr/>
          <p:nvPr/>
        </p:nvSpPr>
        <p:spPr>
          <a:xfrm>
            <a:off x="0" y="3744850"/>
            <a:ext cx="361500" cy="1398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82575" y="0"/>
            <a:ext cx="361500" cy="1398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2"/>
          <p:cNvGrpSpPr/>
          <p:nvPr/>
        </p:nvGrpSpPr>
        <p:grpSpPr>
          <a:xfrm rot="10800000">
            <a:off x="713225" y="544100"/>
            <a:ext cx="636199" cy="247800"/>
            <a:chOff x="7758925" y="4356275"/>
            <a:chExt cx="636199" cy="247800"/>
          </a:xfrm>
        </p:grpSpPr>
        <p:sp>
          <p:nvSpPr>
            <p:cNvPr id="42" name="Google Shape;42;p2"/>
            <p:cNvSpPr/>
            <p:nvPr/>
          </p:nvSpPr>
          <p:spPr>
            <a:xfrm>
              <a:off x="7758925" y="4356275"/>
              <a:ext cx="247800" cy="247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147324" y="4356275"/>
              <a:ext cx="247800" cy="247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44;p2"/>
          <p:cNvSpPr/>
          <p:nvPr/>
        </p:nvSpPr>
        <p:spPr>
          <a:xfrm>
            <a:off x="-1000725" y="-1099650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45;p2"/>
          <p:cNvGrpSpPr/>
          <p:nvPr/>
        </p:nvGrpSpPr>
        <p:grpSpPr>
          <a:xfrm>
            <a:off x="7645875" y="258900"/>
            <a:ext cx="1136700" cy="1139775"/>
            <a:chOff x="6532950" y="648050"/>
            <a:chExt cx="1136700" cy="1139775"/>
          </a:xfrm>
        </p:grpSpPr>
        <p:sp>
          <p:nvSpPr>
            <p:cNvPr id="46" name="Google Shape;46;p2"/>
            <p:cNvSpPr/>
            <p:nvPr/>
          </p:nvSpPr>
          <p:spPr>
            <a:xfrm>
              <a:off x="65329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" name="Google Shape;47;p2"/>
            <p:cNvCxnSpPr>
              <a:stCxn id="46" idx="1"/>
              <a:endCxn id="46" idx="3"/>
            </p:cNvCxnSpPr>
            <p:nvPr/>
          </p:nvCxnSpPr>
          <p:spPr>
            <a:xfrm>
              <a:off x="65329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8" name="Google Shape;48;p2"/>
            <p:cNvSpPr/>
            <p:nvPr/>
          </p:nvSpPr>
          <p:spPr>
            <a:xfrm rot="5400000">
              <a:off x="69118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" name="Google Shape;49;p2"/>
            <p:cNvCxnSpPr>
              <a:stCxn id="48" idx="1"/>
              <a:endCxn id="48" idx="3"/>
            </p:cNvCxnSpPr>
            <p:nvPr/>
          </p:nvCxnSpPr>
          <p:spPr>
            <a:xfrm>
              <a:off x="7101300" y="102510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0" name="Google Shape;50;p2"/>
            <p:cNvSpPr/>
            <p:nvPr/>
          </p:nvSpPr>
          <p:spPr>
            <a:xfrm>
              <a:off x="72907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1" name="Google Shape;51;p2"/>
            <p:cNvCxnSpPr>
              <a:stCxn id="50" idx="1"/>
              <a:endCxn id="50" idx="3"/>
            </p:cNvCxnSpPr>
            <p:nvPr/>
          </p:nvCxnSpPr>
          <p:spPr>
            <a:xfrm>
              <a:off x="72907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2" name="Google Shape;52;p2"/>
            <p:cNvSpPr/>
            <p:nvPr/>
          </p:nvSpPr>
          <p:spPr>
            <a:xfrm rot="5400000">
              <a:off x="65329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3" name="Google Shape;53;p2"/>
            <p:cNvCxnSpPr>
              <a:stCxn id="52" idx="1"/>
              <a:endCxn id="52" idx="3"/>
            </p:cNvCxnSpPr>
            <p:nvPr/>
          </p:nvCxnSpPr>
          <p:spPr>
            <a:xfrm>
              <a:off x="67224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" name="Google Shape;54;p2"/>
            <p:cNvSpPr/>
            <p:nvPr/>
          </p:nvSpPr>
          <p:spPr>
            <a:xfrm rot="5400000">
              <a:off x="72907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" name="Google Shape;55;p2"/>
            <p:cNvCxnSpPr>
              <a:stCxn id="54" idx="1"/>
              <a:endCxn id="54" idx="3"/>
            </p:cNvCxnSpPr>
            <p:nvPr/>
          </p:nvCxnSpPr>
          <p:spPr>
            <a:xfrm>
              <a:off x="74802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6" name="Google Shape;56;p2"/>
            <p:cNvSpPr/>
            <p:nvPr/>
          </p:nvSpPr>
          <p:spPr>
            <a:xfrm rot="10800000">
              <a:off x="6911850" y="1408925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7" name="Google Shape;57;p2"/>
            <p:cNvCxnSpPr>
              <a:stCxn id="56" idx="1"/>
              <a:endCxn id="56" idx="3"/>
            </p:cNvCxnSpPr>
            <p:nvPr/>
          </p:nvCxnSpPr>
          <p:spPr>
            <a:xfrm rot="10800000">
              <a:off x="6911850" y="1598375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8" name="Google Shape;58;p2"/>
            <p:cNvSpPr/>
            <p:nvPr/>
          </p:nvSpPr>
          <p:spPr>
            <a:xfrm rot="5400000">
              <a:off x="65329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9" name="Google Shape;59;p2"/>
            <p:cNvCxnSpPr>
              <a:stCxn id="58" idx="1"/>
              <a:endCxn id="58" idx="3"/>
            </p:cNvCxnSpPr>
            <p:nvPr/>
          </p:nvCxnSpPr>
          <p:spPr>
            <a:xfrm>
              <a:off x="67224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0" name="Google Shape;60;p2"/>
            <p:cNvSpPr/>
            <p:nvPr/>
          </p:nvSpPr>
          <p:spPr>
            <a:xfrm rot="5400000">
              <a:off x="72907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1" name="Google Shape;61;p2"/>
            <p:cNvCxnSpPr>
              <a:stCxn id="60" idx="1"/>
              <a:endCxn id="60" idx="3"/>
            </p:cNvCxnSpPr>
            <p:nvPr/>
          </p:nvCxnSpPr>
          <p:spPr>
            <a:xfrm>
              <a:off x="74802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2" name="Google Shape;62;p2"/>
            <p:cNvSpPr/>
            <p:nvPr/>
          </p:nvSpPr>
          <p:spPr>
            <a:xfrm rot="10800000">
              <a:off x="6911850" y="64806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3" name="Google Shape;63;p2"/>
            <p:cNvCxnSpPr>
              <a:stCxn id="62" idx="1"/>
              <a:endCxn id="62" idx="3"/>
            </p:cNvCxnSpPr>
            <p:nvPr/>
          </p:nvCxnSpPr>
          <p:spPr>
            <a:xfrm rot="10800000">
              <a:off x="6911850" y="837513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31"/>
          <p:cNvSpPr txBox="1">
            <a:spLocks noGrp="1"/>
          </p:cNvSpPr>
          <p:nvPr>
            <p:ph type="title"/>
          </p:nvPr>
        </p:nvSpPr>
        <p:spPr>
          <a:xfrm>
            <a:off x="2182200" y="2247900"/>
            <a:ext cx="4779600" cy="91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43" name="Google Shape;843;p31"/>
          <p:cNvSpPr txBox="1">
            <a:spLocks noGrp="1"/>
          </p:cNvSpPr>
          <p:nvPr>
            <p:ph type="title" idx="2" hasCustomPrompt="1"/>
          </p:nvPr>
        </p:nvSpPr>
        <p:spPr>
          <a:xfrm>
            <a:off x="3745950" y="1165325"/>
            <a:ext cx="1652100" cy="101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4" name="Google Shape;844;p31"/>
          <p:cNvSpPr txBox="1">
            <a:spLocks noGrp="1"/>
          </p:cNvSpPr>
          <p:nvPr>
            <p:ph type="subTitle" idx="1"/>
          </p:nvPr>
        </p:nvSpPr>
        <p:spPr>
          <a:xfrm>
            <a:off x="3266400" y="3204925"/>
            <a:ext cx="26112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845" name="Google Shape;845;p31"/>
          <p:cNvGrpSpPr/>
          <p:nvPr/>
        </p:nvGrpSpPr>
        <p:grpSpPr>
          <a:xfrm>
            <a:off x="-28372" y="-7089"/>
            <a:ext cx="9201600" cy="5186100"/>
            <a:chOff x="-28372" y="-7089"/>
            <a:chExt cx="9201600" cy="5186100"/>
          </a:xfrm>
        </p:grpSpPr>
        <p:cxnSp>
          <p:nvCxnSpPr>
            <p:cNvPr id="846" name="Google Shape;846;p31"/>
            <p:cNvCxnSpPr/>
            <p:nvPr/>
          </p:nvCxnSpPr>
          <p:spPr>
            <a:xfrm rot="10800000" flipH="1">
              <a:off x="-28372" y="258900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7" name="Google Shape;847;p31"/>
            <p:cNvCxnSpPr/>
            <p:nvPr/>
          </p:nvCxnSpPr>
          <p:spPr>
            <a:xfrm rot="10800000" flipH="1">
              <a:off x="-28372" y="4877425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8" name="Google Shape;848;p31"/>
            <p:cNvCxnSpPr/>
            <p:nvPr/>
          </p:nvCxnSpPr>
          <p:spPr>
            <a:xfrm>
              <a:off x="36142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9" name="Google Shape;849;p31"/>
            <p:cNvCxnSpPr/>
            <p:nvPr/>
          </p:nvCxnSpPr>
          <p:spPr>
            <a:xfrm>
              <a:off x="878257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50" name="Google Shape;850;p31"/>
          <p:cNvGrpSpPr/>
          <p:nvPr/>
        </p:nvGrpSpPr>
        <p:grpSpPr>
          <a:xfrm>
            <a:off x="361500" y="272275"/>
            <a:ext cx="1136700" cy="1139775"/>
            <a:chOff x="6532950" y="648050"/>
            <a:chExt cx="1136700" cy="1139775"/>
          </a:xfrm>
        </p:grpSpPr>
        <p:sp>
          <p:nvSpPr>
            <p:cNvPr id="851" name="Google Shape;851;p31"/>
            <p:cNvSpPr/>
            <p:nvPr/>
          </p:nvSpPr>
          <p:spPr>
            <a:xfrm>
              <a:off x="65329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52" name="Google Shape;852;p31"/>
            <p:cNvCxnSpPr>
              <a:stCxn id="851" idx="1"/>
              <a:endCxn id="851" idx="3"/>
            </p:cNvCxnSpPr>
            <p:nvPr/>
          </p:nvCxnSpPr>
          <p:spPr>
            <a:xfrm>
              <a:off x="65329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53" name="Google Shape;853;p31"/>
            <p:cNvSpPr/>
            <p:nvPr/>
          </p:nvSpPr>
          <p:spPr>
            <a:xfrm rot="5400000">
              <a:off x="69118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54" name="Google Shape;854;p31"/>
            <p:cNvCxnSpPr>
              <a:stCxn id="853" idx="1"/>
              <a:endCxn id="853" idx="3"/>
            </p:cNvCxnSpPr>
            <p:nvPr/>
          </p:nvCxnSpPr>
          <p:spPr>
            <a:xfrm>
              <a:off x="7101300" y="102510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55" name="Google Shape;855;p31"/>
            <p:cNvSpPr/>
            <p:nvPr/>
          </p:nvSpPr>
          <p:spPr>
            <a:xfrm>
              <a:off x="72907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56" name="Google Shape;856;p31"/>
            <p:cNvCxnSpPr>
              <a:stCxn id="855" idx="1"/>
              <a:endCxn id="855" idx="3"/>
            </p:cNvCxnSpPr>
            <p:nvPr/>
          </p:nvCxnSpPr>
          <p:spPr>
            <a:xfrm>
              <a:off x="72907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57" name="Google Shape;857;p31"/>
            <p:cNvSpPr/>
            <p:nvPr/>
          </p:nvSpPr>
          <p:spPr>
            <a:xfrm rot="5400000">
              <a:off x="65329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58" name="Google Shape;858;p31"/>
            <p:cNvCxnSpPr>
              <a:stCxn id="857" idx="1"/>
              <a:endCxn id="857" idx="3"/>
            </p:cNvCxnSpPr>
            <p:nvPr/>
          </p:nvCxnSpPr>
          <p:spPr>
            <a:xfrm>
              <a:off x="67224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59" name="Google Shape;859;p31"/>
            <p:cNvSpPr/>
            <p:nvPr/>
          </p:nvSpPr>
          <p:spPr>
            <a:xfrm rot="5400000">
              <a:off x="72907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60" name="Google Shape;860;p31"/>
            <p:cNvCxnSpPr>
              <a:stCxn id="859" idx="1"/>
              <a:endCxn id="859" idx="3"/>
            </p:cNvCxnSpPr>
            <p:nvPr/>
          </p:nvCxnSpPr>
          <p:spPr>
            <a:xfrm>
              <a:off x="74802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61" name="Google Shape;861;p31"/>
            <p:cNvSpPr/>
            <p:nvPr/>
          </p:nvSpPr>
          <p:spPr>
            <a:xfrm rot="10800000">
              <a:off x="6911850" y="1408925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62" name="Google Shape;862;p31"/>
            <p:cNvCxnSpPr>
              <a:stCxn id="861" idx="1"/>
              <a:endCxn id="861" idx="3"/>
            </p:cNvCxnSpPr>
            <p:nvPr/>
          </p:nvCxnSpPr>
          <p:spPr>
            <a:xfrm rot="10800000">
              <a:off x="6911850" y="1598375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63" name="Google Shape;863;p31"/>
            <p:cNvSpPr/>
            <p:nvPr/>
          </p:nvSpPr>
          <p:spPr>
            <a:xfrm rot="5400000">
              <a:off x="65329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64" name="Google Shape;864;p31"/>
            <p:cNvCxnSpPr>
              <a:stCxn id="863" idx="1"/>
              <a:endCxn id="863" idx="3"/>
            </p:cNvCxnSpPr>
            <p:nvPr/>
          </p:nvCxnSpPr>
          <p:spPr>
            <a:xfrm>
              <a:off x="67224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65" name="Google Shape;865;p31"/>
            <p:cNvSpPr/>
            <p:nvPr/>
          </p:nvSpPr>
          <p:spPr>
            <a:xfrm rot="5400000">
              <a:off x="72907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66" name="Google Shape;866;p31"/>
            <p:cNvCxnSpPr>
              <a:stCxn id="865" idx="1"/>
              <a:endCxn id="865" idx="3"/>
            </p:cNvCxnSpPr>
            <p:nvPr/>
          </p:nvCxnSpPr>
          <p:spPr>
            <a:xfrm>
              <a:off x="74802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67" name="Google Shape;867;p31"/>
            <p:cNvSpPr/>
            <p:nvPr/>
          </p:nvSpPr>
          <p:spPr>
            <a:xfrm rot="10800000">
              <a:off x="6911850" y="64806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68" name="Google Shape;868;p31"/>
            <p:cNvCxnSpPr>
              <a:stCxn id="867" idx="1"/>
              <a:endCxn id="867" idx="3"/>
            </p:cNvCxnSpPr>
            <p:nvPr/>
          </p:nvCxnSpPr>
          <p:spPr>
            <a:xfrm rot="10800000">
              <a:off x="6911850" y="837513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69" name="Google Shape;869;p31"/>
          <p:cNvSpPr/>
          <p:nvPr/>
        </p:nvSpPr>
        <p:spPr>
          <a:xfrm>
            <a:off x="8782575" y="3744900"/>
            <a:ext cx="361500" cy="1398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31"/>
          <p:cNvSpPr/>
          <p:nvPr/>
        </p:nvSpPr>
        <p:spPr>
          <a:xfrm rot="5400000">
            <a:off x="616175" y="-623150"/>
            <a:ext cx="270300" cy="15024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31"/>
          <p:cNvSpPr/>
          <p:nvPr/>
        </p:nvSpPr>
        <p:spPr>
          <a:xfrm>
            <a:off x="7198200" y="-1558975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32"/>
          <p:cNvSpPr txBox="1">
            <a:spLocks noGrp="1"/>
          </p:cNvSpPr>
          <p:nvPr>
            <p:ph type="title"/>
          </p:nvPr>
        </p:nvSpPr>
        <p:spPr>
          <a:xfrm>
            <a:off x="3188525" y="2247900"/>
            <a:ext cx="4779600" cy="91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4" name="Google Shape;874;p32"/>
          <p:cNvSpPr txBox="1">
            <a:spLocks noGrp="1"/>
          </p:cNvSpPr>
          <p:nvPr>
            <p:ph type="title" idx="2" hasCustomPrompt="1"/>
          </p:nvPr>
        </p:nvSpPr>
        <p:spPr>
          <a:xfrm>
            <a:off x="6316025" y="1165325"/>
            <a:ext cx="1652100" cy="101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5" name="Google Shape;875;p32"/>
          <p:cNvSpPr txBox="1">
            <a:spLocks noGrp="1"/>
          </p:cNvSpPr>
          <p:nvPr>
            <p:ph type="subTitle" idx="1"/>
          </p:nvPr>
        </p:nvSpPr>
        <p:spPr>
          <a:xfrm>
            <a:off x="5356925" y="3204925"/>
            <a:ext cx="26112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876" name="Google Shape;876;p32"/>
          <p:cNvGrpSpPr/>
          <p:nvPr/>
        </p:nvGrpSpPr>
        <p:grpSpPr>
          <a:xfrm>
            <a:off x="-28372" y="-7089"/>
            <a:ext cx="9201600" cy="5186100"/>
            <a:chOff x="-28372" y="-7089"/>
            <a:chExt cx="9201600" cy="5186100"/>
          </a:xfrm>
        </p:grpSpPr>
        <p:cxnSp>
          <p:nvCxnSpPr>
            <p:cNvPr id="877" name="Google Shape;877;p32"/>
            <p:cNvCxnSpPr/>
            <p:nvPr/>
          </p:nvCxnSpPr>
          <p:spPr>
            <a:xfrm rot="10800000" flipH="1">
              <a:off x="-28372" y="258900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8" name="Google Shape;878;p32"/>
            <p:cNvCxnSpPr/>
            <p:nvPr/>
          </p:nvCxnSpPr>
          <p:spPr>
            <a:xfrm rot="10800000" flipH="1">
              <a:off x="-28372" y="4877425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9" name="Google Shape;879;p32"/>
            <p:cNvCxnSpPr/>
            <p:nvPr/>
          </p:nvCxnSpPr>
          <p:spPr>
            <a:xfrm>
              <a:off x="36142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0" name="Google Shape;880;p32"/>
            <p:cNvCxnSpPr/>
            <p:nvPr/>
          </p:nvCxnSpPr>
          <p:spPr>
            <a:xfrm>
              <a:off x="878257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81" name="Google Shape;881;p32"/>
          <p:cNvSpPr/>
          <p:nvPr/>
        </p:nvSpPr>
        <p:spPr>
          <a:xfrm rot="5400000">
            <a:off x="8257650" y="-620250"/>
            <a:ext cx="270300" cy="15024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32"/>
          <p:cNvSpPr/>
          <p:nvPr/>
        </p:nvSpPr>
        <p:spPr>
          <a:xfrm>
            <a:off x="6195950" y="4443375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3" name="Google Shape;883;p32"/>
          <p:cNvGrpSpPr/>
          <p:nvPr/>
        </p:nvGrpSpPr>
        <p:grpSpPr>
          <a:xfrm>
            <a:off x="361425" y="3744850"/>
            <a:ext cx="1136700" cy="1139775"/>
            <a:chOff x="6532950" y="648050"/>
            <a:chExt cx="1136700" cy="1139775"/>
          </a:xfrm>
        </p:grpSpPr>
        <p:sp>
          <p:nvSpPr>
            <p:cNvPr id="884" name="Google Shape;884;p32"/>
            <p:cNvSpPr/>
            <p:nvPr/>
          </p:nvSpPr>
          <p:spPr>
            <a:xfrm>
              <a:off x="65329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85" name="Google Shape;885;p32"/>
            <p:cNvCxnSpPr>
              <a:stCxn id="884" idx="1"/>
              <a:endCxn id="884" idx="3"/>
            </p:cNvCxnSpPr>
            <p:nvPr/>
          </p:nvCxnSpPr>
          <p:spPr>
            <a:xfrm>
              <a:off x="65329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86" name="Google Shape;886;p32"/>
            <p:cNvSpPr/>
            <p:nvPr/>
          </p:nvSpPr>
          <p:spPr>
            <a:xfrm rot="5400000">
              <a:off x="69118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87" name="Google Shape;887;p32"/>
            <p:cNvCxnSpPr>
              <a:stCxn id="886" idx="1"/>
              <a:endCxn id="886" idx="3"/>
            </p:cNvCxnSpPr>
            <p:nvPr/>
          </p:nvCxnSpPr>
          <p:spPr>
            <a:xfrm>
              <a:off x="7101300" y="102510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88" name="Google Shape;888;p32"/>
            <p:cNvSpPr/>
            <p:nvPr/>
          </p:nvSpPr>
          <p:spPr>
            <a:xfrm>
              <a:off x="72907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89" name="Google Shape;889;p32"/>
            <p:cNvCxnSpPr>
              <a:stCxn id="888" idx="1"/>
              <a:endCxn id="888" idx="3"/>
            </p:cNvCxnSpPr>
            <p:nvPr/>
          </p:nvCxnSpPr>
          <p:spPr>
            <a:xfrm>
              <a:off x="72907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90" name="Google Shape;890;p32"/>
            <p:cNvSpPr/>
            <p:nvPr/>
          </p:nvSpPr>
          <p:spPr>
            <a:xfrm rot="5400000">
              <a:off x="65329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91" name="Google Shape;891;p32"/>
            <p:cNvCxnSpPr>
              <a:stCxn id="890" idx="1"/>
              <a:endCxn id="890" idx="3"/>
            </p:cNvCxnSpPr>
            <p:nvPr/>
          </p:nvCxnSpPr>
          <p:spPr>
            <a:xfrm>
              <a:off x="67224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92" name="Google Shape;892;p32"/>
            <p:cNvSpPr/>
            <p:nvPr/>
          </p:nvSpPr>
          <p:spPr>
            <a:xfrm rot="5400000">
              <a:off x="72907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93" name="Google Shape;893;p32"/>
            <p:cNvCxnSpPr>
              <a:stCxn id="892" idx="1"/>
              <a:endCxn id="892" idx="3"/>
            </p:cNvCxnSpPr>
            <p:nvPr/>
          </p:nvCxnSpPr>
          <p:spPr>
            <a:xfrm>
              <a:off x="74802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94" name="Google Shape;894;p32"/>
            <p:cNvSpPr/>
            <p:nvPr/>
          </p:nvSpPr>
          <p:spPr>
            <a:xfrm rot="10800000">
              <a:off x="6911850" y="1408925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95" name="Google Shape;895;p32"/>
            <p:cNvCxnSpPr>
              <a:stCxn id="894" idx="1"/>
              <a:endCxn id="894" idx="3"/>
            </p:cNvCxnSpPr>
            <p:nvPr/>
          </p:nvCxnSpPr>
          <p:spPr>
            <a:xfrm rot="10800000">
              <a:off x="6911850" y="1598375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96" name="Google Shape;896;p32"/>
            <p:cNvSpPr/>
            <p:nvPr/>
          </p:nvSpPr>
          <p:spPr>
            <a:xfrm rot="5400000">
              <a:off x="65329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97" name="Google Shape;897;p32"/>
            <p:cNvCxnSpPr>
              <a:stCxn id="896" idx="1"/>
              <a:endCxn id="896" idx="3"/>
            </p:cNvCxnSpPr>
            <p:nvPr/>
          </p:nvCxnSpPr>
          <p:spPr>
            <a:xfrm>
              <a:off x="67224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98" name="Google Shape;898;p32"/>
            <p:cNvSpPr/>
            <p:nvPr/>
          </p:nvSpPr>
          <p:spPr>
            <a:xfrm rot="5400000">
              <a:off x="72907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99" name="Google Shape;899;p32"/>
            <p:cNvCxnSpPr>
              <a:stCxn id="898" idx="1"/>
              <a:endCxn id="898" idx="3"/>
            </p:cNvCxnSpPr>
            <p:nvPr/>
          </p:nvCxnSpPr>
          <p:spPr>
            <a:xfrm>
              <a:off x="74802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00" name="Google Shape;900;p32"/>
            <p:cNvSpPr/>
            <p:nvPr/>
          </p:nvSpPr>
          <p:spPr>
            <a:xfrm rot="10800000">
              <a:off x="6911850" y="64806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01" name="Google Shape;901;p32"/>
            <p:cNvCxnSpPr>
              <a:stCxn id="900" idx="1"/>
              <a:endCxn id="900" idx="3"/>
            </p:cNvCxnSpPr>
            <p:nvPr/>
          </p:nvCxnSpPr>
          <p:spPr>
            <a:xfrm rot="10800000">
              <a:off x="6911850" y="837513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02" name="Google Shape;902;p32"/>
          <p:cNvSpPr/>
          <p:nvPr/>
        </p:nvSpPr>
        <p:spPr>
          <a:xfrm>
            <a:off x="-75" y="3747913"/>
            <a:ext cx="361500" cy="1398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32"/>
          <p:cNvSpPr/>
          <p:nvPr/>
        </p:nvSpPr>
        <p:spPr>
          <a:xfrm>
            <a:off x="84075" y="-1558975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4" name="Google Shape;904;p32"/>
          <p:cNvGrpSpPr/>
          <p:nvPr/>
        </p:nvGrpSpPr>
        <p:grpSpPr>
          <a:xfrm rot="10800000">
            <a:off x="713225" y="544100"/>
            <a:ext cx="636199" cy="247800"/>
            <a:chOff x="7758925" y="4356275"/>
            <a:chExt cx="636199" cy="247800"/>
          </a:xfrm>
        </p:grpSpPr>
        <p:sp>
          <p:nvSpPr>
            <p:cNvPr id="905" name="Google Shape;905;p32"/>
            <p:cNvSpPr/>
            <p:nvPr/>
          </p:nvSpPr>
          <p:spPr>
            <a:xfrm>
              <a:off x="7758925" y="4356275"/>
              <a:ext cx="247800" cy="247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2"/>
            <p:cNvSpPr/>
            <p:nvPr/>
          </p:nvSpPr>
          <p:spPr>
            <a:xfrm>
              <a:off x="8147324" y="4356275"/>
              <a:ext cx="247800" cy="247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0" name="Google Shape;940;p34"/>
          <p:cNvGrpSpPr/>
          <p:nvPr/>
        </p:nvGrpSpPr>
        <p:grpSpPr>
          <a:xfrm>
            <a:off x="-28372" y="-7089"/>
            <a:ext cx="9201600" cy="5186100"/>
            <a:chOff x="-28372" y="-7089"/>
            <a:chExt cx="9201600" cy="5186100"/>
          </a:xfrm>
        </p:grpSpPr>
        <p:cxnSp>
          <p:nvCxnSpPr>
            <p:cNvPr id="941" name="Google Shape;941;p34"/>
            <p:cNvCxnSpPr/>
            <p:nvPr/>
          </p:nvCxnSpPr>
          <p:spPr>
            <a:xfrm rot="10800000" flipH="1">
              <a:off x="-28372" y="258900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2" name="Google Shape;942;p34"/>
            <p:cNvCxnSpPr/>
            <p:nvPr/>
          </p:nvCxnSpPr>
          <p:spPr>
            <a:xfrm rot="10800000" flipH="1">
              <a:off x="-28372" y="4877425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3" name="Google Shape;943;p34"/>
            <p:cNvCxnSpPr/>
            <p:nvPr/>
          </p:nvCxnSpPr>
          <p:spPr>
            <a:xfrm>
              <a:off x="36142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4" name="Google Shape;944;p34"/>
            <p:cNvCxnSpPr/>
            <p:nvPr/>
          </p:nvCxnSpPr>
          <p:spPr>
            <a:xfrm>
              <a:off x="878257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45" name="Google Shape;945;p34"/>
          <p:cNvSpPr/>
          <p:nvPr/>
        </p:nvSpPr>
        <p:spPr>
          <a:xfrm>
            <a:off x="8780975" y="-1169"/>
            <a:ext cx="361500" cy="1398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34"/>
          <p:cNvSpPr/>
          <p:nvPr/>
        </p:nvSpPr>
        <p:spPr>
          <a:xfrm>
            <a:off x="-952613" y="4451600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7" name="Google Shape;947;p34"/>
          <p:cNvGrpSpPr/>
          <p:nvPr/>
        </p:nvGrpSpPr>
        <p:grpSpPr>
          <a:xfrm>
            <a:off x="-775275" y="265477"/>
            <a:ext cx="1136700" cy="1139775"/>
            <a:chOff x="6532950" y="648050"/>
            <a:chExt cx="1136700" cy="1139775"/>
          </a:xfrm>
        </p:grpSpPr>
        <p:sp>
          <p:nvSpPr>
            <p:cNvPr id="948" name="Google Shape;948;p34"/>
            <p:cNvSpPr/>
            <p:nvPr/>
          </p:nvSpPr>
          <p:spPr>
            <a:xfrm>
              <a:off x="65329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49" name="Google Shape;949;p34"/>
            <p:cNvCxnSpPr>
              <a:stCxn id="948" idx="1"/>
              <a:endCxn id="948" idx="3"/>
            </p:cNvCxnSpPr>
            <p:nvPr/>
          </p:nvCxnSpPr>
          <p:spPr>
            <a:xfrm>
              <a:off x="65329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50" name="Google Shape;950;p34"/>
            <p:cNvSpPr/>
            <p:nvPr/>
          </p:nvSpPr>
          <p:spPr>
            <a:xfrm rot="5400000">
              <a:off x="69118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51" name="Google Shape;951;p34"/>
            <p:cNvCxnSpPr>
              <a:stCxn id="950" idx="1"/>
              <a:endCxn id="950" idx="3"/>
            </p:cNvCxnSpPr>
            <p:nvPr/>
          </p:nvCxnSpPr>
          <p:spPr>
            <a:xfrm>
              <a:off x="7101300" y="102510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52" name="Google Shape;952;p34"/>
            <p:cNvSpPr/>
            <p:nvPr/>
          </p:nvSpPr>
          <p:spPr>
            <a:xfrm>
              <a:off x="72907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53" name="Google Shape;953;p34"/>
            <p:cNvCxnSpPr>
              <a:stCxn id="952" idx="1"/>
              <a:endCxn id="952" idx="3"/>
            </p:cNvCxnSpPr>
            <p:nvPr/>
          </p:nvCxnSpPr>
          <p:spPr>
            <a:xfrm>
              <a:off x="72907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54" name="Google Shape;954;p34"/>
            <p:cNvSpPr/>
            <p:nvPr/>
          </p:nvSpPr>
          <p:spPr>
            <a:xfrm rot="5400000">
              <a:off x="65329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55" name="Google Shape;955;p34"/>
            <p:cNvCxnSpPr>
              <a:stCxn id="954" idx="1"/>
              <a:endCxn id="954" idx="3"/>
            </p:cNvCxnSpPr>
            <p:nvPr/>
          </p:nvCxnSpPr>
          <p:spPr>
            <a:xfrm>
              <a:off x="67224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56" name="Google Shape;956;p34"/>
            <p:cNvSpPr/>
            <p:nvPr/>
          </p:nvSpPr>
          <p:spPr>
            <a:xfrm rot="5400000">
              <a:off x="72907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57" name="Google Shape;957;p34"/>
            <p:cNvCxnSpPr>
              <a:stCxn id="956" idx="1"/>
              <a:endCxn id="956" idx="3"/>
            </p:cNvCxnSpPr>
            <p:nvPr/>
          </p:nvCxnSpPr>
          <p:spPr>
            <a:xfrm>
              <a:off x="74802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58" name="Google Shape;958;p34"/>
            <p:cNvSpPr/>
            <p:nvPr/>
          </p:nvSpPr>
          <p:spPr>
            <a:xfrm rot="10800000">
              <a:off x="6911850" y="1408925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59" name="Google Shape;959;p34"/>
            <p:cNvCxnSpPr>
              <a:stCxn id="958" idx="1"/>
              <a:endCxn id="958" idx="3"/>
            </p:cNvCxnSpPr>
            <p:nvPr/>
          </p:nvCxnSpPr>
          <p:spPr>
            <a:xfrm rot="10800000">
              <a:off x="6911850" y="1598375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60" name="Google Shape;960;p34"/>
            <p:cNvSpPr/>
            <p:nvPr/>
          </p:nvSpPr>
          <p:spPr>
            <a:xfrm rot="5400000">
              <a:off x="65329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61" name="Google Shape;961;p34"/>
            <p:cNvCxnSpPr>
              <a:stCxn id="960" idx="1"/>
              <a:endCxn id="960" idx="3"/>
            </p:cNvCxnSpPr>
            <p:nvPr/>
          </p:nvCxnSpPr>
          <p:spPr>
            <a:xfrm>
              <a:off x="67224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62" name="Google Shape;962;p34"/>
            <p:cNvSpPr/>
            <p:nvPr/>
          </p:nvSpPr>
          <p:spPr>
            <a:xfrm rot="5400000">
              <a:off x="72907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63" name="Google Shape;963;p34"/>
            <p:cNvCxnSpPr>
              <a:stCxn id="962" idx="1"/>
              <a:endCxn id="962" idx="3"/>
            </p:cNvCxnSpPr>
            <p:nvPr/>
          </p:nvCxnSpPr>
          <p:spPr>
            <a:xfrm>
              <a:off x="74802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64" name="Google Shape;964;p34"/>
            <p:cNvSpPr/>
            <p:nvPr/>
          </p:nvSpPr>
          <p:spPr>
            <a:xfrm rot="10800000">
              <a:off x="6911850" y="64806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65" name="Google Shape;965;p34"/>
            <p:cNvCxnSpPr>
              <a:stCxn id="964" idx="1"/>
              <a:endCxn id="964" idx="3"/>
            </p:cNvCxnSpPr>
            <p:nvPr/>
          </p:nvCxnSpPr>
          <p:spPr>
            <a:xfrm rot="10800000">
              <a:off x="6911850" y="837513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7" name="Google Shape;967;p35"/>
          <p:cNvGrpSpPr/>
          <p:nvPr/>
        </p:nvGrpSpPr>
        <p:grpSpPr>
          <a:xfrm>
            <a:off x="-28372" y="-7089"/>
            <a:ext cx="9201600" cy="5186100"/>
            <a:chOff x="-28372" y="-7089"/>
            <a:chExt cx="9201600" cy="5186100"/>
          </a:xfrm>
        </p:grpSpPr>
        <p:cxnSp>
          <p:nvCxnSpPr>
            <p:cNvPr id="968" name="Google Shape;968;p35"/>
            <p:cNvCxnSpPr/>
            <p:nvPr/>
          </p:nvCxnSpPr>
          <p:spPr>
            <a:xfrm rot="10800000" flipH="1">
              <a:off x="-28372" y="258900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9" name="Google Shape;969;p35"/>
            <p:cNvCxnSpPr/>
            <p:nvPr/>
          </p:nvCxnSpPr>
          <p:spPr>
            <a:xfrm rot="10800000" flipH="1">
              <a:off x="-28372" y="4877425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0" name="Google Shape;970;p35"/>
            <p:cNvCxnSpPr/>
            <p:nvPr/>
          </p:nvCxnSpPr>
          <p:spPr>
            <a:xfrm>
              <a:off x="36142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1" name="Google Shape;971;p35"/>
            <p:cNvCxnSpPr/>
            <p:nvPr/>
          </p:nvCxnSpPr>
          <p:spPr>
            <a:xfrm>
              <a:off x="878257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72" name="Google Shape;972;p35"/>
          <p:cNvSpPr/>
          <p:nvPr/>
        </p:nvSpPr>
        <p:spPr>
          <a:xfrm>
            <a:off x="0" y="0"/>
            <a:ext cx="361500" cy="1398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35"/>
          <p:cNvSpPr/>
          <p:nvPr/>
        </p:nvSpPr>
        <p:spPr>
          <a:xfrm>
            <a:off x="8430787" y="2318000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4" name="Google Shape;974;p35"/>
          <p:cNvGrpSpPr/>
          <p:nvPr/>
        </p:nvGrpSpPr>
        <p:grpSpPr>
          <a:xfrm>
            <a:off x="-775275" y="3745798"/>
            <a:ext cx="1136700" cy="1139775"/>
            <a:chOff x="6532950" y="648050"/>
            <a:chExt cx="1136700" cy="1139775"/>
          </a:xfrm>
        </p:grpSpPr>
        <p:sp>
          <p:nvSpPr>
            <p:cNvPr id="975" name="Google Shape;975;p35"/>
            <p:cNvSpPr/>
            <p:nvPr/>
          </p:nvSpPr>
          <p:spPr>
            <a:xfrm>
              <a:off x="65329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76" name="Google Shape;976;p35"/>
            <p:cNvCxnSpPr>
              <a:stCxn id="975" idx="1"/>
              <a:endCxn id="975" idx="3"/>
            </p:cNvCxnSpPr>
            <p:nvPr/>
          </p:nvCxnSpPr>
          <p:spPr>
            <a:xfrm>
              <a:off x="65329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77" name="Google Shape;977;p35"/>
            <p:cNvSpPr/>
            <p:nvPr/>
          </p:nvSpPr>
          <p:spPr>
            <a:xfrm rot="5400000">
              <a:off x="69118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78" name="Google Shape;978;p35"/>
            <p:cNvCxnSpPr>
              <a:stCxn id="977" idx="1"/>
              <a:endCxn id="977" idx="3"/>
            </p:cNvCxnSpPr>
            <p:nvPr/>
          </p:nvCxnSpPr>
          <p:spPr>
            <a:xfrm>
              <a:off x="7101300" y="102510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79" name="Google Shape;979;p35"/>
            <p:cNvSpPr/>
            <p:nvPr/>
          </p:nvSpPr>
          <p:spPr>
            <a:xfrm>
              <a:off x="72907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80" name="Google Shape;980;p35"/>
            <p:cNvCxnSpPr>
              <a:stCxn id="979" idx="1"/>
              <a:endCxn id="979" idx="3"/>
            </p:cNvCxnSpPr>
            <p:nvPr/>
          </p:nvCxnSpPr>
          <p:spPr>
            <a:xfrm>
              <a:off x="72907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81" name="Google Shape;981;p35"/>
            <p:cNvSpPr/>
            <p:nvPr/>
          </p:nvSpPr>
          <p:spPr>
            <a:xfrm rot="5400000">
              <a:off x="65329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82" name="Google Shape;982;p35"/>
            <p:cNvCxnSpPr>
              <a:stCxn id="981" idx="1"/>
              <a:endCxn id="981" idx="3"/>
            </p:cNvCxnSpPr>
            <p:nvPr/>
          </p:nvCxnSpPr>
          <p:spPr>
            <a:xfrm>
              <a:off x="67224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83" name="Google Shape;983;p35"/>
            <p:cNvSpPr/>
            <p:nvPr/>
          </p:nvSpPr>
          <p:spPr>
            <a:xfrm rot="5400000">
              <a:off x="72907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84" name="Google Shape;984;p35"/>
            <p:cNvCxnSpPr>
              <a:stCxn id="983" idx="1"/>
              <a:endCxn id="983" idx="3"/>
            </p:cNvCxnSpPr>
            <p:nvPr/>
          </p:nvCxnSpPr>
          <p:spPr>
            <a:xfrm>
              <a:off x="74802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85" name="Google Shape;985;p35"/>
            <p:cNvSpPr/>
            <p:nvPr/>
          </p:nvSpPr>
          <p:spPr>
            <a:xfrm rot="10800000">
              <a:off x="6911850" y="1408925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86" name="Google Shape;986;p35"/>
            <p:cNvCxnSpPr>
              <a:stCxn id="985" idx="1"/>
              <a:endCxn id="985" idx="3"/>
            </p:cNvCxnSpPr>
            <p:nvPr/>
          </p:nvCxnSpPr>
          <p:spPr>
            <a:xfrm rot="10800000">
              <a:off x="6911850" y="1598375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87" name="Google Shape;987;p35"/>
            <p:cNvSpPr/>
            <p:nvPr/>
          </p:nvSpPr>
          <p:spPr>
            <a:xfrm rot="5400000">
              <a:off x="65329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88" name="Google Shape;988;p35"/>
            <p:cNvCxnSpPr>
              <a:stCxn id="987" idx="1"/>
              <a:endCxn id="987" idx="3"/>
            </p:cNvCxnSpPr>
            <p:nvPr/>
          </p:nvCxnSpPr>
          <p:spPr>
            <a:xfrm>
              <a:off x="67224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89" name="Google Shape;989;p35"/>
            <p:cNvSpPr/>
            <p:nvPr/>
          </p:nvSpPr>
          <p:spPr>
            <a:xfrm rot="5400000">
              <a:off x="72907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90" name="Google Shape;990;p35"/>
            <p:cNvCxnSpPr>
              <a:stCxn id="989" idx="1"/>
              <a:endCxn id="989" idx="3"/>
            </p:cNvCxnSpPr>
            <p:nvPr/>
          </p:nvCxnSpPr>
          <p:spPr>
            <a:xfrm>
              <a:off x="74802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91" name="Google Shape;991;p35"/>
            <p:cNvSpPr/>
            <p:nvPr/>
          </p:nvSpPr>
          <p:spPr>
            <a:xfrm rot="10800000">
              <a:off x="6911850" y="64806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92" name="Google Shape;992;p35"/>
            <p:cNvCxnSpPr>
              <a:stCxn id="991" idx="1"/>
              <a:endCxn id="991" idx="3"/>
            </p:cNvCxnSpPr>
            <p:nvPr/>
          </p:nvCxnSpPr>
          <p:spPr>
            <a:xfrm rot="10800000">
              <a:off x="6911850" y="837513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>
            <a:spLocks noGrp="1"/>
          </p:cNvSpPr>
          <p:nvPr>
            <p:ph type="title"/>
          </p:nvPr>
        </p:nvSpPr>
        <p:spPr>
          <a:xfrm>
            <a:off x="1215300" y="2247900"/>
            <a:ext cx="4779600" cy="91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title" idx="2" hasCustomPrompt="1"/>
          </p:nvPr>
        </p:nvSpPr>
        <p:spPr>
          <a:xfrm>
            <a:off x="1215300" y="1165325"/>
            <a:ext cx="1652100" cy="101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3"/>
          <p:cNvSpPr txBox="1">
            <a:spLocks noGrp="1"/>
          </p:cNvSpPr>
          <p:nvPr>
            <p:ph type="subTitle" idx="1"/>
          </p:nvPr>
        </p:nvSpPr>
        <p:spPr>
          <a:xfrm>
            <a:off x="1215300" y="3204925"/>
            <a:ext cx="26112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68" name="Google Shape;68;p3"/>
          <p:cNvGrpSpPr/>
          <p:nvPr/>
        </p:nvGrpSpPr>
        <p:grpSpPr>
          <a:xfrm>
            <a:off x="-28372" y="-7089"/>
            <a:ext cx="9201600" cy="5186100"/>
            <a:chOff x="-28372" y="-7089"/>
            <a:chExt cx="9201600" cy="5186100"/>
          </a:xfrm>
        </p:grpSpPr>
        <p:cxnSp>
          <p:nvCxnSpPr>
            <p:cNvPr id="69" name="Google Shape;69;p3"/>
            <p:cNvCxnSpPr/>
            <p:nvPr/>
          </p:nvCxnSpPr>
          <p:spPr>
            <a:xfrm rot="10800000" flipH="1">
              <a:off x="-28372" y="258900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3"/>
            <p:cNvCxnSpPr/>
            <p:nvPr/>
          </p:nvCxnSpPr>
          <p:spPr>
            <a:xfrm rot="10800000" flipH="1">
              <a:off x="-28372" y="4877425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3"/>
            <p:cNvCxnSpPr/>
            <p:nvPr/>
          </p:nvCxnSpPr>
          <p:spPr>
            <a:xfrm>
              <a:off x="36142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3"/>
            <p:cNvCxnSpPr/>
            <p:nvPr/>
          </p:nvCxnSpPr>
          <p:spPr>
            <a:xfrm>
              <a:off x="878257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3" name="Google Shape;73;p3"/>
          <p:cNvGrpSpPr/>
          <p:nvPr/>
        </p:nvGrpSpPr>
        <p:grpSpPr>
          <a:xfrm>
            <a:off x="7645875" y="3738325"/>
            <a:ext cx="1136700" cy="1139775"/>
            <a:chOff x="6532950" y="648050"/>
            <a:chExt cx="1136700" cy="1139775"/>
          </a:xfrm>
        </p:grpSpPr>
        <p:sp>
          <p:nvSpPr>
            <p:cNvPr id="74" name="Google Shape;74;p3"/>
            <p:cNvSpPr/>
            <p:nvPr/>
          </p:nvSpPr>
          <p:spPr>
            <a:xfrm>
              <a:off x="65329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5" name="Google Shape;75;p3"/>
            <p:cNvCxnSpPr>
              <a:stCxn id="74" idx="1"/>
              <a:endCxn id="74" idx="3"/>
            </p:cNvCxnSpPr>
            <p:nvPr/>
          </p:nvCxnSpPr>
          <p:spPr>
            <a:xfrm>
              <a:off x="65329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6" name="Google Shape;76;p3"/>
            <p:cNvSpPr/>
            <p:nvPr/>
          </p:nvSpPr>
          <p:spPr>
            <a:xfrm rot="5400000">
              <a:off x="69118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7" name="Google Shape;77;p3"/>
            <p:cNvCxnSpPr>
              <a:stCxn id="76" idx="1"/>
              <a:endCxn id="76" idx="3"/>
            </p:cNvCxnSpPr>
            <p:nvPr/>
          </p:nvCxnSpPr>
          <p:spPr>
            <a:xfrm>
              <a:off x="7101300" y="102510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8" name="Google Shape;78;p3"/>
            <p:cNvSpPr/>
            <p:nvPr/>
          </p:nvSpPr>
          <p:spPr>
            <a:xfrm>
              <a:off x="72907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9" name="Google Shape;79;p3"/>
            <p:cNvCxnSpPr>
              <a:stCxn id="78" idx="1"/>
              <a:endCxn id="78" idx="3"/>
            </p:cNvCxnSpPr>
            <p:nvPr/>
          </p:nvCxnSpPr>
          <p:spPr>
            <a:xfrm>
              <a:off x="72907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0" name="Google Shape;80;p3"/>
            <p:cNvSpPr/>
            <p:nvPr/>
          </p:nvSpPr>
          <p:spPr>
            <a:xfrm rot="5400000">
              <a:off x="65329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1" name="Google Shape;81;p3"/>
            <p:cNvCxnSpPr>
              <a:stCxn id="80" idx="1"/>
              <a:endCxn id="80" idx="3"/>
            </p:cNvCxnSpPr>
            <p:nvPr/>
          </p:nvCxnSpPr>
          <p:spPr>
            <a:xfrm>
              <a:off x="67224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2" name="Google Shape;82;p3"/>
            <p:cNvSpPr/>
            <p:nvPr/>
          </p:nvSpPr>
          <p:spPr>
            <a:xfrm rot="5400000">
              <a:off x="72907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3" name="Google Shape;83;p3"/>
            <p:cNvCxnSpPr>
              <a:stCxn id="82" idx="1"/>
              <a:endCxn id="82" idx="3"/>
            </p:cNvCxnSpPr>
            <p:nvPr/>
          </p:nvCxnSpPr>
          <p:spPr>
            <a:xfrm>
              <a:off x="74802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4" name="Google Shape;84;p3"/>
            <p:cNvSpPr/>
            <p:nvPr/>
          </p:nvSpPr>
          <p:spPr>
            <a:xfrm rot="10800000">
              <a:off x="6911850" y="1408925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5" name="Google Shape;85;p3"/>
            <p:cNvCxnSpPr>
              <a:stCxn id="84" idx="1"/>
              <a:endCxn id="84" idx="3"/>
            </p:cNvCxnSpPr>
            <p:nvPr/>
          </p:nvCxnSpPr>
          <p:spPr>
            <a:xfrm rot="10800000">
              <a:off x="6911850" y="1598375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6" name="Google Shape;86;p3"/>
            <p:cNvSpPr/>
            <p:nvPr/>
          </p:nvSpPr>
          <p:spPr>
            <a:xfrm rot="5400000">
              <a:off x="65329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7" name="Google Shape;87;p3"/>
            <p:cNvCxnSpPr>
              <a:stCxn id="86" idx="1"/>
              <a:endCxn id="86" idx="3"/>
            </p:cNvCxnSpPr>
            <p:nvPr/>
          </p:nvCxnSpPr>
          <p:spPr>
            <a:xfrm>
              <a:off x="67224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8" name="Google Shape;88;p3"/>
            <p:cNvSpPr/>
            <p:nvPr/>
          </p:nvSpPr>
          <p:spPr>
            <a:xfrm rot="5400000">
              <a:off x="72907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9" name="Google Shape;89;p3"/>
            <p:cNvCxnSpPr>
              <a:stCxn id="88" idx="1"/>
              <a:endCxn id="88" idx="3"/>
            </p:cNvCxnSpPr>
            <p:nvPr/>
          </p:nvCxnSpPr>
          <p:spPr>
            <a:xfrm>
              <a:off x="74802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0" name="Google Shape;90;p3"/>
            <p:cNvSpPr/>
            <p:nvPr/>
          </p:nvSpPr>
          <p:spPr>
            <a:xfrm rot="10800000">
              <a:off x="6911850" y="64806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1" name="Google Shape;91;p3"/>
            <p:cNvCxnSpPr>
              <a:stCxn id="90" idx="1"/>
              <a:endCxn id="90" idx="3"/>
            </p:cNvCxnSpPr>
            <p:nvPr/>
          </p:nvCxnSpPr>
          <p:spPr>
            <a:xfrm rot="10800000">
              <a:off x="6911850" y="837513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2" name="Google Shape;92;p3"/>
          <p:cNvSpPr/>
          <p:nvPr/>
        </p:nvSpPr>
        <p:spPr>
          <a:xfrm>
            <a:off x="6071075" y="-1179850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" name="Google Shape;93;p3"/>
          <p:cNvGrpSpPr/>
          <p:nvPr/>
        </p:nvGrpSpPr>
        <p:grpSpPr>
          <a:xfrm>
            <a:off x="7758925" y="533050"/>
            <a:ext cx="636199" cy="247800"/>
            <a:chOff x="7758925" y="4356275"/>
            <a:chExt cx="636199" cy="247800"/>
          </a:xfrm>
        </p:grpSpPr>
        <p:sp>
          <p:nvSpPr>
            <p:cNvPr id="94" name="Google Shape;94;p3"/>
            <p:cNvSpPr/>
            <p:nvPr/>
          </p:nvSpPr>
          <p:spPr>
            <a:xfrm>
              <a:off x="7758925" y="4356275"/>
              <a:ext cx="247800" cy="247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8147324" y="4356275"/>
              <a:ext cx="247800" cy="247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3"/>
          <p:cNvSpPr/>
          <p:nvPr/>
        </p:nvSpPr>
        <p:spPr>
          <a:xfrm>
            <a:off x="-106950" y="4336725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"/>
          <p:cNvSpPr/>
          <p:nvPr/>
        </p:nvSpPr>
        <p:spPr>
          <a:xfrm rot="5400000">
            <a:off x="8262625" y="4268575"/>
            <a:ext cx="270300" cy="15024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"/>
          <p:cNvSpPr/>
          <p:nvPr/>
        </p:nvSpPr>
        <p:spPr>
          <a:xfrm>
            <a:off x="0" y="-1169"/>
            <a:ext cx="361500" cy="1398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410700" cy="10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7"/>
          <p:cNvSpPr txBox="1">
            <a:spLocks noGrp="1"/>
          </p:cNvSpPr>
          <p:nvPr>
            <p:ph type="subTitle" idx="1"/>
          </p:nvPr>
        </p:nvSpPr>
        <p:spPr>
          <a:xfrm>
            <a:off x="720000" y="1761125"/>
            <a:ext cx="4364400" cy="17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93" name="Google Shape;193;p7"/>
          <p:cNvGrpSpPr/>
          <p:nvPr/>
        </p:nvGrpSpPr>
        <p:grpSpPr>
          <a:xfrm>
            <a:off x="-28372" y="-7089"/>
            <a:ext cx="9201600" cy="5186100"/>
            <a:chOff x="-28372" y="-7089"/>
            <a:chExt cx="9201600" cy="5186100"/>
          </a:xfrm>
        </p:grpSpPr>
        <p:cxnSp>
          <p:nvCxnSpPr>
            <p:cNvPr id="194" name="Google Shape;194;p7"/>
            <p:cNvCxnSpPr/>
            <p:nvPr/>
          </p:nvCxnSpPr>
          <p:spPr>
            <a:xfrm rot="10800000" flipH="1">
              <a:off x="-28372" y="258900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" name="Google Shape;195;p7"/>
            <p:cNvCxnSpPr/>
            <p:nvPr/>
          </p:nvCxnSpPr>
          <p:spPr>
            <a:xfrm rot="10800000" flipH="1">
              <a:off x="-28372" y="4877425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" name="Google Shape;196;p7"/>
            <p:cNvCxnSpPr/>
            <p:nvPr/>
          </p:nvCxnSpPr>
          <p:spPr>
            <a:xfrm>
              <a:off x="36142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" name="Google Shape;197;p7"/>
            <p:cNvCxnSpPr/>
            <p:nvPr/>
          </p:nvCxnSpPr>
          <p:spPr>
            <a:xfrm>
              <a:off x="878257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8" name="Google Shape;198;p7"/>
          <p:cNvGrpSpPr/>
          <p:nvPr/>
        </p:nvGrpSpPr>
        <p:grpSpPr>
          <a:xfrm>
            <a:off x="7645875" y="3738325"/>
            <a:ext cx="1136700" cy="1139775"/>
            <a:chOff x="6532950" y="648050"/>
            <a:chExt cx="1136700" cy="1139775"/>
          </a:xfrm>
        </p:grpSpPr>
        <p:sp>
          <p:nvSpPr>
            <p:cNvPr id="199" name="Google Shape;199;p7"/>
            <p:cNvSpPr/>
            <p:nvPr/>
          </p:nvSpPr>
          <p:spPr>
            <a:xfrm>
              <a:off x="65329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0" name="Google Shape;200;p7"/>
            <p:cNvCxnSpPr>
              <a:stCxn id="199" idx="1"/>
              <a:endCxn id="199" idx="3"/>
            </p:cNvCxnSpPr>
            <p:nvPr/>
          </p:nvCxnSpPr>
          <p:spPr>
            <a:xfrm>
              <a:off x="65329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1" name="Google Shape;201;p7"/>
            <p:cNvSpPr/>
            <p:nvPr/>
          </p:nvSpPr>
          <p:spPr>
            <a:xfrm rot="5400000">
              <a:off x="69118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2" name="Google Shape;202;p7"/>
            <p:cNvCxnSpPr>
              <a:stCxn id="201" idx="1"/>
              <a:endCxn id="201" idx="3"/>
            </p:cNvCxnSpPr>
            <p:nvPr/>
          </p:nvCxnSpPr>
          <p:spPr>
            <a:xfrm>
              <a:off x="7101300" y="102510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3" name="Google Shape;203;p7"/>
            <p:cNvSpPr/>
            <p:nvPr/>
          </p:nvSpPr>
          <p:spPr>
            <a:xfrm>
              <a:off x="72907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4" name="Google Shape;204;p7"/>
            <p:cNvCxnSpPr>
              <a:stCxn id="203" idx="1"/>
              <a:endCxn id="203" idx="3"/>
            </p:cNvCxnSpPr>
            <p:nvPr/>
          </p:nvCxnSpPr>
          <p:spPr>
            <a:xfrm>
              <a:off x="72907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5" name="Google Shape;205;p7"/>
            <p:cNvSpPr/>
            <p:nvPr/>
          </p:nvSpPr>
          <p:spPr>
            <a:xfrm rot="5400000">
              <a:off x="65329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6" name="Google Shape;206;p7"/>
            <p:cNvCxnSpPr>
              <a:stCxn id="205" idx="1"/>
              <a:endCxn id="205" idx="3"/>
            </p:cNvCxnSpPr>
            <p:nvPr/>
          </p:nvCxnSpPr>
          <p:spPr>
            <a:xfrm>
              <a:off x="67224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7" name="Google Shape;207;p7"/>
            <p:cNvSpPr/>
            <p:nvPr/>
          </p:nvSpPr>
          <p:spPr>
            <a:xfrm rot="5400000">
              <a:off x="72907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8" name="Google Shape;208;p7"/>
            <p:cNvCxnSpPr>
              <a:stCxn id="207" idx="1"/>
              <a:endCxn id="207" idx="3"/>
            </p:cNvCxnSpPr>
            <p:nvPr/>
          </p:nvCxnSpPr>
          <p:spPr>
            <a:xfrm>
              <a:off x="74802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9" name="Google Shape;209;p7"/>
            <p:cNvSpPr/>
            <p:nvPr/>
          </p:nvSpPr>
          <p:spPr>
            <a:xfrm rot="10800000">
              <a:off x="6911850" y="1408925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0" name="Google Shape;210;p7"/>
            <p:cNvCxnSpPr>
              <a:stCxn id="209" idx="1"/>
              <a:endCxn id="209" idx="3"/>
            </p:cNvCxnSpPr>
            <p:nvPr/>
          </p:nvCxnSpPr>
          <p:spPr>
            <a:xfrm rot="10800000">
              <a:off x="6911850" y="1598375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1" name="Google Shape;211;p7"/>
            <p:cNvSpPr/>
            <p:nvPr/>
          </p:nvSpPr>
          <p:spPr>
            <a:xfrm rot="5400000">
              <a:off x="65329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2" name="Google Shape;212;p7"/>
            <p:cNvCxnSpPr>
              <a:stCxn id="211" idx="1"/>
              <a:endCxn id="211" idx="3"/>
            </p:cNvCxnSpPr>
            <p:nvPr/>
          </p:nvCxnSpPr>
          <p:spPr>
            <a:xfrm>
              <a:off x="67224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3" name="Google Shape;213;p7"/>
            <p:cNvSpPr/>
            <p:nvPr/>
          </p:nvSpPr>
          <p:spPr>
            <a:xfrm rot="5400000">
              <a:off x="72907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4" name="Google Shape;214;p7"/>
            <p:cNvCxnSpPr>
              <a:stCxn id="213" idx="1"/>
              <a:endCxn id="213" idx="3"/>
            </p:cNvCxnSpPr>
            <p:nvPr/>
          </p:nvCxnSpPr>
          <p:spPr>
            <a:xfrm>
              <a:off x="74802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5" name="Google Shape;215;p7"/>
            <p:cNvSpPr/>
            <p:nvPr/>
          </p:nvSpPr>
          <p:spPr>
            <a:xfrm rot="10800000">
              <a:off x="6911850" y="64806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6" name="Google Shape;216;p7"/>
            <p:cNvCxnSpPr>
              <a:stCxn id="215" idx="1"/>
              <a:endCxn id="215" idx="3"/>
            </p:cNvCxnSpPr>
            <p:nvPr/>
          </p:nvCxnSpPr>
          <p:spPr>
            <a:xfrm rot="10800000">
              <a:off x="6911850" y="837513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7" name="Google Shape;217;p7"/>
          <p:cNvSpPr/>
          <p:nvPr/>
        </p:nvSpPr>
        <p:spPr>
          <a:xfrm>
            <a:off x="8782575" y="0"/>
            <a:ext cx="361500" cy="1398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7"/>
          <p:cNvSpPr/>
          <p:nvPr/>
        </p:nvSpPr>
        <p:spPr>
          <a:xfrm>
            <a:off x="-75" y="3780800"/>
            <a:ext cx="361500" cy="1398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84" name="Google Shape;284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13"/>
          <p:cNvSpPr txBox="1">
            <a:spLocks noGrp="1"/>
          </p:cNvSpPr>
          <p:nvPr>
            <p:ph type="title" idx="2" hasCustomPrompt="1"/>
          </p:nvPr>
        </p:nvSpPr>
        <p:spPr>
          <a:xfrm>
            <a:off x="1625120" y="1352175"/>
            <a:ext cx="705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3" hasCustomPrompt="1"/>
          </p:nvPr>
        </p:nvSpPr>
        <p:spPr>
          <a:xfrm>
            <a:off x="1625120" y="2948843"/>
            <a:ext cx="705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>
            <a:spLocks noGrp="1"/>
          </p:cNvSpPr>
          <p:nvPr>
            <p:ph type="title" idx="4" hasCustomPrompt="1"/>
          </p:nvPr>
        </p:nvSpPr>
        <p:spPr>
          <a:xfrm>
            <a:off x="4218974" y="1352175"/>
            <a:ext cx="705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 idx="5" hasCustomPrompt="1"/>
          </p:nvPr>
        </p:nvSpPr>
        <p:spPr>
          <a:xfrm>
            <a:off x="4218974" y="2948843"/>
            <a:ext cx="705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3" name="Google Shape;303;p13"/>
          <p:cNvSpPr txBox="1">
            <a:spLocks noGrp="1"/>
          </p:cNvSpPr>
          <p:nvPr>
            <p:ph type="title" idx="6" hasCustomPrompt="1"/>
          </p:nvPr>
        </p:nvSpPr>
        <p:spPr>
          <a:xfrm>
            <a:off x="6812834" y="1352175"/>
            <a:ext cx="705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>
            <a:spLocks noGrp="1"/>
          </p:cNvSpPr>
          <p:nvPr>
            <p:ph type="title" idx="7" hasCustomPrompt="1"/>
          </p:nvPr>
        </p:nvSpPr>
        <p:spPr>
          <a:xfrm>
            <a:off x="6812834" y="2948843"/>
            <a:ext cx="705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5" name="Google Shape;305;p13"/>
          <p:cNvSpPr txBox="1">
            <a:spLocks noGrp="1"/>
          </p:cNvSpPr>
          <p:nvPr>
            <p:ph type="subTitle" idx="1"/>
          </p:nvPr>
        </p:nvSpPr>
        <p:spPr>
          <a:xfrm>
            <a:off x="870393" y="1821266"/>
            <a:ext cx="221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subTitle" idx="8"/>
          </p:nvPr>
        </p:nvSpPr>
        <p:spPr>
          <a:xfrm>
            <a:off x="3464247" y="1821266"/>
            <a:ext cx="221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subTitle" idx="9"/>
          </p:nvPr>
        </p:nvSpPr>
        <p:spPr>
          <a:xfrm>
            <a:off x="6058107" y="1821266"/>
            <a:ext cx="221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8" name="Google Shape;308;p13"/>
          <p:cNvSpPr txBox="1">
            <a:spLocks noGrp="1"/>
          </p:cNvSpPr>
          <p:nvPr>
            <p:ph type="subTitle" idx="13"/>
          </p:nvPr>
        </p:nvSpPr>
        <p:spPr>
          <a:xfrm>
            <a:off x="870393" y="3418001"/>
            <a:ext cx="221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subTitle" idx="14"/>
          </p:nvPr>
        </p:nvSpPr>
        <p:spPr>
          <a:xfrm>
            <a:off x="3464247" y="3418001"/>
            <a:ext cx="221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subTitle" idx="15"/>
          </p:nvPr>
        </p:nvSpPr>
        <p:spPr>
          <a:xfrm>
            <a:off x="6058107" y="3418001"/>
            <a:ext cx="221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311" name="Google Shape;311;p13"/>
          <p:cNvGrpSpPr/>
          <p:nvPr/>
        </p:nvGrpSpPr>
        <p:grpSpPr>
          <a:xfrm>
            <a:off x="-28372" y="-7089"/>
            <a:ext cx="9201600" cy="5186100"/>
            <a:chOff x="-28372" y="-7089"/>
            <a:chExt cx="9201600" cy="5186100"/>
          </a:xfrm>
        </p:grpSpPr>
        <p:cxnSp>
          <p:nvCxnSpPr>
            <p:cNvPr id="312" name="Google Shape;312;p13"/>
            <p:cNvCxnSpPr/>
            <p:nvPr/>
          </p:nvCxnSpPr>
          <p:spPr>
            <a:xfrm rot="10800000" flipH="1">
              <a:off x="-28372" y="258900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3" name="Google Shape;313;p13"/>
            <p:cNvCxnSpPr/>
            <p:nvPr/>
          </p:nvCxnSpPr>
          <p:spPr>
            <a:xfrm rot="10800000" flipH="1">
              <a:off x="-28372" y="4877425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" name="Google Shape;314;p13"/>
            <p:cNvCxnSpPr/>
            <p:nvPr/>
          </p:nvCxnSpPr>
          <p:spPr>
            <a:xfrm>
              <a:off x="36142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5" name="Google Shape;315;p13"/>
            <p:cNvCxnSpPr/>
            <p:nvPr/>
          </p:nvCxnSpPr>
          <p:spPr>
            <a:xfrm>
              <a:off x="878257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16" name="Google Shape;316;p13"/>
          <p:cNvGrpSpPr/>
          <p:nvPr/>
        </p:nvGrpSpPr>
        <p:grpSpPr>
          <a:xfrm>
            <a:off x="8782575" y="258900"/>
            <a:ext cx="1136700" cy="1139775"/>
            <a:chOff x="6532950" y="648050"/>
            <a:chExt cx="1136700" cy="1139775"/>
          </a:xfrm>
        </p:grpSpPr>
        <p:sp>
          <p:nvSpPr>
            <p:cNvPr id="317" name="Google Shape;317;p13"/>
            <p:cNvSpPr/>
            <p:nvPr/>
          </p:nvSpPr>
          <p:spPr>
            <a:xfrm>
              <a:off x="65329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18" name="Google Shape;318;p13"/>
            <p:cNvCxnSpPr>
              <a:stCxn id="317" idx="1"/>
              <a:endCxn id="317" idx="3"/>
            </p:cNvCxnSpPr>
            <p:nvPr/>
          </p:nvCxnSpPr>
          <p:spPr>
            <a:xfrm>
              <a:off x="65329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19" name="Google Shape;319;p13"/>
            <p:cNvSpPr/>
            <p:nvPr/>
          </p:nvSpPr>
          <p:spPr>
            <a:xfrm rot="5400000">
              <a:off x="69118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0" name="Google Shape;320;p13"/>
            <p:cNvCxnSpPr>
              <a:stCxn id="319" idx="1"/>
              <a:endCxn id="319" idx="3"/>
            </p:cNvCxnSpPr>
            <p:nvPr/>
          </p:nvCxnSpPr>
          <p:spPr>
            <a:xfrm>
              <a:off x="7101300" y="102510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1" name="Google Shape;321;p13"/>
            <p:cNvSpPr/>
            <p:nvPr/>
          </p:nvSpPr>
          <p:spPr>
            <a:xfrm>
              <a:off x="72907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2" name="Google Shape;322;p13"/>
            <p:cNvCxnSpPr>
              <a:stCxn id="321" idx="1"/>
              <a:endCxn id="321" idx="3"/>
            </p:cNvCxnSpPr>
            <p:nvPr/>
          </p:nvCxnSpPr>
          <p:spPr>
            <a:xfrm>
              <a:off x="72907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3" name="Google Shape;323;p13"/>
            <p:cNvSpPr/>
            <p:nvPr/>
          </p:nvSpPr>
          <p:spPr>
            <a:xfrm rot="5400000">
              <a:off x="65329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4" name="Google Shape;324;p13"/>
            <p:cNvCxnSpPr>
              <a:stCxn id="323" idx="1"/>
              <a:endCxn id="323" idx="3"/>
            </p:cNvCxnSpPr>
            <p:nvPr/>
          </p:nvCxnSpPr>
          <p:spPr>
            <a:xfrm>
              <a:off x="67224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5" name="Google Shape;325;p13"/>
            <p:cNvSpPr/>
            <p:nvPr/>
          </p:nvSpPr>
          <p:spPr>
            <a:xfrm rot="5400000">
              <a:off x="72907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6" name="Google Shape;326;p13"/>
            <p:cNvCxnSpPr>
              <a:stCxn id="325" idx="1"/>
              <a:endCxn id="325" idx="3"/>
            </p:cNvCxnSpPr>
            <p:nvPr/>
          </p:nvCxnSpPr>
          <p:spPr>
            <a:xfrm>
              <a:off x="74802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7" name="Google Shape;327;p13"/>
            <p:cNvSpPr/>
            <p:nvPr/>
          </p:nvSpPr>
          <p:spPr>
            <a:xfrm rot="10800000">
              <a:off x="6911850" y="1408925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8" name="Google Shape;328;p13"/>
            <p:cNvCxnSpPr>
              <a:stCxn id="327" idx="1"/>
              <a:endCxn id="327" idx="3"/>
            </p:cNvCxnSpPr>
            <p:nvPr/>
          </p:nvCxnSpPr>
          <p:spPr>
            <a:xfrm rot="10800000">
              <a:off x="6911850" y="1598375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9" name="Google Shape;329;p13"/>
            <p:cNvSpPr/>
            <p:nvPr/>
          </p:nvSpPr>
          <p:spPr>
            <a:xfrm rot="5400000">
              <a:off x="65329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0" name="Google Shape;330;p13"/>
            <p:cNvCxnSpPr>
              <a:stCxn id="329" idx="1"/>
              <a:endCxn id="329" idx="3"/>
            </p:cNvCxnSpPr>
            <p:nvPr/>
          </p:nvCxnSpPr>
          <p:spPr>
            <a:xfrm>
              <a:off x="67224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1" name="Google Shape;331;p13"/>
            <p:cNvSpPr/>
            <p:nvPr/>
          </p:nvSpPr>
          <p:spPr>
            <a:xfrm rot="5400000">
              <a:off x="72907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2" name="Google Shape;332;p13"/>
            <p:cNvCxnSpPr>
              <a:stCxn id="331" idx="1"/>
              <a:endCxn id="331" idx="3"/>
            </p:cNvCxnSpPr>
            <p:nvPr/>
          </p:nvCxnSpPr>
          <p:spPr>
            <a:xfrm>
              <a:off x="74802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3" name="Google Shape;333;p13"/>
            <p:cNvSpPr/>
            <p:nvPr/>
          </p:nvSpPr>
          <p:spPr>
            <a:xfrm rot="10800000">
              <a:off x="6911850" y="64806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4" name="Google Shape;334;p13"/>
            <p:cNvCxnSpPr>
              <a:stCxn id="333" idx="1"/>
              <a:endCxn id="333" idx="3"/>
            </p:cNvCxnSpPr>
            <p:nvPr/>
          </p:nvCxnSpPr>
          <p:spPr>
            <a:xfrm rot="10800000">
              <a:off x="6911850" y="837513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5" name="Google Shape;335;p13"/>
          <p:cNvSpPr/>
          <p:nvPr/>
        </p:nvSpPr>
        <p:spPr>
          <a:xfrm>
            <a:off x="8782575" y="3780800"/>
            <a:ext cx="361500" cy="1398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3"/>
          <p:cNvSpPr/>
          <p:nvPr/>
        </p:nvSpPr>
        <p:spPr>
          <a:xfrm rot="5400000">
            <a:off x="616175" y="-620250"/>
            <a:ext cx="270300" cy="15024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5"/>
          <p:cNvSpPr txBox="1">
            <a:spLocks noGrp="1"/>
          </p:cNvSpPr>
          <p:nvPr>
            <p:ph type="title"/>
          </p:nvPr>
        </p:nvSpPr>
        <p:spPr>
          <a:xfrm>
            <a:off x="904450" y="1233650"/>
            <a:ext cx="3568200" cy="16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15"/>
          <p:cNvSpPr txBox="1">
            <a:spLocks noGrp="1"/>
          </p:cNvSpPr>
          <p:nvPr>
            <p:ph type="subTitle" idx="1"/>
          </p:nvPr>
        </p:nvSpPr>
        <p:spPr>
          <a:xfrm>
            <a:off x="904450" y="2999125"/>
            <a:ext cx="35682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15"/>
          <p:cNvSpPr>
            <a:spLocks noGrp="1"/>
          </p:cNvSpPr>
          <p:nvPr>
            <p:ph type="pic" idx="2"/>
          </p:nvPr>
        </p:nvSpPr>
        <p:spPr>
          <a:xfrm>
            <a:off x="5521400" y="1049988"/>
            <a:ext cx="2910000" cy="30435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p15"/>
          <p:cNvSpPr/>
          <p:nvPr/>
        </p:nvSpPr>
        <p:spPr>
          <a:xfrm>
            <a:off x="7734375" y="3948399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15"/>
          <p:cNvSpPr/>
          <p:nvPr/>
        </p:nvSpPr>
        <p:spPr>
          <a:xfrm>
            <a:off x="71725" y="-2191250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5"/>
          <p:cNvSpPr/>
          <p:nvPr/>
        </p:nvSpPr>
        <p:spPr>
          <a:xfrm rot="5400000">
            <a:off x="8257650" y="-620250"/>
            <a:ext cx="270300" cy="15024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6" name="Google Shape;376;p15"/>
          <p:cNvGrpSpPr/>
          <p:nvPr/>
        </p:nvGrpSpPr>
        <p:grpSpPr>
          <a:xfrm>
            <a:off x="-775275" y="3742300"/>
            <a:ext cx="1136700" cy="1139775"/>
            <a:chOff x="6532950" y="648050"/>
            <a:chExt cx="1136700" cy="1139775"/>
          </a:xfrm>
        </p:grpSpPr>
        <p:sp>
          <p:nvSpPr>
            <p:cNvPr id="377" name="Google Shape;377;p15"/>
            <p:cNvSpPr/>
            <p:nvPr/>
          </p:nvSpPr>
          <p:spPr>
            <a:xfrm>
              <a:off x="65329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78" name="Google Shape;378;p15"/>
            <p:cNvCxnSpPr>
              <a:stCxn id="377" idx="1"/>
              <a:endCxn id="377" idx="3"/>
            </p:cNvCxnSpPr>
            <p:nvPr/>
          </p:nvCxnSpPr>
          <p:spPr>
            <a:xfrm>
              <a:off x="65329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9" name="Google Shape;379;p15"/>
            <p:cNvSpPr/>
            <p:nvPr/>
          </p:nvSpPr>
          <p:spPr>
            <a:xfrm rot="5400000">
              <a:off x="69118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80" name="Google Shape;380;p15"/>
            <p:cNvCxnSpPr>
              <a:stCxn id="379" idx="1"/>
              <a:endCxn id="379" idx="3"/>
            </p:cNvCxnSpPr>
            <p:nvPr/>
          </p:nvCxnSpPr>
          <p:spPr>
            <a:xfrm>
              <a:off x="7101300" y="102510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81" name="Google Shape;381;p15"/>
            <p:cNvSpPr/>
            <p:nvPr/>
          </p:nvSpPr>
          <p:spPr>
            <a:xfrm>
              <a:off x="72907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82" name="Google Shape;382;p15"/>
            <p:cNvCxnSpPr>
              <a:stCxn id="381" idx="1"/>
              <a:endCxn id="381" idx="3"/>
            </p:cNvCxnSpPr>
            <p:nvPr/>
          </p:nvCxnSpPr>
          <p:spPr>
            <a:xfrm>
              <a:off x="72907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83" name="Google Shape;383;p15"/>
            <p:cNvSpPr/>
            <p:nvPr/>
          </p:nvSpPr>
          <p:spPr>
            <a:xfrm rot="5400000">
              <a:off x="65329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84" name="Google Shape;384;p15"/>
            <p:cNvCxnSpPr>
              <a:stCxn id="383" idx="1"/>
              <a:endCxn id="383" idx="3"/>
            </p:cNvCxnSpPr>
            <p:nvPr/>
          </p:nvCxnSpPr>
          <p:spPr>
            <a:xfrm>
              <a:off x="67224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85" name="Google Shape;385;p15"/>
            <p:cNvSpPr/>
            <p:nvPr/>
          </p:nvSpPr>
          <p:spPr>
            <a:xfrm rot="5400000">
              <a:off x="72907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86" name="Google Shape;386;p15"/>
            <p:cNvCxnSpPr>
              <a:stCxn id="385" idx="1"/>
              <a:endCxn id="385" idx="3"/>
            </p:cNvCxnSpPr>
            <p:nvPr/>
          </p:nvCxnSpPr>
          <p:spPr>
            <a:xfrm>
              <a:off x="74802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87" name="Google Shape;387;p15"/>
            <p:cNvSpPr/>
            <p:nvPr/>
          </p:nvSpPr>
          <p:spPr>
            <a:xfrm rot="10800000">
              <a:off x="6911850" y="1408925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88" name="Google Shape;388;p15"/>
            <p:cNvCxnSpPr>
              <a:stCxn id="387" idx="1"/>
              <a:endCxn id="387" idx="3"/>
            </p:cNvCxnSpPr>
            <p:nvPr/>
          </p:nvCxnSpPr>
          <p:spPr>
            <a:xfrm rot="10800000">
              <a:off x="6911850" y="1598375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89" name="Google Shape;389;p15"/>
            <p:cNvSpPr/>
            <p:nvPr/>
          </p:nvSpPr>
          <p:spPr>
            <a:xfrm rot="5400000">
              <a:off x="65329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90" name="Google Shape;390;p15"/>
            <p:cNvCxnSpPr>
              <a:stCxn id="389" idx="1"/>
              <a:endCxn id="389" idx="3"/>
            </p:cNvCxnSpPr>
            <p:nvPr/>
          </p:nvCxnSpPr>
          <p:spPr>
            <a:xfrm>
              <a:off x="67224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91" name="Google Shape;391;p15"/>
            <p:cNvSpPr/>
            <p:nvPr/>
          </p:nvSpPr>
          <p:spPr>
            <a:xfrm rot="5400000">
              <a:off x="72907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92" name="Google Shape;392;p15"/>
            <p:cNvCxnSpPr>
              <a:stCxn id="391" idx="1"/>
              <a:endCxn id="391" idx="3"/>
            </p:cNvCxnSpPr>
            <p:nvPr/>
          </p:nvCxnSpPr>
          <p:spPr>
            <a:xfrm>
              <a:off x="74802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93" name="Google Shape;393;p15"/>
            <p:cNvSpPr/>
            <p:nvPr/>
          </p:nvSpPr>
          <p:spPr>
            <a:xfrm rot="10800000">
              <a:off x="6911850" y="64806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94" name="Google Shape;394;p15"/>
            <p:cNvCxnSpPr>
              <a:stCxn id="393" idx="1"/>
              <a:endCxn id="393" idx="3"/>
            </p:cNvCxnSpPr>
            <p:nvPr/>
          </p:nvCxnSpPr>
          <p:spPr>
            <a:xfrm rot="10800000">
              <a:off x="6911850" y="837513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95" name="Google Shape;395;p15"/>
          <p:cNvGrpSpPr/>
          <p:nvPr/>
        </p:nvGrpSpPr>
        <p:grpSpPr>
          <a:xfrm>
            <a:off x="-28372" y="-7089"/>
            <a:ext cx="9201600" cy="5186100"/>
            <a:chOff x="-28372" y="-7089"/>
            <a:chExt cx="9201600" cy="5186100"/>
          </a:xfrm>
        </p:grpSpPr>
        <p:cxnSp>
          <p:nvCxnSpPr>
            <p:cNvPr id="396" name="Google Shape;396;p15"/>
            <p:cNvCxnSpPr/>
            <p:nvPr/>
          </p:nvCxnSpPr>
          <p:spPr>
            <a:xfrm rot="10800000" flipH="1">
              <a:off x="-28372" y="258900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7" name="Google Shape;397;p15"/>
            <p:cNvCxnSpPr/>
            <p:nvPr/>
          </p:nvCxnSpPr>
          <p:spPr>
            <a:xfrm rot="10800000" flipH="1">
              <a:off x="-28372" y="4877425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8" name="Google Shape;398;p15"/>
            <p:cNvCxnSpPr/>
            <p:nvPr/>
          </p:nvCxnSpPr>
          <p:spPr>
            <a:xfrm>
              <a:off x="36142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9" name="Google Shape;399;p15"/>
            <p:cNvCxnSpPr/>
            <p:nvPr/>
          </p:nvCxnSpPr>
          <p:spPr>
            <a:xfrm>
              <a:off x="878257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91" name="Google Shape;591;p23"/>
          <p:cNvSpPr txBox="1">
            <a:spLocks noGrp="1"/>
          </p:cNvSpPr>
          <p:nvPr>
            <p:ph type="subTitle" idx="1"/>
          </p:nvPr>
        </p:nvSpPr>
        <p:spPr>
          <a:xfrm>
            <a:off x="968692" y="2207753"/>
            <a:ext cx="21567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p23"/>
          <p:cNvSpPr txBox="1">
            <a:spLocks noGrp="1"/>
          </p:cNvSpPr>
          <p:nvPr>
            <p:ph type="subTitle" idx="2"/>
          </p:nvPr>
        </p:nvSpPr>
        <p:spPr>
          <a:xfrm>
            <a:off x="3493647" y="2207753"/>
            <a:ext cx="21567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23"/>
          <p:cNvSpPr txBox="1">
            <a:spLocks noGrp="1"/>
          </p:cNvSpPr>
          <p:nvPr>
            <p:ph type="subTitle" idx="3"/>
          </p:nvPr>
        </p:nvSpPr>
        <p:spPr>
          <a:xfrm>
            <a:off x="6018608" y="2207753"/>
            <a:ext cx="21567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23"/>
          <p:cNvSpPr txBox="1">
            <a:spLocks noGrp="1"/>
          </p:cNvSpPr>
          <p:nvPr>
            <p:ph type="subTitle" idx="4"/>
          </p:nvPr>
        </p:nvSpPr>
        <p:spPr>
          <a:xfrm>
            <a:off x="968692" y="1739375"/>
            <a:ext cx="2156700" cy="46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95" name="Google Shape;595;p23"/>
          <p:cNvSpPr txBox="1">
            <a:spLocks noGrp="1"/>
          </p:cNvSpPr>
          <p:nvPr>
            <p:ph type="subTitle" idx="5"/>
          </p:nvPr>
        </p:nvSpPr>
        <p:spPr>
          <a:xfrm>
            <a:off x="3493650" y="1739375"/>
            <a:ext cx="2156700" cy="46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96" name="Google Shape;596;p23"/>
          <p:cNvSpPr txBox="1">
            <a:spLocks noGrp="1"/>
          </p:cNvSpPr>
          <p:nvPr>
            <p:ph type="subTitle" idx="6"/>
          </p:nvPr>
        </p:nvSpPr>
        <p:spPr>
          <a:xfrm>
            <a:off x="6018608" y="1739375"/>
            <a:ext cx="2156700" cy="46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597" name="Google Shape;597;p23"/>
          <p:cNvGrpSpPr/>
          <p:nvPr/>
        </p:nvGrpSpPr>
        <p:grpSpPr>
          <a:xfrm>
            <a:off x="-28372" y="-7089"/>
            <a:ext cx="9201600" cy="5186100"/>
            <a:chOff x="-28372" y="-7089"/>
            <a:chExt cx="9201600" cy="5186100"/>
          </a:xfrm>
        </p:grpSpPr>
        <p:cxnSp>
          <p:nvCxnSpPr>
            <p:cNvPr id="598" name="Google Shape;598;p23"/>
            <p:cNvCxnSpPr/>
            <p:nvPr/>
          </p:nvCxnSpPr>
          <p:spPr>
            <a:xfrm rot="10800000" flipH="1">
              <a:off x="-28372" y="4877425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9" name="Google Shape;599;p23"/>
            <p:cNvCxnSpPr/>
            <p:nvPr/>
          </p:nvCxnSpPr>
          <p:spPr>
            <a:xfrm rot="10800000" flipH="1">
              <a:off x="-28372" y="258900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0" name="Google Shape;600;p23"/>
            <p:cNvCxnSpPr/>
            <p:nvPr/>
          </p:nvCxnSpPr>
          <p:spPr>
            <a:xfrm>
              <a:off x="36142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1" name="Google Shape;601;p23"/>
            <p:cNvCxnSpPr/>
            <p:nvPr/>
          </p:nvCxnSpPr>
          <p:spPr>
            <a:xfrm>
              <a:off x="878257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02" name="Google Shape;602;p23"/>
          <p:cNvSpPr/>
          <p:nvPr/>
        </p:nvSpPr>
        <p:spPr>
          <a:xfrm>
            <a:off x="8175300" y="3241850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3" name="Google Shape;603;p23"/>
          <p:cNvGrpSpPr/>
          <p:nvPr/>
        </p:nvGrpSpPr>
        <p:grpSpPr>
          <a:xfrm>
            <a:off x="8782575" y="258900"/>
            <a:ext cx="1136700" cy="1139775"/>
            <a:chOff x="6532950" y="648050"/>
            <a:chExt cx="1136700" cy="1139775"/>
          </a:xfrm>
        </p:grpSpPr>
        <p:sp>
          <p:nvSpPr>
            <p:cNvPr id="604" name="Google Shape;604;p23"/>
            <p:cNvSpPr/>
            <p:nvPr/>
          </p:nvSpPr>
          <p:spPr>
            <a:xfrm>
              <a:off x="65329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05" name="Google Shape;605;p23"/>
            <p:cNvCxnSpPr>
              <a:stCxn id="604" idx="1"/>
              <a:endCxn id="604" idx="3"/>
            </p:cNvCxnSpPr>
            <p:nvPr/>
          </p:nvCxnSpPr>
          <p:spPr>
            <a:xfrm>
              <a:off x="65329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06" name="Google Shape;606;p23"/>
            <p:cNvSpPr/>
            <p:nvPr/>
          </p:nvSpPr>
          <p:spPr>
            <a:xfrm rot="5400000">
              <a:off x="69118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07" name="Google Shape;607;p23"/>
            <p:cNvCxnSpPr>
              <a:stCxn id="606" idx="1"/>
              <a:endCxn id="606" idx="3"/>
            </p:cNvCxnSpPr>
            <p:nvPr/>
          </p:nvCxnSpPr>
          <p:spPr>
            <a:xfrm>
              <a:off x="7101300" y="102510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08" name="Google Shape;608;p23"/>
            <p:cNvSpPr/>
            <p:nvPr/>
          </p:nvSpPr>
          <p:spPr>
            <a:xfrm>
              <a:off x="72907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09" name="Google Shape;609;p23"/>
            <p:cNvCxnSpPr>
              <a:stCxn id="608" idx="1"/>
              <a:endCxn id="608" idx="3"/>
            </p:cNvCxnSpPr>
            <p:nvPr/>
          </p:nvCxnSpPr>
          <p:spPr>
            <a:xfrm>
              <a:off x="72907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10" name="Google Shape;610;p23"/>
            <p:cNvSpPr/>
            <p:nvPr/>
          </p:nvSpPr>
          <p:spPr>
            <a:xfrm rot="5400000">
              <a:off x="65329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11" name="Google Shape;611;p23"/>
            <p:cNvCxnSpPr>
              <a:stCxn id="610" idx="1"/>
              <a:endCxn id="610" idx="3"/>
            </p:cNvCxnSpPr>
            <p:nvPr/>
          </p:nvCxnSpPr>
          <p:spPr>
            <a:xfrm>
              <a:off x="67224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12" name="Google Shape;612;p23"/>
            <p:cNvSpPr/>
            <p:nvPr/>
          </p:nvSpPr>
          <p:spPr>
            <a:xfrm rot="5400000">
              <a:off x="72907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13" name="Google Shape;613;p23"/>
            <p:cNvCxnSpPr>
              <a:stCxn id="612" idx="1"/>
              <a:endCxn id="612" idx="3"/>
            </p:cNvCxnSpPr>
            <p:nvPr/>
          </p:nvCxnSpPr>
          <p:spPr>
            <a:xfrm>
              <a:off x="74802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14" name="Google Shape;614;p23"/>
            <p:cNvSpPr/>
            <p:nvPr/>
          </p:nvSpPr>
          <p:spPr>
            <a:xfrm rot="10800000">
              <a:off x="6911850" y="1408925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15" name="Google Shape;615;p23"/>
            <p:cNvCxnSpPr>
              <a:stCxn id="614" idx="1"/>
              <a:endCxn id="614" idx="3"/>
            </p:cNvCxnSpPr>
            <p:nvPr/>
          </p:nvCxnSpPr>
          <p:spPr>
            <a:xfrm rot="10800000">
              <a:off x="6911850" y="1598375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16" name="Google Shape;616;p23"/>
            <p:cNvSpPr/>
            <p:nvPr/>
          </p:nvSpPr>
          <p:spPr>
            <a:xfrm rot="5400000">
              <a:off x="65329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17" name="Google Shape;617;p23"/>
            <p:cNvCxnSpPr>
              <a:stCxn id="616" idx="1"/>
              <a:endCxn id="616" idx="3"/>
            </p:cNvCxnSpPr>
            <p:nvPr/>
          </p:nvCxnSpPr>
          <p:spPr>
            <a:xfrm>
              <a:off x="67224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18" name="Google Shape;618;p23"/>
            <p:cNvSpPr/>
            <p:nvPr/>
          </p:nvSpPr>
          <p:spPr>
            <a:xfrm rot="5400000">
              <a:off x="72907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19" name="Google Shape;619;p23"/>
            <p:cNvCxnSpPr>
              <a:stCxn id="618" idx="1"/>
              <a:endCxn id="618" idx="3"/>
            </p:cNvCxnSpPr>
            <p:nvPr/>
          </p:nvCxnSpPr>
          <p:spPr>
            <a:xfrm>
              <a:off x="74802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20" name="Google Shape;620;p23"/>
            <p:cNvSpPr/>
            <p:nvPr/>
          </p:nvSpPr>
          <p:spPr>
            <a:xfrm rot="10800000">
              <a:off x="6911850" y="64806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21" name="Google Shape;621;p23"/>
            <p:cNvCxnSpPr>
              <a:stCxn id="620" idx="1"/>
              <a:endCxn id="620" idx="3"/>
            </p:cNvCxnSpPr>
            <p:nvPr/>
          </p:nvCxnSpPr>
          <p:spPr>
            <a:xfrm rot="10800000">
              <a:off x="6911850" y="837513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22" name="Google Shape;622;p23"/>
          <p:cNvSpPr/>
          <p:nvPr/>
        </p:nvSpPr>
        <p:spPr>
          <a:xfrm rot="5400000">
            <a:off x="616175" y="4268575"/>
            <a:ext cx="270300" cy="15024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25"/>
          <p:cNvSpPr txBox="1">
            <a:spLocks noGrp="1"/>
          </p:cNvSpPr>
          <p:nvPr>
            <p:ph type="subTitle" idx="1"/>
          </p:nvPr>
        </p:nvSpPr>
        <p:spPr>
          <a:xfrm>
            <a:off x="1443000" y="1748900"/>
            <a:ext cx="26502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25"/>
          <p:cNvSpPr txBox="1">
            <a:spLocks noGrp="1"/>
          </p:cNvSpPr>
          <p:nvPr>
            <p:ph type="subTitle" idx="2"/>
          </p:nvPr>
        </p:nvSpPr>
        <p:spPr>
          <a:xfrm>
            <a:off x="5050800" y="1748900"/>
            <a:ext cx="26502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62" name="Google Shape;662;p25"/>
          <p:cNvSpPr txBox="1">
            <a:spLocks noGrp="1"/>
          </p:cNvSpPr>
          <p:nvPr>
            <p:ph type="subTitle" idx="3"/>
          </p:nvPr>
        </p:nvSpPr>
        <p:spPr>
          <a:xfrm>
            <a:off x="1443000" y="3409475"/>
            <a:ext cx="26502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63" name="Google Shape;663;p25"/>
          <p:cNvSpPr txBox="1">
            <a:spLocks noGrp="1"/>
          </p:cNvSpPr>
          <p:nvPr>
            <p:ph type="subTitle" idx="4"/>
          </p:nvPr>
        </p:nvSpPr>
        <p:spPr>
          <a:xfrm>
            <a:off x="5050800" y="3409475"/>
            <a:ext cx="26502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64" name="Google Shape;664;p25"/>
          <p:cNvSpPr txBox="1">
            <a:spLocks noGrp="1"/>
          </p:cNvSpPr>
          <p:nvPr>
            <p:ph type="subTitle" idx="5"/>
          </p:nvPr>
        </p:nvSpPr>
        <p:spPr>
          <a:xfrm>
            <a:off x="1443000" y="1379350"/>
            <a:ext cx="2650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65" name="Google Shape;665;p25"/>
          <p:cNvSpPr txBox="1">
            <a:spLocks noGrp="1"/>
          </p:cNvSpPr>
          <p:nvPr>
            <p:ph type="subTitle" idx="6"/>
          </p:nvPr>
        </p:nvSpPr>
        <p:spPr>
          <a:xfrm>
            <a:off x="1443000" y="3040000"/>
            <a:ext cx="2650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66" name="Google Shape;666;p25"/>
          <p:cNvSpPr txBox="1">
            <a:spLocks noGrp="1"/>
          </p:cNvSpPr>
          <p:nvPr>
            <p:ph type="subTitle" idx="7"/>
          </p:nvPr>
        </p:nvSpPr>
        <p:spPr>
          <a:xfrm>
            <a:off x="5050775" y="1379350"/>
            <a:ext cx="2650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67" name="Google Shape;667;p25"/>
          <p:cNvSpPr txBox="1">
            <a:spLocks noGrp="1"/>
          </p:cNvSpPr>
          <p:nvPr>
            <p:ph type="subTitle" idx="8"/>
          </p:nvPr>
        </p:nvSpPr>
        <p:spPr>
          <a:xfrm>
            <a:off x="5050775" y="3040000"/>
            <a:ext cx="2650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668" name="Google Shape;668;p25"/>
          <p:cNvGrpSpPr/>
          <p:nvPr/>
        </p:nvGrpSpPr>
        <p:grpSpPr>
          <a:xfrm>
            <a:off x="-28372" y="-7089"/>
            <a:ext cx="9201600" cy="5186100"/>
            <a:chOff x="-28372" y="-7089"/>
            <a:chExt cx="9201600" cy="5186100"/>
          </a:xfrm>
        </p:grpSpPr>
        <p:cxnSp>
          <p:nvCxnSpPr>
            <p:cNvPr id="669" name="Google Shape;669;p25"/>
            <p:cNvCxnSpPr/>
            <p:nvPr/>
          </p:nvCxnSpPr>
          <p:spPr>
            <a:xfrm rot="10800000" flipH="1">
              <a:off x="-28372" y="4877425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0" name="Google Shape;670;p25"/>
            <p:cNvCxnSpPr/>
            <p:nvPr/>
          </p:nvCxnSpPr>
          <p:spPr>
            <a:xfrm rot="10800000" flipH="1">
              <a:off x="-28372" y="258900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1" name="Google Shape;671;p25"/>
            <p:cNvCxnSpPr/>
            <p:nvPr/>
          </p:nvCxnSpPr>
          <p:spPr>
            <a:xfrm>
              <a:off x="36142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2" name="Google Shape;672;p25"/>
            <p:cNvCxnSpPr/>
            <p:nvPr/>
          </p:nvCxnSpPr>
          <p:spPr>
            <a:xfrm>
              <a:off x="878257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3" name="Google Shape;673;p25"/>
          <p:cNvGrpSpPr/>
          <p:nvPr/>
        </p:nvGrpSpPr>
        <p:grpSpPr>
          <a:xfrm>
            <a:off x="8782575" y="3737650"/>
            <a:ext cx="1136700" cy="1139775"/>
            <a:chOff x="6532950" y="648050"/>
            <a:chExt cx="1136700" cy="1139775"/>
          </a:xfrm>
        </p:grpSpPr>
        <p:sp>
          <p:nvSpPr>
            <p:cNvPr id="674" name="Google Shape;674;p25"/>
            <p:cNvSpPr/>
            <p:nvPr/>
          </p:nvSpPr>
          <p:spPr>
            <a:xfrm>
              <a:off x="65329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75" name="Google Shape;675;p25"/>
            <p:cNvCxnSpPr>
              <a:stCxn id="674" idx="1"/>
              <a:endCxn id="674" idx="3"/>
            </p:cNvCxnSpPr>
            <p:nvPr/>
          </p:nvCxnSpPr>
          <p:spPr>
            <a:xfrm>
              <a:off x="65329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76" name="Google Shape;676;p25"/>
            <p:cNvSpPr/>
            <p:nvPr/>
          </p:nvSpPr>
          <p:spPr>
            <a:xfrm rot="5400000">
              <a:off x="69118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77" name="Google Shape;677;p25"/>
            <p:cNvCxnSpPr>
              <a:stCxn id="676" idx="1"/>
              <a:endCxn id="676" idx="3"/>
            </p:cNvCxnSpPr>
            <p:nvPr/>
          </p:nvCxnSpPr>
          <p:spPr>
            <a:xfrm>
              <a:off x="7101300" y="102510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78" name="Google Shape;678;p25"/>
            <p:cNvSpPr/>
            <p:nvPr/>
          </p:nvSpPr>
          <p:spPr>
            <a:xfrm>
              <a:off x="72907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79" name="Google Shape;679;p25"/>
            <p:cNvCxnSpPr>
              <a:stCxn id="678" idx="1"/>
              <a:endCxn id="678" idx="3"/>
            </p:cNvCxnSpPr>
            <p:nvPr/>
          </p:nvCxnSpPr>
          <p:spPr>
            <a:xfrm>
              <a:off x="72907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0" name="Google Shape;680;p25"/>
            <p:cNvSpPr/>
            <p:nvPr/>
          </p:nvSpPr>
          <p:spPr>
            <a:xfrm rot="5400000">
              <a:off x="65329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81" name="Google Shape;681;p25"/>
            <p:cNvCxnSpPr>
              <a:stCxn id="680" idx="1"/>
              <a:endCxn id="680" idx="3"/>
            </p:cNvCxnSpPr>
            <p:nvPr/>
          </p:nvCxnSpPr>
          <p:spPr>
            <a:xfrm>
              <a:off x="67224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2" name="Google Shape;682;p25"/>
            <p:cNvSpPr/>
            <p:nvPr/>
          </p:nvSpPr>
          <p:spPr>
            <a:xfrm rot="5400000">
              <a:off x="72907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83" name="Google Shape;683;p25"/>
            <p:cNvCxnSpPr>
              <a:stCxn id="682" idx="1"/>
              <a:endCxn id="682" idx="3"/>
            </p:cNvCxnSpPr>
            <p:nvPr/>
          </p:nvCxnSpPr>
          <p:spPr>
            <a:xfrm>
              <a:off x="74802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4" name="Google Shape;684;p25"/>
            <p:cNvSpPr/>
            <p:nvPr/>
          </p:nvSpPr>
          <p:spPr>
            <a:xfrm rot="10800000">
              <a:off x="6911850" y="1408925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85" name="Google Shape;685;p25"/>
            <p:cNvCxnSpPr>
              <a:stCxn id="684" idx="1"/>
              <a:endCxn id="684" idx="3"/>
            </p:cNvCxnSpPr>
            <p:nvPr/>
          </p:nvCxnSpPr>
          <p:spPr>
            <a:xfrm rot="10800000">
              <a:off x="6911850" y="1598375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6" name="Google Shape;686;p25"/>
            <p:cNvSpPr/>
            <p:nvPr/>
          </p:nvSpPr>
          <p:spPr>
            <a:xfrm rot="5400000">
              <a:off x="65329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87" name="Google Shape;687;p25"/>
            <p:cNvCxnSpPr>
              <a:stCxn id="686" idx="1"/>
              <a:endCxn id="686" idx="3"/>
            </p:cNvCxnSpPr>
            <p:nvPr/>
          </p:nvCxnSpPr>
          <p:spPr>
            <a:xfrm>
              <a:off x="67224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8" name="Google Shape;688;p25"/>
            <p:cNvSpPr/>
            <p:nvPr/>
          </p:nvSpPr>
          <p:spPr>
            <a:xfrm rot="5400000">
              <a:off x="72907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89" name="Google Shape;689;p25"/>
            <p:cNvCxnSpPr>
              <a:stCxn id="688" idx="1"/>
              <a:endCxn id="688" idx="3"/>
            </p:cNvCxnSpPr>
            <p:nvPr/>
          </p:nvCxnSpPr>
          <p:spPr>
            <a:xfrm>
              <a:off x="74802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90" name="Google Shape;690;p25"/>
            <p:cNvSpPr/>
            <p:nvPr/>
          </p:nvSpPr>
          <p:spPr>
            <a:xfrm rot="10800000">
              <a:off x="6911850" y="64806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91" name="Google Shape;691;p25"/>
            <p:cNvCxnSpPr>
              <a:stCxn id="690" idx="1"/>
              <a:endCxn id="690" idx="3"/>
            </p:cNvCxnSpPr>
            <p:nvPr/>
          </p:nvCxnSpPr>
          <p:spPr>
            <a:xfrm rot="10800000">
              <a:off x="6911850" y="837513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92" name="Google Shape;692;p25"/>
          <p:cNvSpPr/>
          <p:nvPr/>
        </p:nvSpPr>
        <p:spPr>
          <a:xfrm rot="5400000">
            <a:off x="8257650" y="-620250"/>
            <a:ext cx="270300" cy="15024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5"/>
          <p:cNvSpPr/>
          <p:nvPr/>
        </p:nvSpPr>
        <p:spPr>
          <a:xfrm>
            <a:off x="-2011075" y="106542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6" r:id="rId4"/>
    <p:sldLayoutId id="2147483658" r:id="rId5"/>
    <p:sldLayoutId id="2147483659" r:id="rId6"/>
    <p:sldLayoutId id="2147483661" r:id="rId7"/>
    <p:sldLayoutId id="2147483669" r:id="rId8"/>
    <p:sldLayoutId id="2147483671" r:id="rId9"/>
    <p:sldLayoutId id="2147483677" r:id="rId10"/>
    <p:sldLayoutId id="2147483678" r:id="rId11"/>
    <p:sldLayoutId id="2147483680" r:id="rId12"/>
    <p:sldLayoutId id="214748368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42"/>
          <p:cNvSpPr txBox="1">
            <a:spLocks noGrp="1"/>
          </p:cNvSpPr>
          <p:nvPr>
            <p:ph type="ctrTitle"/>
          </p:nvPr>
        </p:nvSpPr>
        <p:spPr>
          <a:xfrm>
            <a:off x="1235700" y="1646775"/>
            <a:ext cx="6672600" cy="12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PIE NIA02 </a:t>
            </a:r>
            <a:br>
              <a:rPr lang="en" dirty="0"/>
            </a:br>
            <a:r>
              <a:rPr lang="en" dirty="0"/>
              <a:t> Revue de projet </a:t>
            </a:r>
            <a:r>
              <a:rPr lang="en" dirty="0">
                <a:solidFill>
                  <a:schemeClr val="dk2"/>
                </a:solidFill>
              </a:rPr>
              <a:t>MidTerm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010" name="Google Shape;1010;p42"/>
          <p:cNvSpPr txBox="1">
            <a:spLocks noGrp="1"/>
          </p:cNvSpPr>
          <p:nvPr>
            <p:ph type="subTitle" idx="1"/>
          </p:nvPr>
        </p:nvSpPr>
        <p:spPr>
          <a:xfrm>
            <a:off x="1605600" y="2930625"/>
            <a:ext cx="61632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Brice Appenzeller, Mathieu Dario, Julien Delavande, Aurélien Deniau, Jules Gomel, Rayanne Igbida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715200" cy="10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Extraction de </a:t>
            </a:r>
            <a:r>
              <a:rPr lang="en" dirty="0">
                <a:solidFill>
                  <a:schemeClr val="dk2"/>
                </a:solidFill>
              </a:rPr>
              <a:t>features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066" name="Google Shape;1066;p48"/>
          <p:cNvSpPr txBox="1">
            <a:spLocks noGrp="1"/>
          </p:cNvSpPr>
          <p:nvPr>
            <p:ph type="subTitle" idx="1"/>
          </p:nvPr>
        </p:nvSpPr>
        <p:spPr>
          <a:xfrm>
            <a:off x="720000" y="1761125"/>
            <a:ext cx="5666400" cy="17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dirty="0"/>
              <a:t>Deux types majeurs de </a:t>
            </a:r>
            <a:r>
              <a:rPr lang="fr-FR" dirty="0" err="1"/>
              <a:t>features</a:t>
            </a:r>
            <a:r>
              <a:rPr lang="fr-FR" dirty="0"/>
              <a:t> [3] :</a:t>
            </a:r>
          </a:p>
          <a:p>
            <a:pPr lvl="1" algn="l"/>
            <a:r>
              <a:rPr lang="fr-FR" dirty="0"/>
              <a:t>Temporels : concaténation des signaux sur toutes les électrodes → ++ pour les ERP</a:t>
            </a:r>
          </a:p>
          <a:p>
            <a:pPr lvl="1" algn="l"/>
            <a:r>
              <a:rPr lang="fr-FR" dirty="0"/>
              <a:t>Fréquentiels : </a:t>
            </a:r>
            <a:r>
              <a:rPr lang="fr-FR" i="1" dirty="0"/>
              <a:t>Band power… </a:t>
            </a:r>
            <a:r>
              <a:rPr lang="fr-FR" dirty="0"/>
              <a:t>→ ++ pour activité oscillatoires dont l’imagerie mentale</a:t>
            </a:r>
          </a:p>
          <a:p>
            <a:r>
              <a:rPr lang="fr-FR" dirty="0"/>
              <a:t>Peut aussi être représenté comme matrices ou tenseurs </a:t>
            </a:r>
          </a:p>
          <a:p>
            <a:r>
              <a:rPr lang="fr-FR" dirty="0"/>
              <a:t>Combiner les types de </a:t>
            </a:r>
            <a:r>
              <a:rPr lang="fr-FR" dirty="0" err="1"/>
              <a:t>features</a:t>
            </a:r>
            <a:r>
              <a:rPr lang="fr-FR" dirty="0"/>
              <a:t> améliore les performances mais augmente la dimensionnalité [3]</a:t>
            </a:r>
          </a:p>
          <a:p>
            <a:r>
              <a:rPr lang="fr-FR" dirty="0"/>
              <a:t>Une étape de sélection de </a:t>
            </a:r>
            <a:r>
              <a:rPr lang="fr-FR" dirty="0" err="1"/>
              <a:t>features</a:t>
            </a:r>
            <a:r>
              <a:rPr lang="fr-FR" dirty="0"/>
              <a:t> peut être judicieuse [3]</a:t>
            </a:r>
          </a:p>
          <a:p>
            <a:pPr marL="152400" lvl="0" indent="0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fr-FR" dirty="0"/>
          </a:p>
          <a:p>
            <a:pPr marL="152400" lvl="0" indent="0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/>
          </a:p>
        </p:txBody>
      </p:sp>
      <p:grpSp>
        <p:nvGrpSpPr>
          <p:cNvPr id="1067" name="Google Shape;1067;p48"/>
          <p:cNvGrpSpPr/>
          <p:nvPr/>
        </p:nvGrpSpPr>
        <p:grpSpPr>
          <a:xfrm rot="10800000">
            <a:off x="713225" y="4356200"/>
            <a:ext cx="636199" cy="247800"/>
            <a:chOff x="7758925" y="4356275"/>
            <a:chExt cx="636199" cy="247800"/>
          </a:xfrm>
        </p:grpSpPr>
        <p:sp>
          <p:nvSpPr>
            <p:cNvPr id="1068" name="Google Shape;1068;p48"/>
            <p:cNvSpPr/>
            <p:nvPr/>
          </p:nvSpPr>
          <p:spPr>
            <a:xfrm>
              <a:off x="7758925" y="4356275"/>
              <a:ext cx="247800" cy="247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8147324" y="4356275"/>
              <a:ext cx="247800" cy="247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0" name="Google Shape;1070;p48"/>
          <p:cNvSpPr/>
          <p:nvPr/>
        </p:nvSpPr>
        <p:spPr>
          <a:xfrm>
            <a:off x="6057982" y="-586712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0529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715200" cy="10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Classification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066" name="Google Shape;1066;p48"/>
          <p:cNvSpPr txBox="1">
            <a:spLocks noGrp="1"/>
          </p:cNvSpPr>
          <p:nvPr>
            <p:ph type="subTitle" idx="1"/>
          </p:nvPr>
        </p:nvSpPr>
        <p:spPr>
          <a:xfrm>
            <a:off x="720000" y="1761125"/>
            <a:ext cx="5666400" cy="17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dirty="0"/>
              <a:t>Une variété de méthodes [3] : </a:t>
            </a:r>
          </a:p>
          <a:p>
            <a:pPr lvl="1" algn="l"/>
            <a:r>
              <a:rPr lang="fr-FR" dirty="0"/>
              <a:t>Classification adaptative : supervisé et non-supervisé</a:t>
            </a:r>
          </a:p>
          <a:p>
            <a:pPr lvl="1" algn="l"/>
            <a:r>
              <a:rPr lang="fr-FR" dirty="0"/>
              <a:t>Matrices et tenseurs</a:t>
            </a:r>
          </a:p>
          <a:p>
            <a:pPr lvl="1" algn="l"/>
            <a:r>
              <a:rPr lang="fr-FR" dirty="0"/>
              <a:t>Deep Learning</a:t>
            </a:r>
          </a:p>
          <a:p>
            <a:r>
              <a:rPr lang="fr-FR" dirty="0"/>
              <a:t>Avantages et inconvénients pour chaque méthode [3]</a:t>
            </a:r>
          </a:p>
          <a:p>
            <a:pPr lvl="1" algn="l"/>
            <a:r>
              <a:rPr lang="fr-FR" dirty="0"/>
              <a:t>Non supervisé pas assez robuste, adaptif parfois pas adapté aux BCI (feedback changeant)</a:t>
            </a:r>
          </a:p>
          <a:p>
            <a:pPr lvl="1" algn="l"/>
            <a:r>
              <a:rPr lang="fr-FR" dirty="0"/>
              <a:t>Deep </a:t>
            </a:r>
            <a:r>
              <a:rPr lang="fr-FR" dirty="0" err="1"/>
              <a:t>learning</a:t>
            </a:r>
            <a:r>
              <a:rPr lang="fr-FR" dirty="0"/>
              <a:t> prometteur, mais pas encore bien testé en 2018 </a:t>
            </a:r>
          </a:p>
          <a:p>
            <a:pPr marL="152400" lvl="0" indent="0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/>
          </a:p>
        </p:txBody>
      </p:sp>
      <p:grpSp>
        <p:nvGrpSpPr>
          <p:cNvPr id="1067" name="Google Shape;1067;p48"/>
          <p:cNvGrpSpPr/>
          <p:nvPr/>
        </p:nvGrpSpPr>
        <p:grpSpPr>
          <a:xfrm rot="10800000">
            <a:off x="713225" y="4356200"/>
            <a:ext cx="636199" cy="247800"/>
            <a:chOff x="7758925" y="4356275"/>
            <a:chExt cx="636199" cy="247800"/>
          </a:xfrm>
        </p:grpSpPr>
        <p:sp>
          <p:nvSpPr>
            <p:cNvPr id="1068" name="Google Shape;1068;p48"/>
            <p:cNvSpPr/>
            <p:nvPr/>
          </p:nvSpPr>
          <p:spPr>
            <a:xfrm>
              <a:off x="7758925" y="4356275"/>
              <a:ext cx="247800" cy="247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8147324" y="4356275"/>
              <a:ext cx="247800" cy="247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0" name="Google Shape;1070;p48"/>
          <p:cNvSpPr/>
          <p:nvPr/>
        </p:nvSpPr>
        <p:spPr>
          <a:xfrm>
            <a:off x="6057982" y="-586712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3197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715200" cy="10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Avancées </a:t>
            </a:r>
            <a:r>
              <a:rPr lang="en" dirty="0">
                <a:solidFill>
                  <a:schemeClr val="dk2"/>
                </a:solidFill>
              </a:rPr>
              <a:t>concrètes 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066" name="Google Shape;1066;p48"/>
          <p:cNvSpPr txBox="1">
            <a:spLocks noGrp="1"/>
          </p:cNvSpPr>
          <p:nvPr>
            <p:ph type="subTitle" idx="1"/>
          </p:nvPr>
        </p:nvSpPr>
        <p:spPr>
          <a:xfrm>
            <a:off x="720000" y="1761125"/>
            <a:ext cx="4364400" cy="17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Exploration</a:t>
            </a:r>
            <a:endParaRPr dirty="0">
              <a:solidFill>
                <a:schemeClr val="bg2"/>
              </a:solidFill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fr-FR" dirty="0"/>
              <a:t>Structure de données maîtrisée : forme commune mise en place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-FR" dirty="0"/>
              <a:t>Exploration de notre côté : délimitation et identification de plusieurs méthodes à implémenter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-FR" dirty="0"/>
              <a:t>Début du travail sur une implémentation de la méthode standard du labo + détection du mouvement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-FR" dirty="0"/>
              <a:t>Interface homme-machine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fr-FR" dirty="0"/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fr-FR" dirty="0"/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/>
          </a:p>
        </p:txBody>
      </p:sp>
      <p:grpSp>
        <p:nvGrpSpPr>
          <p:cNvPr id="1067" name="Google Shape;1067;p48"/>
          <p:cNvGrpSpPr/>
          <p:nvPr/>
        </p:nvGrpSpPr>
        <p:grpSpPr>
          <a:xfrm rot="10800000">
            <a:off x="713225" y="4356200"/>
            <a:ext cx="636199" cy="247800"/>
            <a:chOff x="7758925" y="4356275"/>
            <a:chExt cx="636199" cy="247800"/>
          </a:xfrm>
        </p:grpSpPr>
        <p:sp>
          <p:nvSpPr>
            <p:cNvPr id="1068" name="Google Shape;1068;p48"/>
            <p:cNvSpPr/>
            <p:nvPr/>
          </p:nvSpPr>
          <p:spPr>
            <a:xfrm>
              <a:off x="7758925" y="4356275"/>
              <a:ext cx="247800" cy="247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8147324" y="4356275"/>
              <a:ext cx="247800" cy="247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0" name="Google Shape;1070;p48"/>
          <p:cNvSpPr/>
          <p:nvPr/>
        </p:nvSpPr>
        <p:spPr>
          <a:xfrm>
            <a:off x="6057982" y="-586712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9678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715200" cy="10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Défis </a:t>
            </a:r>
            <a:r>
              <a:rPr lang="en" dirty="0">
                <a:solidFill>
                  <a:schemeClr val="dk2"/>
                </a:solidFill>
              </a:rPr>
              <a:t>techniques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066" name="Google Shape;1066;p48"/>
          <p:cNvSpPr txBox="1">
            <a:spLocks noGrp="1"/>
          </p:cNvSpPr>
          <p:nvPr>
            <p:ph type="subTitle" idx="1"/>
          </p:nvPr>
        </p:nvSpPr>
        <p:spPr>
          <a:xfrm>
            <a:off x="720000" y="1761125"/>
            <a:ext cx="4364400" cy="17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Plusieurs situations </a:t>
            </a:r>
            <a:r>
              <a:rPr lang="fr-FR" dirty="0">
                <a:solidFill>
                  <a:schemeClr val="bg2"/>
                </a:solidFill>
              </a:rPr>
              <a:t>difficiles :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fr-FR" dirty="0"/>
              <a:t>Difficile de structurer le travail de groupe sur l’implémentation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-FR" dirty="0"/>
              <a:t>Comment organiser notre structure de données ?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-FR" dirty="0"/>
              <a:t>Parti sur </a:t>
            </a:r>
            <a:r>
              <a:rPr lang="fr-FR" dirty="0" err="1"/>
              <a:t>deep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 à fond → peut-être pas la solution ?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-FR" dirty="0"/>
              <a:t>Contrordre sur la pipeline standard à appliquer qui nous a été donné le 18/12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fr-FR" dirty="0"/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fr-FR" dirty="0"/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/>
          </a:p>
        </p:txBody>
      </p:sp>
      <p:grpSp>
        <p:nvGrpSpPr>
          <p:cNvPr id="1067" name="Google Shape;1067;p48"/>
          <p:cNvGrpSpPr/>
          <p:nvPr/>
        </p:nvGrpSpPr>
        <p:grpSpPr>
          <a:xfrm rot="10800000">
            <a:off x="713225" y="4356200"/>
            <a:ext cx="636199" cy="247800"/>
            <a:chOff x="7758925" y="4356275"/>
            <a:chExt cx="636199" cy="247800"/>
          </a:xfrm>
        </p:grpSpPr>
        <p:sp>
          <p:nvSpPr>
            <p:cNvPr id="1068" name="Google Shape;1068;p48"/>
            <p:cNvSpPr/>
            <p:nvPr/>
          </p:nvSpPr>
          <p:spPr>
            <a:xfrm>
              <a:off x="7758925" y="4356275"/>
              <a:ext cx="247800" cy="247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8147324" y="4356275"/>
              <a:ext cx="247800" cy="247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0" name="Google Shape;1070;p48"/>
          <p:cNvSpPr/>
          <p:nvPr/>
        </p:nvSpPr>
        <p:spPr>
          <a:xfrm>
            <a:off x="6057982" y="-586712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4238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54"/>
          <p:cNvSpPr txBox="1">
            <a:spLocks noGrp="1"/>
          </p:cNvSpPr>
          <p:nvPr>
            <p:ph type="title"/>
          </p:nvPr>
        </p:nvSpPr>
        <p:spPr>
          <a:xfrm>
            <a:off x="1803900" y="2233425"/>
            <a:ext cx="5536200" cy="91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Gestion de projet</a:t>
            </a:r>
            <a:endParaRPr dirty="0"/>
          </a:p>
        </p:txBody>
      </p:sp>
      <p:sp>
        <p:nvSpPr>
          <p:cNvPr id="1134" name="Google Shape;1134;p54"/>
          <p:cNvSpPr txBox="1">
            <a:spLocks noGrp="1"/>
          </p:cNvSpPr>
          <p:nvPr>
            <p:ph type="subTitle" idx="1"/>
          </p:nvPr>
        </p:nvSpPr>
        <p:spPr>
          <a:xfrm>
            <a:off x="3266400" y="3204925"/>
            <a:ext cx="26112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 point sur notre gestion du projet</a:t>
            </a:r>
            <a:endParaRPr dirty="0"/>
          </a:p>
        </p:txBody>
      </p:sp>
      <p:sp>
        <p:nvSpPr>
          <p:cNvPr id="1135" name="Google Shape;1135;p54"/>
          <p:cNvSpPr txBox="1">
            <a:spLocks noGrp="1"/>
          </p:cNvSpPr>
          <p:nvPr>
            <p:ph type="title" idx="2"/>
          </p:nvPr>
        </p:nvSpPr>
        <p:spPr>
          <a:xfrm>
            <a:off x="3745950" y="1165325"/>
            <a:ext cx="165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136" name="Google Shape;1136;p54"/>
          <p:cNvSpPr/>
          <p:nvPr/>
        </p:nvSpPr>
        <p:spPr>
          <a:xfrm>
            <a:off x="361500" y="4194350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7" name="Google Shape;1137;p54"/>
          <p:cNvGrpSpPr/>
          <p:nvPr/>
        </p:nvGrpSpPr>
        <p:grpSpPr>
          <a:xfrm>
            <a:off x="7794576" y="4333529"/>
            <a:ext cx="636199" cy="247800"/>
            <a:chOff x="7758925" y="4356275"/>
            <a:chExt cx="636199" cy="247800"/>
          </a:xfrm>
        </p:grpSpPr>
        <p:sp>
          <p:nvSpPr>
            <p:cNvPr id="1138" name="Google Shape;1138;p54"/>
            <p:cNvSpPr/>
            <p:nvPr/>
          </p:nvSpPr>
          <p:spPr>
            <a:xfrm>
              <a:off x="7758925" y="4356275"/>
              <a:ext cx="247800" cy="247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54"/>
            <p:cNvSpPr/>
            <p:nvPr/>
          </p:nvSpPr>
          <p:spPr>
            <a:xfrm>
              <a:off x="8147324" y="4356275"/>
              <a:ext cx="247800" cy="247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98411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56"/>
          <p:cNvSpPr txBox="1">
            <a:spLocks noGrp="1"/>
          </p:cNvSpPr>
          <p:nvPr>
            <p:ph type="title"/>
          </p:nvPr>
        </p:nvSpPr>
        <p:spPr>
          <a:xfrm>
            <a:off x="720000" y="43747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Gestion du </a:t>
            </a:r>
            <a:r>
              <a:rPr lang="en" dirty="0">
                <a:solidFill>
                  <a:schemeClr val="dk2"/>
                </a:solidFill>
              </a:rPr>
              <a:t>planning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152" name="Google Shape;1152;p56"/>
          <p:cNvSpPr/>
          <p:nvPr/>
        </p:nvSpPr>
        <p:spPr>
          <a:xfrm>
            <a:off x="-75" y="3780800"/>
            <a:ext cx="361500" cy="1398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3" name="Google Shape;1153;p56"/>
          <p:cNvGrpSpPr/>
          <p:nvPr/>
        </p:nvGrpSpPr>
        <p:grpSpPr>
          <a:xfrm>
            <a:off x="-28372" y="-7089"/>
            <a:ext cx="9201600" cy="5186100"/>
            <a:chOff x="-28372" y="-7089"/>
            <a:chExt cx="9201600" cy="5186100"/>
          </a:xfrm>
        </p:grpSpPr>
        <p:cxnSp>
          <p:nvCxnSpPr>
            <p:cNvPr id="1154" name="Google Shape;1154;p56"/>
            <p:cNvCxnSpPr/>
            <p:nvPr/>
          </p:nvCxnSpPr>
          <p:spPr>
            <a:xfrm rot="10800000" flipH="1">
              <a:off x="-28372" y="258900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5" name="Google Shape;1155;p56"/>
            <p:cNvCxnSpPr/>
            <p:nvPr/>
          </p:nvCxnSpPr>
          <p:spPr>
            <a:xfrm rot="10800000" flipH="1">
              <a:off x="-28372" y="4877425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6" name="Google Shape;1156;p56"/>
            <p:cNvCxnSpPr/>
            <p:nvPr/>
          </p:nvCxnSpPr>
          <p:spPr>
            <a:xfrm>
              <a:off x="36142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7" name="Google Shape;1157;p56"/>
            <p:cNvCxnSpPr/>
            <p:nvPr/>
          </p:nvCxnSpPr>
          <p:spPr>
            <a:xfrm>
              <a:off x="878257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58" name="Google Shape;1158;p56"/>
          <p:cNvGrpSpPr/>
          <p:nvPr/>
        </p:nvGrpSpPr>
        <p:grpSpPr>
          <a:xfrm>
            <a:off x="8782575" y="258900"/>
            <a:ext cx="1136700" cy="1139775"/>
            <a:chOff x="6532950" y="648050"/>
            <a:chExt cx="1136700" cy="1139775"/>
          </a:xfrm>
        </p:grpSpPr>
        <p:sp>
          <p:nvSpPr>
            <p:cNvPr id="1159" name="Google Shape;1159;p56"/>
            <p:cNvSpPr/>
            <p:nvPr/>
          </p:nvSpPr>
          <p:spPr>
            <a:xfrm>
              <a:off x="65329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60" name="Google Shape;1160;p56"/>
            <p:cNvCxnSpPr>
              <a:stCxn id="1159" idx="1"/>
              <a:endCxn id="1159" idx="3"/>
            </p:cNvCxnSpPr>
            <p:nvPr/>
          </p:nvCxnSpPr>
          <p:spPr>
            <a:xfrm>
              <a:off x="65329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61" name="Google Shape;1161;p56"/>
            <p:cNvSpPr/>
            <p:nvPr/>
          </p:nvSpPr>
          <p:spPr>
            <a:xfrm rot="5400000">
              <a:off x="69118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62" name="Google Shape;1162;p56"/>
            <p:cNvCxnSpPr>
              <a:stCxn id="1161" idx="1"/>
              <a:endCxn id="1161" idx="3"/>
            </p:cNvCxnSpPr>
            <p:nvPr/>
          </p:nvCxnSpPr>
          <p:spPr>
            <a:xfrm>
              <a:off x="7101300" y="102510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63" name="Google Shape;1163;p56"/>
            <p:cNvSpPr/>
            <p:nvPr/>
          </p:nvSpPr>
          <p:spPr>
            <a:xfrm>
              <a:off x="72907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64" name="Google Shape;1164;p56"/>
            <p:cNvCxnSpPr>
              <a:stCxn id="1163" idx="1"/>
              <a:endCxn id="1163" idx="3"/>
            </p:cNvCxnSpPr>
            <p:nvPr/>
          </p:nvCxnSpPr>
          <p:spPr>
            <a:xfrm>
              <a:off x="72907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65" name="Google Shape;1165;p56"/>
            <p:cNvSpPr/>
            <p:nvPr/>
          </p:nvSpPr>
          <p:spPr>
            <a:xfrm rot="5400000">
              <a:off x="65329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66" name="Google Shape;1166;p56"/>
            <p:cNvCxnSpPr>
              <a:stCxn id="1165" idx="1"/>
              <a:endCxn id="1165" idx="3"/>
            </p:cNvCxnSpPr>
            <p:nvPr/>
          </p:nvCxnSpPr>
          <p:spPr>
            <a:xfrm>
              <a:off x="67224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67" name="Google Shape;1167;p56"/>
            <p:cNvSpPr/>
            <p:nvPr/>
          </p:nvSpPr>
          <p:spPr>
            <a:xfrm rot="5400000">
              <a:off x="72907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68" name="Google Shape;1168;p56"/>
            <p:cNvCxnSpPr>
              <a:stCxn id="1167" idx="1"/>
              <a:endCxn id="1167" idx="3"/>
            </p:cNvCxnSpPr>
            <p:nvPr/>
          </p:nvCxnSpPr>
          <p:spPr>
            <a:xfrm>
              <a:off x="74802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69" name="Google Shape;1169;p56"/>
            <p:cNvSpPr/>
            <p:nvPr/>
          </p:nvSpPr>
          <p:spPr>
            <a:xfrm rot="10800000">
              <a:off x="6911850" y="1408925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70" name="Google Shape;1170;p56"/>
            <p:cNvCxnSpPr>
              <a:stCxn id="1169" idx="1"/>
              <a:endCxn id="1169" idx="3"/>
            </p:cNvCxnSpPr>
            <p:nvPr/>
          </p:nvCxnSpPr>
          <p:spPr>
            <a:xfrm rot="10800000">
              <a:off x="6911850" y="1598375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71" name="Google Shape;1171;p56"/>
            <p:cNvSpPr/>
            <p:nvPr/>
          </p:nvSpPr>
          <p:spPr>
            <a:xfrm rot="5400000">
              <a:off x="65329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72" name="Google Shape;1172;p56"/>
            <p:cNvCxnSpPr>
              <a:stCxn id="1171" idx="1"/>
              <a:endCxn id="1171" idx="3"/>
            </p:cNvCxnSpPr>
            <p:nvPr/>
          </p:nvCxnSpPr>
          <p:spPr>
            <a:xfrm>
              <a:off x="67224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73" name="Google Shape;1173;p56"/>
            <p:cNvSpPr/>
            <p:nvPr/>
          </p:nvSpPr>
          <p:spPr>
            <a:xfrm rot="5400000">
              <a:off x="72907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74" name="Google Shape;1174;p56"/>
            <p:cNvCxnSpPr>
              <a:stCxn id="1173" idx="1"/>
              <a:endCxn id="1173" idx="3"/>
            </p:cNvCxnSpPr>
            <p:nvPr/>
          </p:nvCxnSpPr>
          <p:spPr>
            <a:xfrm>
              <a:off x="74802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75" name="Google Shape;1175;p56"/>
            <p:cNvSpPr/>
            <p:nvPr/>
          </p:nvSpPr>
          <p:spPr>
            <a:xfrm rot="10800000">
              <a:off x="6911850" y="64806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76" name="Google Shape;1176;p56"/>
            <p:cNvCxnSpPr>
              <a:stCxn id="1175" idx="1"/>
              <a:endCxn id="1175" idx="3"/>
            </p:cNvCxnSpPr>
            <p:nvPr/>
          </p:nvCxnSpPr>
          <p:spPr>
            <a:xfrm rot="10800000">
              <a:off x="6911850" y="837513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77" name="Google Shape;1177;p56"/>
          <p:cNvSpPr/>
          <p:nvPr/>
        </p:nvSpPr>
        <p:spPr>
          <a:xfrm>
            <a:off x="-1724950" y="-822654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Espace réservé pour une image  8">
            <a:extLst>
              <a:ext uri="{FF2B5EF4-FFF2-40B4-BE49-F238E27FC236}">
                <a16:creationId xmlns:a16="http://schemas.microsoft.com/office/drawing/2014/main" id="{12C1D7FF-9510-7537-6C3A-1CDA104EB3D6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3"/>
          <a:srcRect l="-288" t="-6048" r="319" b="-10845"/>
          <a:stretch/>
        </p:blipFill>
        <p:spPr>
          <a:xfrm>
            <a:off x="-75" y="-251349"/>
            <a:ext cx="9144000" cy="5143500"/>
          </a:xfrm>
        </p:spPr>
      </p:pic>
    </p:spTree>
    <p:extLst>
      <p:ext uri="{BB962C8B-B14F-4D97-AF65-F5344CB8AC3E}">
        <p14:creationId xmlns:p14="http://schemas.microsoft.com/office/powerpoint/2010/main" val="802772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2" name="Google Shape;1182;p5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/>
          <a:srcRect l="120" r="-52"/>
          <a:stretch/>
        </p:blipFill>
        <p:spPr>
          <a:xfrm>
            <a:off x="3516351" y="1049988"/>
            <a:ext cx="5270809" cy="3043523"/>
          </a:xfrm>
          <a:prstGeom prst="rect">
            <a:avLst/>
          </a:prstGeom>
        </p:spPr>
      </p:pic>
      <p:sp>
        <p:nvSpPr>
          <p:cNvPr id="1183" name="Google Shape;1183;p57"/>
          <p:cNvSpPr txBox="1">
            <a:spLocks noGrp="1"/>
          </p:cNvSpPr>
          <p:nvPr>
            <p:ph type="title"/>
          </p:nvPr>
        </p:nvSpPr>
        <p:spPr>
          <a:xfrm>
            <a:off x="904450" y="1233650"/>
            <a:ext cx="3568200" cy="16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Avancement</a:t>
            </a:r>
            <a:endParaRPr dirty="0"/>
          </a:p>
        </p:txBody>
      </p:sp>
      <p:sp>
        <p:nvSpPr>
          <p:cNvPr id="4" name="Google Shape;1134;p54">
            <a:extLst>
              <a:ext uri="{FF2B5EF4-FFF2-40B4-BE49-F238E27FC236}">
                <a16:creationId xmlns:a16="http://schemas.microsoft.com/office/drawing/2014/main" id="{A60F8439-28EB-C6B5-C341-08163A585D2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04450" y="2996769"/>
            <a:ext cx="26112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Globalement dans les temps, il nous reste le coeur du problème à faire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46"/>
          <p:cNvSpPr txBox="1">
            <a:spLocks noGrp="1"/>
          </p:cNvSpPr>
          <p:nvPr>
            <p:ph type="title"/>
          </p:nvPr>
        </p:nvSpPr>
        <p:spPr>
          <a:xfrm>
            <a:off x="1215300" y="2247900"/>
            <a:ext cx="5178300" cy="91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Risques</a:t>
            </a:r>
            <a:endParaRPr dirty="0"/>
          </a:p>
        </p:txBody>
      </p:sp>
      <p:sp>
        <p:nvSpPr>
          <p:cNvPr id="1052" name="Google Shape;1052;p46"/>
          <p:cNvSpPr txBox="1">
            <a:spLocks noGrp="1"/>
          </p:cNvSpPr>
          <p:nvPr>
            <p:ph type="title" idx="2"/>
          </p:nvPr>
        </p:nvSpPr>
        <p:spPr>
          <a:xfrm>
            <a:off x="1215300" y="1165325"/>
            <a:ext cx="165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053" name="Google Shape;1053;p46"/>
          <p:cNvSpPr txBox="1">
            <a:spLocks noGrp="1"/>
          </p:cNvSpPr>
          <p:nvPr>
            <p:ph type="subTitle" idx="1"/>
          </p:nvPr>
        </p:nvSpPr>
        <p:spPr>
          <a:xfrm>
            <a:off x="1215300" y="3204925"/>
            <a:ext cx="26943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Bilan sur les risques identifiés, passés et futurs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9180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715200" cy="10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Risques </a:t>
            </a:r>
            <a:r>
              <a:rPr lang="en" dirty="0">
                <a:solidFill>
                  <a:schemeClr val="dk2"/>
                </a:solidFill>
              </a:rPr>
              <a:t>passés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066" name="Google Shape;1066;p48"/>
          <p:cNvSpPr txBox="1">
            <a:spLocks noGrp="1"/>
          </p:cNvSpPr>
          <p:nvPr>
            <p:ph type="subTitle" idx="1"/>
          </p:nvPr>
        </p:nvSpPr>
        <p:spPr>
          <a:xfrm>
            <a:off x="720000" y="1761125"/>
            <a:ext cx="4364400" cy="17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Depuis le début du projet, nous avons été confrontés à plusieurs risques du PDD qui ne sont </a:t>
            </a:r>
            <a:r>
              <a:rPr lang="fr-FR" dirty="0">
                <a:solidFill>
                  <a:schemeClr val="bg2"/>
                </a:solidFill>
              </a:rPr>
              <a:t>plus d’actualités</a:t>
            </a:r>
            <a:endParaRPr dirty="0">
              <a:solidFill>
                <a:schemeClr val="bg2"/>
              </a:solidFill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fr-FR" dirty="0"/>
              <a:t>Difficulté d’accès aux données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-FR" dirty="0"/>
              <a:t>Manque de compétences dans le milieu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fr-FR" dirty="0"/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/>
          </a:p>
        </p:txBody>
      </p:sp>
      <p:grpSp>
        <p:nvGrpSpPr>
          <p:cNvPr id="1067" name="Google Shape;1067;p48"/>
          <p:cNvGrpSpPr/>
          <p:nvPr/>
        </p:nvGrpSpPr>
        <p:grpSpPr>
          <a:xfrm rot="10800000">
            <a:off x="713225" y="4356200"/>
            <a:ext cx="636199" cy="247800"/>
            <a:chOff x="7758925" y="4356275"/>
            <a:chExt cx="636199" cy="247800"/>
          </a:xfrm>
        </p:grpSpPr>
        <p:sp>
          <p:nvSpPr>
            <p:cNvPr id="1068" name="Google Shape;1068;p48"/>
            <p:cNvSpPr/>
            <p:nvPr/>
          </p:nvSpPr>
          <p:spPr>
            <a:xfrm>
              <a:off x="7758925" y="4356275"/>
              <a:ext cx="247800" cy="247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8147324" y="4356275"/>
              <a:ext cx="247800" cy="247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0" name="Google Shape;1070;p48"/>
          <p:cNvSpPr/>
          <p:nvPr/>
        </p:nvSpPr>
        <p:spPr>
          <a:xfrm>
            <a:off x="6057982" y="-586712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5436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715200" cy="10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Nouveaux </a:t>
            </a:r>
            <a:r>
              <a:rPr lang="en" dirty="0">
                <a:solidFill>
                  <a:schemeClr val="dk2"/>
                </a:solidFill>
              </a:rPr>
              <a:t>risques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066" name="Google Shape;1066;p48"/>
          <p:cNvSpPr txBox="1">
            <a:spLocks noGrp="1"/>
          </p:cNvSpPr>
          <p:nvPr>
            <p:ph type="subTitle" idx="1"/>
          </p:nvPr>
        </p:nvSpPr>
        <p:spPr>
          <a:xfrm>
            <a:off x="720000" y="1761125"/>
            <a:ext cx="4364400" cy="17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Nouveaux risques </a:t>
            </a:r>
            <a:r>
              <a:rPr lang="fr-FR" dirty="0">
                <a:solidFill>
                  <a:schemeClr val="bg2"/>
                </a:solidFill>
              </a:rPr>
              <a:t>identifiés lors des réunions</a:t>
            </a:r>
            <a:endParaRPr dirty="0">
              <a:solidFill>
                <a:schemeClr val="bg2"/>
              </a:solidFill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fr-FR" dirty="0"/>
              <a:t>Projet pas fini dans les temps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-FR" dirty="0"/>
              <a:t>Manque de validité scientifique de notre travail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/>
          </a:p>
        </p:txBody>
      </p:sp>
      <p:grpSp>
        <p:nvGrpSpPr>
          <p:cNvPr id="1067" name="Google Shape;1067;p48"/>
          <p:cNvGrpSpPr/>
          <p:nvPr/>
        </p:nvGrpSpPr>
        <p:grpSpPr>
          <a:xfrm rot="10800000">
            <a:off x="713225" y="4356200"/>
            <a:ext cx="636199" cy="247800"/>
            <a:chOff x="7758925" y="4356275"/>
            <a:chExt cx="636199" cy="247800"/>
          </a:xfrm>
        </p:grpSpPr>
        <p:sp>
          <p:nvSpPr>
            <p:cNvPr id="1068" name="Google Shape;1068;p48"/>
            <p:cNvSpPr/>
            <p:nvPr/>
          </p:nvSpPr>
          <p:spPr>
            <a:xfrm>
              <a:off x="7758925" y="4356275"/>
              <a:ext cx="247800" cy="247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8147324" y="4356275"/>
              <a:ext cx="247800" cy="247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0" name="Google Shape;1070;p48"/>
          <p:cNvSpPr/>
          <p:nvPr/>
        </p:nvSpPr>
        <p:spPr>
          <a:xfrm>
            <a:off x="6057982" y="-586712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3740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46"/>
          <p:cNvSpPr txBox="1">
            <a:spLocks noGrp="1"/>
          </p:cNvSpPr>
          <p:nvPr>
            <p:ph type="title"/>
          </p:nvPr>
        </p:nvSpPr>
        <p:spPr>
          <a:xfrm>
            <a:off x="1215300" y="2247900"/>
            <a:ext cx="5178300" cy="91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052" name="Google Shape;1052;p46"/>
          <p:cNvSpPr txBox="1">
            <a:spLocks noGrp="1"/>
          </p:cNvSpPr>
          <p:nvPr>
            <p:ph type="title" idx="2"/>
          </p:nvPr>
        </p:nvSpPr>
        <p:spPr>
          <a:xfrm>
            <a:off x="1215300" y="1165325"/>
            <a:ext cx="165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00</a:t>
            </a:r>
            <a:endParaRPr dirty="0"/>
          </a:p>
        </p:txBody>
      </p:sp>
      <p:sp>
        <p:nvSpPr>
          <p:cNvPr id="1053" name="Google Shape;1053;p46"/>
          <p:cNvSpPr txBox="1">
            <a:spLocks noGrp="1"/>
          </p:cNvSpPr>
          <p:nvPr>
            <p:ph type="subTitle" idx="1"/>
          </p:nvPr>
        </p:nvSpPr>
        <p:spPr>
          <a:xfrm>
            <a:off x="1215300" y="3204925"/>
            <a:ext cx="26112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Rappel du contexte et objectifs du meeting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6294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852000" cy="10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Nouveaux </a:t>
            </a:r>
            <a:r>
              <a:rPr lang="en" dirty="0">
                <a:solidFill>
                  <a:schemeClr val="dk2"/>
                </a:solidFill>
              </a:rPr>
              <a:t>risques…</a:t>
            </a:r>
            <a:br>
              <a:rPr lang="en" dirty="0">
                <a:solidFill>
                  <a:schemeClr val="dk2"/>
                </a:solidFill>
              </a:rPr>
            </a:br>
            <a:r>
              <a:rPr lang="en" dirty="0">
                <a:solidFill>
                  <a:schemeClr val="dk2"/>
                </a:solidFill>
              </a:rPr>
              <a:t>Nouvelles </a:t>
            </a:r>
            <a:r>
              <a:rPr lang="en" dirty="0"/>
              <a:t>solutions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066" name="Google Shape;1066;p48"/>
          <p:cNvSpPr txBox="1">
            <a:spLocks noGrp="1"/>
          </p:cNvSpPr>
          <p:nvPr>
            <p:ph type="subTitle" idx="1"/>
          </p:nvPr>
        </p:nvSpPr>
        <p:spPr>
          <a:xfrm>
            <a:off x="720000" y="1761125"/>
            <a:ext cx="4364400" cy="17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fr-FR" dirty="0"/>
              <a:t>Planification efficace et jalons internes + organisation d’équipe plus efficace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-FR" dirty="0">
                <a:solidFill>
                  <a:schemeClr val="bg2"/>
                </a:solidFill>
              </a:rPr>
              <a:t>Implémentation de solutions déjà validées </a:t>
            </a:r>
            <a:r>
              <a:rPr lang="fr-FR" dirty="0"/>
              <a:t>dans des articles maintenant que l’exploratoire a porté ses fruits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fr-FR" dirty="0"/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fr-FR" dirty="0"/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/>
          </a:p>
        </p:txBody>
      </p:sp>
      <p:grpSp>
        <p:nvGrpSpPr>
          <p:cNvPr id="1067" name="Google Shape;1067;p48"/>
          <p:cNvGrpSpPr/>
          <p:nvPr/>
        </p:nvGrpSpPr>
        <p:grpSpPr>
          <a:xfrm rot="10800000">
            <a:off x="713225" y="4356200"/>
            <a:ext cx="636199" cy="247800"/>
            <a:chOff x="7758925" y="4356275"/>
            <a:chExt cx="636199" cy="247800"/>
          </a:xfrm>
        </p:grpSpPr>
        <p:sp>
          <p:nvSpPr>
            <p:cNvPr id="1068" name="Google Shape;1068;p48"/>
            <p:cNvSpPr/>
            <p:nvPr/>
          </p:nvSpPr>
          <p:spPr>
            <a:xfrm>
              <a:off x="7758925" y="4356275"/>
              <a:ext cx="247800" cy="247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8147324" y="4356275"/>
              <a:ext cx="247800" cy="247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0" name="Google Shape;1070;p48"/>
          <p:cNvSpPr/>
          <p:nvPr/>
        </p:nvSpPr>
        <p:spPr>
          <a:xfrm>
            <a:off x="6057982" y="-586712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687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54"/>
          <p:cNvSpPr txBox="1">
            <a:spLocks noGrp="1"/>
          </p:cNvSpPr>
          <p:nvPr>
            <p:ph type="title"/>
          </p:nvPr>
        </p:nvSpPr>
        <p:spPr>
          <a:xfrm>
            <a:off x="1803900" y="2233425"/>
            <a:ext cx="5536200" cy="91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Livrables</a:t>
            </a:r>
            <a:endParaRPr dirty="0"/>
          </a:p>
        </p:txBody>
      </p:sp>
      <p:sp>
        <p:nvSpPr>
          <p:cNvPr id="1134" name="Google Shape;1134;p54"/>
          <p:cNvSpPr txBox="1">
            <a:spLocks noGrp="1"/>
          </p:cNvSpPr>
          <p:nvPr>
            <p:ph type="subTitle" idx="1"/>
          </p:nvPr>
        </p:nvSpPr>
        <p:spPr>
          <a:xfrm>
            <a:off x="3266400" y="3204925"/>
            <a:ext cx="26112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Avancées de nos différents livrables</a:t>
            </a:r>
            <a:endParaRPr dirty="0"/>
          </a:p>
        </p:txBody>
      </p:sp>
      <p:sp>
        <p:nvSpPr>
          <p:cNvPr id="1135" name="Google Shape;1135;p54"/>
          <p:cNvSpPr txBox="1">
            <a:spLocks noGrp="1"/>
          </p:cNvSpPr>
          <p:nvPr>
            <p:ph type="title" idx="2"/>
          </p:nvPr>
        </p:nvSpPr>
        <p:spPr>
          <a:xfrm>
            <a:off x="3745950" y="1165325"/>
            <a:ext cx="165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136" name="Google Shape;1136;p54"/>
          <p:cNvSpPr/>
          <p:nvPr/>
        </p:nvSpPr>
        <p:spPr>
          <a:xfrm>
            <a:off x="361500" y="4194350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7" name="Google Shape;1137;p54"/>
          <p:cNvGrpSpPr/>
          <p:nvPr/>
        </p:nvGrpSpPr>
        <p:grpSpPr>
          <a:xfrm>
            <a:off x="7794576" y="4333529"/>
            <a:ext cx="636199" cy="247800"/>
            <a:chOff x="7758925" y="4356275"/>
            <a:chExt cx="636199" cy="247800"/>
          </a:xfrm>
        </p:grpSpPr>
        <p:sp>
          <p:nvSpPr>
            <p:cNvPr id="1138" name="Google Shape;1138;p54"/>
            <p:cNvSpPr/>
            <p:nvPr/>
          </p:nvSpPr>
          <p:spPr>
            <a:xfrm>
              <a:off x="7758925" y="4356275"/>
              <a:ext cx="247800" cy="247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54"/>
            <p:cNvSpPr/>
            <p:nvPr/>
          </p:nvSpPr>
          <p:spPr>
            <a:xfrm>
              <a:off x="8147324" y="4356275"/>
              <a:ext cx="247800" cy="247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05866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51"/>
          <p:cNvSpPr txBox="1">
            <a:spLocks noGrp="1"/>
          </p:cNvSpPr>
          <p:nvPr>
            <p:ph type="subTitle" idx="1"/>
          </p:nvPr>
        </p:nvSpPr>
        <p:spPr>
          <a:xfrm>
            <a:off x="1443000" y="1748900"/>
            <a:ext cx="26502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Relu, mis à jour et quasiment fini</a:t>
            </a:r>
            <a:endParaRPr dirty="0"/>
          </a:p>
        </p:txBody>
      </p:sp>
      <p:sp>
        <p:nvSpPr>
          <p:cNvPr id="1096" name="Google Shape;1096;p51"/>
          <p:cNvSpPr txBox="1">
            <a:spLocks noGrp="1"/>
          </p:cNvSpPr>
          <p:nvPr>
            <p:ph type="subTitle" idx="2"/>
          </p:nvPr>
        </p:nvSpPr>
        <p:spPr>
          <a:xfrm>
            <a:off x="5050800" y="1748900"/>
            <a:ext cx="26502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Canevas commencé, à agrémenter pendant tout le long du travail</a:t>
            </a:r>
            <a:endParaRPr dirty="0"/>
          </a:p>
        </p:txBody>
      </p:sp>
      <p:sp>
        <p:nvSpPr>
          <p:cNvPr id="1097" name="Google Shape;1097;p51"/>
          <p:cNvSpPr txBox="1">
            <a:spLocks noGrp="1"/>
          </p:cNvSpPr>
          <p:nvPr>
            <p:ph type="subTitle" idx="3"/>
          </p:nvPr>
        </p:nvSpPr>
        <p:spPr>
          <a:xfrm>
            <a:off x="1443000" y="3409475"/>
            <a:ext cx="26502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Sera repris de ce diapo au maximum</a:t>
            </a:r>
            <a:endParaRPr dirty="0"/>
          </a:p>
        </p:txBody>
      </p:sp>
      <p:sp>
        <p:nvSpPr>
          <p:cNvPr id="1098" name="Google Shape;1098;p51"/>
          <p:cNvSpPr txBox="1">
            <a:spLocks noGrp="1"/>
          </p:cNvSpPr>
          <p:nvPr>
            <p:ph type="subTitle" idx="4"/>
          </p:nvPr>
        </p:nvSpPr>
        <p:spPr>
          <a:xfrm>
            <a:off x="5050800" y="3409475"/>
            <a:ext cx="26502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Pas commencée</a:t>
            </a:r>
            <a:endParaRPr dirty="0"/>
          </a:p>
        </p:txBody>
      </p:sp>
      <p:sp>
        <p:nvSpPr>
          <p:cNvPr id="1099" name="Google Shape;1099;p51"/>
          <p:cNvSpPr txBox="1">
            <a:spLocks noGrp="1"/>
          </p:cNvSpPr>
          <p:nvPr>
            <p:ph type="subTitle" idx="5"/>
          </p:nvPr>
        </p:nvSpPr>
        <p:spPr>
          <a:xfrm>
            <a:off x="1443000" y="1379350"/>
            <a:ext cx="2650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PDD</a:t>
            </a:r>
            <a:endParaRPr dirty="0"/>
          </a:p>
        </p:txBody>
      </p:sp>
      <p:sp>
        <p:nvSpPr>
          <p:cNvPr id="1100" name="Google Shape;1100;p51"/>
          <p:cNvSpPr txBox="1">
            <a:spLocks noGrp="1"/>
          </p:cNvSpPr>
          <p:nvPr>
            <p:ph type="subTitle" idx="6"/>
          </p:nvPr>
        </p:nvSpPr>
        <p:spPr>
          <a:xfrm>
            <a:off x="1443000" y="3040000"/>
            <a:ext cx="2650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Support d’oral</a:t>
            </a:r>
            <a:endParaRPr dirty="0"/>
          </a:p>
        </p:txBody>
      </p:sp>
      <p:sp>
        <p:nvSpPr>
          <p:cNvPr id="1101" name="Google Shape;1101;p51"/>
          <p:cNvSpPr txBox="1">
            <a:spLocks noGrp="1"/>
          </p:cNvSpPr>
          <p:nvPr>
            <p:ph type="subTitle" idx="7"/>
          </p:nvPr>
        </p:nvSpPr>
        <p:spPr>
          <a:xfrm>
            <a:off x="5050775" y="1379350"/>
            <a:ext cx="2650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Rapport</a:t>
            </a:r>
            <a:endParaRPr dirty="0"/>
          </a:p>
        </p:txBody>
      </p:sp>
      <p:sp>
        <p:nvSpPr>
          <p:cNvPr id="1102" name="Google Shape;1102;p51"/>
          <p:cNvSpPr txBox="1">
            <a:spLocks noGrp="1"/>
          </p:cNvSpPr>
          <p:nvPr>
            <p:ph type="subTitle" idx="8"/>
          </p:nvPr>
        </p:nvSpPr>
        <p:spPr>
          <a:xfrm>
            <a:off x="5050775" y="3040000"/>
            <a:ext cx="2650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Fiche synthèse</a:t>
            </a:r>
            <a:endParaRPr dirty="0"/>
          </a:p>
        </p:txBody>
      </p:sp>
      <p:sp>
        <p:nvSpPr>
          <p:cNvPr id="1103" name="Google Shape;1103;p5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Livrables </a:t>
            </a:r>
            <a:r>
              <a:rPr lang="en" dirty="0">
                <a:solidFill>
                  <a:schemeClr val="dk2"/>
                </a:solidFill>
              </a:rPr>
              <a:t>écoles</a:t>
            </a:r>
            <a:endParaRPr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798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51"/>
          <p:cNvSpPr txBox="1">
            <a:spLocks noGrp="1"/>
          </p:cNvSpPr>
          <p:nvPr>
            <p:ph type="subTitle" idx="1"/>
          </p:nvPr>
        </p:nvSpPr>
        <p:spPr>
          <a:xfrm>
            <a:off x="1443000" y="1748900"/>
            <a:ext cx="26502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Rigueur d’organisation pour limiter l’effort avant le rendu</a:t>
            </a:r>
            <a:endParaRPr dirty="0"/>
          </a:p>
        </p:txBody>
      </p:sp>
      <p:sp>
        <p:nvSpPr>
          <p:cNvPr id="1096" name="Google Shape;1096;p51"/>
          <p:cNvSpPr txBox="1">
            <a:spLocks noGrp="1"/>
          </p:cNvSpPr>
          <p:nvPr>
            <p:ph type="subTitle" idx="2"/>
          </p:nvPr>
        </p:nvSpPr>
        <p:spPr>
          <a:xfrm>
            <a:off x="5050800" y="1748900"/>
            <a:ext cx="26502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Rédaction pas commencée mais le but est de réutiliser le plus le précédent</a:t>
            </a:r>
            <a:endParaRPr dirty="0"/>
          </a:p>
        </p:txBody>
      </p:sp>
      <p:sp>
        <p:nvSpPr>
          <p:cNvPr id="1097" name="Google Shape;1097;p51"/>
          <p:cNvSpPr txBox="1">
            <a:spLocks noGrp="1"/>
          </p:cNvSpPr>
          <p:nvPr>
            <p:ph type="subTitle" idx="3"/>
          </p:nvPr>
        </p:nvSpPr>
        <p:spPr>
          <a:xfrm>
            <a:off x="1443000" y="3409475"/>
            <a:ext cx="26502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Interface précédente inspectée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Possibilité de la refaire à zéro, mais chronophage. </a:t>
            </a:r>
            <a:r>
              <a:rPr lang="fr-FR" dirty="0"/>
              <a:t>À</a:t>
            </a:r>
            <a:r>
              <a:rPr lang="en" dirty="0"/>
              <a:t> voir en fonction des avancées</a:t>
            </a:r>
            <a:endParaRPr dirty="0"/>
          </a:p>
        </p:txBody>
      </p:sp>
      <p:sp>
        <p:nvSpPr>
          <p:cNvPr id="1098" name="Google Shape;1098;p51"/>
          <p:cNvSpPr txBox="1">
            <a:spLocks noGrp="1"/>
          </p:cNvSpPr>
          <p:nvPr>
            <p:ph type="subTitle" idx="4"/>
          </p:nvPr>
        </p:nvSpPr>
        <p:spPr>
          <a:xfrm>
            <a:off x="5050800" y="3409475"/>
            <a:ext cx="26502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Rédaction pas commencée</a:t>
            </a:r>
            <a:endParaRPr dirty="0"/>
          </a:p>
        </p:txBody>
      </p:sp>
      <p:sp>
        <p:nvSpPr>
          <p:cNvPr id="1099" name="Google Shape;1099;p51"/>
          <p:cNvSpPr txBox="1">
            <a:spLocks noGrp="1"/>
          </p:cNvSpPr>
          <p:nvPr>
            <p:ph type="subTitle" idx="5"/>
          </p:nvPr>
        </p:nvSpPr>
        <p:spPr>
          <a:xfrm>
            <a:off x="1443000" y="1379350"/>
            <a:ext cx="2650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</a:t>
            </a:r>
            <a:endParaRPr dirty="0"/>
          </a:p>
        </p:txBody>
      </p:sp>
      <p:sp>
        <p:nvSpPr>
          <p:cNvPr id="1100" name="Google Shape;1100;p51"/>
          <p:cNvSpPr txBox="1">
            <a:spLocks noGrp="1"/>
          </p:cNvSpPr>
          <p:nvPr>
            <p:ph type="subTitle" idx="6"/>
          </p:nvPr>
        </p:nvSpPr>
        <p:spPr>
          <a:xfrm>
            <a:off x="1443000" y="3040000"/>
            <a:ext cx="2650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IHM</a:t>
            </a:r>
            <a:endParaRPr dirty="0"/>
          </a:p>
        </p:txBody>
      </p:sp>
      <p:sp>
        <p:nvSpPr>
          <p:cNvPr id="1101" name="Google Shape;1101;p51"/>
          <p:cNvSpPr txBox="1">
            <a:spLocks noGrp="1"/>
          </p:cNvSpPr>
          <p:nvPr>
            <p:ph type="subTitle" idx="7"/>
          </p:nvPr>
        </p:nvSpPr>
        <p:spPr>
          <a:xfrm>
            <a:off x="5050775" y="1379350"/>
            <a:ext cx="2650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Guide utilisateur</a:t>
            </a:r>
            <a:endParaRPr dirty="0"/>
          </a:p>
        </p:txBody>
      </p:sp>
      <p:sp>
        <p:nvSpPr>
          <p:cNvPr id="1102" name="Google Shape;1102;p51"/>
          <p:cNvSpPr txBox="1">
            <a:spLocks noGrp="1"/>
          </p:cNvSpPr>
          <p:nvPr>
            <p:ph type="subTitle" idx="8"/>
          </p:nvPr>
        </p:nvSpPr>
        <p:spPr>
          <a:xfrm>
            <a:off x="5050775" y="3040000"/>
            <a:ext cx="2650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Guide technique</a:t>
            </a:r>
            <a:endParaRPr dirty="0"/>
          </a:p>
        </p:txBody>
      </p:sp>
      <p:sp>
        <p:nvSpPr>
          <p:cNvPr id="1103" name="Google Shape;1103;p5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Livrables </a:t>
            </a:r>
            <a:r>
              <a:rPr lang="en">
                <a:solidFill>
                  <a:schemeClr val="dk2"/>
                </a:solidFill>
              </a:rPr>
              <a:t>clients</a:t>
            </a:r>
            <a:endParaRPr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1814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65"/>
          <p:cNvSpPr txBox="1">
            <a:spLocks noGrp="1"/>
          </p:cNvSpPr>
          <p:nvPr>
            <p:ph type="title"/>
          </p:nvPr>
        </p:nvSpPr>
        <p:spPr>
          <a:xfrm>
            <a:off x="3188525" y="2247900"/>
            <a:ext cx="4779600" cy="91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Perspectives</a:t>
            </a:r>
            <a:endParaRPr dirty="0"/>
          </a:p>
        </p:txBody>
      </p:sp>
      <p:sp>
        <p:nvSpPr>
          <p:cNvPr id="1316" name="Google Shape;1316;p65"/>
          <p:cNvSpPr txBox="1">
            <a:spLocks noGrp="1"/>
          </p:cNvSpPr>
          <p:nvPr>
            <p:ph type="title" idx="2"/>
          </p:nvPr>
        </p:nvSpPr>
        <p:spPr>
          <a:xfrm>
            <a:off x="6316025" y="1165325"/>
            <a:ext cx="165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317" name="Google Shape;1317;p65"/>
          <p:cNvSpPr txBox="1">
            <a:spLocks noGrp="1"/>
          </p:cNvSpPr>
          <p:nvPr>
            <p:ph type="subTitle" idx="1"/>
          </p:nvPr>
        </p:nvSpPr>
        <p:spPr>
          <a:xfrm>
            <a:off x="5356925" y="3204925"/>
            <a:ext cx="26112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L’organisation du travail à venir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0032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715200" cy="10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Organisation </a:t>
            </a:r>
            <a:r>
              <a:rPr lang="en" dirty="0">
                <a:solidFill>
                  <a:schemeClr val="dk2"/>
                </a:solidFill>
              </a:rPr>
              <a:t>future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066" name="Google Shape;1066;p48"/>
          <p:cNvSpPr txBox="1">
            <a:spLocks noGrp="1"/>
          </p:cNvSpPr>
          <p:nvPr>
            <p:ph type="subTitle" idx="1"/>
          </p:nvPr>
        </p:nvSpPr>
        <p:spPr>
          <a:xfrm>
            <a:off x="720000" y="1761125"/>
            <a:ext cx="4364400" cy="17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Pour gérer au mieux </a:t>
            </a:r>
            <a:r>
              <a:rPr lang="fr-FR" dirty="0">
                <a:solidFill>
                  <a:schemeClr val="bg2"/>
                </a:solidFill>
              </a:rPr>
              <a:t>les risques gestion de projet :</a:t>
            </a:r>
            <a:endParaRPr dirty="0">
              <a:solidFill>
                <a:schemeClr val="bg2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-FR" dirty="0"/>
              <a:t>Rationalisation du travail en équipe et répartition efficiente du travail : + de feedback, points réguliers et en continu </a:t>
            </a:r>
            <a:r>
              <a:rPr lang="fr-FR" dirty="0">
                <a:solidFill>
                  <a:schemeClr val="bg2"/>
                </a:solidFill>
              </a:rPr>
              <a:t>accentués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-FR" dirty="0"/>
              <a:t>Ecriture des livrables </a:t>
            </a:r>
            <a:r>
              <a:rPr lang="fr-FR" dirty="0">
                <a:solidFill>
                  <a:schemeClr val="bg2"/>
                </a:solidFill>
              </a:rPr>
              <a:t>au plus tôt et en parallèle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fr-FR" dirty="0"/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/>
          </a:p>
        </p:txBody>
      </p:sp>
      <p:grpSp>
        <p:nvGrpSpPr>
          <p:cNvPr id="1067" name="Google Shape;1067;p48"/>
          <p:cNvGrpSpPr/>
          <p:nvPr/>
        </p:nvGrpSpPr>
        <p:grpSpPr>
          <a:xfrm rot="10800000">
            <a:off x="713225" y="4356200"/>
            <a:ext cx="636199" cy="247800"/>
            <a:chOff x="7758925" y="4356275"/>
            <a:chExt cx="636199" cy="247800"/>
          </a:xfrm>
        </p:grpSpPr>
        <p:sp>
          <p:nvSpPr>
            <p:cNvPr id="1068" name="Google Shape;1068;p48"/>
            <p:cNvSpPr/>
            <p:nvPr/>
          </p:nvSpPr>
          <p:spPr>
            <a:xfrm>
              <a:off x="7758925" y="4356275"/>
              <a:ext cx="247800" cy="247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8147324" y="4356275"/>
              <a:ext cx="247800" cy="247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0" name="Google Shape;1070;p48"/>
          <p:cNvSpPr/>
          <p:nvPr/>
        </p:nvSpPr>
        <p:spPr>
          <a:xfrm>
            <a:off x="6057982" y="-586712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73411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715200" cy="10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Organisation </a:t>
            </a:r>
            <a:r>
              <a:rPr lang="en" dirty="0">
                <a:solidFill>
                  <a:schemeClr val="dk2"/>
                </a:solidFill>
              </a:rPr>
              <a:t>future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066" name="Google Shape;1066;p48"/>
          <p:cNvSpPr txBox="1">
            <a:spLocks noGrp="1"/>
          </p:cNvSpPr>
          <p:nvPr>
            <p:ph type="subTitle" idx="1"/>
          </p:nvPr>
        </p:nvSpPr>
        <p:spPr>
          <a:xfrm>
            <a:off x="720000" y="1761125"/>
            <a:ext cx="4364400" cy="17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Pour gérer au mieux </a:t>
            </a:r>
            <a:r>
              <a:rPr lang="fr-FR" dirty="0">
                <a:solidFill>
                  <a:schemeClr val="bg2"/>
                </a:solidFill>
              </a:rPr>
              <a:t>les risques techniques :</a:t>
            </a:r>
            <a:endParaRPr dirty="0">
              <a:solidFill>
                <a:schemeClr val="bg2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-FR" dirty="0"/>
              <a:t>Implémentation quasiment terminé de la pipeline complète, qui nous a été donnée le 18/12 : travail à partir de cela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-FR" dirty="0"/>
              <a:t>Exploration qui prend la forme de </a:t>
            </a:r>
            <a:r>
              <a:rPr lang="fr-FR" dirty="0">
                <a:solidFill>
                  <a:schemeClr val="bg2"/>
                </a:solidFill>
              </a:rPr>
              <a:t>pipelines complètes tirées directement d’articles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-FR" dirty="0">
                <a:solidFill>
                  <a:schemeClr val="tx1"/>
                </a:solidFill>
              </a:rPr>
              <a:t>Panel de </a:t>
            </a:r>
            <a:r>
              <a:rPr lang="fr-FR" dirty="0" err="1">
                <a:solidFill>
                  <a:schemeClr val="tx1"/>
                </a:solidFill>
              </a:rPr>
              <a:t>classifiers</a:t>
            </a:r>
            <a:r>
              <a:rPr lang="fr-FR" dirty="0">
                <a:solidFill>
                  <a:schemeClr val="tx1"/>
                </a:solidFill>
              </a:rPr>
              <a:t> plus complets : </a:t>
            </a:r>
            <a:r>
              <a:rPr lang="fr-FR" dirty="0">
                <a:solidFill>
                  <a:schemeClr val="bg2"/>
                </a:solidFill>
              </a:rPr>
              <a:t>pas de focus sur l’IA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fr-FR" dirty="0">
              <a:solidFill>
                <a:schemeClr val="bg2"/>
              </a:solidFill>
            </a:endParaRP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fr-FR" dirty="0"/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/>
          </a:p>
        </p:txBody>
      </p:sp>
      <p:grpSp>
        <p:nvGrpSpPr>
          <p:cNvPr id="1067" name="Google Shape;1067;p48"/>
          <p:cNvGrpSpPr/>
          <p:nvPr/>
        </p:nvGrpSpPr>
        <p:grpSpPr>
          <a:xfrm rot="10800000">
            <a:off x="713225" y="4356200"/>
            <a:ext cx="636199" cy="247800"/>
            <a:chOff x="7758925" y="4356275"/>
            <a:chExt cx="636199" cy="247800"/>
          </a:xfrm>
        </p:grpSpPr>
        <p:sp>
          <p:nvSpPr>
            <p:cNvPr id="1068" name="Google Shape;1068;p48"/>
            <p:cNvSpPr/>
            <p:nvPr/>
          </p:nvSpPr>
          <p:spPr>
            <a:xfrm>
              <a:off x="7758925" y="4356275"/>
              <a:ext cx="247800" cy="247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8147324" y="4356275"/>
              <a:ext cx="247800" cy="247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0" name="Google Shape;1070;p48"/>
          <p:cNvSpPr/>
          <p:nvPr/>
        </p:nvSpPr>
        <p:spPr>
          <a:xfrm>
            <a:off x="6057982" y="-586712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2611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46"/>
          <p:cNvSpPr txBox="1">
            <a:spLocks noGrp="1"/>
          </p:cNvSpPr>
          <p:nvPr>
            <p:ph type="title"/>
          </p:nvPr>
        </p:nvSpPr>
        <p:spPr>
          <a:xfrm>
            <a:off x="1215300" y="2247900"/>
            <a:ext cx="5178300" cy="91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1052" name="Google Shape;1052;p46"/>
          <p:cNvSpPr txBox="1">
            <a:spLocks noGrp="1"/>
          </p:cNvSpPr>
          <p:nvPr>
            <p:ph type="title" idx="2"/>
          </p:nvPr>
        </p:nvSpPr>
        <p:spPr>
          <a:xfrm>
            <a:off x="1215300" y="1165325"/>
            <a:ext cx="165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1053" name="Google Shape;1053;p46"/>
          <p:cNvSpPr txBox="1">
            <a:spLocks noGrp="1"/>
          </p:cNvSpPr>
          <p:nvPr>
            <p:ph type="subTitle" idx="1"/>
          </p:nvPr>
        </p:nvSpPr>
        <p:spPr>
          <a:xfrm>
            <a:off x="1215300" y="3204925"/>
            <a:ext cx="26943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Puis questions-réponses!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6081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Trois </a:t>
            </a:r>
            <a:r>
              <a:rPr lang="en" dirty="0">
                <a:solidFill>
                  <a:schemeClr val="dk2"/>
                </a:solidFill>
              </a:rPr>
              <a:t>facettes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085" name="Google Shape;1085;p50"/>
          <p:cNvSpPr txBox="1">
            <a:spLocks noGrp="1"/>
          </p:cNvSpPr>
          <p:nvPr>
            <p:ph type="subTitle" idx="1"/>
          </p:nvPr>
        </p:nvSpPr>
        <p:spPr>
          <a:xfrm>
            <a:off x="968692" y="2207753"/>
            <a:ext cx="21567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dirty="0"/>
              <a:t>Utilisation de signaux cérébraux 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dirty="0"/>
              <a:t>Novateur, grandes </a:t>
            </a:r>
            <a:r>
              <a:rPr lang="fr-FR" dirty="0">
                <a:solidFill>
                  <a:schemeClr val="bg2"/>
                </a:solidFill>
              </a:rPr>
              <a:t>perspectives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dirty="0"/>
              <a:t>Des </a:t>
            </a:r>
            <a:r>
              <a:rPr lang="fr-FR" dirty="0">
                <a:solidFill>
                  <a:schemeClr val="bg2"/>
                </a:solidFill>
              </a:rPr>
              <a:t>limitations</a:t>
            </a:r>
            <a:r>
              <a:rPr lang="fr-FR" dirty="0"/>
              <a:t> mais se démocratise</a:t>
            </a:r>
            <a:endParaRPr dirty="0"/>
          </a:p>
        </p:txBody>
      </p:sp>
      <p:sp>
        <p:nvSpPr>
          <p:cNvPr id="1086" name="Google Shape;1086;p50"/>
          <p:cNvSpPr txBox="1">
            <a:spLocks noGrp="1"/>
          </p:cNvSpPr>
          <p:nvPr>
            <p:ph type="subTitle" idx="2"/>
          </p:nvPr>
        </p:nvSpPr>
        <p:spPr>
          <a:xfrm>
            <a:off x="3493647" y="2207753"/>
            <a:ext cx="21567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dirty="0"/>
              <a:t>Donner un retour sur l’état mental de l’utilisateur fait travailler sa </a:t>
            </a:r>
            <a:r>
              <a:rPr lang="fr-FR" dirty="0">
                <a:solidFill>
                  <a:schemeClr val="bg2"/>
                </a:solidFill>
              </a:rPr>
              <a:t>plasticité cérébrale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dirty="0" err="1"/>
              <a:t>Features</a:t>
            </a:r>
            <a:r>
              <a:rPr lang="fr-FR" dirty="0"/>
              <a:t> extraction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dirty="0"/>
              <a:t>Classification</a:t>
            </a:r>
          </a:p>
        </p:txBody>
      </p:sp>
      <p:sp>
        <p:nvSpPr>
          <p:cNvPr id="1087" name="Google Shape;1087;p50"/>
          <p:cNvSpPr txBox="1">
            <a:spLocks noGrp="1"/>
          </p:cNvSpPr>
          <p:nvPr>
            <p:ph type="subTitle" idx="3"/>
          </p:nvPr>
        </p:nvSpPr>
        <p:spPr>
          <a:xfrm>
            <a:off x="5962662" y="2207675"/>
            <a:ext cx="2405392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Lecture d’articles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Travail sur les compétences nécessaires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18/12 : Point technique avec respo école → fait office d’état de l’art</a:t>
            </a:r>
            <a:endParaRPr dirty="0"/>
          </a:p>
        </p:txBody>
      </p:sp>
      <p:sp>
        <p:nvSpPr>
          <p:cNvPr id="1088" name="Google Shape;1088;p50"/>
          <p:cNvSpPr txBox="1">
            <a:spLocks noGrp="1"/>
          </p:cNvSpPr>
          <p:nvPr>
            <p:ph type="subTitle" idx="4"/>
          </p:nvPr>
        </p:nvSpPr>
        <p:spPr>
          <a:xfrm>
            <a:off x="968692" y="1739375"/>
            <a:ext cx="2156700" cy="46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BCI</a:t>
            </a:r>
            <a:endParaRPr dirty="0"/>
          </a:p>
        </p:txBody>
      </p:sp>
      <p:sp>
        <p:nvSpPr>
          <p:cNvPr id="1089" name="Google Shape;1089;p50"/>
          <p:cNvSpPr txBox="1">
            <a:spLocks noGrp="1"/>
          </p:cNvSpPr>
          <p:nvPr>
            <p:ph type="subTitle" idx="5"/>
          </p:nvPr>
        </p:nvSpPr>
        <p:spPr>
          <a:xfrm>
            <a:off x="3493650" y="1739375"/>
            <a:ext cx="2156700" cy="46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Neurofeedback</a:t>
            </a:r>
            <a:endParaRPr dirty="0"/>
          </a:p>
        </p:txBody>
      </p:sp>
      <p:sp>
        <p:nvSpPr>
          <p:cNvPr id="1090" name="Google Shape;1090;p50"/>
          <p:cNvSpPr txBox="1">
            <a:spLocks noGrp="1"/>
          </p:cNvSpPr>
          <p:nvPr>
            <p:ph type="subTitle" idx="6"/>
          </p:nvPr>
        </p:nvSpPr>
        <p:spPr>
          <a:xfrm>
            <a:off x="6018608" y="1739375"/>
            <a:ext cx="2405392" cy="46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Projet EEG-Stroke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017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44"/>
          <p:cNvSpPr/>
          <p:nvPr/>
        </p:nvSpPr>
        <p:spPr>
          <a:xfrm>
            <a:off x="-959000" y="3840625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Sommaire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026" name="Google Shape;1026;p44"/>
          <p:cNvSpPr txBox="1">
            <a:spLocks noGrp="1"/>
          </p:cNvSpPr>
          <p:nvPr>
            <p:ph type="title" idx="2"/>
          </p:nvPr>
        </p:nvSpPr>
        <p:spPr>
          <a:xfrm>
            <a:off x="1625120" y="1352175"/>
            <a:ext cx="705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27" name="Google Shape;1027;p44"/>
          <p:cNvSpPr txBox="1">
            <a:spLocks noGrp="1"/>
          </p:cNvSpPr>
          <p:nvPr>
            <p:ph type="title" idx="3"/>
          </p:nvPr>
        </p:nvSpPr>
        <p:spPr>
          <a:xfrm>
            <a:off x="1625120" y="2948843"/>
            <a:ext cx="705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028" name="Google Shape;1028;p44"/>
          <p:cNvSpPr txBox="1">
            <a:spLocks noGrp="1"/>
          </p:cNvSpPr>
          <p:nvPr>
            <p:ph type="title" idx="4"/>
          </p:nvPr>
        </p:nvSpPr>
        <p:spPr>
          <a:xfrm>
            <a:off x="4218974" y="1352175"/>
            <a:ext cx="705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29" name="Google Shape;1029;p44"/>
          <p:cNvSpPr txBox="1">
            <a:spLocks noGrp="1"/>
          </p:cNvSpPr>
          <p:nvPr>
            <p:ph type="title" idx="5"/>
          </p:nvPr>
        </p:nvSpPr>
        <p:spPr>
          <a:xfrm>
            <a:off x="4218974" y="2948843"/>
            <a:ext cx="705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030" name="Google Shape;1030;p44"/>
          <p:cNvSpPr txBox="1">
            <a:spLocks noGrp="1"/>
          </p:cNvSpPr>
          <p:nvPr>
            <p:ph type="title" idx="6"/>
          </p:nvPr>
        </p:nvSpPr>
        <p:spPr>
          <a:xfrm>
            <a:off x="6812834" y="1352175"/>
            <a:ext cx="705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031" name="Google Shape;1031;p44"/>
          <p:cNvSpPr txBox="1">
            <a:spLocks noGrp="1"/>
          </p:cNvSpPr>
          <p:nvPr>
            <p:ph type="title" idx="7"/>
          </p:nvPr>
        </p:nvSpPr>
        <p:spPr>
          <a:xfrm>
            <a:off x="6812834" y="2948843"/>
            <a:ext cx="705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032" name="Google Shape;1032;p44"/>
          <p:cNvSpPr txBox="1">
            <a:spLocks noGrp="1"/>
          </p:cNvSpPr>
          <p:nvPr>
            <p:ph type="subTitle" idx="1"/>
          </p:nvPr>
        </p:nvSpPr>
        <p:spPr>
          <a:xfrm>
            <a:off x="870393" y="1821266"/>
            <a:ext cx="221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Progrès réalisés</a:t>
            </a:r>
            <a:endParaRPr dirty="0"/>
          </a:p>
        </p:txBody>
      </p:sp>
      <p:sp>
        <p:nvSpPr>
          <p:cNvPr id="1033" name="Google Shape;1033;p44"/>
          <p:cNvSpPr txBox="1">
            <a:spLocks noGrp="1"/>
          </p:cNvSpPr>
          <p:nvPr>
            <p:ph type="subTitle" idx="8"/>
          </p:nvPr>
        </p:nvSpPr>
        <p:spPr>
          <a:xfrm>
            <a:off x="3406123" y="1828132"/>
            <a:ext cx="2331754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Gestion de projet</a:t>
            </a:r>
            <a:endParaRPr dirty="0"/>
          </a:p>
        </p:txBody>
      </p:sp>
      <p:sp>
        <p:nvSpPr>
          <p:cNvPr id="1034" name="Google Shape;1034;p44"/>
          <p:cNvSpPr txBox="1">
            <a:spLocks noGrp="1"/>
          </p:cNvSpPr>
          <p:nvPr>
            <p:ph type="subTitle" idx="9"/>
          </p:nvPr>
        </p:nvSpPr>
        <p:spPr>
          <a:xfrm>
            <a:off x="6058107" y="1821266"/>
            <a:ext cx="221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Risques</a:t>
            </a:r>
            <a:endParaRPr dirty="0"/>
          </a:p>
        </p:txBody>
      </p:sp>
      <p:sp>
        <p:nvSpPr>
          <p:cNvPr id="1035" name="Google Shape;1035;p44"/>
          <p:cNvSpPr txBox="1">
            <a:spLocks noGrp="1"/>
          </p:cNvSpPr>
          <p:nvPr>
            <p:ph type="subTitle" idx="13"/>
          </p:nvPr>
        </p:nvSpPr>
        <p:spPr>
          <a:xfrm>
            <a:off x="870393" y="3418001"/>
            <a:ext cx="221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Livrables </a:t>
            </a:r>
            <a:endParaRPr dirty="0"/>
          </a:p>
        </p:txBody>
      </p:sp>
      <p:sp>
        <p:nvSpPr>
          <p:cNvPr id="1036" name="Google Shape;1036;p44"/>
          <p:cNvSpPr txBox="1">
            <a:spLocks noGrp="1"/>
          </p:cNvSpPr>
          <p:nvPr>
            <p:ph type="subTitle" idx="14"/>
          </p:nvPr>
        </p:nvSpPr>
        <p:spPr>
          <a:xfrm>
            <a:off x="3464247" y="3418001"/>
            <a:ext cx="221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Perspectives</a:t>
            </a:r>
            <a:endParaRPr dirty="0"/>
          </a:p>
        </p:txBody>
      </p:sp>
      <p:sp>
        <p:nvSpPr>
          <p:cNvPr id="1037" name="Google Shape;1037;p44"/>
          <p:cNvSpPr txBox="1">
            <a:spLocks noGrp="1"/>
          </p:cNvSpPr>
          <p:nvPr>
            <p:ph type="subTitle" idx="15"/>
          </p:nvPr>
        </p:nvSpPr>
        <p:spPr>
          <a:xfrm>
            <a:off x="6058107" y="3418001"/>
            <a:ext cx="221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grpSp>
        <p:nvGrpSpPr>
          <p:cNvPr id="1038" name="Google Shape;1038;p44"/>
          <p:cNvGrpSpPr/>
          <p:nvPr/>
        </p:nvGrpSpPr>
        <p:grpSpPr>
          <a:xfrm rot="10800000">
            <a:off x="713225" y="4356200"/>
            <a:ext cx="636199" cy="247800"/>
            <a:chOff x="7758925" y="4356275"/>
            <a:chExt cx="636199" cy="247800"/>
          </a:xfrm>
        </p:grpSpPr>
        <p:sp>
          <p:nvSpPr>
            <p:cNvPr id="1039" name="Google Shape;1039;p44"/>
            <p:cNvSpPr/>
            <p:nvPr/>
          </p:nvSpPr>
          <p:spPr>
            <a:xfrm>
              <a:off x="7758925" y="4356275"/>
              <a:ext cx="247800" cy="247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4"/>
            <p:cNvSpPr/>
            <p:nvPr/>
          </p:nvSpPr>
          <p:spPr>
            <a:xfrm>
              <a:off x="8147324" y="4356275"/>
              <a:ext cx="247800" cy="247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9076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46"/>
          <p:cNvSpPr txBox="1">
            <a:spLocks noGrp="1"/>
          </p:cNvSpPr>
          <p:nvPr>
            <p:ph type="title"/>
          </p:nvPr>
        </p:nvSpPr>
        <p:spPr>
          <a:xfrm>
            <a:off x="1215300" y="2247900"/>
            <a:ext cx="5178300" cy="91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Progrès réalisés</a:t>
            </a:r>
            <a:endParaRPr dirty="0"/>
          </a:p>
        </p:txBody>
      </p:sp>
      <p:sp>
        <p:nvSpPr>
          <p:cNvPr id="1052" name="Google Shape;1052;p46"/>
          <p:cNvSpPr txBox="1">
            <a:spLocks noGrp="1"/>
          </p:cNvSpPr>
          <p:nvPr>
            <p:ph type="title" idx="2"/>
          </p:nvPr>
        </p:nvSpPr>
        <p:spPr>
          <a:xfrm>
            <a:off x="1215300" y="1165325"/>
            <a:ext cx="165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53" name="Google Shape;1053;p46"/>
          <p:cNvSpPr txBox="1">
            <a:spLocks noGrp="1"/>
          </p:cNvSpPr>
          <p:nvPr>
            <p:ph type="subTitle" idx="1"/>
          </p:nvPr>
        </p:nvSpPr>
        <p:spPr>
          <a:xfrm>
            <a:off x="1215300" y="3204925"/>
            <a:ext cx="26112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 avancées depuis le début du projet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5028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715200" cy="10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Avancées </a:t>
            </a:r>
            <a:r>
              <a:rPr lang="en" dirty="0">
                <a:solidFill>
                  <a:schemeClr val="dk2"/>
                </a:solidFill>
              </a:rPr>
              <a:t>concrètes 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066" name="Google Shape;1066;p48"/>
          <p:cNvSpPr txBox="1">
            <a:spLocks noGrp="1"/>
          </p:cNvSpPr>
          <p:nvPr>
            <p:ph type="subTitle" idx="1"/>
          </p:nvPr>
        </p:nvSpPr>
        <p:spPr>
          <a:xfrm>
            <a:off x="720000" y="1761125"/>
            <a:ext cx="4364400" cy="17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Appropriation du problème</a:t>
            </a:r>
            <a:endParaRPr dirty="0">
              <a:solidFill>
                <a:schemeClr val="bg2"/>
              </a:solidFill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fr-FR" dirty="0"/>
              <a:t>Problème et contexte compris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-FR" dirty="0"/>
              <a:t>PIE précédent synthétisé : + et – identifiés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-FR" dirty="0"/>
              <a:t>Manipulation des données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fr-FR" dirty="0"/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fr-FR" dirty="0"/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/>
          </a:p>
        </p:txBody>
      </p:sp>
      <p:grpSp>
        <p:nvGrpSpPr>
          <p:cNvPr id="1067" name="Google Shape;1067;p48"/>
          <p:cNvGrpSpPr/>
          <p:nvPr/>
        </p:nvGrpSpPr>
        <p:grpSpPr>
          <a:xfrm rot="10800000">
            <a:off x="713225" y="4356200"/>
            <a:ext cx="636199" cy="247800"/>
            <a:chOff x="7758925" y="4356275"/>
            <a:chExt cx="636199" cy="247800"/>
          </a:xfrm>
        </p:grpSpPr>
        <p:sp>
          <p:nvSpPr>
            <p:cNvPr id="1068" name="Google Shape;1068;p48"/>
            <p:cNvSpPr/>
            <p:nvPr/>
          </p:nvSpPr>
          <p:spPr>
            <a:xfrm>
              <a:off x="7758925" y="4356275"/>
              <a:ext cx="247800" cy="247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8147324" y="4356275"/>
              <a:ext cx="247800" cy="247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0" name="Google Shape;1070;p48"/>
          <p:cNvSpPr/>
          <p:nvPr/>
        </p:nvSpPr>
        <p:spPr>
          <a:xfrm>
            <a:off x="6057982" y="-586712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8149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715200" cy="10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Avancées </a:t>
            </a:r>
            <a:r>
              <a:rPr lang="en" dirty="0">
                <a:solidFill>
                  <a:schemeClr val="dk2"/>
                </a:solidFill>
              </a:rPr>
              <a:t>concrètes 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066" name="Google Shape;1066;p48"/>
          <p:cNvSpPr txBox="1">
            <a:spLocks noGrp="1"/>
          </p:cNvSpPr>
          <p:nvPr>
            <p:ph type="subTitle" idx="1"/>
          </p:nvPr>
        </p:nvSpPr>
        <p:spPr>
          <a:xfrm>
            <a:off x="720000" y="1761125"/>
            <a:ext cx="4364400" cy="17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Etat de l’art</a:t>
            </a:r>
            <a:endParaRPr dirty="0">
              <a:solidFill>
                <a:schemeClr val="bg2"/>
              </a:solidFill>
            </a:endParaRPr>
          </a:p>
          <a:p>
            <a:pPr>
              <a:spcBef>
                <a:spcPts val="1000"/>
              </a:spcBef>
              <a:buSzPts val="1200"/>
            </a:pPr>
            <a:r>
              <a:rPr lang="fr-FR" dirty="0"/>
              <a:t>Vérification des méthodes dans les articles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-FR" dirty="0"/>
              <a:t>Soutenance présentation technique 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-FR" dirty="0"/>
              <a:t>Support de la présentation qui nous servira de synthèse de l’état de l’art (</a:t>
            </a:r>
            <a:r>
              <a:rPr lang="fr-FR" dirty="0" err="1"/>
              <a:t>cf</a:t>
            </a:r>
            <a:r>
              <a:rPr lang="fr-FR" dirty="0"/>
              <a:t> livrable)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fr-FR" dirty="0"/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/>
          </a:p>
        </p:txBody>
      </p:sp>
      <p:grpSp>
        <p:nvGrpSpPr>
          <p:cNvPr id="1067" name="Google Shape;1067;p48"/>
          <p:cNvGrpSpPr/>
          <p:nvPr/>
        </p:nvGrpSpPr>
        <p:grpSpPr>
          <a:xfrm rot="10800000">
            <a:off x="713225" y="4356200"/>
            <a:ext cx="636199" cy="247800"/>
            <a:chOff x="7758925" y="4356275"/>
            <a:chExt cx="636199" cy="247800"/>
          </a:xfrm>
        </p:grpSpPr>
        <p:sp>
          <p:nvSpPr>
            <p:cNvPr id="1068" name="Google Shape;1068;p48"/>
            <p:cNvSpPr/>
            <p:nvPr/>
          </p:nvSpPr>
          <p:spPr>
            <a:xfrm>
              <a:off x="7758925" y="4356275"/>
              <a:ext cx="247800" cy="247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8147324" y="4356275"/>
              <a:ext cx="247800" cy="247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0" name="Google Shape;1070;p48"/>
          <p:cNvSpPr/>
          <p:nvPr/>
        </p:nvSpPr>
        <p:spPr>
          <a:xfrm>
            <a:off x="6057982" y="-586712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2407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715200" cy="10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Etat </a:t>
            </a:r>
            <a:r>
              <a:rPr lang="fr-FR" dirty="0">
                <a:solidFill>
                  <a:schemeClr val="bg2"/>
                </a:solidFill>
              </a:rPr>
              <a:t>de l’art 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1066" name="Google Shape;1066;p48"/>
          <p:cNvSpPr txBox="1">
            <a:spLocks noGrp="1"/>
          </p:cNvSpPr>
          <p:nvPr>
            <p:ph type="subTitle" idx="1"/>
          </p:nvPr>
        </p:nvSpPr>
        <p:spPr>
          <a:xfrm>
            <a:off x="720000" y="1761125"/>
            <a:ext cx="6364800" cy="17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dirty="0"/>
              <a:t>Repose sur les articles suivants : </a:t>
            </a:r>
          </a:p>
          <a:p>
            <a:pPr lvl="1" algn="l"/>
            <a:r>
              <a:rPr lang="fr-FR" dirty="0"/>
              <a:t>[1 ]Rashid et al 2020, </a:t>
            </a:r>
            <a:r>
              <a:rPr lang="fr-FR" dirty="0" err="1"/>
              <a:t>Current</a:t>
            </a:r>
            <a:r>
              <a:rPr lang="fr-FR" dirty="0"/>
              <a:t> </a:t>
            </a:r>
            <a:r>
              <a:rPr lang="fr-FR" dirty="0" err="1"/>
              <a:t>Status</a:t>
            </a:r>
            <a:r>
              <a:rPr lang="fr-FR" dirty="0"/>
              <a:t>, challenges and possible solutions for EEG-</a:t>
            </a:r>
            <a:r>
              <a:rPr lang="fr-FR" dirty="0" err="1"/>
              <a:t>Based</a:t>
            </a:r>
            <a:r>
              <a:rPr lang="fr-FR" dirty="0"/>
              <a:t> BCI : A </a:t>
            </a:r>
            <a:r>
              <a:rPr lang="fr-FR" dirty="0" err="1"/>
              <a:t>comprehensive</a:t>
            </a:r>
            <a:r>
              <a:rPr lang="fr-FR" dirty="0"/>
              <a:t> </a:t>
            </a:r>
            <a:r>
              <a:rPr lang="fr-FR" dirty="0" err="1"/>
              <a:t>review</a:t>
            </a:r>
            <a:r>
              <a:rPr lang="fr-FR" dirty="0"/>
              <a:t>, </a:t>
            </a:r>
            <a:r>
              <a:rPr lang="fr-FR" dirty="0" err="1"/>
              <a:t>Frontiers</a:t>
            </a:r>
            <a:r>
              <a:rPr lang="fr-FR" dirty="0"/>
              <a:t> in </a:t>
            </a:r>
            <a:r>
              <a:rPr lang="fr-FR" dirty="0" err="1"/>
              <a:t>Neurorobotics</a:t>
            </a:r>
            <a:endParaRPr lang="fr-FR" dirty="0"/>
          </a:p>
          <a:p>
            <a:pPr lvl="1" algn="l"/>
            <a:r>
              <a:rPr lang="fr-FR" dirty="0"/>
              <a:t>[2] : Mansour et al 2022. </a:t>
            </a:r>
            <a:r>
              <a:rPr lang="fr-FR" dirty="0" err="1"/>
              <a:t>Efficacy</a:t>
            </a:r>
            <a:r>
              <a:rPr lang="fr-FR" dirty="0"/>
              <a:t> of Brain–Computer Interface and the Impact of </a:t>
            </a:r>
            <a:r>
              <a:rPr lang="fr-FR" dirty="0" err="1"/>
              <a:t>Its</a:t>
            </a:r>
            <a:r>
              <a:rPr lang="fr-FR" dirty="0"/>
              <a:t> Design </a:t>
            </a:r>
            <a:r>
              <a:rPr lang="fr-FR" dirty="0" err="1"/>
              <a:t>Characteristics</a:t>
            </a:r>
            <a:r>
              <a:rPr lang="fr-FR" dirty="0"/>
              <a:t> on </a:t>
            </a:r>
            <a:r>
              <a:rPr lang="fr-FR" dirty="0" err="1"/>
              <a:t>Poststroke</a:t>
            </a:r>
            <a:r>
              <a:rPr lang="fr-FR" dirty="0"/>
              <a:t> </a:t>
            </a:r>
            <a:r>
              <a:rPr lang="fr-FR" dirty="0" err="1"/>
              <a:t>Upper-limb</a:t>
            </a:r>
            <a:r>
              <a:rPr lang="fr-FR" dirty="0"/>
              <a:t> </a:t>
            </a:r>
            <a:r>
              <a:rPr lang="fr-FR" dirty="0" err="1"/>
              <a:t>Rehabilitation</a:t>
            </a:r>
            <a:r>
              <a:rPr lang="fr-FR" dirty="0"/>
              <a:t>: A </a:t>
            </a:r>
            <a:r>
              <a:rPr lang="fr-FR" dirty="0" err="1"/>
              <a:t>Systematic</a:t>
            </a:r>
            <a:r>
              <a:rPr lang="fr-FR" dirty="0"/>
              <a:t> </a:t>
            </a:r>
            <a:r>
              <a:rPr lang="fr-FR" dirty="0" err="1"/>
              <a:t>Review</a:t>
            </a:r>
            <a:r>
              <a:rPr lang="fr-FR" dirty="0"/>
              <a:t> and Meta-</a:t>
            </a:r>
            <a:r>
              <a:rPr lang="fr-FR" dirty="0" err="1"/>
              <a:t>analysis</a:t>
            </a:r>
            <a:r>
              <a:rPr lang="fr-FR" dirty="0"/>
              <a:t> of </a:t>
            </a:r>
            <a:r>
              <a:rPr lang="fr-FR" dirty="0" err="1"/>
              <a:t>Randomized</a:t>
            </a:r>
            <a:r>
              <a:rPr lang="fr-FR" dirty="0"/>
              <a:t> </a:t>
            </a:r>
            <a:r>
              <a:rPr lang="fr-FR" dirty="0" err="1"/>
              <a:t>Controlled</a:t>
            </a:r>
            <a:r>
              <a:rPr lang="fr-FR" dirty="0"/>
              <a:t> Trials. </a:t>
            </a:r>
            <a:r>
              <a:rPr lang="fr-FR" dirty="0" err="1"/>
              <a:t>Clinical</a:t>
            </a:r>
            <a:r>
              <a:rPr lang="fr-FR" dirty="0"/>
              <a:t> EEG and Neuroscience.</a:t>
            </a:r>
          </a:p>
          <a:p>
            <a:pPr lvl="1" algn="l"/>
            <a:r>
              <a:rPr lang="fr-FR" dirty="0">
                <a:latin typeface="+mj-lt"/>
              </a:rPr>
              <a:t>[3] : </a:t>
            </a:r>
            <a:r>
              <a:rPr lang="da-DK" dirty="0">
                <a:effectLst/>
                <a:latin typeface="+mj-lt"/>
              </a:rPr>
              <a:t>F Lotte </a:t>
            </a:r>
            <a:r>
              <a:rPr lang="da-DK" i="1" dirty="0">
                <a:effectLst/>
                <a:latin typeface="+mj-lt"/>
              </a:rPr>
              <a:t>et al</a:t>
            </a:r>
            <a:r>
              <a:rPr lang="da-DK" dirty="0">
                <a:effectLst/>
                <a:latin typeface="+mj-lt"/>
              </a:rPr>
              <a:t> 2018 </a:t>
            </a:r>
            <a:r>
              <a:rPr lang="en-US" i="0" u="none" strike="noStrike" baseline="0" dirty="0">
                <a:latin typeface="+mj-lt"/>
              </a:rPr>
              <a:t>A review of classification algorithms for </a:t>
            </a:r>
            <a:r>
              <a:rPr lang="en-US" i="0" u="none" strike="noStrike" baseline="0" dirty="0" err="1">
                <a:latin typeface="+mj-lt"/>
              </a:rPr>
              <a:t>EEGbased</a:t>
            </a:r>
            <a:r>
              <a:rPr lang="en-US" dirty="0">
                <a:latin typeface="+mj-lt"/>
              </a:rPr>
              <a:t> </a:t>
            </a:r>
            <a:r>
              <a:rPr lang="en-US" i="0" u="none" strike="noStrike" baseline="0" dirty="0">
                <a:latin typeface="+mj-lt"/>
              </a:rPr>
              <a:t>brain–computer interfaces: a 10 year </a:t>
            </a:r>
            <a:r>
              <a:rPr lang="fr-FR" i="0" u="none" strike="noStrike" baseline="0" dirty="0">
                <a:latin typeface="+mj-lt"/>
              </a:rPr>
              <a:t>update</a:t>
            </a:r>
            <a:r>
              <a:rPr lang="da-DK" dirty="0">
                <a:effectLst/>
                <a:latin typeface="+mj-lt"/>
              </a:rPr>
              <a:t> </a:t>
            </a:r>
            <a:r>
              <a:rPr lang="da-DK" i="1" dirty="0">
                <a:effectLst/>
                <a:latin typeface="+mj-lt"/>
              </a:rPr>
              <a:t>J. Neural Eng.</a:t>
            </a:r>
            <a:r>
              <a:rPr lang="da-DK" dirty="0">
                <a:effectLst/>
                <a:latin typeface="+mj-lt"/>
              </a:rPr>
              <a:t> 15 031005</a:t>
            </a:r>
            <a:r>
              <a:rPr lang="fr-FR" dirty="0">
                <a:latin typeface="+mj-lt"/>
              </a:rPr>
              <a:t> </a:t>
            </a:r>
          </a:p>
          <a:p>
            <a:pPr marL="152400" lvl="0" indent="0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fr-FR" dirty="0"/>
          </a:p>
          <a:p>
            <a:pPr marL="152400" lvl="0" indent="0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/>
          </a:p>
        </p:txBody>
      </p:sp>
      <p:grpSp>
        <p:nvGrpSpPr>
          <p:cNvPr id="1067" name="Google Shape;1067;p48"/>
          <p:cNvGrpSpPr/>
          <p:nvPr/>
        </p:nvGrpSpPr>
        <p:grpSpPr>
          <a:xfrm rot="10800000">
            <a:off x="713225" y="4356200"/>
            <a:ext cx="636199" cy="247800"/>
            <a:chOff x="7758925" y="4356275"/>
            <a:chExt cx="636199" cy="247800"/>
          </a:xfrm>
        </p:grpSpPr>
        <p:sp>
          <p:nvSpPr>
            <p:cNvPr id="1068" name="Google Shape;1068;p48"/>
            <p:cNvSpPr/>
            <p:nvPr/>
          </p:nvSpPr>
          <p:spPr>
            <a:xfrm>
              <a:off x="7758925" y="4356275"/>
              <a:ext cx="247800" cy="247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8147324" y="4356275"/>
              <a:ext cx="247800" cy="247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0" name="Google Shape;1070;p48"/>
          <p:cNvSpPr/>
          <p:nvPr/>
        </p:nvSpPr>
        <p:spPr>
          <a:xfrm>
            <a:off x="6057982" y="-586712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4215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715200" cy="10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Pre-</a:t>
            </a:r>
            <a:r>
              <a:rPr lang="en" dirty="0">
                <a:solidFill>
                  <a:schemeClr val="dk2"/>
                </a:solidFill>
              </a:rPr>
              <a:t>processing 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066" name="Google Shape;1066;p48"/>
          <p:cNvSpPr txBox="1">
            <a:spLocks noGrp="1"/>
          </p:cNvSpPr>
          <p:nvPr>
            <p:ph type="subTitle" idx="1"/>
          </p:nvPr>
        </p:nvSpPr>
        <p:spPr>
          <a:xfrm>
            <a:off x="720000" y="1761125"/>
            <a:ext cx="4364400" cy="17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dirty="0"/>
              <a:t>→ Variété de solutions pour enlever les artefacts et les bruits mais pas de gold standard [1]</a:t>
            </a:r>
          </a:p>
          <a:p>
            <a:r>
              <a:rPr lang="fr-FR" dirty="0"/>
              <a:t>Plus utilisées :</a:t>
            </a:r>
          </a:p>
          <a:p>
            <a:pPr lvl="1" algn="l"/>
            <a:r>
              <a:rPr lang="fr-FR" dirty="0"/>
              <a:t>Filtrage temporel </a:t>
            </a:r>
          </a:p>
          <a:p>
            <a:pPr lvl="1" algn="l"/>
            <a:r>
              <a:rPr lang="fr-FR" dirty="0"/>
              <a:t>Passe-bande : peut enlever de l’information </a:t>
            </a:r>
          </a:p>
          <a:p>
            <a:pPr lvl="1" algn="l"/>
            <a:r>
              <a:rPr lang="fr-FR" dirty="0"/>
              <a:t>Filtrage spatial : Blind-source </a:t>
            </a:r>
            <a:r>
              <a:rPr lang="fr-FR" dirty="0" err="1"/>
              <a:t>separation</a:t>
            </a:r>
            <a:endParaRPr lang="fr-FR" dirty="0"/>
          </a:p>
          <a:p>
            <a:pPr lvl="1" algn="l"/>
            <a:r>
              <a:rPr lang="fr-FR" dirty="0"/>
              <a:t>ICA [3]</a:t>
            </a:r>
          </a:p>
          <a:p>
            <a:pPr lvl="1" algn="l"/>
            <a:r>
              <a:rPr lang="fr-FR" dirty="0" err="1"/>
              <a:t>xDawn</a:t>
            </a:r>
            <a:r>
              <a:rPr lang="fr-FR" dirty="0"/>
              <a:t> [3]</a:t>
            </a:r>
          </a:p>
          <a:p>
            <a:pPr lvl="1" algn="l"/>
            <a:r>
              <a:rPr lang="fr-FR" dirty="0"/>
              <a:t>…</a:t>
            </a:r>
          </a:p>
          <a:p>
            <a:pPr marL="152400" lvl="0" indent="0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fr-FR" dirty="0"/>
          </a:p>
          <a:p>
            <a:pPr marL="152400" lvl="0" indent="0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/>
          </a:p>
        </p:txBody>
      </p:sp>
      <p:grpSp>
        <p:nvGrpSpPr>
          <p:cNvPr id="1067" name="Google Shape;1067;p48"/>
          <p:cNvGrpSpPr/>
          <p:nvPr/>
        </p:nvGrpSpPr>
        <p:grpSpPr>
          <a:xfrm rot="10800000">
            <a:off x="713225" y="4356200"/>
            <a:ext cx="636199" cy="247800"/>
            <a:chOff x="7758925" y="4356275"/>
            <a:chExt cx="636199" cy="247800"/>
          </a:xfrm>
        </p:grpSpPr>
        <p:sp>
          <p:nvSpPr>
            <p:cNvPr id="1068" name="Google Shape;1068;p48"/>
            <p:cNvSpPr/>
            <p:nvPr/>
          </p:nvSpPr>
          <p:spPr>
            <a:xfrm>
              <a:off x="7758925" y="4356275"/>
              <a:ext cx="247800" cy="247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8147324" y="4356275"/>
              <a:ext cx="247800" cy="247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0" name="Google Shape;1070;p48"/>
          <p:cNvSpPr/>
          <p:nvPr/>
        </p:nvSpPr>
        <p:spPr>
          <a:xfrm>
            <a:off x="6057982" y="-586712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8159700"/>
      </p:ext>
    </p:extLst>
  </p:cSld>
  <p:clrMapOvr>
    <a:masterClrMapping/>
  </p:clrMapOvr>
</p:sld>
</file>

<file path=ppt/theme/theme1.xml><?xml version="1.0" encoding="utf-8"?>
<a:theme xmlns:a="http://schemas.openxmlformats.org/drawingml/2006/main" name="Project Integration Management for Business by Slidesgo">
  <a:themeElements>
    <a:clrScheme name="Simple Light">
      <a:dk1>
        <a:srgbClr val="FFFFFF"/>
      </a:dk1>
      <a:lt1>
        <a:srgbClr val="141414"/>
      </a:lt1>
      <a:dk2>
        <a:srgbClr val="FFD400"/>
      </a:dk2>
      <a:lt2>
        <a:srgbClr val="8A8A8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867</Words>
  <Application>Microsoft Office PowerPoint</Application>
  <PresentationFormat>Affichage à l'écran (16:9)</PresentationFormat>
  <Paragraphs>147</Paragraphs>
  <Slides>27</Slides>
  <Notes>27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4" baseType="lpstr">
      <vt:lpstr>Bebas Neue</vt:lpstr>
      <vt:lpstr>Raleway</vt:lpstr>
      <vt:lpstr>DM Sans</vt:lpstr>
      <vt:lpstr>Arial</vt:lpstr>
      <vt:lpstr>Anaheim</vt:lpstr>
      <vt:lpstr>Nunito Light</vt:lpstr>
      <vt:lpstr>Project Integration Management for Business by Slidesgo</vt:lpstr>
      <vt:lpstr>PIE NIA02   Revue de projet MidTerm</vt:lpstr>
      <vt:lpstr>Introduction</vt:lpstr>
      <vt:lpstr>Trois facettes</vt:lpstr>
      <vt:lpstr>Sommaire</vt:lpstr>
      <vt:lpstr>Progrès réalisés</vt:lpstr>
      <vt:lpstr>Avancées concrètes </vt:lpstr>
      <vt:lpstr>Avancées concrètes </vt:lpstr>
      <vt:lpstr>Etat de l’art </vt:lpstr>
      <vt:lpstr>Pre-processing </vt:lpstr>
      <vt:lpstr>Extraction de features</vt:lpstr>
      <vt:lpstr>Classification</vt:lpstr>
      <vt:lpstr>Avancées concrètes </vt:lpstr>
      <vt:lpstr>Défis techniques</vt:lpstr>
      <vt:lpstr>Gestion de projet</vt:lpstr>
      <vt:lpstr>Gestion du planning</vt:lpstr>
      <vt:lpstr>Avancement</vt:lpstr>
      <vt:lpstr>Risques</vt:lpstr>
      <vt:lpstr>Risques passés</vt:lpstr>
      <vt:lpstr>Nouveaux risques</vt:lpstr>
      <vt:lpstr>Nouveaux risques… Nouvelles solutions</vt:lpstr>
      <vt:lpstr>Livrables</vt:lpstr>
      <vt:lpstr>Livrables écoles</vt:lpstr>
      <vt:lpstr>Livrables clients</vt:lpstr>
      <vt:lpstr>Perspectives</vt:lpstr>
      <vt:lpstr>Organisation future</vt:lpstr>
      <vt:lpstr>Organisation future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PIE NIA02   Revue de projet MidTerm</dc:title>
  <dc:creator>Jules Gomel</dc:creator>
  <cp:lastModifiedBy>Jules</cp:lastModifiedBy>
  <cp:revision>13</cp:revision>
  <dcterms:modified xsi:type="dcterms:W3CDTF">2024-01-14T22:23:10Z</dcterms:modified>
</cp:coreProperties>
</file>