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5"/>
  </p:notesMasterIdLst>
  <p:handoutMasterIdLst>
    <p:handoutMasterId r:id="rId36"/>
  </p:handoutMasterIdLst>
  <p:sldIdLst>
    <p:sldId id="256" r:id="rId5"/>
    <p:sldId id="302" r:id="rId6"/>
    <p:sldId id="297" r:id="rId7"/>
    <p:sldId id="257" r:id="rId8"/>
    <p:sldId id="298" r:id="rId9"/>
    <p:sldId id="283" r:id="rId10"/>
    <p:sldId id="318" r:id="rId11"/>
    <p:sldId id="299" r:id="rId12"/>
    <p:sldId id="319" r:id="rId13"/>
    <p:sldId id="320" r:id="rId14"/>
    <p:sldId id="321" r:id="rId15"/>
    <p:sldId id="322" r:id="rId16"/>
    <p:sldId id="286" r:id="rId17"/>
    <p:sldId id="300" r:id="rId18"/>
    <p:sldId id="314" r:id="rId19"/>
    <p:sldId id="323" r:id="rId20"/>
    <p:sldId id="324" r:id="rId21"/>
    <p:sldId id="326" r:id="rId22"/>
    <p:sldId id="327" r:id="rId23"/>
    <p:sldId id="328" r:id="rId24"/>
    <p:sldId id="325" r:id="rId25"/>
    <p:sldId id="331" r:id="rId26"/>
    <p:sldId id="330" r:id="rId27"/>
    <p:sldId id="311" r:id="rId28"/>
    <p:sldId id="312" r:id="rId29"/>
    <p:sldId id="332" r:id="rId30"/>
    <p:sldId id="333" r:id="rId31"/>
    <p:sldId id="301" r:id="rId32"/>
    <p:sldId id="334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097B222-1E9F-4A11-81E2-A2772A5FA68F}">
          <p14:sldIdLst>
            <p14:sldId id="256"/>
            <p14:sldId id="302"/>
          </p14:sldIdLst>
        </p14:section>
        <p14:section name="Présentation" id="{BA0A097A-DDC6-4895-BE04-9017CB4F88B3}">
          <p14:sldIdLst>
            <p14:sldId id="297"/>
            <p14:sldId id="257"/>
          </p14:sldIdLst>
        </p14:section>
        <p14:section name="Présentation des données" id="{4F854E88-8A4C-40F1-9A88-6C2FAE03025A}">
          <p14:sldIdLst>
            <p14:sldId id="298"/>
            <p14:sldId id="283"/>
            <p14:sldId id="318"/>
          </p14:sldIdLst>
        </p14:section>
        <p14:section name="Features engineering" id="{C3A8010C-1EFE-4A3E-BF9E-FAAA6D6C792A}">
          <p14:sldIdLst>
            <p14:sldId id="299"/>
            <p14:sldId id="319"/>
            <p14:sldId id="320"/>
            <p14:sldId id="321"/>
            <p14:sldId id="322"/>
            <p14:sldId id="286"/>
          </p14:sldIdLst>
        </p14:section>
        <p14:section name="Modélisation &amp; Analyse" id="{F8F53232-2519-4EE1-ADF6-09FE026634E0}">
          <p14:sldIdLst>
            <p14:sldId id="300"/>
            <p14:sldId id="314"/>
            <p14:sldId id="323"/>
            <p14:sldId id="324"/>
            <p14:sldId id="326"/>
            <p14:sldId id="327"/>
            <p14:sldId id="328"/>
            <p14:sldId id="325"/>
            <p14:sldId id="331"/>
            <p14:sldId id="330"/>
          </p14:sldIdLst>
        </p14:section>
        <p14:section name="Maintenance" id="{A718A172-15EA-4120-A86A-83682A00A277}">
          <p14:sldIdLst>
            <p14:sldId id="311"/>
            <p14:sldId id="312"/>
            <p14:sldId id="332"/>
            <p14:sldId id="333"/>
          </p14:sldIdLst>
        </p14:section>
        <p14:section name="Conclusion" id="{63971929-01B7-47FB-8A1A-15ED81FBDFD8}">
          <p14:sldIdLst>
            <p14:sldId id="301"/>
            <p14:sldId id="33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Di Giulio" initials="JDG" lastIdx="1" clrIdx="0">
    <p:extLst>
      <p:ext uri="{19B8F6BF-5375-455C-9EA6-DF929625EA0E}">
        <p15:presenceInfo xmlns:p15="http://schemas.microsoft.com/office/powerpoint/2012/main" userId="7caef24b5019c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00"/>
    <a:srgbClr val="33CCCC"/>
    <a:srgbClr val="FFCC00"/>
    <a:srgbClr val="CC0057"/>
    <a:srgbClr val="D327C7"/>
    <a:srgbClr val="697F91"/>
    <a:srgbClr val="EE8012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E5FC2-A918-4830-9E7D-1F7510E5E605}" v="2439" dt="2019-11-05T09:18:53.561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Di Giulio" userId="29ea92b9-42a5-43c6-8cb6-d9750d67352e" providerId="ADAL" clId="{6E5E5FC2-A918-4830-9E7D-1F7510E5E605}"/>
    <pc:docChg chg="undo custSel addSld delSld modSld sldOrd modSection">
      <pc:chgData name="Julien Di Giulio" userId="29ea92b9-42a5-43c6-8cb6-d9750d67352e" providerId="ADAL" clId="{6E5E5FC2-A918-4830-9E7D-1F7510E5E605}" dt="2019-11-13T14:55:31.928" v="16483" actId="20577"/>
      <pc:docMkLst>
        <pc:docMk/>
      </pc:docMkLst>
      <pc:sldChg chg="addSp delSp modSp">
        <pc:chgData name="Julien Di Giulio" userId="29ea92b9-42a5-43c6-8cb6-d9750d67352e" providerId="ADAL" clId="{6E5E5FC2-A918-4830-9E7D-1F7510E5E605}" dt="2019-10-31T07:11:44.359" v="87" actId="1076"/>
        <pc:sldMkLst>
          <pc:docMk/>
          <pc:sldMk cId="3080620062" sldId="256"/>
        </pc:sldMkLst>
        <pc:spChg chg="mod">
          <ac:chgData name="Julien Di Giulio" userId="29ea92b9-42a5-43c6-8cb6-d9750d67352e" providerId="ADAL" clId="{6E5E5FC2-A918-4830-9E7D-1F7510E5E605}" dt="2019-10-31T07:11:27.445" v="79" actId="1076"/>
          <ac:spMkLst>
            <pc:docMk/>
            <pc:sldMk cId="3080620062" sldId="256"/>
            <ac:spMk id="2" creationId="{9DFEA7EB-B2ED-4274-90D8-73917D93C2C7}"/>
          </ac:spMkLst>
        </pc:spChg>
        <pc:spChg chg="mod">
          <ac:chgData name="Julien Di Giulio" userId="29ea92b9-42a5-43c6-8cb6-d9750d67352e" providerId="ADAL" clId="{6E5E5FC2-A918-4830-9E7D-1F7510E5E605}" dt="2019-10-31T07:11:38.013" v="86" actId="20577"/>
          <ac:spMkLst>
            <pc:docMk/>
            <pc:sldMk cId="3080620062" sldId="256"/>
            <ac:spMk id="3" creationId="{8854DDCB-50C8-41C5-8AA4-9AA18E8A0AD3}"/>
          </ac:spMkLst>
        </pc:spChg>
        <pc:picChg chg="del">
          <ac:chgData name="Julien Di Giulio" userId="29ea92b9-42a5-43c6-8cb6-d9750d67352e" providerId="ADAL" clId="{6E5E5FC2-A918-4830-9E7D-1F7510E5E605}" dt="2019-10-31T07:06:58.452" v="15" actId="478"/>
          <ac:picMkLst>
            <pc:docMk/>
            <pc:sldMk cId="3080620062" sldId="256"/>
            <ac:picMk id="4" creationId="{6F46873A-5466-41B6-8C3A-25B42F587579}"/>
          </ac:picMkLst>
        </pc:picChg>
        <pc:picChg chg="add mod modCrop">
          <ac:chgData name="Julien Di Giulio" userId="29ea92b9-42a5-43c6-8cb6-d9750d67352e" providerId="ADAL" clId="{6E5E5FC2-A918-4830-9E7D-1F7510E5E605}" dt="2019-10-31T07:11:35.337" v="82" actId="1076"/>
          <ac:picMkLst>
            <pc:docMk/>
            <pc:sldMk cId="3080620062" sldId="256"/>
            <ac:picMk id="5" creationId="{73E246E3-5CA9-46F7-A58A-B44164C30BB6}"/>
          </ac:picMkLst>
        </pc:picChg>
        <pc:picChg chg="add mod">
          <ac:chgData name="Julien Di Giulio" userId="29ea92b9-42a5-43c6-8cb6-d9750d67352e" providerId="ADAL" clId="{6E5E5FC2-A918-4830-9E7D-1F7510E5E605}" dt="2019-10-31T07:11:44.359" v="87" actId="1076"/>
          <ac:picMkLst>
            <pc:docMk/>
            <pc:sldMk cId="3080620062" sldId="256"/>
            <ac:picMk id="6" creationId="{7AA3F4D5-F3E4-4D28-BFA0-6E7A0DAED639}"/>
          </ac:picMkLst>
        </pc:picChg>
      </pc:sldChg>
      <pc:sldChg chg="modSp">
        <pc:chgData name="Julien Di Giulio" userId="29ea92b9-42a5-43c6-8cb6-d9750d67352e" providerId="ADAL" clId="{6E5E5FC2-A918-4830-9E7D-1F7510E5E605}" dt="2019-10-31T08:23:48.562" v="635" actId="20577"/>
        <pc:sldMkLst>
          <pc:docMk/>
          <pc:sldMk cId="1253458958" sldId="257"/>
        </pc:sldMkLst>
        <pc:spChg chg="mod">
          <ac:chgData name="Julien Di Giulio" userId="29ea92b9-42a5-43c6-8cb6-d9750d67352e" providerId="ADAL" clId="{6E5E5FC2-A918-4830-9E7D-1F7510E5E605}" dt="2019-10-31T08:23:48.562" v="635" actId="20577"/>
          <ac:spMkLst>
            <pc:docMk/>
            <pc:sldMk cId="1253458958" sldId="257"/>
            <ac:spMk id="5" creationId="{05AB9273-73A1-4612-938B-AC7CA5427A51}"/>
          </ac:spMkLst>
        </pc:spChg>
      </pc:sldChg>
      <pc:sldChg chg="addSp delSp modSp delAnim">
        <pc:chgData name="Julien Di Giulio" userId="29ea92b9-42a5-43c6-8cb6-d9750d67352e" providerId="ADAL" clId="{6E5E5FC2-A918-4830-9E7D-1F7510E5E605}" dt="2019-10-31T09:36:33.543" v="2029" actId="1076"/>
        <pc:sldMkLst>
          <pc:docMk/>
          <pc:sldMk cId="1082020203" sldId="283"/>
        </pc:sldMkLst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13" creationId="{304144DA-E7F2-45F5-AD61-E0928440EB66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22" creationId="{F6A3687D-753C-48F0-842B-5F5487742E5F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25" creationId="{749051CA-C754-42CB-A5ED-3E36DE3A3124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26" creationId="{3DCFFEE3-C9BE-408C-814E-57BA37E3DED6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28" creationId="{A74F48FD-3E51-48A0-89ED-A01F0390F90A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29" creationId="{76B6FDA2-A26D-461C-9BFE-3438A26AC918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31" creationId="{CB68D93C-5EA2-4207-82D0-9BDBF702FE0D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32" creationId="{046300A1-4C77-4B77-BFCC-8EF246DEF516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33" creationId="{1F647469-3E54-4DC7-B131-B9B8067635A1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34" creationId="{68A889AC-9CEA-4A11-9730-77CD8FC2FA53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35" creationId="{52431E03-A940-4F87-B728-F8F13AA4C22E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36" creationId="{F6BD7A3A-A35C-415B-89EB-9AF741FBB38E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38" creationId="{CF51A8BA-3048-4C2B-9735-1B9756A431C4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39" creationId="{8D3537C9-0919-4578-B166-8E1615610AE4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40" creationId="{60D7B358-39D1-431F-BB1F-7FBE82890844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41" creationId="{D902E334-59DA-4272-8037-396846A3532D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42" creationId="{49F59D83-B29C-4071-8D0B-C0F2F155AAD3}"/>
          </ac:spMkLst>
        </pc:spChg>
        <pc:spChg chg="add mod">
          <ac:chgData name="Julien Di Giulio" userId="29ea92b9-42a5-43c6-8cb6-d9750d67352e" providerId="ADAL" clId="{6E5E5FC2-A918-4830-9E7D-1F7510E5E605}" dt="2019-10-31T09:36:33.543" v="2029" actId="1076"/>
          <ac:spMkLst>
            <pc:docMk/>
            <pc:sldMk cId="1082020203" sldId="283"/>
            <ac:spMk id="44" creationId="{37FD6A05-270E-4945-8BDB-B6EB5F2DAAB7}"/>
          </ac:spMkLst>
        </pc:spChg>
        <pc:spChg chg="add mod">
          <ac:chgData name="Julien Di Giulio" userId="29ea92b9-42a5-43c6-8cb6-d9750d67352e" providerId="ADAL" clId="{6E5E5FC2-A918-4830-9E7D-1F7510E5E605}" dt="2019-10-31T09:36:30.261" v="2028" actId="1076"/>
          <ac:spMkLst>
            <pc:docMk/>
            <pc:sldMk cId="1082020203" sldId="283"/>
            <ac:spMk id="45" creationId="{A01A30E3-D327-4B3F-94CE-36B03C9347FF}"/>
          </ac:spMkLst>
        </pc:spChg>
        <pc:spChg chg="del">
          <ac:chgData name="Julien Di Giulio" userId="29ea92b9-42a5-43c6-8cb6-d9750d67352e" providerId="ADAL" clId="{6E5E5FC2-A918-4830-9E7D-1F7510E5E605}" dt="2019-10-31T08:21:53.193" v="604" actId="478"/>
          <ac:spMkLst>
            <pc:docMk/>
            <pc:sldMk cId="1082020203" sldId="283"/>
            <ac:spMk id="54" creationId="{A6820A57-5B2A-4BFF-8A03-14B65B5DB420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59" creationId="{5482FAC3-FA94-4BC0-9C9C-4C7210CBFCDF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60" creationId="{E126DD97-A446-4E4A-9769-57FCC5118889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61" creationId="{EED12E46-1BFD-48FE-AD43-F6368271AE94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62" creationId="{83B15E24-EA10-4009-B495-5934E30FA1CE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63" creationId="{D67EE774-7A0B-4777-89E3-70E068D056BA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64" creationId="{1B316E7C-B919-4942-9A42-2A21457F7413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65" creationId="{E0110897-B777-40F2-837F-F2BD401E8B71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66" creationId="{283051C5-4B0F-42F1-9A29-268B067DB61B}"/>
          </ac:spMkLst>
        </pc:spChg>
        <pc:spChg chg="del">
          <ac:chgData name="Julien Di Giulio" userId="29ea92b9-42a5-43c6-8cb6-d9750d67352e" providerId="ADAL" clId="{6E5E5FC2-A918-4830-9E7D-1F7510E5E605}" dt="2019-10-31T08:21:51.649" v="603" actId="478"/>
          <ac:spMkLst>
            <pc:docMk/>
            <pc:sldMk cId="1082020203" sldId="283"/>
            <ac:spMk id="67" creationId="{7735F958-9496-4CB3-9257-0437F696F60A}"/>
          </ac:spMkLst>
        </pc:spChg>
        <pc:graphicFrameChg chg="add del mod modGraphic">
          <ac:chgData name="Julien Di Giulio" userId="29ea92b9-42a5-43c6-8cb6-d9750d67352e" providerId="ADAL" clId="{6E5E5FC2-A918-4830-9E7D-1F7510E5E605}" dt="2019-10-31T08:32:37.934" v="781"/>
          <ac:graphicFrameMkLst>
            <pc:docMk/>
            <pc:sldMk cId="1082020203" sldId="283"/>
            <ac:graphicFrameMk id="3" creationId="{33725CBC-8D79-4887-B376-B0945F8D9734}"/>
          </ac:graphicFrameMkLst>
        </pc:graphicFrameChg>
        <pc:graphicFrameChg chg="add del mod modGraphic">
          <ac:chgData name="Julien Di Giulio" userId="29ea92b9-42a5-43c6-8cb6-d9750d67352e" providerId="ADAL" clId="{6E5E5FC2-A918-4830-9E7D-1F7510E5E605}" dt="2019-10-31T09:29:45.741" v="1803" actId="478"/>
          <ac:graphicFrameMkLst>
            <pc:docMk/>
            <pc:sldMk cId="1082020203" sldId="283"/>
            <ac:graphicFrameMk id="37" creationId="{776613C9-E0DA-488B-8CF8-764E010490FA}"/>
          </ac:graphicFrameMkLst>
        </pc:graphicFrameChg>
        <pc:graphicFrameChg chg="add del">
          <ac:chgData name="Julien Di Giulio" userId="29ea92b9-42a5-43c6-8cb6-d9750d67352e" providerId="ADAL" clId="{6E5E5FC2-A918-4830-9E7D-1F7510E5E605}" dt="2019-10-31T08:37:48.288" v="832"/>
          <ac:graphicFrameMkLst>
            <pc:docMk/>
            <pc:sldMk cId="1082020203" sldId="283"/>
            <ac:graphicFrameMk id="43" creationId="{53F9B699-E258-4BB2-87AD-FB8DE5B863B3}"/>
          </ac:graphicFrameMkLst>
        </pc:graphicFrameChg>
        <pc:picChg chg="add mod">
          <ac:chgData name="Julien Di Giulio" userId="29ea92b9-42a5-43c6-8cb6-d9750d67352e" providerId="ADAL" clId="{6E5E5FC2-A918-4830-9E7D-1F7510E5E605}" dt="2019-10-31T08:22:28.637" v="609" actId="14100"/>
          <ac:picMkLst>
            <pc:docMk/>
            <pc:sldMk cId="1082020203" sldId="283"/>
            <ac:picMk id="1026" creationId="{E3A58085-E109-43B8-B1FF-91E3ABA8A7B3}"/>
          </ac:picMkLst>
        </pc:picChg>
      </pc:sldChg>
      <pc:sldChg chg="addSp delSp modSp ord delAnim">
        <pc:chgData name="Julien Di Giulio" userId="29ea92b9-42a5-43c6-8cb6-d9750d67352e" providerId="ADAL" clId="{6E5E5FC2-A918-4830-9E7D-1F7510E5E605}" dt="2019-10-31T15:24:45.100" v="7380" actId="14100"/>
        <pc:sldMkLst>
          <pc:docMk/>
          <pc:sldMk cId="1897633445" sldId="286"/>
        </pc:sldMkLst>
        <pc:spChg chg="mod">
          <ac:chgData name="Julien Di Giulio" userId="29ea92b9-42a5-43c6-8cb6-d9750d67352e" providerId="ADAL" clId="{6E5E5FC2-A918-4830-9E7D-1F7510E5E605}" dt="2019-10-31T15:24:45.100" v="7380" actId="14100"/>
          <ac:spMkLst>
            <pc:docMk/>
            <pc:sldMk cId="1897633445" sldId="286"/>
            <ac:spMk id="22" creationId="{8DD9C00A-2361-46FB-839A-FD0502613D06}"/>
          </ac:spMkLst>
        </pc:spChg>
        <pc:spChg chg="mod">
          <ac:chgData name="Julien Di Giulio" userId="29ea92b9-42a5-43c6-8cb6-d9750d67352e" providerId="ADAL" clId="{6E5E5FC2-A918-4830-9E7D-1F7510E5E605}" dt="2019-10-31T15:23:25.482" v="7260" actId="115"/>
          <ac:spMkLst>
            <pc:docMk/>
            <pc:sldMk cId="1897633445" sldId="286"/>
            <ac:spMk id="23" creationId="{7D1BF4FA-4EC1-43C8-8057-22273DFB9DD8}"/>
          </ac:spMkLst>
        </pc:spChg>
        <pc:spChg chg="mod">
          <ac:chgData name="Julien Di Giulio" userId="29ea92b9-42a5-43c6-8cb6-d9750d67352e" providerId="ADAL" clId="{6E5E5FC2-A918-4830-9E7D-1F7510E5E605}" dt="2019-10-31T15:24:29.624" v="7379" actId="14100"/>
          <ac:spMkLst>
            <pc:docMk/>
            <pc:sldMk cId="1897633445" sldId="286"/>
            <ac:spMk id="24" creationId="{8BB55D0F-FE9A-491F-A4A3-8524CAE6A4C4}"/>
          </ac:spMkLst>
        </pc:spChg>
        <pc:spChg chg="del">
          <ac:chgData name="Julien Di Giulio" userId="29ea92b9-42a5-43c6-8cb6-d9750d67352e" providerId="ADAL" clId="{6E5E5FC2-A918-4830-9E7D-1F7510E5E605}" dt="2019-10-31T15:16:27.448" v="6809" actId="478"/>
          <ac:spMkLst>
            <pc:docMk/>
            <pc:sldMk cId="1897633445" sldId="286"/>
            <ac:spMk id="25" creationId="{EFC7FB25-E2A2-4E68-84C4-97498EF12425}"/>
          </ac:spMkLst>
        </pc:spChg>
        <pc:spChg chg="del">
          <ac:chgData name="Julien Di Giulio" userId="29ea92b9-42a5-43c6-8cb6-d9750d67352e" providerId="ADAL" clId="{6E5E5FC2-A918-4830-9E7D-1F7510E5E605}" dt="2019-10-31T15:16:28.732" v="6810" actId="478"/>
          <ac:spMkLst>
            <pc:docMk/>
            <pc:sldMk cId="1897633445" sldId="286"/>
            <ac:spMk id="26" creationId="{B2FE11D8-DB50-4412-857A-E85304EC29FF}"/>
          </ac:spMkLst>
        </pc:spChg>
        <pc:spChg chg="del">
          <ac:chgData name="Julien Di Giulio" userId="29ea92b9-42a5-43c6-8cb6-d9750d67352e" providerId="ADAL" clId="{6E5E5FC2-A918-4830-9E7D-1F7510E5E605}" dt="2019-10-31T15:16:37.291" v="6815" actId="478"/>
          <ac:spMkLst>
            <pc:docMk/>
            <pc:sldMk cId="1897633445" sldId="286"/>
            <ac:spMk id="27" creationId="{9B325762-8E35-4723-B35D-4C36BF885417}"/>
          </ac:spMkLst>
        </pc:spChg>
        <pc:spChg chg="del">
          <ac:chgData name="Julien Di Giulio" userId="29ea92b9-42a5-43c6-8cb6-d9750d67352e" providerId="ADAL" clId="{6E5E5FC2-A918-4830-9E7D-1F7510E5E605}" dt="2019-10-31T15:16:30.661" v="6811" actId="478"/>
          <ac:spMkLst>
            <pc:docMk/>
            <pc:sldMk cId="1897633445" sldId="286"/>
            <ac:spMk id="28" creationId="{A6109119-1CE4-473C-A152-9540D932086E}"/>
          </ac:spMkLst>
        </pc:spChg>
        <pc:spChg chg="del">
          <ac:chgData name="Julien Di Giulio" userId="29ea92b9-42a5-43c6-8cb6-d9750d67352e" providerId="ADAL" clId="{6E5E5FC2-A918-4830-9E7D-1F7510E5E605}" dt="2019-10-31T15:16:33.444" v="6812" actId="478"/>
          <ac:spMkLst>
            <pc:docMk/>
            <pc:sldMk cId="1897633445" sldId="286"/>
            <ac:spMk id="29" creationId="{464C4054-1E8D-4514-8523-8603A3A2C7DF}"/>
          </ac:spMkLst>
        </pc:spChg>
        <pc:spChg chg="mod">
          <ac:chgData name="Julien Di Giulio" userId="29ea92b9-42a5-43c6-8cb6-d9750d67352e" providerId="ADAL" clId="{6E5E5FC2-A918-4830-9E7D-1F7510E5E605}" dt="2019-10-31T15:14:46.948" v="6808" actId="1076"/>
          <ac:spMkLst>
            <pc:docMk/>
            <pc:sldMk cId="1897633445" sldId="286"/>
            <ac:spMk id="30" creationId="{352B4611-D289-4348-99B2-982BF199D3A0}"/>
          </ac:spMkLst>
        </pc:spChg>
        <pc:spChg chg="mod">
          <ac:chgData name="Julien Di Giulio" userId="29ea92b9-42a5-43c6-8cb6-d9750d67352e" providerId="ADAL" clId="{6E5E5FC2-A918-4830-9E7D-1F7510E5E605}" dt="2019-10-31T15:14:46.948" v="6808" actId="1076"/>
          <ac:spMkLst>
            <pc:docMk/>
            <pc:sldMk cId="1897633445" sldId="286"/>
            <ac:spMk id="31" creationId="{1D836B75-BDB1-4570-890C-9E1EF10A726F}"/>
          </ac:spMkLst>
        </pc:spChg>
        <pc:spChg chg="del">
          <ac:chgData name="Julien Di Giulio" userId="29ea92b9-42a5-43c6-8cb6-d9750d67352e" providerId="ADAL" clId="{6E5E5FC2-A918-4830-9E7D-1F7510E5E605}" dt="2019-10-31T15:16:38.354" v="6816" actId="478"/>
          <ac:spMkLst>
            <pc:docMk/>
            <pc:sldMk cId="1897633445" sldId="286"/>
            <ac:spMk id="32" creationId="{B1F51DA7-925A-4D04-B752-D10088D2700F}"/>
          </ac:spMkLst>
        </pc:spChg>
        <pc:graphicFrameChg chg="add del mod">
          <ac:chgData name="Julien Di Giulio" userId="29ea92b9-42a5-43c6-8cb6-d9750d67352e" providerId="ADAL" clId="{6E5E5FC2-A918-4830-9E7D-1F7510E5E605}" dt="2019-10-31T15:19:29.479" v="6825" actId="13822"/>
          <ac:graphicFrameMkLst>
            <pc:docMk/>
            <pc:sldMk cId="1897633445" sldId="286"/>
            <ac:graphicFrameMk id="9" creationId="{B74C9FA9-F8D0-45A8-A305-981749FBD403}"/>
          </ac:graphicFrameMkLst>
        </pc:graphicFrameChg>
      </pc:sldChg>
      <pc:sldChg chg="delSp modSp ord">
        <pc:chgData name="Julien Di Giulio" userId="29ea92b9-42a5-43c6-8cb6-d9750d67352e" providerId="ADAL" clId="{6E5E5FC2-A918-4830-9E7D-1F7510E5E605}" dt="2019-10-31T16:50:34.635" v="9118" actId="20577"/>
        <pc:sldMkLst>
          <pc:docMk/>
          <pc:sldMk cId="3785720856" sldId="300"/>
        </pc:sldMkLst>
        <pc:spChg chg="del">
          <ac:chgData name="Julien Di Giulio" userId="29ea92b9-42a5-43c6-8cb6-d9750d67352e" providerId="ADAL" clId="{6E5E5FC2-A918-4830-9E7D-1F7510E5E605}" dt="2019-10-31T15:25:13.625" v="7382" actId="478"/>
          <ac:spMkLst>
            <pc:docMk/>
            <pc:sldMk cId="3785720856" sldId="300"/>
            <ac:spMk id="3" creationId="{3B50A09E-55A4-459B-96C5-9C1046827CBB}"/>
          </ac:spMkLst>
        </pc:spChg>
        <pc:spChg chg="mod">
          <ac:chgData name="Julien Di Giulio" userId="29ea92b9-42a5-43c6-8cb6-d9750d67352e" providerId="ADAL" clId="{6E5E5FC2-A918-4830-9E7D-1F7510E5E605}" dt="2019-10-31T16:50:34.635" v="9118" actId="20577"/>
          <ac:spMkLst>
            <pc:docMk/>
            <pc:sldMk cId="3785720856" sldId="300"/>
            <ac:spMk id="4" creationId="{131A71BE-0CAA-424E-806A-FF5118A37E3B}"/>
          </ac:spMkLst>
        </pc:spChg>
        <pc:picChg chg="del">
          <ac:chgData name="Julien Di Giulio" userId="29ea92b9-42a5-43c6-8cb6-d9750d67352e" providerId="ADAL" clId="{6E5E5FC2-A918-4830-9E7D-1F7510E5E605}" dt="2019-10-31T15:25:16.370" v="7383" actId="478"/>
          <ac:picMkLst>
            <pc:docMk/>
            <pc:sldMk cId="3785720856" sldId="300"/>
            <ac:picMk id="5" creationId="{61EAD765-227A-49F9-9E01-56A669C12BD1}"/>
          </ac:picMkLst>
        </pc:picChg>
      </pc:sldChg>
      <pc:sldChg chg="modSp">
        <pc:chgData name="Julien Di Giulio" userId="29ea92b9-42a5-43c6-8cb6-d9750d67352e" providerId="ADAL" clId="{6E5E5FC2-A918-4830-9E7D-1F7510E5E605}" dt="2019-10-31T16:51:09.978" v="9128" actId="20577"/>
        <pc:sldMkLst>
          <pc:docMk/>
          <pc:sldMk cId="2759928503" sldId="302"/>
        </pc:sldMkLst>
        <pc:graphicFrameChg chg="mod">
          <ac:chgData name="Julien Di Giulio" userId="29ea92b9-42a5-43c6-8cb6-d9750d67352e" providerId="ADAL" clId="{6E5E5FC2-A918-4830-9E7D-1F7510E5E605}" dt="2019-10-31T16:51:09.978" v="9128" actId="20577"/>
          <ac:graphicFrameMkLst>
            <pc:docMk/>
            <pc:sldMk cId="2759928503" sldId="302"/>
            <ac:graphicFrameMk id="4" creationId="{80FCBF5C-3DDA-4676-9CDB-6A0B2049F295}"/>
          </ac:graphicFrameMkLst>
        </pc:graphicFrameChg>
      </pc:sldChg>
      <pc:sldChg chg="modSp">
        <pc:chgData name="Julien Di Giulio" userId="29ea92b9-42a5-43c6-8cb6-d9750d67352e" providerId="ADAL" clId="{6E5E5FC2-A918-4830-9E7D-1F7510E5E605}" dt="2019-10-31T16:53:56.272" v="9149" actId="20577"/>
        <pc:sldMkLst>
          <pc:docMk/>
          <pc:sldMk cId="4102782036" sldId="311"/>
        </pc:sldMkLst>
        <pc:spChg chg="mod">
          <ac:chgData name="Julien Di Giulio" userId="29ea92b9-42a5-43c6-8cb6-d9750d67352e" providerId="ADAL" clId="{6E5E5FC2-A918-4830-9E7D-1F7510E5E605}" dt="2019-10-31T16:53:56.272" v="9149" actId="20577"/>
          <ac:spMkLst>
            <pc:docMk/>
            <pc:sldMk cId="4102782036" sldId="311"/>
            <ac:spMk id="4" creationId="{131A71BE-0CAA-424E-806A-FF5118A37E3B}"/>
          </ac:spMkLst>
        </pc:spChg>
      </pc:sldChg>
      <pc:sldChg chg="addSp delSp modSp delAnim">
        <pc:chgData name="Julien Di Giulio" userId="29ea92b9-42a5-43c6-8cb6-d9750d67352e" providerId="ADAL" clId="{6E5E5FC2-A918-4830-9E7D-1F7510E5E605}" dt="2019-11-05T09:14:34.128" v="16414" actId="20577"/>
        <pc:sldMkLst>
          <pc:docMk/>
          <pc:sldMk cId="512884885" sldId="312"/>
        </pc:sldMkLst>
        <pc:spChg chg="mod">
          <ac:chgData name="Julien Di Giulio" userId="29ea92b9-42a5-43c6-8cb6-d9750d67352e" providerId="ADAL" clId="{6E5E5FC2-A918-4830-9E7D-1F7510E5E605}" dt="2019-11-04T10:04:04.250" v="14661" actId="20577"/>
          <ac:spMkLst>
            <pc:docMk/>
            <pc:sldMk cId="512884885" sldId="312"/>
            <ac:spMk id="4" creationId="{2C95EA9D-091B-4AD7-9AF2-FB7645B93DBA}"/>
          </ac:spMkLst>
        </pc:spChg>
        <pc:spChg chg="mod">
          <ac:chgData name="Julien Di Giulio" userId="29ea92b9-42a5-43c6-8cb6-d9750d67352e" providerId="ADAL" clId="{6E5E5FC2-A918-4830-9E7D-1F7510E5E605}" dt="2019-11-04T10:16:16.237" v="15578" actId="115"/>
          <ac:spMkLst>
            <pc:docMk/>
            <pc:sldMk cId="512884885" sldId="312"/>
            <ac:spMk id="8" creationId="{76B402D9-A90F-4434-8D45-CD0001F13327}"/>
          </ac:spMkLst>
        </pc:spChg>
        <pc:spChg chg="del">
          <ac:chgData name="Julien Di Giulio" userId="29ea92b9-42a5-43c6-8cb6-d9750d67352e" providerId="ADAL" clId="{6E5E5FC2-A918-4830-9E7D-1F7510E5E605}" dt="2019-11-04T10:08:23.444" v="14869" actId="478"/>
          <ac:spMkLst>
            <pc:docMk/>
            <pc:sldMk cId="512884885" sldId="312"/>
            <ac:spMk id="10" creationId="{AF3304BB-57B9-498F-B194-498ED33B4893}"/>
          </ac:spMkLst>
        </pc:spChg>
        <pc:spChg chg="del">
          <ac:chgData name="Julien Di Giulio" userId="29ea92b9-42a5-43c6-8cb6-d9750d67352e" providerId="ADAL" clId="{6E5E5FC2-A918-4830-9E7D-1F7510E5E605}" dt="2019-11-04T10:08:25.979" v="14871" actId="478"/>
          <ac:spMkLst>
            <pc:docMk/>
            <pc:sldMk cId="512884885" sldId="312"/>
            <ac:spMk id="11" creationId="{39A807AD-96C4-4709-B1A7-E1A77ECA108C}"/>
          </ac:spMkLst>
        </pc:spChg>
        <pc:spChg chg="del">
          <ac:chgData name="Julien Di Giulio" userId="29ea92b9-42a5-43c6-8cb6-d9750d67352e" providerId="ADAL" clId="{6E5E5FC2-A918-4830-9E7D-1F7510E5E605}" dt="2019-11-04T10:08:25.979" v="14871" actId="478"/>
          <ac:spMkLst>
            <pc:docMk/>
            <pc:sldMk cId="512884885" sldId="312"/>
            <ac:spMk id="12" creationId="{9530292F-4F8F-45AB-B44A-0B2363CA7A1C}"/>
          </ac:spMkLst>
        </pc:spChg>
        <pc:spChg chg="del">
          <ac:chgData name="Julien Di Giulio" userId="29ea92b9-42a5-43c6-8cb6-d9750d67352e" providerId="ADAL" clId="{6E5E5FC2-A918-4830-9E7D-1F7510E5E605}" dt="2019-11-04T10:08:26.897" v="14872" actId="478"/>
          <ac:spMkLst>
            <pc:docMk/>
            <pc:sldMk cId="512884885" sldId="312"/>
            <ac:spMk id="13" creationId="{3C81F184-485F-49C5-A6EF-496114F8BAE9}"/>
          </ac:spMkLst>
        </pc:spChg>
        <pc:spChg chg="del">
          <ac:chgData name="Julien Di Giulio" userId="29ea92b9-42a5-43c6-8cb6-d9750d67352e" providerId="ADAL" clId="{6E5E5FC2-A918-4830-9E7D-1F7510E5E605}" dt="2019-11-04T10:08:25.979" v="14871" actId="478"/>
          <ac:spMkLst>
            <pc:docMk/>
            <pc:sldMk cId="512884885" sldId="312"/>
            <ac:spMk id="14" creationId="{16497731-0978-436E-A1C7-49EE710EA5DC}"/>
          </ac:spMkLst>
        </pc:spChg>
        <pc:spChg chg="add mod">
          <ac:chgData name="Julien Di Giulio" userId="29ea92b9-42a5-43c6-8cb6-d9750d67352e" providerId="ADAL" clId="{6E5E5FC2-A918-4830-9E7D-1F7510E5E605}" dt="2019-11-04T10:15:11.042" v="15575" actId="13822"/>
          <ac:spMkLst>
            <pc:docMk/>
            <pc:sldMk cId="512884885" sldId="312"/>
            <ac:spMk id="15" creationId="{F1B0117E-F834-4E52-B122-F247CA64B6A6}"/>
          </ac:spMkLst>
        </pc:spChg>
        <pc:spChg chg="add del mod">
          <ac:chgData name="Julien Di Giulio" userId="29ea92b9-42a5-43c6-8cb6-d9750d67352e" providerId="ADAL" clId="{6E5E5FC2-A918-4830-9E7D-1F7510E5E605}" dt="2019-11-04T10:12:03.672" v="15151" actId="478"/>
          <ac:spMkLst>
            <pc:docMk/>
            <pc:sldMk cId="512884885" sldId="312"/>
            <ac:spMk id="16" creationId="{FE2758F1-6F53-496A-A04F-1FE4B623D0D4}"/>
          </ac:spMkLst>
        </pc:spChg>
        <pc:spChg chg="add mod">
          <ac:chgData name="Julien Di Giulio" userId="29ea92b9-42a5-43c6-8cb6-d9750d67352e" providerId="ADAL" clId="{6E5E5FC2-A918-4830-9E7D-1F7510E5E605}" dt="2019-11-05T09:14:34.128" v="16414" actId="20577"/>
          <ac:spMkLst>
            <pc:docMk/>
            <pc:sldMk cId="512884885" sldId="312"/>
            <ac:spMk id="17" creationId="{2811D6C5-32A0-4E3A-A722-FDDCB4E27568}"/>
          </ac:spMkLst>
        </pc:spChg>
        <pc:spChg chg="del">
          <ac:chgData name="Julien Di Giulio" userId="29ea92b9-42a5-43c6-8cb6-d9750d67352e" providerId="ADAL" clId="{6E5E5FC2-A918-4830-9E7D-1F7510E5E605}" dt="2019-11-04T10:08:24.423" v="14870" actId="478"/>
          <ac:spMkLst>
            <pc:docMk/>
            <pc:sldMk cId="512884885" sldId="312"/>
            <ac:spMk id="21" creationId="{B9F4DD90-2E24-4A70-9BD6-B5D18F9FDB6C}"/>
          </ac:spMkLst>
        </pc:spChg>
        <pc:picChg chg="del">
          <ac:chgData name="Julien Di Giulio" userId="29ea92b9-42a5-43c6-8cb6-d9750d67352e" providerId="ADAL" clId="{6E5E5FC2-A918-4830-9E7D-1F7510E5E605}" dt="2019-11-04T10:04:06.624" v="14662" actId="478"/>
          <ac:picMkLst>
            <pc:docMk/>
            <pc:sldMk cId="512884885" sldId="312"/>
            <ac:picMk id="9" creationId="{79F53149-428A-47B0-B99D-D5FF0BBC2C71}"/>
          </ac:picMkLst>
        </pc:picChg>
      </pc:sldChg>
      <pc:sldChg chg="addSp delSp modSp ord addAnim delAnim modAnim">
        <pc:chgData name="Julien Di Giulio" userId="29ea92b9-42a5-43c6-8cb6-d9750d67352e" providerId="ADAL" clId="{6E5E5FC2-A918-4830-9E7D-1F7510E5E605}" dt="2019-11-05T08:51:59.065" v="16188"/>
        <pc:sldMkLst>
          <pc:docMk/>
          <pc:sldMk cId="2142468750" sldId="314"/>
        </pc:sldMkLst>
        <pc:spChg chg="mod">
          <ac:chgData name="Julien Di Giulio" userId="29ea92b9-42a5-43c6-8cb6-d9750d67352e" providerId="ADAL" clId="{6E5E5FC2-A918-4830-9E7D-1F7510E5E605}" dt="2019-10-31T15:52:12.394" v="7833" actId="14100"/>
          <ac:spMkLst>
            <pc:docMk/>
            <pc:sldMk cId="2142468750" sldId="314"/>
            <ac:spMk id="2" creationId="{5769B169-BE13-4B76-8E8D-F9FAF5C961C1}"/>
          </ac:spMkLst>
        </pc:spChg>
        <pc:spChg chg="del">
          <ac:chgData name="Julien Di Giulio" userId="29ea92b9-42a5-43c6-8cb6-d9750d67352e" providerId="ADAL" clId="{6E5E5FC2-A918-4830-9E7D-1F7510E5E605}" dt="2019-10-31T15:47:07.849" v="7721" actId="478"/>
          <ac:spMkLst>
            <pc:docMk/>
            <pc:sldMk cId="2142468750" sldId="314"/>
            <ac:spMk id="4" creationId="{954E52C0-44FE-4EF5-8DE2-F2B75E4BAD74}"/>
          </ac:spMkLst>
        </pc:spChg>
        <pc:spChg chg="mod ord">
          <ac:chgData name="Julien Di Giulio" userId="29ea92b9-42a5-43c6-8cb6-d9750d67352e" providerId="ADAL" clId="{6E5E5FC2-A918-4830-9E7D-1F7510E5E605}" dt="2019-10-31T16:00:21.481" v="8197" actId="1076"/>
          <ac:spMkLst>
            <pc:docMk/>
            <pc:sldMk cId="2142468750" sldId="314"/>
            <ac:spMk id="6" creationId="{4E3D5047-65BF-4111-AE8C-DBFDF00C945A}"/>
          </ac:spMkLst>
        </pc:spChg>
        <pc:spChg chg="mod">
          <ac:chgData name="Julien Di Giulio" userId="29ea92b9-42a5-43c6-8cb6-d9750d67352e" providerId="ADAL" clId="{6E5E5FC2-A918-4830-9E7D-1F7510E5E605}" dt="2019-10-31T15:29:12.226" v="7429" actId="14100"/>
          <ac:spMkLst>
            <pc:docMk/>
            <pc:sldMk cId="2142468750" sldId="314"/>
            <ac:spMk id="7" creationId="{B7173844-2ED7-4805-88D1-F823B8CB8BA0}"/>
          </ac:spMkLst>
        </pc:spChg>
        <pc:spChg chg="mod">
          <ac:chgData name="Julien Di Giulio" userId="29ea92b9-42a5-43c6-8cb6-d9750d67352e" providerId="ADAL" clId="{6E5E5FC2-A918-4830-9E7D-1F7510E5E605}" dt="2019-10-31T15:29:02.633" v="7427" actId="14100"/>
          <ac:spMkLst>
            <pc:docMk/>
            <pc:sldMk cId="2142468750" sldId="314"/>
            <ac:spMk id="8" creationId="{087D8FBA-01CF-40D4-97AE-3005FB7046E2}"/>
          </ac:spMkLst>
        </pc:spChg>
        <pc:spChg chg="add del mod">
          <ac:chgData name="Julien Di Giulio" userId="29ea92b9-42a5-43c6-8cb6-d9750d67352e" providerId="ADAL" clId="{6E5E5FC2-A918-4830-9E7D-1F7510E5E605}" dt="2019-10-31T15:31:17.542" v="7560" actId="113"/>
          <ac:spMkLst>
            <pc:docMk/>
            <pc:sldMk cId="2142468750" sldId="314"/>
            <ac:spMk id="13" creationId="{02E0EB35-A3F5-4236-B839-1B9F5A971542}"/>
          </ac:spMkLst>
        </pc:spChg>
        <pc:spChg chg="add del mod">
          <ac:chgData name="Julien Di Giulio" userId="29ea92b9-42a5-43c6-8cb6-d9750d67352e" providerId="ADAL" clId="{6E5E5FC2-A918-4830-9E7D-1F7510E5E605}" dt="2019-10-31T15:30:21.681" v="7472" actId="478"/>
          <ac:spMkLst>
            <pc:docMk/>
            <pc:sldMk cId="2142468750" sldId="314"/>
            <ac:spMk id="15" creationId="{F5BE6F9B-44D5-4C13-9EF0-8B0EEBF36224}"/>
          </ac:spMkLst>
        </pc:spChg>
        <pc:spChg chg="del mod">
          <ac:chgData name="Julien Di Giulio" userId="29ea92b9-42a5-43c6-8cb6-d9750d67352e" providerId="ADAL" clId="{6E5E5FC2-A918-4830-9E7D-1F7510E5E605}" dt="2019-10-31T15:47:25.603" v="7726" actId="478"/>
          <ac:spMkLst>
            <pc:docMk/>
            <pc:sldMk cId="2142468750" sldId="314"/>
            <ac:spMk id="42" creationId="{63EA09FC-BB8F-4659-B859-3843322A278A}"/>
          </ac:spMkLst>
        </pc:spChg>
        <pc:spChg chg="add mod">
          <ac:chgData name="Julien Di Giulio" userId="29ea92b9-42a5-43c6-8cb6-d9750d67352e" providerId="ADAL" clId="{6E5E5FC2-A918-4830-9E7D-1F7510E5E605}" dt="2019-10-31T15:59:58.036" v="8195" actId="1076"/>
          <ac:spMkLst>
            <pc:docMk/>
            <pc:sldMk cId="2142468750" sldId="314"/>
            <ac:spMk id="43" creationId="{806B45D8-79FA-4E17-AA9A-5EA24E521BB2}"/>
          </ac:spMkLst>
        </pc:spChg>
        <pc:spChg chg="add mod">
          <ac:chgData name="Julien Di Giulio" userId="29ea92b9-42a5-43c6-8cb6-d9750d67352e" providerId="ADAL" clId="{6E5E5FC2-A918-4830-9E7D-1F7510E5E605}" dt="2019-10-31T15:59:58.036" v="8195" actId="1076"/>
          <ac:spMkLst>
            <pc:docMk/>
            <pc:sldMk cId="2142468750" sldId="314"/>
            <ac:spMk id="44" creationId="{26AB2FC9-0520-4618-8328-922CB45EE789}"/>
          </ac:spMkLst>
        </pc:spChg>
        <pc:spChg chg="add mod">
          <ac:chgData name="Julien Di Giulio" userId="29ea92b9-42a5-43c6-8cb6-d9750d67352e" providerId="ADAL" clId="{6E5E5FC2-A918-4830-9E7D-1F7510E5E605}" dt="2019-10-31T15:59:58.036" v="8195" actId="1076"/>
          <ac:spMkLst>
            <pc:docMk/>
            <pc:sldMk cId="2142468750" sldId="314"/>
            <ac:spMk id="45" creationId="{1677152F-D0D1-4574-A297-F18D97AFEAD9}"/>
          </ac:spMkLst>
        </pc:spChg>
        <pc:spChg chg="add mod">
          <ac:chgData name="Julien Di Giulio" userId="29ea92b9-42a5-43c6-8cb6-d9750d67352e" providerId="ADAL" clId="{6E5E5FC2-A918-4830-9E7D-1F7510E5E605}" dt="2019-10-31T15:59:58.036" v="8195" actId="1076"/>
          <ac:spMkLst>
            <pc:docMk/>
            <pc:sldMk cId="2142468750" sldId="314"/>
            <ac:spMk id="46" creationId="{9D1664D2-1467-4733-B090-6C50D373A6E6}"/>
          </ac:spMkLst>
        </pc:spChg>
        <pc:spChg chg="mod">
          <ac:chgData name="Julien Di Giulio" userId="29ea92b9-42a5-43c6-8cb6-d9750d67352e" providerId="ADAL" clId="{6E5E5FC2-A918-4830-9E7D-1F7510E5E605}" dt="2019-10-31T15:26:33.839" v="7403" actId="20577"/>
          <ac:spMkLst>
            <pc:docMk/>
            <pc:sldMk cId="2142468750" sldId="314"/>
            <ac:spMk id="49" creationId="{2C8F3650-E454-4B87-AB97-09E403B4C253}"/>
          </ac:spMkLst>
        </pc:spChg>
        <pc:spChg chg="mod">
          <ac:chgData name="Julien Di Giulio" userId="29ea92b9-42a5-43c6-8cb6-d9750d67352e" providerId="ADAL" clId="{6E5E5FC2-A918-4830-9E7D-1F7510E5E605}" dt="2019-10-31T15:52:22.626" v="7834"/>
          <ac:spMkLst>
            <pc:docMk/>
            <pc:sldMk cId="2142468750" sldId="314"/>
            <ac:spMk id="52" creationId="{20316843-2E93-4D82-9F3E-17FB4C7D6E5D}"/>
          </ac:spMkLst>
        </pc:spChg>
        <pc:spChg chg="del">
          <ac:chgData name="Julien Di Giulio" userId="29ea92b9-42a5-43c6-8cb6-d9750d67352e" providerId="ADAL" clId="{6E5E5FC2-A918-4830-9E7D-1F7510E5E605}" dt="2019-10-31T15:48:08.466" v="7735" actId="478"/>
          <ac:spMkLst>
            <pc:docMk/>
            <pc:sldMk cId="2142468750" sldId="314"/>
            <ac:spMk id="55" creationId="{5DEBD061-B494-47DC-BF45-7116574EEAB8}"/>
          </ac:spMkLst>
        </pc:spChg>
        <pc:spChg chg="del">
          <ac:chgData name="Julien Di Giulio" userId="29ea92b9-42a5-43c6-8cb6-d9750d67352e" providerId="ADAL" clId="{6E5E5FC2-A918-4830-9E7D-1F7510E5E605}" dt="2019-10-31T15:48:09.904" v="7736" actId="478"/>
          <ac:spMkLst>
            <pc:docMk/>
            <pc:sldMk cId="2142468750" sldId="314"/>
            <ac:spMk id="57" creationId="{8A18BE3A-EED4-42E1-8080-EE16E7922A9A}"/>
          </ac:spMkLst>
        </pc:spChg>
        <pc:spChg chg="del">
          <ac:chgData name="Julien Di Giulio" userId="29ea92b9-42a5-43c6-8cb6-d9750d67352e" providerId="ADAL" clId="{6E5E5FC2-A918-4830-9E7D-1F7510E5E605}" dt="2019-10-31T15:47:55.508" v="7728" actId="478"/>
          <ac:spMkLst>
            <pc:docMk/>
            <pc:sldMk cId="2142468750" sldId="314"/>
            <ac:spMk id="58" creationId="{2F58986E-59C4-4341-9F80-5F5911A52D51}"/>
          </ac:spMkLst>
        </pc:spChg>
        <pc:spChg chg="mod">
          <ac:chgData name="Julien Di Giulio" userId="29ea92b9-42a5-43c6-8cb6-d9750d67352e" providerId="ADAL" clId="{6E5E5FC2-A918-4830-9E7D-1F7510E5E605}" dt="2019-10-31T15:59:58.036" v="8195" actId="1076"/>
          <ac:spMkLst>
            <pc:docMk/>
            <pc:sldMk cId="2142468750" sldId="314"/>
            <ac:spMk id="59" creationId="{87372508-7D23-4D0D-A523-2C047D21C208}"/>
          </ac:spMkLst>
        </pc:spChg>
        <pc:spChg chg="del">
          <ac:chgData name="Julien Di Giulio" userId="29ea92b9-42a5-43c6-8cb6-d9750d67352e" providerId="ADAL" clId="{6E5E5FC2-A918-4830-9E7D-1F7510E5E605}" dt="2019-10-31T15:47:57.921" v="7729" actId="478"/>
          <ac:spMkLst>
            <pc:docMk/>
            <pc:sldMk cId="2142468750" sldId="314"/>
            <ac:spMk id="60" creationId="{E4B47B8D-6D33-40E1-B9B0-3FB30F9A3B11}"/>
          </ac:spMkLst>
        </pc:spChg>
        <pc:spChg chg="del">
          <ac:chgData name="Julien Di Giulio" userId="29ea92b9-42a5-43c6-8cb6-d9750d67352e" providerId="ADAL" clId="{6E5E5FC2-A918-4830-9E7D-1F7510E5E605}" dt="2019-10-31T15:48:03.840" v="7733" actId="478"/>
          <ac:spMkLst>
            <pc:docMk/>
            <pc:sldMk cId="2142468750" sldId="314"/>
            <ac:spMk id="61" creationId="{C2396392-28CA-4AA6-9E3E-333988619931}"/>
          </ac:spMkLst>
        </pc:spChg>
        <pc:spChg chg="del">
          <ac:chgData name="Julien Di Giulio" userId="29ea92b9-42a5-43c6-8cb6-d9750d67352e" providerId="ADAL" clId="{6E5E5FC2-A918-4830-9E7D-1F7510E5E605}" dt="2019-10-31T15:47:59.655" v="7730" actId="478"/>
          <ac:spMkLst>
            <pc:docMk/>
            <pc:sldMk cId="2142468750" sldId="314"/>
            <ac:spMk id="62" creationId="{467995AA-4245-4B22-B148-96514968468C}"/>
          </ac:spMkLst>
        </pc:spChg>
        <pc:spChg chg="mod">
          <ac:chgData name="Julien Di Giulio" userId="29ea92b9-42a5-43c6-8cb6-d9750d67352e" providerId="ADAL" clId="{6E5E5FC2-A918-4830-9E7D-1F7510E5E605}" dt="2019-10-31T15:59:58.036" v="8195" actId="1076"/>
          <ac:spMkLst>
            <pc:docMk/>
            <pc:sldMk cId="2142468750" sldId="314"/>
            <ac:spMk id="63" creationId="{DA3B58F8-8900-4054-8EFF-74EBC4FADA68}"/>
          </ac:spMkLst>
        </pc:spChg>
        <pc:spChg chg="mod">
          <ac:chgData name="Julien Di Giulio" userId="29ea92b9-42a5-43c6-8cb6-d9750d67352e" providerId="ADAL" clId="{6E5E5FC2-A918-4830-9E7D-1F7510E5E605}" dt="2019-10-31T15:59:58.036" v="8195" actId="1076"/>
          <ac:spMkLst>
            <pc:docMk/>
            <pc:sldMk cId="2142468750" sldId="314"/>
            <ac:spMk id="64" creationId="{7736A9D2-7FEB-4DE5-A321-29EE55A8CA5D}"/>
          </ac:spMkLst>
        </pc:spChg>
        <pc:spChg chg="del">
          <ac:chgData name="Julien Di Giulio" userId="29ea92b9-42a5-43c6-8cb6-d9750d67352e" providerId="ADAL" clId="{6E5E5FC2-A918-4830-9E7D-1F7510E5E605}" dt="2019-10-31T15:48:05.768" v="7734" actId="478"/>
          <ac:spMkLst>
            <pc:docMk/>
            <pc:sldMk cId="2142468750" sldId="314"/>
            <ac:spMk id="65" creationId="{762B51FF-3C27-4BF3-93DB-B7E689EE140E}"/>
          </ac:spMkLst>
        </pc:spChg>
        <pc:spChg chg="mod">
          <ac:chgData name="Julien Di Giulio" userId="29ea92b9-42a5-43c6-8cb6-d9750d67352e" providerId="ADAL" clId="{6E5E5FC2-A918-4830-9E7D-1F7510E5E605}" dt="2019-10-31T15:59:40.583" v="8194" actId="1076"/>
          <ac:spMkLst>
            <pc:docMk/>
            <pc:sldMk cId="2142468750" sldId="314"/>
            <ac:spMk id="69" creationId="{F022BA03-E4D1-43A5-93C4-547E49746366}"/>
          </ac:spMkLst>
        </pc:spChg>
        <pc:spChg chg="mod">
          <ac:chgData name="Julien Di Giulio" userId="29ea92b9-42a5-43c6-8cb6-d9750d67352e" providerId="ADAL" clId="{6E5E5FC2-A918-4830-9E7D-1F7510E5E605}" dt="2019-10-31T15:59:40.583" v="8194" actId="1076"/>
          <ac:spMkLst>
            <pc:docMk/>
            <pc:sldMk cId="2142468750" sldId="314"/>
            <ac:spMk id="70" creationId="{B06C5268-CB75-4FE5-B32D-4AAEAC01DBA7}"/>
          </ac:spMkLst>
        </pc:spChg>
        <pc:spChg chg="mod">
          <ac:chgData name="Julien Di Giulio" userId="29ea92b9-42a5-43c6-8cb6-d9750d67352e" providerId="ADAL" clId="{6E5E5FC2-A918-4830-9E7D-1F7510E5E605}" dt="2019-10-31T15:59:40.583" v="8194" actId="1076"/>
          <ac:spMkLst>
            <pc:docMk/>
            <pc:sldMk cId="2142468750" sldId="314"/>
            <ac:spMk id="71" creationId="{C4895061-0CA0-42CB-A552-4D9CA0335499}"/>
          </ac:spMkLst>
        </pc:spChg>
        <pc:spChg chg="mod">
          <ac:chgData name="Julien Di Giulio" userId="29ea92b9-42a5-43c6-8cb6-d9750d67352e" providerId="ADAL" clId="{6E5E5FC2-A918-4830-9E7D-1F7510E5E605}" dt="2019-10-31T15:59:40.583" v="8194" actId="1076"/>
          <ac:spMkLst>
            <pc:docMk/>
            <pc:sldMk cId="2142468750" sldId="314"/>
            <ac:spMk id="72" creationId="{623C1B57-DA13-40E6-8BC2-CCDBBF95070C}"/>
          </ac:spMkLst>
        </pc:spChg>
        <pc:spChg chg="mod">
          <ac:chgData name="Julien Di Giulio" userId="29ea92b9-42a5-43c6-8cb6-d9750d67352e" providerId="ADAL" clId="{6E5E5FC2-A918-4830-9E7D-1F7510E5E605}" dt="2019-10-31T15:59:19.928" v="8193" actId="20577"/>
          <ac:spMkLst>
            <pc:docMk/>
            <pc:sldMk cId="2142468750" sldId="314"/>
            <ac:spMk id="74" creationId="{DC6DE31A-1FE2-4F09-BCE9-D136C51A2C6A}"/>
          </ac:spMkLst>
        </pc:spChg>
        <pc:spChg chg="mod">
          <ac:chgData name="Julien Di Giulio" userId="29ea92b9-42a5-43c6-8cb6-d9750d67352e" providerId="ADAL" clId="{6E5E5FC2-A918-4830-9E7D-1F7510E5E605}" dt="2019-10-31T15:59:40.583" v="8194" actId="1076"/>
          <ac:spMkLst>
            <pc:docMk/>
            <pc:sldMk cId="2142468750" sldId="314"/>
            <ac:spMk id="76" creationId="{8F2281ED-E36E-4A68-8168-A76B0FE486B9}"/>
          </ac:spMkLst>
        </pc:spChg>
        <pc:spChg chg="mod">
          <ac:chgData name="Julien Di Giulio" userId="29ea92b9-42a5-43c6-8cb6-d9750d67352e" providerId="ADAL" clId="{6E5E5FC2-A918-4830-9E7D-1F7510E5E605}" dt="2019-10-31T15:59:40.583" v="8194" actId="1076"/>
          <ac:spMkLst>
            <pc:docMk/>
            <pc:sldMk cId="2142468750" sldId="314"/>
            <ac:spMk id="77" creationId="{B7FD58BB-C3D2-45A8-99F4-1476F4438B28}"/>
          </ac:spMkLst>
        </pc:spChg>
        <pc:spChg chg="mod">
          <ac:chgData name="Julien Di Giulio" userId="29ea92b9-42a5-43c6-8cb6-d9750d67352e" providerId="ADAL" clId="{6E5E5FC2-A918-4830-9E7D-1F7510E5E605}" dt="2019-10-31T15:59:40.583" v="8194" actId="1076"/>
          <ac:spMkLst>
            <pc:docMk/>
            <pc:sldMk cId="2142468750" sldId="314"/>
            <ac:spMk id="78" creationId="{C6A0A368-97C6-4ED5-89FB-63899A25B57F}"/>
          </ac:spMkLst>
        </pc:spChg>
        <pc:spChg chg="add mod">
          <ac:chgData name="Julien Di Giulio" userId="29ea92b9-42a5-43c6-8cb6-d9750d67352e" providerId="ADAL" clId="{6E5E5FC2-A918-4830-9E7D-1F7510E5E605}" dt="2019-10-31T16:00:14.835" v="8196" actId="1076"/>
          <ac:spMkLst>
            <pc:docMk/>
            <pc:sldMk cId="2142468750" sldId="314"/>
            <ac:spMk id="79" creationId="{49F14B8F-3385-4746-8395-2705419CE7D0}"/>
          </ac:spMkLst>
        </pc:spChg>
        <pc:grpChg chg="add mod">
          <ac:chgData name="Julien Di Giulio" userId="29ea92b9-42a5-43c6-8cb6-d9750d67352e" providerId="ADAL" clId="{6E5E5FC2-A918-4830-9E7D-1F7510E5E605}" dt="2019-10-31T15:55:07.689" v="7885" actId="1076"/>
          <ac:grpSpMkLst>
            <pc:docMk/>
            <pc:sldMk cId="2142468750" sldId="314"/>
            <ac:grpSpMk id="10" creationId="{01E9CDB2-2C80-4291-AF4C-F3B4B861AE44}"/>
          </ac:grpSpMkLst>
        </pc:grpChg>
        <pc:grpChg chg="mod">
          <ac:chgData name="Julien Di Giulio" userId="29ea92b9-42a5-43c6-8cb6-d9750d67352e" providerId="ADAL" clId="{6E5E5FC2-A918-4830-9E7D-1F7510E5E605}" dt="2019-10-31T15:30:21.681" v="7472" actId="478"/>
          <ac:grpSpMkLst>
            <pc:docMk/>
            <pc:sldMk cId="2142468750" sldId="314"/>
            <ac:grpSpMk id="12" creationId="{C0678C35-F749-41DD-AFDD-FFD89CA3BD0C}"/>
          </ac:grpSpMkLst>
        </pc:grpChg>
        <pc:grpChg chg="add del">
          <ac:chgData name="Julien Di Giulio" userId="29ea92b9-42a5-43c6-8cb6-d9750d67352e" providerId="ADAL" clId="{6E5E5FC2-A918-4830-9E7D-1F7510E5E605}" dt="2019-10-31T15:30:22.626" v="7474" actId="478"/>
          <ac:grpSpMkLst>
            <pc:docMk/>
            <pc:sldMk cId="2142468750" sldId="314"/>
            <ac:grpSpMk id="14" creationId="{22D19DBD-7545-4E5A-8DE6-14D61BFA9062}"/>
          </ac:grpSpMkLst>
        </pc:grpChg>
        <pc:grpChg chg="add del">
          <ac:chgData name="Julien Di Giulio" userId="29ea92b9-42a5-43c6-8cb6-d9750d67352e" providerId="ADAL" clId="{6E5E5FC2-A918-4830-9E7D-1F7510E5E605}" dt="2019-10-31T15:30:21.681" v="7472" actId="478"/>
          <ac:grpSpMkLst>
            <pc:docMk/>
            <pc:sldMk cId="2142468750" sldId="314"/>
            <ac:grpSpMk id="16" creationId="{1B0AA316-85BE-4B7A-A269-799F4E23719B}"/>
          </ac:grpSpMkLst>
        </pc:grpChg>
        <pc:grpChg chg="add del mod">
          <ac:chgData name="Julien Di Giulio" userId="29ea92b9-42a5-43c6-8cb6-d9750d67352e" providerId="ADAL" clId="{6E5E5FC2-A918-4830-9E7D-1F7510E5E605}" dt="2019-10-31T15:54:55.307" v="7883" actId="1076"/>
          <ac:grpSpMkLst>
            <pc:docMk/>
            <pc:sldMk cId="2142468750" sldId="314"/>
            <ac:grpSpMk id="18" creationId="{B054363D-1765-42AA-A1BA-D88A11ACDE8B}"/>
          </ac:grpSpMkLst>
        </pc:grpChg>
        <pc:grpChg chg="add del mod">
          <ac:chgData name="Julien Di Giulio" userId="29ea92b9-42a5-43c6-8cb6-d9750d67352e" providerId="ADAL" clId="{6E5E5FC2-A918-4830-9E7D-1F7510E5E605}" dt="2019-10-31T15:54:28.886" v="7877" actId="164"/>
          <ac:grpSpMkLst>
            <pc:docMk/>
            <pc:sldMk cId="2142468750" sldId="314"/>
            <ac:grpSpMk id="19" creationId="{7364733F-082A-424F-97B7-ACEA186BC23F}"/>
          </ac:grpSpMkLst>
        </pc:grpChg>
        <pc:grpChg chg="del">
          <ac:chgData name="Julien Di Giulio" userId="29ea92b9-42a5-43c6-8cb6-d9750d67352e" providerId="ADAL" clId="{6E5E5FC2-A918-4830-9E7D-1F7510E5E605}" dt="2019-10-31T15:47:05.805" v="7720" actId="478"/>
          <ac:grpSpMkLst>
            <pc:docMk/>
            <pc:sldMk cId="2142468750" sldId="314"/>
            <ac:grpSpMk id="31" creationId="{A613DFD1-9D79-4F7C-9A40-12088304DD70}"/>
          </ac:grpSpMkLst>
        </pc:grpChg>
        <pc:grpChg chg="add mod">
          <ac:chgData name="Julien Di Giulio" userId="29ea92b9-42a5-43c6-8cb6-d9750d67352e" providerId="ADAL" clId="{6E5E5FC2-A918-4830-9E7D-1F7510E5E605}" dt="2019-10-31T15:55:14.901" v="7886" actId="1076"/>
          <ac:grpSpMkLst>
            <pc:docMk/>
            <pc:sldMk cId="2142468750" sldId="314"/>
            <ac:grpSpMk id="47" creationId="{3D2DB08D-C313-4728-8881-427B81AC9E12}"/>
          </ac:grpSpMkLst>
        </pc:grpChg>
        <pc:grpChg chg="mod">
          <ac:chgData name="Julien Di Giulio" userId="29ea92b9-42a5-43c6-8cb6-d9750d67352e" providerId="ADAL" clId="{6E5E5FC2-A918-4830-9E7D-1F7510E5E605}" dt="2019-10-31T15:54:42.571" v="7881"/>
          <ac:grpSpMkLst>
            <pc:docMk/>
            <pc:sldMk cId="2142468750" sldId="314"/>
            <ac:grpSpMk id="48" creationId="{CD19D2D6-5AAE-4251-A3A0-558DB8348F9C}"/>
          </ac:grpSpMkLst>
        </pc:grpChg>
        <pc:grpChg chg="del">
          <ac:chgData name="Julien Di Giulio" userId="29ea92b9-42a5-43c6-8cb6-d9750d67352e" providerId="ADAL" clId="{6E5E5FC2-A918-4830-9E7D-1F7510E5E605}" dt="2019-10-31T15:48:08.466" v="7735" actId="478"/>
          <ac:grpSpMkLst>
            <pc:docMk/>
            <pc:sldMk cId="2142468750" sldId="314"/>
            <ac:grpSpMk id="53" creationId="{A65D38D6-32B1-4085-B64D-084F47DC999B}"/>
          </ac:grpSpMkLst>
        </pc:grpChg>
        <pc:grpChg chg="del">
          <ac:chgData name="Julien Di Giulio" userId="29ea92b9-42a5-43c6-8cb6-d9750d67352e" providerId="ADAL" clId="{6E5E5FC2-A918-4830-9E7D-1F7510E5E605}" dt="2019-10-31T15:48:09.904" v="7736" actId="478"/>
          <ac:grpSpMkLst>
            <pc:docMk/>
            <pc:sldMk cId="2142468750" sldId="314"/>
            <ac:grpSpMk id="54" creationId="{F02F33E7-D91E-4472-B5E1-6DA150C01E2F}"/>
          </ac:grpSpMkLst>
        </pc:grpChg>
        <pc:grpChg chg="mod">
          <ac:chgData name="Julien Di Giulio" userId="29ea92b9-42a5-43c6-8cb6-d9750d67352e" providerId="ADAL" clId="{6E5E5FC2-A918-4830-9E7D-1F7510E5E605}" dt="2019-10-31T15:54:42.571" v="7881"/>
          <ac:grpSpMkLst>
            <pc:docMk/>
            <pc:sldMk cId="2142468750" sldId="314"/>
            <ac:grpSpMk id="75" creationId="{AC79C618-BA28-49DB-AE17-3818F866E61E}"/>
          </ac:grpSpMkLst>
        </pc:grpChg>
      </pc:sldChg>
      <pc:sldChg chg="addSp delSp modSp add modAnim">
        <pc:chgData name="Julien Di Giulio" userId="29ea92b9-42a5-43c6-8cb6-d9750d67352e" providerId="ADAL" clId="{6E5E5FC2-A918-4830-9E7D-1F7510E5E605}" dt="2019-11-05T08:48:12.245" v="16176"/>
        <pc:sldMkLst>
          <pc:docMk/>
          <pc:sldMk cId="1087737759" sldId="318"/>
        </pc:sldMkLst>
        <pc:spChg chg="del">
          <ac:chgData name="Julien Di Giulio" userId="29ea92b9-42a5-43c6-8cb6-d9750d67352e" providerId="ADAL" clId="{6E5E5FC2-A918-4830-9E7D-1F7510E5E605}" dt="2019-10-31T08:32:32.104" v="780" actId="478"/>
          <ac:spMkLst>
            <pc:docMk/>
            <pc:sldMk cId="1087737759" sldId="318"/>
            <ac:spMk id="2" creationId="{626B5FE6-B63F-4B30-A740-A8AB8BE40287}"/>
          </ac:spMkLst>
        </pc:spChg>
        <pc:spChg chg="del">
          <ac:chgData name="Julien Di Giulio" userId="29ea92b9-42a5-43c6-8cb6-d9750d67352e" providerId="ADAL" clId="{6E5E5FC2-A918-4830-9E7D-1F7510E5E605}" dt="2019-10-31T08:32:30.811" v="779" actId="478"/>
          <ac:spMkLst>
            <pc:docMk/>
            <pc:sldMk cId="1087737759" sldId="318"/>
            <ac:spMk id="3" creationId="{B72ED45E-2125-4B59-A8BE-6D0C588F069B}"/>
          </ac:spMkLst>
        </pc:spChg>
        <pc:spChg chg="add del">
          <ac:chgData name="Julien Di Giulio" userId="29ea92b9-42a5-43c6-8cb6-d9750d67352e" providerId="ADAL" clId="{6E5E5FC2-A918-4830-9E7D-1F7510E5E605}" dt="2019-10-31T08:58:54.175" v="1145" actId="478"/>
          <ac:spMkLst>
            <pc:docMk/>
            <pc:sldMk cId="1087737759" sldId="318"/>
            <ac:spMk id="6" creationId="{025F6AFE-773B-47C6-848E-12F7D8937744}"/>
          </ac:spMkLst>
        </pc:spChg>
        <pc:spChg chg="add del mod">
          <ac:chgData name="Julien Di Giulio" userId="29ea92b9-42a5-43c6-8cb6-d9750d67352e" providerId="ADAL" clId="{6E5E5FC2-A918-4830-9E7D-1F7510E5E605}" dt="2019-10-31T09:10:17.869" v="1348" actId="478"/>
          <ac:spMkLst>
            <pc:docMk/>
            <pc:sldMk cId="1087737759" sldId="318"/>
            <ac:spMk id="9" creationId="{13688345-E618-4F28-9BBE-E1CD4BB74341}"/>
          </ac:spMkLst>
        </pc:spChg>
        <pc:spChg chg="add del mod">
          <ac:chgData name="Julien Di Giulio" userId="29ea92b9-42a5-43c6-8cb6-d9750d67352e" providerId="ADAL" clId="{6E5E5FC2-A918-4830-9E7D-1F7510E5E605}" dt="2019-10-31T09:09:35.221" v="1316" actId="478"/>
          <ac:spMkLst>
            <pc:docMk/>
            <pc:sldMk cId="1087737759" sldId="318"/>
            <ac:spMk id="10" creationId="{E0D98168-5F32-4353-87CA-DD07CA058FF3}"/>
          </ac:spMkLst>
        </pc:spChg>
        <pc:spChg chg="add del mod">
          <ac:chgData name="Julien Di Giulio" userId="29ea92b9-42a5-43c6-8cb6-d9750d67352e" providerId="ADAL" clId="{6E5E5FC2-A918-4830-9E7D-1F7510E5E605}" dt="2019-10-31T09:10:39.441" v="1385" actId="478"/>
          <ac:spMkLst>
            <pc:docMk/>
            <pc:sldMk cId="1087737759" sldId="318"/>
            <ac:spMk id="11" creationId="{C3FF1C90-4548-4EDB-8AFB-263010A62A08}"/>
          </ac:spMkLst>
        </pc:spChg>
        <pc:spChg chg="add del mod">
          <ac:chgData name="Julien Di Giulio" userId="29ea92b9-42a5-43c6-8cb6-d9750d67352e" providerId="ADAL" clId="{6E5E5FC2-A918-4830-9E7D-1F7510E5E605}" dt="2019-10-31T09:08:55.772" v="1264" actId="478"/>
          <ac:spMkLst>
            <pc:docMk/>
            <pc:sldMk cId="1087737759" sldId="318"/>
            <ac:spMk id="13" creationId="{2F3926D8-9305-4F83-BEC1-4ED346644CBA}"/>
          </ac:spMkLst>
        </pc:spChg>
        <pc:spChg chg="add del mod">
          <ac:chgData name="Julien Di Giulio" userId="29ea92b9-42a5-43c6-8cb6-d9750d67352e" providerId="ADAL" clId="{6E5E5FC2-A918-4830-9E7D-1F7510E5E605}" dt="2019-10-31T09:09:20.806" v="1297" actId="478"/>
          <ac:spMkLst>
            <pc:docMk/>
            <pc:sldMk cId="1087737759" sldId="318"/>
            <ac:spMk id="15" creationId="{42F2CBB2-C5B5-4AF4-90EA-E7A81140C555}"/>
          </ac:spMkLst>
        </pc:spChg>
        <pc:spChg chg="add del mod">
          <ac:chgData name="Julien Di Giulio" userId="29ea92b9-42a5-43c6-8cb6-d9750d67352e" providerId="ADAL" clId="{6E5E5FC2-A918-4830-9E7D-1F7510E5E605}" dt="2019-10-31T08:58:57.216" v="1146" actId="478"/>
          <ac:spMkLst>
            <pc:docMk/>
            <pc:sldMk cId="1087737759" sldId="318"/>
            <ac:spMk id="18" creationId="{59778E25-5958-44DB-B82F-419BDFCA68C7}"/>
          </ac:spMkLst>
        </pc:spChg>
        <pc:spChg chg="add del mod">
          <ac:chgData name="Julien Di Giulio" userId="29ea92b9-42a5-43c6-8cb6-d9750d67352e" providerId="ADAL" clId="{6E5E5FC2-A918-4830-9E7D-1F7510E5E605}" dt="2019-10-31T09:09:11.141" v="1280" actId="478"/>
          <ac:spMkLst>
            <pc:docMk/>
            <pc:sldMk cId="1087737759" sldId="318"/>
            <ac:spMk id="19" creationId="{D77B99AD-476A-4313-9F17-272AAFD82605}"/>
          </ac:spMkLst>
        </pc:spChg>
        <pc:spChg chg="add mod">
          <ac:chgData name="Julien Di Giulio" userId="29ea92b9-42a5-43c6-8cb6-d9750d67352e" providerId="ADAL" clId="{6E5E5FC2-A918-4830-9E7D-1F7510E5E605}" dt="2019-10-31T09:12:52.686" v="1402" actId="255"/>
          <ac:spMkLst>
            <pc:docMk/>
            <pc:sldMk cId="1087737759" sldId="318"/>
            <ac:spMk id="22" creationId="{24AAC6C6-78B1-4F0D-8747-322DA0368538}"/>
          </ac:spMkLst>
        </pc:spChg>
        <pc:spChg chg="add mod">
          <ac:chgData name="Julien Di Giulio" userId="29ea92b9-42a5-43c6-8cb6-d9750d67352e" providerId="ADAL" clId="{6E5E5FC2-A918-4830-9E7D-1F7510E5E605}" dt="2019-10-31T09:18:09.950" v="1430" actId="207"/>
          <ac:spMkLst>
            <pc:docMk/>
            <pc:sldMk cId="1087737759" sldId="318"/>
            <ac:spMk id="38" creationId="{6812B722-E48A-447C-92AF-AC3231B73FE4}"/>
          </ac:spMkLst>
        </pc:spChg>
        <pc:spChg chg="add mod">
          <ac:chgData name="Julien Di Giulio" userId="29ea92b9-42a5-43c6-8cb6-d9750d67352e" providerId="ADAL" clId="{6E5E5FC2-A918-4830-9E7D-1F7510E5E605}" dt="2019-10-31T09:29:20.508" v="1802" actId="13822"/>
          <ac:spMkLst>
            <pc:docMk/>
            <pc:sldMk cId="1087737759" sldId="318"/>
            <ac:spMk id="39" creationId="{F8609687-8F35-4B6A-A5D0-5B6BC535E099}"/>
          </ac:spMkLst>
        </pc:spChg>
        <pc:spChg chg="add mod">
          <ac:chgData name="Julien Di Giulio" userId="29ea92b9-42a5-43c6-8cb6-d9750d67352e" providerId="ADAL" clId="{6E5E5FC2-A918-4830-9E7D-1F7510E5E605}" dt="2019-10-31T09:29:20.508" v="1802" actId="13822"/>
          <ac:spMkLst>
            <pc:docMk/>
            <pc:sldMk cId="1087737759" sldId="318"/>
            <ac:spMk id="40" creationId="{7AE23526-53AF-4872-AF58-C7D40ACD9707}"/>
          </ac:spMkLst>
        </pc:spChg>
        <pc:spChg chg="add mod">
          <ac:chgData name="Julien Di Giulio" userId="29ea92b9-42a5-43c6-8cb6-d9750d67352e" providerId="ADAL" clId="{6E5E5FC2-A918-4830-9E7D-1F7510E5E605}" dt="2019-10-31T09:29:20.508" v="1802" actId="13822"/>
          <ac:spMkLst>
            <pc:docMk/>
            <pc:sldMk cId="1087737759" sldId="318"/>
            <ac:spMk id="41" creationId="{A383A27B-7B09-44B8-8F4F-899A82725D9C}"/>
          </ac:spMkLst>
        </pc:spChg>
        <pc:spChg chg="add del">
          <ac:chgData name="Julien Di Giulio" userId="29ea92b9-42a5-43c6-8cb6-d9750d67352e" providerId="ADAL" clId="{6E5E5FC2-A918-4830-9E7D-1F7510E5E605}" dt="2019-10-31T09:20:03.174" v="1498"/>
          <ac:spMkLst>
            <pc:docMk/>
            <pc:sldMk cId="1087737759" sldId="318"/>
            <ac:spMk id="42" creationId="{9E854773-97DE-4A50-9DF1-1A740DF5AB0B}"/>
          </ac:spMkLst>
        </pc:spChg>
        <pc:spChg chg="add del">
          <ac:chgData name="Julien Di Giulio" userId="29ea92b9-42a5-43c6-8cb6-d9750d67352e" providerId="ADAL" clId="{6E5E5FC2-A918-4830-9E7D-1F7510E5E605}" dt="2019-10-31T09:20:03.174" v="1498"/>
          <ac:spMkLst>
            <pc:docMk/>
            <pc:sldMk cId="1087737759" sldId="318"/>
            <ac:spMk id="43" creationId="{C97EBF54-5199-45CC-9F0E-6EDBE5ABFB83}"/>
          </ac:spMkLst>
        </pc:spChg>
        <pc:spChg chg="add del">
          <ac:chgData name="Julien Di Giulio" userId="29ea92b9-42a5-43c6-8cb6-d9750d67352e" providerId="ADAL" clId="{6E5E5FC2-A918-4830-9E7D-1F7510E5E605}" dt="2019-10-31T09:20:03.174" v="1498"/>
          <ac:spMkLst>
            <pc:docMk/>
            <pc:sldMk cId="1087737759" sldId="318"/>
            <ac:spMk id="44" creationId="{79A929C5-8190-43D0-A65A-B84517E6520E}"/>
          </ac:spMkLst>
        </pc:spChg>
        <pc:spChg chg="add mod">
          <ac:chgData name="Julien Di Giulio" userId="29ea92b9-42a5-43c6-8cb6-d9750d67352e" providerId="ADAL" clId="{6E5E5FC2-A918-4830-9E7D-1F7510E5E605}" dt="2019-10-31T09:29:20.508" v="1802" actId="13822"/>
          <ac:spMkLst>
            <pc:docMk/>
            <pc:sldMk cId="1087737759" sldId="318"/>
            <ac:spMk id="45" creationId="{D18F92C0-440A-46A4-9FBD-0EBF9774D346}"/>
          </ac:spMkLst>
        </pc:spChg>
        <pc:spChg chg="add del mod">
          <ac:chgData name="Julien Di Giulio" userId="29ea92b9-42a5-43c6-8cb6-d9750d67352e" providerId="ADAL" clId="{6E5E5FC2-A918-4830-9E7D-1F7510E5E605}" dt="2019-10-31T09:28:29.415" v="1785" actId="478"/>
          <ac:spMkLst>
            <pc:docMk/>
            <pc:sldMk cId="1087737759" sldId="318"/>
            <ac:spMk id="46" creationId="{B57A4D3C-6DF0-42C5-BF79-CFBE26B68A9F}"/>
          </ac:spMkLst>
        </pc:spChg>
        <pc:spChg chg="add mod">
          <ac:chgData name="Julien Di Giulio" userId="29ea92b9-42a5-43c6-8cb6-d9750d67352e" providerId="ADAL" clId="{6E5E5FC2-A918-4830-9E7D-1F7510E5E605}" dt="2019-10-31T09:27:55.620" v="1783" actId="14100"/>
          <ac:spMkLst>
            <pc:docMk/>
            <pc:sldMk cId="1087737759" sldId="318"/>
            <ac:spMk id="47" creationId="{F5897BD1-4682-4927-B9D4-E44B72342D14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48" creationId="{41B70A87-4DCD-433D-85A8-7B5ADA57BCB2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49" creationId="{02669A85-BCE9-4256-92FC-AD2351D20A5C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50" creationId="{26BC300B-3D7E-499F-8257-26460D08825D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51" creationId="{C782C078-2E82-4F69-9298-995F60BF460F}"/>
          </ac:spMkLst>
        </pc:spChg>
        <pc:spChg chg="add del mod">
          <ac:chgData name="Julien Di Giulio" userId="29ea92b9-42a5-43c6-8cb6-d9750d67352e" providerId="ADAL" clId="{6E5E5FC2-A918-4830-9E7D-1F7510E5E605}" dt="2019-10-31T09:24:19.586" v="1662" actId="478"/>
          <ac:spMkLst>
            <pc:docMk/>
            <pc:sldMk cId="1087737759" sldId="318"/>
            <ac:spMk id="52" creationId="{02069319-95E1-48A3-A0D1-5A0CF379AB45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53" creationId="{8D3D80B2-0C60-4096-B5EF-3C5687ACBFDD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54" creationId="{FE4853CE-2EFD-480B-AA58-A136ABB79DEC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55" creationId="{DC078870-248A-43B3-9AE5-B611128E6CA9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56" creationId="{C0A968B0-0426-4F4C-BC69-6C97A220FB60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57" creationId="{6C69E691-C78B-49EA-8014-1FAF7185486F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58" creationId="{E3299216-0DAF-45CE-B131-216375D08D4D}"/>
          </ac:spMkLst>
        </pc:spChg>
        <pc:spChg chg="add mod">
          <ac:chgData name="Julien Di Giulio" userId="29ea92b9-42a5-43c6-8cb6-d9750d67352e" providerId="ADAL" clId="{6E5E5FC2-A918-4830-9E7D-1F7510E5E605}" dt="2019-10-31T09:28:22.420" v="1784" actId="1076"/>
          <ac:spMkLst>
            <pc:docMk/>
            <pc:sldMk cId="1087737759" sldId="318"/>
            <ac:spMk id="61" creationId="{1A95E4F5-2A65-45C7-B20F-0E9B07D0D4E7}"/>
          </ac:spMkLst>
        </pc:spChg>
        <pc:spChg chg="add mod">
          <ac:chgData name="Julien Di Giulio" userId="29ea92b9-42a5-43c6-8cb6-d9750d67352e" providerId="ADAL" clId="{6E5E5FC2-A918-4830-9E7D-1F7510E5E605}" dt="2019-11-05T08:47:35.596" v="16172" actId="6549"/>
          <ac:spMkLst>
            <pc:docMk/>
            <pc:sldMk cId="1087737759" sldId="318"/>
            <ac:spMk id="62" creationId="{C360459F-2B04-411D-8FB8-FD8B8A0DCF41}"/>
          </ac:spMkLst>
        </pc:spChg>
        <pc:graphicFrameChg chg="add mod modGraphic">
          <ac:chgData name="Julien Di Giulio" userId="29ea92b9-42a5-43c6-8cb6-d9750d67352e" providerId="ADAL" clId="{6E5E5FC2-A918-4830-9E7D-1F7510E5E605}" dt="2019-10-31T09:11:18.071" v="1390" actId="1076"/>
          <ac:graphicFrameMkLst>
            <pc:docMk/>
            <pc:sldMk cId="1087737759" sldId="318"/>
            <ac:graphicFrameMk id="5" creationId="{61F09CB1-4594-47A7-BCC8-94D10C55E616}"/>
          </ac:graphicFrameMkLst>
        </pc:graphicFrameChg>
        <pc:graphicFrameChg chg="add mod modGraphic">
          <ac:chgData name="Julien Di Giulio" userId="29ea92b9-42a5-43c6-8cb6-d9750d67352e" providerId="ADAL" clId="{6E5E5FC2-A918-4830-9E7D-1F7510E5E605}" dt="2019-10-31T09:10:36.308" v="1384" actId="20577"/>
          <ac:graphicFrameMkLst>
            <pc:docMk/>
            <pc:sldMk cId="1087737759" sldId="318"/>
            <ac:graphicFrameMk id="7" creationId="{505432AC-B74A-4B9D-B4B7-9ACBF2531556}"/>
          </ac:graphicFrameMkLst>
        </pc:graphicFrameChg>
        <pc:graphicFrameChg chg="add mod modGraphic">
          <ac:chgData name="Julien Di Giulio" userId="29ea92b9-42a5-43c6-8cb6-d9750d67352e" providerId="ADAL" clId="{6E5E5FC2-A918-4830-9E7D-1F7510E5E605}" dt="2019-10-31T09:12:05.838" v="1395" actId="1076"/>
          <ac:graphicFrameMkLst>
            <pc:docMk/>
            <pc:sldMk cId="1087737759" sldId="318"/>
            <ac:graphicFrameMk id="8" creationId="{F12D4B43-6EE4-498B-89D1-BE9C8B7DABF0}"/>
          </ac:graphicFrameMkLst>
        </pc:graphicFrameChg>
        <pc:graphicFrameChg chg="add mod modGraphic">
          <ac:chgData name="Julien Di Giulio" userId="29ea92b9-42a5-43c6-8cb6-d9750d67352e" providerId="ADAL" clId="{6E5E5FC2-A918-4830-9E7D-1F7510E5E605}" dt="2019-10-31T09:11:18.071" v="1390" actId="1076"/>
          <ac:graphicFrameMkLst>
            <pc:docMk/>
            <pc:sldMk cId="1087737759" sldId="318"/>
            <ac:graphicFrameMk id="12" creationId="{C10A12D3-0846-4301-AC6D-EC725030C887}"/>
          </ac:graphicFrameMkLst>
        </pc:graphicFrameChg>
        <pc:graphicFrameChg chg="add mod modGraphic">
          <ac:chgData name="Julien Di Giulio" userId="29ea92b9-42a5-43c6-8cb6-d9750d67352e" providerId="ADAL" clId="{6E5E5FC2-A918-4830-9E7D-1F7510E5E605}" dt="2019-10-31T09:11:08.571" v="1389" actId="1076"/>
          <ac:graphicFrameMkLst>
            <pc:docMk/>
            <pc:sldMk cId="1087737759" sldId="318"/>
            <ac:graphicFrameMk id="14" creationId="{7F7D22A5-36A3-49BC-9595-ABC0E2CF23BC}"/>
          </ac:graphicFrameMkLst>
        </pc:graphicFrameChg>
        <pc:graphicFrameChg chg="add mod modGraphic">
          <ac:chgData name="Julien Di Giulio" userId="29ea92b9-42a5-43c6-8cb6-d9750d67352e" providerId="ADAL" clId="{6E5E5FC2-A918-4830-9E7D-1F7510E5E605}" dt="2019-10-31T09:11:18.071" v="1390" actId="1076"/>
          <ac:graphicFrameMkLst>
            <pc:docMk/>
            <pc:sldMk cId="1087737759" sldId="318"/>
            <ac:graphicFrameMk id="16" creationId="{F86FF576-C1C0-48E6-B3B0-425AE956F299}"/>
          </ac:graphicFrameMkLst>
        </pc:graphicFrameChg>
        <pc:graphicFrameChg chg="add mod">
          <ac:chgData name="Julien Di Giulio" userId="29ea92b9-42a5-43c6-8cb6-d9750d67352e" providerId="ADAL" clId="{6E5E5FC2-A918-4830-9E7D-1F7510E5E605}" dt="2019-10-31T09:12:05.838" v="1395" actId="1076"/>
          <ac:graphicFrameMkLst>
            <pc:docMk/>
            <pc:sldMk cId="1087737759" sldId="318"/>
            <ac:graphicFrameMk id="20" creationId="{8E66C07F-8607-4F1B-841A-BF9597A1E004}"/>
          </ac:graphicFrameMkLst>
        </pc:graphicFrameChg>
        <pc:graphicFrameChg chg="add mod modGraphic">
          <ac:chgData name="Julien Di Giulio" userId="29ea92b9-42a5-43c6-8cb6-d9750d67352e" providerId="ADAL" clId="{6E5E5FC2-A918-4830-9E7D-1F7510E5E605}" dt="2019-10-31T09:25:23.275" v="1669" actId="1076"/>
          <ac:graphicFrameMkLst>
            <pc:docMk/>
            <pc:sldMk cId="1087737759" sldId="318"/>
            <ac:graphicFrameMk id="21" creationId="{CFCBB2C8-DE34-4F77-8473-CF22AC0ECD2A}"/>
          </ac:graphicFrameMkLst>
        </pc:graphicFrameChg>
        <pc:cxnChg chg="add mod ord">
          <ac:chgData name="Julien Di Giulio" userId="29ea92b9-42a5-43c6-8cb6-d9750d67352e" providerId="ADAL" clId="{6E5E5FC2-A918-4830-9E7D-1F7510E5E605}" dt="2019-10-31T09:13:44.841" v="1408" actId="167"/>
          <ac:cxnSpMkLst>
            <pc:docMk/>
            <pc:sldMk cId="1087737759" sldId="318"/>
            <ac:cxnSpMk id="24" creationId="{850789E7-7D24-4B02-B58A-BCF849D0F95E}"/>
          </ac:cxnSpMkLst>
        </pc:cxnChg>
        <pc:cxnChg chg="add mod">
          <ac:chgData name="Julien Di Giulio" userId="29ea92b9-42a5-43c6-8cb6-d9750d67352e" providerId="ADAL" clId="{6E5E5FC2-A918-4830-9E7D-1F7510E5E605}" dt="2019-10-31T09:14:01.899" v="1412" actId="14100"/>
          <ac:cxnSpMkLst>
            <pc:docMk/>
            <pc:sldMk cId="1087737759" sldId="318"/>
            <ac:cxnSpMk id="26" creationId="{9E92688F-0B74-4CAE-9F6D-C14B283053F3}"/>
          </ac:cxnSpMkLst>
        </pc:cxnChg>
        <pc:cxnChg chg="add mod">
          <ac:chgData name="Julien Di Giulio" userId="29ea92b9-42a5-43c6-8cb6-d9750d67352e" providerId="ADAL" clId="{6E5E5FC2-A918-4830-9E7D-1F7510E5E605}" dt="2019-10-31T09:25:23.275" v="1669" actId="1076"/>
          <ac:cxnSpMkLst>
            <pc:docMk/>
            <pc:sldMk cId="1087737759" sldId="318"/>
            <ac:cxnSpMk id="29" creationId="{3E03BD87-254E-4053-8B55-97F10D4A1929}"/>
          </ac:cxnSpMkLst>
        </pc:cxnChg>
        <pc:cxnChg chg="add mod ord">
          <ac:chgData name="Julien Di Giulio" userId="29ea92b9-42a5-43c6-8cb6-d9750d67352e" providerId="ADAL" clId="{6E5E5FC2-A918-4830-9E7D-1F7510E5E605}" dt="2019-10-31T09:25:18.689" v="1668" actId="1076"/>
          <ac:cxnSpMkLst>
            <pc:docMk/>
            <pc:sldMk cId="1087737759" sldId="318"/>
            <ac:cxnSpMk id="34" creationId="{C5D85FFA-AC7F-4304-9DD8-7F170056FDAE}"/>
          </ac:cxnSpMkLst>
        </pc:cxnChg>
      </pc:sldChg>
      <pc:sldChg chg="addSp delSp modSp add modAnim">
        <pc:chgData name="Julien Di Giulio" userId="29ea92b9-42a5-43c6-8cb6-d9750d67352e" providerId="ADAL" clId="{6E5E5FC2-A918-4830-9E7D-1F7510E5E605}" dt="2019-11-05T08:48:59.658" v="16182"/>
        <pc:sldMkLst>
          <pc:docMk/>
          <pc:sldMk cId="3101807476" sldId="319"/>
        </pc:sldMkLst>
        <pc:spChg chg="del">
          <ac:chgData name="Julien Di Giulio" userId="29ea92b9-42a5-43c6-8cb6-d9750d67352e" providerId="ADAL" clId="{6E5E5FC2-A918-4830-9E7D-1F7510E5E605}" dt="2019-10-31T09:38:50.212" v="2035" actId="478"/>
          <ac:spMkLst>
            <pc:docMk/>
            <pc:sldMk cId="3101807476" sldId="319"/>
            <ac:spMk id="2" creationId="{083CF05F-D9D6-4427-A4E4-F372E67E907A}"/>
          </ac:spMkLst>
        </pc:spChg>
        <pc:spChg chg="del">
          <ac:chgData name="Julien Di Giulio" userId="29ea92b9-42a5-43c6-8cb6-d9750d67352e" providerId="ADAL" clId="{6E5E5FC2-A918-4830-9E7D-1F7510E5E605}" dt="2019-10-31T09:38:48.531" v="2034" actId="478"/>
          <ac:spMkLst>
            <pc:docMk/>
            <pc:sldMk cId="3101807476" sldId="319"/>
            <ac:spMk id="3" creationId="{B9C6B1A5-28A9-4E97-BA39-5BA6C5DD2B83}"/>
          </ac:spMkLst>
        </pc:spChg>
        <pc:spChg chg="add mod">
          <ac:chgData name="Julien Di Giulio" userId="29ea92b9-42a5-43c6-8cb6-d9750d67352e" providerId="ADAL" clId="{6E5E5FC2-A918-4830-9E7D-1F7510E5E605}" dt="2019-10-31T12:41:42.732" v="3118" actId="1076"/>
          <ac:spMkLst>
            <pc:docMk/>
            <pc:sldMk cId="3101807476" sldId="319"/>
            <ac:spMk id="6" creationId="{C625ADA5-631B-4924-AECA-3537F1587CFA}"/>
          </ac:spMkLst>
        </pc:spChg>
        <pc:spChg chg="add mod">
          <ac:chgData name="Julien Di Giulio" userId="29ea92b9-42a5-43c6-8cb6-d9750d67352e" providerId="ADAL" clId="{6E5E5FC2-A918-4830-9E7D-1F7510E5E605}" dt="2019-10-31T12:42:13.777" v="3136" actId="1076"/>
          <ac:spMkLst>
            <pc:docMk/>
            <pc:sldMk cId="3101807476" sldId="319"/>
            <ac:spMk id="7" creationId="{D49548C6-623F-4D7D-97EE-ACC2DF6121F3}"/>
          </ac:spMkLst>
        </pc:spChg>
        <pc:spChg chg="add mod">
          <ac:chgData name="Julien Di Giulio" userId="29ea92b9-42a5-43c6-8cb6-d9750d67352e" providerId="ADAL" clId="{6E5E5FC2-A918-4830-9E7D-1F7510E5E605}" dt="2019-10-31T12:41:42.732" v="3118" actId="1076"/>
          <ac:spMkLst>
            <pc:docMk/>
            <pc:sldMk cId="3101807476" sldId="319"/>
            <ac:spMk id="9" creationId="{78D69C4D-265E-472A-88EE-0676DEECED02}"/>
          </ac:spMkLst>
        </pc:spChg>
        <pc:spChg chg="add mod">
          <ac:chgData name="Julien Di Giulio" userId="29ea92b9-42a5-43c6-8cb6-d9750d67352e" providerId="ADAL" clId="{6E5E5FC2-A918-4830-9E7D-1F7510E5E605}" dt="2019-10-31T12:42:02.414" v="3135" actId="20577"/>
          <ac:spMkLst>
            <pc:docMk/>
            <pc:sldMk cId="3101807476" sldId="319"/>
            <ac:spMk id="10" creationId="{7F3F053A-D547-4F4D-A102-8CD7B33C71F6}"/>
          </ac:spMkLst>
        </pc:spChg>
        <pc:graphicFrameChg chg="add mod">
          <ac:chgData name="Julien Di Giulio" userId="29ea92b9-42a5-43c6-8cb6-d9750d67352e" providerId="ADAL" clId="{6E5E5FC2-A918-4830-9E7D-1F7510E5E605}" dt="2019-10-31T12:41:42.732" v="3118" actId="1076"/>
          <ac:graphicFrameMkLst>
            <pc:docMk/>
            <pc:sldMk cId="3101807476" sldId="319"/>
            <ac:graphicFrameMk id="5" creationId="{446DE8CD-C876-4138-8AB8-79FF48C876F5}"/>
          </ac:graphicFrameMkLst>
        </pc:graphicFrameChg>
        <pc:picChg chg="add mod">
          <ac:chgData name="Julien Di Giulio" userId="29ea92b9-42a5-43c6-8cb6-d9750d67352e" providerId="ADAL" clId="{6E5E5FC2-A918-4830-9E7D-1F7510E5E605}" dt="2019-10-31T12:42:13.777" v="3136" actId="1076"/>
          <ac:picMkLst>
            <pc:docMk/>
            <pc:sldMk cId="3101807476" sldId="319"/>
            <ac:picMk id="8" creationId="{2E2A8A2E-3012-41CF-91FD-4CF69537F6C4}"/>
          </ac:picMkLst>
        </pc:picChg>
      </pc:sldChg>
      <pc:sldChg chg="addSp delSp modSp add">
        <pc:chgData name="Julien Di Giulio" userId="29ea92b9-42a5-43c6-8cb6-d9750d67352e" providerId="ADAL" clId="{6E5E5FC2-A918-4830-9E7D-1F7510E5E605}" dt="2019-10-31T14:57:30.282" v="6561" actId="478"/>
        <pc:sldMkLst>
          <pc:docMk/>
          <pc:sldMk cId="2503822293" sldId="320"/>
        </pc:sldMkLst>
        <pc:spChg chg="del">
          <ac:chgData name="Julien Di Giulio" userId="29ea92b9-42a5-43c6-8cb6-d9750d67352e" providerId="ADAL" clId="{6E5E5FC2-A918-4830-9E7D-1F7510E5E605}" dt="2019-10-31T12:42:26.457" v="3138" actId="478"/>
          <ac:spMkLst>
            <pc:docMk/>
            <pc:sldMk cId="2503822293" sldId="320"/>
            <ac:spMk id="2" creationId="{9F5E3BC1-B404-40A5-81B1-5B043E0D9C04}"/>
          </ac:spMkLst>
        </pc:spChg>
        <pc:spChg chg="del">
          <ac:chgData name="Julien Di Giulio" userId="29ea92b9-42a5-43c6-8cb6-d9750d67352e" providerId="ADAL" clId="{6E5E5FC2-A918-4830-9E7D-1F7510E5E605}" dt="2019-10-31T12:42:27.304" v="3139" actId="478"/>
          <ac:spMkLst>
            <pc:docMk/>
            <pc:sldMk cId="2503822293" sldId="320"/>
            <ac:spMk id="3" creationId="{DAF12A7C-60CD-4954-A3CF-6DB9DB17207B}"/>
          </ac:spMkLst>
        </pc:spChg>
        <pc:spChg chg="del mod">
          <ac:chgData name="Julien Di Giulio" userId="29ea92b9-42a5-43c6-8cb6-d9750d67352e" providerId="ADAL" clId="{6E5E5FC2-A918-4830-9E7D-1F7510E5E605}" dt="2019-10-31T13:51:38.717" v="4490" actId="478"/>
          <ac:spMkLst>
            <pc:docMk/>
            <pc:sldMk cId="2503822293" sldId="320"/>
            <ac:spMk id="4" creationId="{B738ECF5-F220-48B0-806C-0B4ED29D3386}"/>
          </ac:spMkLst>
        </pc:spChg>
        <pc:spChg chg="add mod">
          <ac:chgData name="Julien Di Giulio" userId="29ea92b9-42a5-43c6-8cb6-d9750d67352e" providerId="ADAL" clId="{6E5E5FC2-A918-4830-9E7D-1F7510E5E605}" dt="2019-10-31T13:44:21.698" v="4421" actId="1076"/>
          <ac:spMkLst>
            <pc:docMk/>
            <pc:sldMk cId="2503822293" sldId="320"/>
            <ac:spMk id="5" creationId="{C2E8D74E-62C1-496B-BFB9-528AA111773E}"/>
          </ac:spMkLst>
        </pc:spChg>
        <pc:spChg chg="add mod">
          <ac:chgData name="Julien Di Giulio" userId="29ea92b9-42a5-43c6-8cb6-d9750d67352e" providerId="ADAL" clId="{6E5E5FC2-A918-4830-9E7D-1F7510E5E605}" dt="2019-10-31T13:53:27.091" v="4505" actId="14100"/>
          <ac:spMkLst>
            <pc:docMk/>
            <pc:sldMk cId="2503822293" sldId="320"/>
            <ac:spMk id="6" creationId="{DB81A2AF-5063-46CF-8C4C-46CF511D2BC9}"/>
          </ac:spMkLst>
        </pc:spChg>
        <pc:spChg chg="add del">
          <ac:chgData name="Julien Di Giulio" userId="29ea92b9-42a5-43c6-8cb6-d9750d67352e" providerId="ADAL" clId="{6E5E5FC2-A918-4830-9E7D-1F7510E5E605}" dt="2019-10-31T12:45:10.489" v="3173"/>
          <ac:spMkLst>
            <pc:docMk/>
            <pc:sldMk cId="2503822293" sldId="320"/>
            <ac:spMk id="7" creationId="{B5A8289A-DCF1-4A1A-8A80-06847B44D07D}"/>
          </ac:spMkLst>
        </pc:spChg>
        <pc:spChg chg="add mod">
          <ac:chgData name="Julien Di Giulio" userId="29ea92b9-42a5-43c6-8cb6-d9750d67352e" providerId="ADAL" clId="{6E5E5FC2-A918-4830-9E7D-1F7510E5E605}" dt="2019-10-31T13:46:47.461" v="4436" actId="1076"/>
          <ac:spMkLst>
            <pc:docMk/>
            <pc:sldMk cId="2503822293" sldId="320"/>
            <ac:spMk id="9" creationId="{EE08B08D-4735-496B-B5AA-1A38E5789E5F}"/>
          </ac:spMkLst>
        </pc:spChg>
        <pc:spChg chg="add mod">
          <ac:chgData name="Julien Di Giulio" userId="29ea92b9-42a5-43c6-8cb6-d9750d67352e" providerId="ADAL" clId="{6E5E5FC2-A918-4830-9E7D-1F7510E5E605}" dt="2019-10-31T13:46:47.461" v="4436" actId="1076"/>
          <ac:spMkLst>
            <pc:docMk/>
            <pc:sldMk cId="2503822293" sldId="320"/>
            <ac:spMk id="10" creationId="{A195ED3A-A4E7-4569-ABBC-669C8376A6F3}"/>
          </ac:spMkLst>
        </pc:spChg>
        <pc:spChg chg="add del mod">
          <ac:chgData name="Julien Di Giulio" userId="29ea92b9-42a5-43c6-8cb6-d9750d67352e" providerId="ADAL" clId="{6E5E5FC2-A918-4830-9E7D-1F7510E5E605}" dt="2019-10-31T12:52:56.322" v="3382" actId="478"/>
          <ac:spMkLst>
            <pc:docMk/>
            <pc:sldMk cId="2503822293" sldId="320"/>
            <ac:spMk id="11" creationId="{D13928B2-A31F-42E4-9217-3168FE591583}"/>
          </ac:spMkLst>
        </pc:spChg>
        <pc:spChg chg="add mod">
          <ac:chgData name="Julien Di Giulio" userId="29ea92b9-42a5-43c6-8cb6-d9750d67352e" providerId="ADAL" clId="{6E5E5FC2-A918-4830-9E7D-1F7510E5E605}" dt="2019-10-31T13:46:47.461" v="4436" actId="1076"/>
          <ac:spMkLst>
            <pc:docMk/>
            <pc:sldMk cId="2503822293" sldId="320"/>
            <ac:spMk id="12" creationId="{125FBE08-EF7F-449F-B02F-8D15C70E41B8}"/>
          </ac:spMkLst>
        </pc:spChg>
        <pc:spChg chg="add mod">
          <ac:chgData name="Julien Di Giulio" userId="29ea92b9-42a5-43c6-8cb6-d9750d67352e" providerId="ADAL" clId="{6E5E5FC2-A918-4830-9E7D-1F7510E5E605}" dt="2019-10-31T13:46:47.461" v="4436" actId="1076"/>
          <ac:spMkLst>
            <pc:docMk/>
            <pc:sldMk cId="2503822293" sldId="320"/>
            <ac:spMk id="13" creationId="{C9A2B87B-82F0-44B4-857B-940EF05B8237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14" creationId="{21C1DFAC-67EF-4EA6-8727-B63630CC2821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15" creationId="{354C7EAF-055D-4FE5-8437-6BB2EC10D0C6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16" creationId="{BB196DE9-DC68-48E1-928F-CF41FD30D394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17" creationId="{B40420FE-E0DE-4FBC-8E93-9E1ED4975FB0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18" creationId="{DB2D676F-663F-419E-8F06-73312A5B48C1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19" creationId="{80FC8555-3D8D-4BCB-9ABD-18C41B0EC27B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20" creationId="{2607DDF0-3093-4146-9FE6-421D966093AC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21" creationId="{86C8E909-DE44-4A47-905E-4D9D29D48EA3}"/>
          </ac:spMkLst>
        </pc:spChg>
        <pc:spChg chg="add del mod">
          <ac:chgData name="Julien Di Giulio" userId="29ea92b9-42a5-43c6-8cb6-d9750d67352e" providerId="ADAL" clId="{6E5E5FC2-A918-4830-9E7D-1F7510E5E605}" dt="2019-10-31T13:25:22.398" v="3540" actId="478"/>
          <ac:spMkLst>
            <pc:docMk/>
            <pc:sldMk cId="2503822293" sldId="320"/>
            <ac:spMk id="22" creationId="{4F92AE11-9D14-4218-BBFD-10DB003B03BA}"/>
          </ac:spMkLst>
        </pc:spChg>
        <pc:spChg chg="add del mod">
          <ac:chgData name="Julien Di Giulio" userId="29ea92b9-42a5-43c6-8cb6-d9750d67352e" providerId="ADAL" clId="{6E5E5FC2-A918-4830-9E7D-1F7510E5E605}" dt="2019-10-31T13:25:22.398" v="3540" actId="478"/>
          <ac:spMkLst>
            <pc:docMk/>
            <pc:sldMk cId="2503822293" sldId="320"/>
            <ac:spMk id="23" creationId="{8ED064B5-C976-4D8F-90B3-12C8310017DC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24" creationId="{3508B097-45E0-4F90-AD6E-11AF1A0D9117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25" creationId="{3AA8D361-F3B5-4E58-9D7B-3688818A518B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26" creationId="{22F5E164-887E-4078-9851-FEECD11B1AD9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27" creationId="{8E40D642-85B3-443B-96D9-3865C53374A8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28" creationId="{C409652C-0393-4729-9B0E-5B52FC41BD48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29" creationId="{B27B7981-BE2A-4F5C-9FC1-1114160E42AE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30" creationId="{A39C3362-9B94-4279-A291-0D1FF82DBEFF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31" creationId="{1EA60422-40C0-45F2-AFDD-16F18FB6CC81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32" creationId="{309065DA-3889-4E8F-AF5A-8EF623BA9CB5}"/>
          </ac:spMkLst>
        </pc:spChg>
        <pc:spChg chg="add mod">
          <ac:chgData name="Julien Di Giulio" userId="29ea92b9-42a5-43c6-8cb6-d9750d67352e" providerId="ADAL" clId="{6E5E5FC2-A918-4830-9E7D-1F7510E5E605}" dt="2019-10-31T13:38:21.573" v="4017" actId="113"/>
          <ac:spMkLst>
            <pc:docMk/>
            <pc:sldMk cId="2503822293" sldId="320"/>
            <ac:spMk id="33" creationId="{F5C53780-2CE3-49E3-9C6F-2E660C67857B}"/>
          </ac:spMkLst>
        </pc:spChg>
        <pc:spChg chg="add del">
          <ac:chgData name="Julien Di Giulio" userId="29ea92b9-42a5-43c6-8cb6-d9750d67352e" providerId="ADAL" clId="{6E5E5FC2-A918-4830-9E7D-1F7510E5E605}" dt="2019-10-31T13:30:20.342" v="3635"/>
          <ac:spMkLst>
            <pc:docMk/>
            <pc:sldMk cId="2503822293" sldId="320"/>
            <ac:spMk id="34" creationId="{624D2F91-D968-4A27-9EF5-6C1243D6DFEB}"/>
          </ac:spMkLst>
        </pc:spChg>
        <pc:spChg chg="add del">
          <ac:chgData name="Julien Di Giulio" userId="29ea92b9-42a5-43c6-8cb6-d9750d67352e" providerId="ADAL" clId="{6E5E5FC2-A918-4830-9E7D-1F7510E5E605}" dt="2019-10-31T13:30:24.803" v="3637"/>
          <ac:spMkLst>
            <pc:docMk/>
            <pc:sldMk cId="2503822293" sldId="320"/>
            <ac:spMk id="35" creationId="{1F4F7119-146C-4EBE-8E0C-C1BCEEAFA932}"/>
          </ac:spMkLst>
        </pc:spChg>
        <pc:spChg chg="add mod">
          <ac:chgData name="Julien Di Giulio" userId="29ea92b9-42a5-43c6-8cb6-d9750d67352e" providerId="ADAL" clId="{6E5E5FC2-A918-4830-9E7D-1F7510E5E605}" dt="2019-10-31T13:46:22.652" v="4433" actId="207"/>
          <ac:spMkLst>
            <pc:docMk/>
            <pc:sldMk cId="2503822293" sldId="320"/>
            <ac:spMk id="36" creationId="{D45FCB23-35F8-4528-A8D6-AC864E6B5531}"/>
          </ac:spMkLst>
        </pc:spChg>
        <pc:spChg chg="add del mod">
          <ac:chgData name="Julien Di Giulio" userId="29ea92b9-42a5-43c6-8cb6-d9750d67352e" providerId="ADAL" clId="{6E5E5FC2-A918-4830-9E7D-1F7510E5E605}" dt="2019-10-31T13:46:31.334" v="4434" actId="207"/>
          <ac:spMkLst>
            <pc:docMk/>
            <pc:sldMk cId="2503822293" sldId="320"/>
            <ac:spMk id="37" creationId="{C10EE276-E0D2-47FB-B1D7-B1B26F6D2067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38" creationId="{D812A049-62EA-49CE-ACAB-865FA3A3FB94}"/>
          </ac:spMkLst>
        </pc:spChg>
        <pc:spChg chg="add mod">
          <ac:chgData name="Julien Di Giulio" userId="29ea92b9-42a5-43c6-8cb6-d9750d67352e" providerId="ADAL" clId="{6E5E5FC2-A918-4830-9E7D-1F7510E5E605}" dt="2019-10-31T13:46:22.652" v="4433" actId="207"/>
          <ac:spMkLst>
            <pc:docMk/>
            <pc:sldMk cId="2503822293" sldId="320"/>
            <ac:spMk id="39" creationId="{6361A4AC-7D56-4973-B3C8-B9DEF6E9C56C}"/>
          </ac:spMkLst>
        </pc:spChg>
        <pc:spChg chg="add mod">
          <ac:chgData name="Julien Di Giulio" userId="29ea92b9-42a5-43c6-8cb6-d9750d67352e" providerId="ADAL" clId="{6E5E5FC2-A918-4830-9E7D-1F7510E5E605}" dt="2019-10-31T13:46:22.652" v="4433" actId="207"/>
          <ac:spMkLst>
            <pc:docMk/>
            <pc:sldMk cId="2503822293" sldId="320"/>
            <ac:spMk id="40" creationId="{3B8D729B-FAF9-43F7-984C-D1C9782B0E20}"/>
          </ac:spMkLst>
        </pc:spChg>
        <pc:spChg chg="add mod">
          <ac:chgData name="Julien Di Giulio" userId="29ea92b9-42a5-43c6-8cb6-d9750d67352e" providerId="ADAL" clId="{6E5E5FC2-A918-4830-9E7D-1F7510E5E605}" dt="2019-10-31T13:46:22.652" v="4433" actId="207"/>
          <ac:spMkLst>
            <pc:docMk/>
            <pc:sldMk cId="2503822293" sldId="320"/>
            <ac:spMk id="41" creationId="{B2355EF5-01A2-4E45-ACD1-88C2F1F804D4}"/>
          </ac:spMkLst>
        </pc:spChg>
        <pc:spChg chg="add mod">
          <ac:chgData name="Julien Di Giulio" userId="29ea92b9-42a5-43c6-8cb6-d9750d67352e" providerId="ADAL" clId="{6E5E5FC2-A918-4830-9E7D-1F7510E5E605}" dt="2019-10-31T13:46:22.652" v="4433" actId="207"/>
          <ac:spMkLst>
            <pc:docMk/>
            <pc:sldMk cId="2503822293" sldId="320"/>
            <ac:spMk id="42" creationId="{1520C4EE-8289-4656-A3D1-D4ED4D7AFA84}"/>
          </ac:spMkLst>
        </pc:spChg>
        <pc:spChg chg="add mod">
          <ac:chgData name="Julien Di Giulio" userId="29ea92b9-42a5-43c6-8cb6-d9750d67352e" providerId="ADAL" clId="{6E5E5FC2-A918-4830-9E7D-1F7510E5E605}" dt="2019-10-31T13:46:31.334" v="4434" actId="207"/>
          <ac:spMkLst>
            <pc:docMk/>
            <pc:sldMk cId="2503822293" sldId="320"/>
            <ac:spMk id="43" creationId="{D98BB95B-70FF-4D1E-A3E9-7A492DCDB21D}"/>
          </ac:spMkLst>
        </pc:spChg>
        <pc:spChg chg="add mod">
          <ac:chgData name="Julien Di Giulio" userId="29ea92b9-42a5-43c6-8cb6-d9750d67352e" providerId="ADAL" clId="{6E5E5FC2-A918-4830-9E7D-1F7510E5E605}" dt="2019-10-31T13:46:31.334" v="4434" actId="207"/>
          <ac:spMkLst>
            <pc:docMk/>
            <pc:sldMk cId="2503822293" sldId="320"/>
            <ac:spMk id="44" creationId="{C528CFB6-3CE0-48EA-A6BC-26C2775888EC}"/>
          </ac:spMkLst>
        </pc:spChg>
        <pc:spChg chg="add mod">
          <ac:chgData name="Julien Di Giulio" userId="29ea92b9-42a5-43c6-8cb6-d9750d67352e" providerId="ADAL" clId="{6E5E5FC2-A918-4830-9E7D-1F7510E5E605}" dt="2019-10-31T13:46:31.334" v="4434" actId="207"/>
          <ac:spMkLst>
            <pc:docMk/>
            <pc:sldMk cId="2503822293" sldId="320"/>
            <ac:spMk id="45" creationId="{01EFD388-E724-4714-BBC1-B1DDE14EDAA7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46" creationId="{3783FB72-D535-4DB6-AB09-B1B5B54CB3BB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47" creationId="{D06506DF-40C5-455B-B980-052B8738DD6F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48" creationId="{C9098F76-441C-471C-8578-709FA01D7B41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49" creationId="{496BA31B-F633-463A-A998-E7641E75C542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50" creationId="{EF4FC808-F513-4207-9D7E-65679B8EAEBF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51" creationId="{8EEF979F-321C-4CA3-AA94-4D1FCE5D9B17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52" creationId="{C0AF7EAC-A40A-4AE6-BB6C-93C21B73B57F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53" creationId="{8C413BFD-C83F-4DAE-B829-757CA390D1E2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54" creationId="{36CC89DF-9A5A-4791-8CB0-03DA751D0591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55" creationId="{DCA6A12F-A49E-4EDA-8D5B-E307C876FD84}"/>
          </ac:spMkLst>
        </pc:spChg>
        <pc:spChg chg="add mod">
          <ac:chgData name="Julien Di Giulio" userId="29ea92b9-42a5-43c6-8cb6-d9750d67352e" providerId="ADAL" clId="{6E5E5FC2-A918-4830-9E7D-1F7510E5E605}" dt="2019-10-31T13:47:03.742" v="4437" actId="207"/>
          <ac:spMkLst>
            <pc:docMk/>
            <pc:sldMk cId="2503822293" sldId="320"/>
            <ac:spMk id="56" creationId="{A82742F7-F8BF-4223-8965-D48FC4859D34}"/>
          </ac:spMkLst>
        </pc:spChg>
        <pc:spChg chg="add del mod">
          <ac:chgData name="Julien Di Giulio" userId="29ea92b9-42a5-43c6-8cb6-d9750d67352e" providerId="ADAL" clId="{6E5E5FC2-A918-4830-9E7D-1F7510E5E605}" dt="2019-10-31T14:57:30.282" v="6561" actId="478"/>
          <ac:spMkLst>
            <pc:docMk/>
            <pc:sldMk cId="2503822293" sldId="320"/>
            <ac:spMk id="116" creationId="{91D6AC13-823E-4D38-B581-CCA00C1D8D14}"/>
          </ac:spMkLst>
        </pc:spChg>
        <pc:spChg chg="add mod">
          <ac:chgData name="Julien Di Giulio" userId="29ea92b9-42a5-43c6-8cb6-d9750d67352e" providerId="ADAL" clId="{6E5E5FC2-A918-4830-9E7D-1F7510E5E605}" dt="2019-10-31T14:23:58.558" v="5675" actId="164"/>
          <ac:spMkLst>
            <pc:docMk/>
            <pc:sldMk cId="2503822293" sldId="320"/>
            <ac:spMk id="117" creationId="{5CA45D32-A079-46FF-ADB8-DC345AE8C808}"/>
          </ac:spMkLst>
        </pc:spChg>
        <pc:spChg chg="add mod">
          <ac:chgData name="Julien Di Giulio" userId="29ea92b9-42a5-43c6-8cb6-d9750d67352e" providerId="ADAL" clId="{6E5E5FC2-A918-4830-9E7D-1F7510E5E605}" dt="2019-10-31T14:23:58.558" v="5675" actId="164"/>
          <ac:spMkLst>
            <pc:docMk/>
            <pc:sldMk cId="2503822293" sldId="320"/>
            <ac:spMk id="119" creationId="{F8DBF93E-8CEF-4F70-8CBD-06881F0B3C2B}"/>
          </ac:spMkLst>
        </pc:spChg>
        <pc:spChg chg="add mod">
          <ac:chgData name="Julien Di Giulio" userId="29ea92b9-42a5-43c6-8cb6-d9750d67352e" providerId="ADAL" clId="{6E5E5FC2-A918-4830-9E7D-1F7510E5E605}" dt="2019-10-31T14:23:58.558" v="5675" actId="164"/>
          <ac:spMkLst>
            <pc:docMk/>
            <pc:sldMk cId="2503822293" sldId="320"/>
            <ac:spMk id="120" creationId="{ABADC844-0519-4B70-B964-C320B7513AFA}"/>
          </ac:spMkLst>
        </pc:spChg>
        <pc:grpChg chg="add mod">
          <ac:chgData name="Julien Di Giulio" userId="29ea92b9-42a5-43c6-8cb6-d9750d67352e" providerId="ADAL" clId="{6E5E5FC2-A918-4830-9E7D-1F7510E5E605}" dt="2019-10-31T13:49:17.797" v="4459" actId="164"/>
          <ac:grpSpMkLst>
            <pc:docMk/>
            <pc:sldMk cId="2503822293" sldId="320"/>
            <ac:grpSpMk id="73" creationId="{61F39C7D-1CA0-4CDA-A645-CC5FD901014F}"/>
          </ac:grpSpMkLst>
        </pc:grpChg>
        <pc:grpChg chg="add mod">
          <ac:chgData name="Julien Di Giulio" userId="29ea92b9-42a5-43c6-8cb6-d9750d67352e" providerId="ADAL" clId="{6E5E5FC2-A918-4830-9E7D-1F7510E5E605}" dt="2019-10-31T13:49:17.797" v="4459" actId="164"/>
          <ac:grpSpMkLst>
            <pc:docMk/>
            <pc:sldMk cId="2503822293" sldId="320"/>
            <ac:grpSpMk id="78" creationId="{DD041297-8F9E-476E-8120-0E62282AE0F5}"/>
          </ac:grpSpMkLst>
        </pc:grpChg>
        <pc:grpChg chg="add mod">
          <ac:chgData name="Julien Di Giulio" userId="29ea92b9-42a5-43c6-8cb6-d9750d67352e" providerId="ADAL" clId="{6E5E5FC2-A918-4830-9E7D-1F7510E5E605}" dt="2019-10-31T13:51:16.624" v="4487" actId="164"/>
          <ac:grpSpMkLst>
            <pc:docMk/>
            <pc:sldMk cId="2503822293" sldId="320"/>
            <ac:grpSpMk id="105" creationId="{641CDE38-09B1-4DA1-8EF3-0EBED465EAE7}"/>
          </ac:grpSpMkLst>
        </pc:grpChg>
        <pc:grpChg chg="add mod">
          <ac:chgData name="Julien Di Giulio" userId="29ea92b9-42a5-43c6-8cb6-d9750d67352e" providerId="ADAL" clId="{6E5E5FC2-A918-4830-9E7D-1F7510E5E605}" dt="2019-10-31T13:51:16.624" v="4487" actId="164"/>
          <ac:grpSpMkLst>
            <pc:docMk/>
            <pc:sldMk cId="2503822293" sldId="320"/>
            <ac:grpSpMk id="107" creationId="{DC89D3B1-FB29-42B4-A06A-F19123013325}"/>
          </ac:grpSpMkLst>
        </pc:grpChg>
        <pc:grpChg chg="add mod">
          <ac:chgData name="Julien Di Giulio" userId="29ea92b9-42a5-43c6-8cb6-d9750d67352e" providerId="ADAL" clId="{6E5E5FC2-A918-4830-9E7D-1F7510E5E605}" dt="2019-10-31T14:23:58.558" v="5675" actId="164"/>
          <ac:grpSpMkLst>
            <pc:docMk/>
            <pc:sldMk cId="2503822293" sldId="320"/>
            <ac:grpSpMk id="121" creationId="{692F7969-EF99-44DF-B31B-2D22565B1565}"/>
          </ac:grpSpMkLst>
        </pc:grpChg>
        <pc:graphicFrameChg chg="add del mod">
          <ac:chgData name="Julien Di Giulio" userId="29ea92b9-42a5-43c6-8cb6-d9750d67352e" providerId="ADAL" clId="{6E5E5FC2-A918-4830-9E7D-1F7510E5E605}" dt="2019-10-31T12:49:42.796" v="3261" actId="478"/>
          <ac:graphicFrameMkLst>
            <pc:docMk/>
            <pc:sldMk cId="2503822293" sldId="320"/>
            <ac:graphicFrameMk id="8" creationId="{AFB5FA6C-90D4-43C8-9734-50CD37A0D37B}"/>
          </ac:graphicFrameMkLst>
        </pc:graphicFrameChg>
        <pc:picChg chg="add mod">
          <ac:chgData name="Julien Di Giulio" userId="29ea92b9-42a5-43c6-8cb6-d9750d67352e" providerId="ADAL" clId="{6E5E5FC2-A918-4830-9E7D-1F7510E5E605}" dt="2019-10-31T14:23:58.558" v="5675" actId="164"/>
          <ac:picMkLst>
            <pc:docMk/>
            <pc:sldMk cId="2503822293" sldId="320"/>
            <ac:picMk id="118" creationId="{E0D5A938-183F-4BB6-BF7D-0F14314806E9}"/>
          </ac:picMkLst>
        </pc:picChg>
        <pc:cxnChg chg="add del mod">
          <ac:chgData name="Julien Di Giulio" userId="29ea92b9-42a5-43c6-8cb6-d9750d67352e" providerId="ADAL" clId="{6E5E5FC2-A918-4830-9E7D-1F7510E5E605}" dt="2019-10-31T13:47:41.304" v="4442" actId="478"/>
          <ac:cxnSpMkLst>
            <pc:docMk/>
            <pc:sldMk cId="2503822293" sldId="320"/>
            <ac:cxnSpMk id="58" creationId="{17C1D090-FA33-48F7-B9B3-30AE434AEB21}"/>
          </ac:cxnSpMkLst>
        </pc:cxnChg>
        <pc:cxnChg chg="add mod">
          <ac:chgData name="Julien Di Giulio" userId="29ea92b9-42a5-43c6-8cb6-d9750d67352e" providerId="ADAL" clId="{6E5E5FC2-A918-4830-9E7D-1F7510E5E605}" dt="2019-10-31T13:53:31.021" v="4506" actId="14100"/>
          <ac:cxnSpMkLst>
            <pc:docMk/>
            <pc:sldMk cId="2503822293" sldId="320"/>
            <ac:cxnSpMk id="61" creationId="{D2675A60-91C0-4EC3-9886-8A86CB4839C4}"/>
          </ac:cxnSpMkLst>
        </pc:cxnChg>
        <pc:cxnChg chg="add mod">
          <ac:chgData name="Julien Di Giulio" userId="29ea92b9-42a5-43c6-8cb6-d9750d67352e" providerId="ADAL" clId="{6E5E5FC2-A918-4830-9E7D-1F7510E5E605}" dt="2019-10-31T13:48:56.179" v="4456" actId="693"/>
          <ac:cxnSpMkLst>
            <pc:docMk/>
            <pc:sldMk cId="2503822293" sldId="320"/>
            <ac:cxnSpMk id="64" creationId="{441C4248-49B5-4EE3-B548-A46624C35091}"/>
          </ac:cxnSpMkLst>
        </pc:cxnChg>
        <pc:cxnChg chg="add mod">
          <ac:chgData name="Julien Di Giulio" userId="29ea92b9-42a5-43c6-8cb6-d9750d67352e" providerId="ADAL" clId="{6E5E5FC2-A918-4830-9E7D-1F7510E5E605}" dt="2019-10-31T13:48:56.179" v="4456" actId="693"/>
          <ac:cxnSpMkLst>
            <pc:docMk/>
            <pc:sldMk cId="2503822293" sldId="320"/>
            <ac:cxnSpMk id="68" creationId="{953C55A6-0194-4730-A474-D916B54EC7C2}"/>
          </ac:cxnSpMkLst>
        </pc:cxnChg>
        <pc:cxnChg chg="add mod">
          <ac:chgData name="Julien Di Giulio" userId="29ea92b9-42a5-43c6-8cb6-d9750d67352e" providerId="ADAL" clId="{6E5E5FC2-A918-4830-9E7D-1F7510E5E605}" dt="2019-10-31T13:48:56.179" v="4456" actId="693"/>
          <ac:cxnSpMkLst>
            <pc:docMk/>
            <pc:sldMk cId="2503822293" sldId="320"/>
            <ac:cxnSpMk id="71" creationId="{CB1A3352-C087-43E0-9088-E4A8E15FD841}"/>
          </ac:cxnSpMkLst>
        </pc:cxnChg>
        <pc:cxnChg chg="add mod">
          <ac:chgData name="Julien Di Giulio" userId="29ea92b9-42a5-43c6-8cb6-d9750d67352e" providerId="ADAL" clId="{6E5E5FC2-A918-4830-9E7D-1F7510E5E605}" dt="2019-10-31T13:49:24.232" v="4460" actId="108"/>
          <ac:cxnSpMkLst>
            <pc:docMk/>
            <pc:sldMk cId="2503822293" sldId="320"/>
            <ac:cxnSpMk id="75" creationId="{C9952C7E-01E9-44A8-B222-A5FFA2F94094}"/>
          </ac:cxnSpMkLst>
        </pc:cxnChg>
        <pc:cxnChg chg="add mod">
          <ac:chgData name="Julien Di Giulio" userId="29ea92b9-42a5-43c6-8cb6-d9750d67352e" providerId="ADAL" clId="{6E5E5FC2-A918-4830-9E7D-1F7510E5E605}" dt="2019-10-31T13:49:28.881" v="4461" actId="108"/>
          <ac:cxnSpMkLst>
            <pc:docMk/>
            <pc:sldMk cId="2503822293" sldId="320"/>
            <ac:cxnSpMk id="77" creationId="{EFC59D87-DD14-40D9-BA91-D5D6FA7DB41F}"/>
          </ac:cxnSpMkLst>
        </pc:cxnChg>
        <pc:cxnChg chg="add mod">
          <ac:chgData name="Julien Di Giulio" userId="29ea92b9-42a5-43c6-8cb6-d9750d67352e" providerId="ADAL" clId="{6E5E5FC2-A918-4830-9E7D-1F7510E5E605}" dt="2019-10-31T13:49:44.652" v="4463" actId="108"/>
          <ac:cxnSpMkLst>
            <pc:docMk/>
            <pc:sldMk cId="2503822293" sldId="320"/>
            <ac:cxnSpMk id="80" creationId="{1861733F-266A-499D-8E76-CC471B085843}"/>
          </ac:cxnSpMkLst>
        </pc:cxnChg>
        <pc:cxnChg chg="add mod">
          <ac:chgData name="Julien Di Giulio" userId="29ea92b9-42a5-43c6-8cb6-d9750d67352e" providerId="ADAL" clId="{6E5E5FC2-A918-4830-9E7D-1F7510E5E605}" dt="2019-10-31T13:49:53.421" v="4467" actId="14100"/>
          <ac:cxnSpMkLst>
            <pc:docMk/>
            <pc:sldMk cId="2503822293" sldId="320"/>
            <ac:cxnSpMk id="81" creationId="{AA4A6E79-1102-4C3E-8261-4F5134A3E6BA}"/>
          </ac:cxnSpMkLst>
        </pc:cxnChg>
        <pc:cxnChg chg="add mod">
          <ac:chgData name="Julien Di Giulio" userId="29ea92b9-42a5-43c6-8cb6-d9750d67352e" providerId="ADAL" clId="{6E5E5FC2-A918-4830-9E7D-1F7510E5E605}" dt="2019-10-31T13:50:00.232" v="4471" actId="14100"/>
          <ac:cxnSpMkLst>
            <pc:docMk/>
            <pc:sldMk cId="2503822293" sldId="320"/>
            <ac:cxnSpMk id="84" creationId="{9B216171-0F72-4215-B55B-9C041A48E58C}"/>
          </ac:cxnSpMkLst>
        </pc:cxnChg>
        <pc:cxnChg chg="add mod">
          <ac:chgData name="Julien Di Giulio" userId="29ea92b9-42a5-43c6-8cb6-d9750d67352e" providerId="ADAL" clId="{6E5E5FC2-A918-4830-9E7D-1F7510E5E605}" dt="2019-10-31T13:51:20.691" v="4488" actId="108"/>
          <ac:cxnSpMkLst>
            <pc:docMk/>
            <pc:sldMk cId="2503822293" sldId="320"/>
            <ac:cxnSpMk id="87" creationId="{D278EF94-FEDB-45D5-907A-BAB83C246119}"/>
          </ac:cxnSpMkLst>
        </pc:cxnChg>
        <pc:cxnChg chg="add mod">
          <ac:chgData name="Julien Di Giulio" userId="29ea92b9-42a5-43c6-8cb6-d9750d67352e" providerId="ADAL" clId="{6E5E5FC2-A918-4830-9E7D-1F7510E5E605}" dt="2019-10-31T13:51:20.691" v="4488" actId="108"/>
          <ac:cxnSpMkLst>
            <pc:docMk/>
            <pc:sldMk cId="2503822293" sldId="320"/>
            <ac:cxnSpMk id="91" creationId="{1F703D4C-5F44-462A-A9AE-1E6DB223058D}"/>
          </ac:cxnSpMkLst>
        </pc:cxnChg>
        <pc:cxnChg chg="add mod">
          <ac:chgData name="Julien Di Giulio" userId="29ea92b9-42a5-43c6-8cb6-d9750d67352e" providerId="ADAL" clId="{6E5E5FC2-A918-4830-9E7D-1F7510E5E605}" dt="2019-10-31T13:51:20.691" v="4488" actId="108"/>
          <ac:cxnSpMkLst>
            <pc:docMk/>
            <pc:sldMk cId="2503822293" sldId="320"/>
            <ac:cxnSpMk id="94" creationId="{E03E7ABA-9A8D-426A-BE4C-4E9F44988137}"/>
          </ac:cxnSpMkLst>
        </pc:cxnChg>
        <pc:cxnChg chg="add mod">
          <ac:chgData name="Julien Di Giulio" userId="29ea92b9-42a5-43c6-8cb6-d9750d67352e" providerId="ADAL" clId="{6E5E5FC2-A918-4830-9E7D-1F7510E5E605}" dt="2019-10-31T13:51:20.691" v="4488" actId="108"/>
          <ac:cxnSpMkLst>
            <pc:docMk/>
            <pc:sldMk cId="2503822293" sldId="320"/>
            <ac:cxnSpMk id="96" creationId="{94542672-1790-447B-89C5-549F2A6FD641}"/>
          </ac:cxnSpMkLst>
        </pc:cxnChg>
        <pc:cxnChg chg="add mod">
          <ac:chgData name="Julien Di Giulio" userId="29ea92b9-42a5-43c6-8cb6-d9750d67352e" providerId="ADAL" clId="{6E5E5FC2-A918-4830-9E7D-1F7510E5E605}" dt="2019-10-31T13:51:20.691" v="4488" actId="108"/>
          <ac:cxnSpMkLst>
            <pc:docMk/>
            <pc:sldMk cId="2503822293" sldId="320"/>
            <ac:cxnSpMk id="98" creationId="{C9C2F347-6FFA-4CF4-8B8B-19FB0FBE34DB}"/>
          </ac:cxnSpMkLst>
        </pc:cxnChg>
        <pc:cxnChg chg="add mod">
          <ac:chgData name="Julien Di Giulio" userId="29ea92b9-42a5-43c6-8cb6-d9750d67352e" providerId="ADAL" clId="{6E5E5FC2-A918-4830-9E7D-1F7510E5E605}" dt="2019-10-31T13:51:20.691" v="4488" actId="108"/>
          <ac:cxnSpMkLst>
            <pc:docMk/>
            <pc:sldMk cId="2503822293" sldId="320"/>
            <ac:cxnSpMk id="100" creationId="{157D9D2B-97AD-4042-B3E1-A50C05A147C4}"/>
          </ac:cxnSpMkLst>
        </pc:cxnChg>
        <pc:cxnChg chg="add mod">
          <ac:chgData name="Julien Di Giulio" userId="29ea92b9-42a5-43c6-8cb6-d9750d67352e" providerId="ADAL" clId="{6E5E5FC2-A918-4830-9E7D-1F7510E5E605}" dt="2019-10-31T13:51:20.691" v="4488" actId="108"/>
          <ac:cxnSpMkLst>
            <pc:docMk/>
            <pc:sldMk cId="2503822293" sldId="320"/>
            <ac:cxnSpMk id="104" creationId="{ACBC1C72-03C7-4B45-9D45-668939037CA6}"/>
          </ac:cxnSpMkLst>
        </pc:cxnChg>
      </pc:sldChg>
      <pc:sldChg chg="addSp delSp modSp add">
        <pc:chgData name="Julien Di Giulio" userId="29ea92b9-42a5-43c6-8cb6-d9750d67352e" providerId="ADAL" clId="{6E5E5FC2-A918-4830-9E7D-1F7510E5E605}" dt="2019-10-31T14:17:31.495" v="5536" actId="20577"/>
        <pc:sldMkLst>
          <pc:docMk/>
          <pc:sldMk cId="1491202576" sldId="321"/>
        </pc:sldMkLst>
        <pc:spChg chg="del">
          <ac:chgData name="Julien Di Giulio" userId="29ea92b9-42a5-43c6-8cb6-d9750d67352e" providerId="ADAL" clId="{6E5E5FC2-A918-4830-9E7D-1F7510E5E605}" dt="2019-10-31T13:58:24.519" v="4516" actId="478"/>
          <ac:spMkLst>
            <pc:docMk/>
            <pc:sldMk cId="1491202576" sldId="321"/>
            <ac:spMk id="2" creationId="{34BA7F93-DD42-447C-A22E-0749A274F43D}"/>
          </ac:spMkLst>
        </pc:spChg>
        <pc:spChg chg="del">
          <ac:chgData name="Julien Di Giulio" userId="29ea92b9-42a5-43c6-8cb6-d9750d67352e" providerId="ADAL" clId="{6E5E5FC2-A918-4830-9E7D-1F7510E5E605}" dt="2019-10-31T13:58:23.613" v="4515" actId="478"/>
          <ac:spMkLst>
            <pc:docMk/>
            <pc:sldMk cId="1491202576" sldId="321"/>
            <ac:spMk id="3" creationId="{378C12C8-A02D-43DC-81D0-2DC45C220534}"/>
          </ac:spMkLst>
        </pc:spChg>
        <pc:spChg chg="add mod">
          <ac:chgData name="Julien Di Giulio" userId="29ea92b9-42a5-43c6-8cb6-d9750d67352e" providerId="ADAL" clId="{6E5E5FC2-A918-4830-9E7D-1F7510E5E605}" dt="2019-10-31T13:58:41.088" v="4540" actId="20577"/>
          <ac:spMkLst>
            <pc:docMk/>
            <pc:sldMk cId="1491202576" sldId="321"/>
            <ac:spMk id="5" creationId="{57CA3490-5595-4DCF-8C64-88B249A5F839}"/>
          </ac:spMkLst>
        </pc:spChg>
        <pc:spChg chg="add mod">
          <ac:chgData name="Julien Di Giulio" userId="29ea92b9-42a5-43c6-8cb6-d9750d67352e" providerId="ADAL" clId="{6E5E5FC2-A918-4830-9E7D-1F7510E5E605}" dt="2019-10-31T14:12:16.175" v="5357" actId="14100"/>
          <ac:spMkLst>
            <pc:docMk/>
            <pc:sldMk cId="1491202576" sldId="321"/>
            <ac:spMk id="8" creationId="{EF6786E9-719A-4AF9-BB42-1B1EC3C1AB80}"/>
          </ac:spMkLst>
        </pc:spChg>
        <pc:spChg chg="add mod">
          <ac:chgData name="Julien Di Giulio" userId="29ea92b9-42a5-43c6-8cb6-d9750d67352e" providerId="ADAL" clId="{6E5E5FC2-A918-4830-9E7D-1F7510E5E605}" dt="2019-10-31T14:16:08.155" v="5512" actId="14100"/>
          <ac:spMkLst>
            <pc:docMk/>
            <pc:sldMk cId="1491202576" sldId="321"/>
            <ac:spMk id="9" creationId="{6F1BB7BD-5A98-42C1-868F-DF49706A657B}"/>
          </ac:spMkLst>
        </pc:spChg>
        <pc:spChg chg="add mod">
          <ac:chgData name="Julien Di Giulio" userId="29ea92b9-42a5-43c6-8cb6-d9750d67352e" providerId="ADAL" clId="{6E5E5FC2-A918-4830-9E7D-1F7510E5E605}" dt="2019-10-31T14:17:31.495" v="5536" actId="20577"/>
          <ac:spMkLst>
            <pc:docMk/>
            <pc:sldMk cId="1491202576" sldId="321"/>
            <ac:spMk id="10" creationId="{2584FB4C-41AB-426A-B09A-70FEB2DC4CFB}"/>
          </ac:spMkLst>
        </pc:spChg>
        <pc:spChg chg="add mod">
          <ac:chgData name="Julien Di Giulio" userId="29ea92b9-42a5-43c6-8cb6-d9750d67352e" providerId="ADAL" clId="{6E5E5FC2-A918-4830-9E7D-1F7510E5E605}" dt="2019-10-31T14:17:08.404" v="5527" actId="1076"/>
          <ac:spMkLst>
            <pc:docMk/>
            <pc:sldMk cId="1491202576" sldId="321"/>
            <ac:spMk id="11" creationId="{6310ABF7-C431-4EB4-825D-E954529F333B}"/>
          </ac:spMkLst>
        </pc:spChg>
        <pc:spChg chg="add mod">
          <ac:chgData name="Julien Di Giulio" userId="29ea92b9-42a5-43c6-8cb6-d9750d67352e" providerId="ADAL" clId="{6E5E5FC2-A918-4830-9E7D-1F7510E5E605}" dt="2019-10-31T14:17:12.654" v="5528" actId="1076"/>
          <ac:spMkLst>
            <pc:docMk/>
            <pc:sldMk cId="1491202576" sldId="321"/>
            <ac:spMk id="12" creationId="{83AA81B2-DA32-4D5C-BE08-0CBF84CDCE33}"/>
          </ac:spMkLst>
        </pc:spChg>
        <pc:picChg chg="add mod">
          <ac:chgData name="Julien Di Giulio" userId="29ea92b9-42a5-43c6-8cb6-d9750d67352e" providerId="ADAL" clId="{6E5E5FC2-A918-4830-9E7D-1F7510E5E605}" dt="2019-10-31T14:12:03.559" v="5355" actId="1076"/>
          <ac:picMkLst>
            <pc:docMk/>
            <pc:sldMk cId="1491202576" sldId="321"/>
            <ac:picMk id="6" creationId="{A61DBC60-5D15-4394-91FE-16C3B97B3B09}"/>
          </ac:picMkLst>
        </pc:picChg>
        <pc:picChg chg="add mod">
          <ac:chgData name="Julien Di Giulio" userId="29ea92b9-42a5-43c6-8cb6-d9750d67352e" providerId="ADAL" clId="{6E5E5FC2-A918-4830-9E7D-1F7510E5E605}" dt="2019-10-31T14:12:03.559" v="5355" actId="1076"/>
          <ac:picMkLst>
            <pc:docMk/>
            <pc:sldMk cId="1491202576" sldId="321"/>
            <ac:picMk id="7" creationId="{D3D9F262-32E6-4363-B038-C8828CFDDB15}"/>
          </ac:picMkLst>
        </pc:picChg>
      </pc:sldChg>
      <pc:sldChg chg="addSp delSp modSp add">
        <pc:chgData name="Julien Di Giulio" userId="29ea92b9-42a5-43c6-8cb6-d9750d67352e" providerId="ADAL" clId="{6E5E5FC2-A918-4830-9E7D-1F7510E5E605}" dt="2019-11-13T14:55:31.928" v="16483" actId="20577"/>
        <pc:sldMkLst>
          <pc:docMk/>
          <pc:sldMk cId="2472628949" sldId="322"/>
        </pc:sldMkLst>
        <pc:spChg chg="mod">
          <ac:chgData name="Julien Di Giulio" userId="29ea92b9-42a5-43c6-8cb6-d9750d67352e" providerId="ADAL" clId="{6E5E5FC2-A918-4830-9E7D-1F7510E5E605}" dt="2019-10-31T14:19:58.807" v="5610" actId="20577"/>
          <ac:spMkLst>
            <pc:docMk/>
            <pc:sldMk cId="2472628949" sldId="322"/>
            <ac:spMk id="5" creationId="{C2E8D74E-62C1-496B-BFB9-528AA111773E}"/>
          </ac:spMkLst>
        </pc:spChg>
        <pc:spChg chg="mod">
          <ac:chgData name="Julien Di Giulio" userId="29ea92b9-42a5-43c6-8cb6-d9750d67352e" providerId="ADAL" clId="{6E5E5FC2-A918-4830-9E7D-1F7510E5E605}" dt="2019-10-31T14:37:48.005" v="5860" actId="20577"/>
          <ac:spMkLst>
            <pc:docMk/>
            <pc:sldMk cId="2472628949" sldId="322"/>
            <ac:spMk id="9" creationId="{EE08B08D-4735-496B-B5AA-1A38E5789E5F}"/>
          </ac:spMkLst>
        </pc:spChg>
        <pc:spChg chg="mod">
          <ac:chgData name="Julien Di Giulio" userId="29ea92b9-42a5-43c6-8cb6-d9750d67352e" providerId="ADAL" clId="{6E5E5FC2-A918-4830-9E7D-1F7510E5E605}" dt="2019-10-31T14:41:45.060" v="5887" actId="20577"/>
          <ac:spMkLst>
            <pc:docMk/>
            <pc:sldMk cId="2472628949" sldId="322"/>
            <ac:spMk id="10" creationId="{A195ED3A-A4E7-4569-ABBC-669C8376A6F3}"/>
          </ac:spMkLst>
        </pc:spChg>
        <pc:spChg chg="mod">
          <ac:chgData name="Julien Di Giulio" userId="29ea92b9-42a5-43c6-8cb6-d9750d67352e" providerId="ADAL" clId="{6E5E5FC2-A918-4830-9E7D-1F7510E5E605}" dt="2019-10-31T14:53:51.442" v="6490" actId="1076"/>
          <ac:spMkLst>
            <pc:docMk/>
            <pc:sldMk cId="2472628949" sldId="322"/>
            <ac:spMk id="13" creationId="{C9A2B87B-82F0-44B4-857B-940EF05B8237}"/>
          </ac:spMkLst>
        </pc:spChg>
        <pc:spChg chg="mod">
          <ac:chgData name="Julien Di Giulio" userId="29ea92b9-42a5-43c6-8cb6-d9750d67352e" providerId="ADAL" clId="{6E5E5FC2-A918-4830-9E7D-1F7510E5E605}" dt="2019-10-31T14:34:37.013" v="5698" actId="20577"/>
          <ac:spMkLst>
            <pc:docMk/>
            <pc:sldMk cId="2472628949" sldId="322"/>
            <ac:spMk id="14" creationId="{21C1DFAC-67EF-4EA6-8727-B63630CC2821}"/>
          </ac:spMkLst>
        </pc:spChg>
        <pc:spChg chg="mod">
          <ac:chgData name="Julien Di Giulio" userId="29ea92b9-42a5-43c6-8cb6-d9750d67352e" providerId="ADAL" clId="{6E5E5FC2-A918-4830-9E7D-1F7510E5E605}" dt="2019-10-31T15:01:48.120" v="6603" actId="13822"/>
          <ac:spMkLst>
            <pc:docMk/>
            <pc:sldMk cId="2472628949" sldId="322"/>
            <ac:spMk id="15" creationId="{354C7EAF-055D-4FE5-8437-6BB2EC10D0C6}"/>
          </ac:spMkLst>
        </pc:spChg>
        <pc:spChg chg="mod">
          <ac:chgData name="Julien Di Giulio" userId="29ea92b9-42a5-43c6-8cb6-d9750d67352e" providerId="ADAL" clId="{6E5E5FC2-A918-4830-9E7D-1F7510E5E605}" dt="2019-10-31T15:00:31.010" v="6592" actId="1076"/>
          <ac:spMkLst>
            <pc:docMk/>
            <pc:sldMk cId="2472628949" sldId="322"/>
            <ac:spMk id="16" creationId="{BB196DE9-DC68-48E1-928F-CF41FD30D394}"/>
          </ac:spMkLst>
        </pc:spChg>
        <pc:spChg chg="mod">
          <ac:chgData name="Julien Di Giulio" userId="29ea92b9-42a5-43c6-8cb6-d9750d67352e" providerId="ADAL" clId="{6E5E5FC2-A918-4830-9E7D-1F7510E5E605}" dt="2019-10-31T15:00:31.010" v="6592" actId="1076"/>
          <ac:spMkLst>
            <pc:docMk/>
            <pc:sldMk cId="2472628949" sldId="322"/>
            <ac:spMk id="17" creationId="{B40420FE-E0DE-4FBC-8E93-9E1ED4975FB0}"/>
          </ac:spMkLst>
        </pc:spChg>
        <pc:spChg chg="mod">
          <ac:chgData name="Julien Di Giulio" userId="29ea92b9-42a5-43c6-8cb6-d9750d67352e" providerId="ADAL" clId="{6E5E5FC2-A918-4830-9E7D-1F7510E5E605}" dt="2019-10-31T15:00:31.010" v="6592" actId="1076"/>
          <ac:spMkLst>
            <pc:docMk/>
            <pc:sldMk cId="2472628949" sldId="322"/>
            <ac:spMk id="18" creationId="{DB2D676F-663F-419E-8F06-73312A5B48C1}"/>
          </ac:spMkLst>
        </pc:spChg>
        <pc:spChg chg="mod">
          <ac:chgData name="Julien Di Giulio" userId="29ea92b9-42a5-43c6-8cb6-d9750d67352e" providerId="ADAL" clId="{6E5E5FC2-A918-4830-9E7D-1F7510E5E605}" dt="2019-10-31T15:01:48.120" v="6603" actId="13822"/>
          <ac:spMkLst>
            <pc:docMk/>
            <pc:sldMk cId="2472628949" sldId="322"/>
            <ac:spMk id="19" creationId="{80FC8555-3D8D-4BCB-9ABD-18C41B0EC27B}"/>
          </ac:spMkLst>
        </pc:spChg>
        <pc:spChg chg="mod">
          <ac:chgData name="Julien Di Giulio" userId="29ea92b9-42a5-43c6-8cb6-d9750d67352e" providerId="ADAL" clId="{6E5E5FC2-A918-4830-9E7D-1F7510E5E605}" dt="2019-10-31T15:00:17.203" v="6590" actId="1076"/>
          <ac:spMkLst>
            <pc:docMk/>
            <pc:sldMk cId="2472628949" sldId="322"/>
            <ac:spMk id="20" creationId="{2607DDF0-3093-4146-9FE6-421D966093AC}"/>
          </ac:spMkLst>
        </pc:spChg>
        <pc:spChg chg="mod">
          <ac:chgData name="Julien Di Giulio" userId="29ea92b9-42a5-43c6-8cb6-d9750d67352e" providerId="ADAL" clId="{6E5E5FC2-A918-4830-9E7D-1F7510E5E605}" dt="2019-10-31T15:00:17.203" v="6590" actId="1076"/>
          <ac:spMkLst>
            <pc:docMk/>
            <pc:sldMk cId="2472628949" sldId="322"/>
            <ac:spMk id="21" creationId="{86C8E909-DE44-4A47-905E-4D9D29D48EA3}"/>
          </ac:spMkLst>
        </pc:spChg>
        <pc:spChg chg="mod">
          <ac:chgData name="Julien Di Giulio" userId="29ea92b9-42a5-43c6-8cb6-d9750d67352e" providerId="ADAL" clId="{6E5E5FC2-A918-4830-9E7D-1F7510E5E605}" dt="2019-10-31T14:43:15.868" v="5950" actId="20577"/>
          <ac:spMkLst>
            <pc:docMk/>
            <pc:sldMk cId="2472628949" sldId="322"/>
            <ac:spMk id="24" creationId="{3508B097-45E0-4F90-AD6E-11AF1A0D9117}"/>
          </ac:spMkLst>
        </pc:spChg>
        <pc:spChg chg="mod">
          <ac:chgData name="Julien Di Giulio" userId="29ea92b9-42a5-43c6-8cb6-d9750d67352e" providerId="ADAL" clId="{6E5E5FC2-A918-4830-9E7D-1F7510E5E605}" dt="2019-10-31T14:43:58.309" v="5962" actId="20577"/>
          <ac:spMkLst>
            <pc:docMk/>
            <pc:sldMk cId="2472628949" sldId="322"/>
            <ac:spMk id="25" creationId="{3AA8D361-F3B5-4E58-9D7B-3688818A518B}"/>
          </ac:spMkLst>
        </pc:spChg>
        <pc:spChg chg="mod">
          <ac:chgData name="Julien Di Giulio" userId="29ea92b9-42a5-43c6-8cb6-d9750d67352e" providerId="ADAL" clId="{6E5E5FC2-A918-4830-9E7D-1F7510E5E605}" dt="2019-10-31T14:44:35.817" v="5993" actId="20577"/>
          <ac:spMkLst>
            <pc:docMk/>
            <pc:sldMk cId="2472628949" sldId="322"/>
            <ac:spMk id="26" creationId="{22F5E164-887E-4078-9851-FEECD11B1AD9}"/>
          </ac:spMkLst>
        </pc:spChg>
        <pc:spChg chg="mod">
          <ac:chgData name="Julien Di Giulio" userId="29ea92b9-42a5-43c6-8cb6-d9750d67352e" providerId="ADAL" clId="{6E5E5FC2-A918-4830-9E7D-1F7510E5E605}" dt="2019-10-31T14:45:00.306" v="6025" actId="20577"/>
          <ac:spMkLst>
            <pc:docMk/>
            <pc:sldMk cId="2472628949" sldId="322"/>
            <ac:spMk id="27" creationId="{8E40D642-85B3-443B-96D9-3865C53374A8}"/>
          </ac:spMkLst>
        </pc:spChg>
        <pc:spChg chg="del">
          <ac:chgData name="Julien Di Giulio" userId="29ea92b9-42a5-43c6-8cb6-d9750d67352e" providerId="ADAL" clId="{6E5E5FC2-A918-4830-9E7D-1F7510E5E605}" dt="2019-10-31T14:45:31.253" v="6026" actId="478"/>
          <ac:spMkLst>
            <pc:docMk/>
            <pc:sldMk cId="2472628949" sldId="322"/>
            <ac:spMk id="29" creationId="{B27B7981-BE2A-4F5C-9FC1-1114160E42AE}"/>
          </ac:spMkLst>
        </pc:spChg>
        <pc:spChg chg="del">
          <ac:chgData name="Julien Di Giulio" userId="29ea92b9-42a5-43c6-8cb6-d9750d67352e" providerId="ADAL" clId="{6E5E5FC2-A918-4830-9E7D-1F7510E5E605}" dt="2019-10-31T14:45:31.253" v="6026" actId="478"/>
          <ac:spMkLst>
            <pc:docMk/>
            <pc:sldMk cId="2472628949" sldId="322"/>
            <ac:spMk id="30" creationId="{A39C3362-9B94-4279-A291-0D1FF82DBEFF}"/>
          </ac:spMkLst>
        </pc:spChg>
        <pc:spChg chg="del">
          <ac:chgData name="Julien Di Giulio" userId="29ea92b9-42a5-43c6-8cb6-d9750d67352e" providerId="ADAL" clId="{6E5E5FC2-A918-4830-9E7D-1F7510E5E605}" dt="2019-10-31T14:45:31.253" v="6026" actId="478"/>
          <ac:spMkLst>
            <pc:docMk/>
            <pc:sldMk cId="2472628949" sldId="322"/>
            <ac:spMk id="31" creationId="{1EA60422-40C0-45F2-AFDD-16F18FB6CC81}"/>
          </ac:spMkLst>
        </pc:spChg>
        <pc:spChg chg="del">
          <ac:chgData name="Julien Di Giulio" userId="29ea92b9-42a5-43c6-8cb6-d9750d67352e" providerId="ADAL" clId="{6E5E5FC2-A918-4830-9E7D-1F7510E5E605}" dt="2019-10-31T14:45:31.253" v="6026" actId="478"/>
          <ac:spMkLst>
            <pc:docMk/>
            <pc:sldMk cId="2472628949" sldId="322"/>
            <ac:spMk id="32" creationId="{309065DA-3889-4E8F-AF5A-8EF623BA9CB5}"/>
          </ac:spMkLst>
        </pc:spChg>
        <pc:spChg chg="del">
          <ac:chgData name="Julien Di Giulio" userId="29ea92b9-42a5-43c6-8cb6-d9750d67352e" providerId="ADAL" clId="{6E5E5FC2-A918-4830-9E7D-1F7510E5E605}" dt="2019-10-31T14:45:31.253" v="6026" actId="478"/>
          <ac:spMkLst>
            <pc:docMk/>
            <pc:sldMk cId="2472628949" sldId="322"/>
            <ac:spMk id="33" creationId="{F5C53780-2CE3-49E3-9C6F-2E660C67857B}"/>
          </ac:spMkLst>
        </pc:spChg>
        <pc:spChg chg="mod">
          <ac:chgData name="Julien Di Giulio" userId="29ea92b9-42a5-43c6-8cb6-d9750d67352e" providerId="ADAL" clId="{6E5E5FC2-A918-4830-9E7D-1F7510E5E605}" dt="2019-10-31T14:53:51.442" v="6490" actId="1076"/>
          <ac:spMkLst>
            <pc:docMk/>
            <pc:sldMk cId="2472628949" sldId="322"/>
            <ac:spMk id="36" creationId="{D45FCB23-35F8-4528-A8D6-AC864E6B5531}"/>
          </ac:spMkLst>
        </pc:spChg>
        <pc:spChg chg="mod">
          <ac:chgData name="Julien Di Giulio" userId="29ea92b9-42a5-43c6-8cb6-d9750d67352e" providerId="ADAL" clId="{6E5E5FC2-A918-4830-9E7D-1F7510E5E605}" dt="2019-10-31T14:53:51.442" v="6490" actId="1076"/>
          <ac:spMkLst>
            <pc:docMk/>
            <pc:sldMk cId="2472628949" sldId="322"/>
            <ac:spMk id="37" creationId="{C10EE276-E0D2-47FB-B1D7-B1B26F6D2067}"/>
          </ac:spMkLst>
        </pc:spChg>
        <pc:spChg chg="mod">
          <ac:chgData name="Julien Di Giulio" userId="29ea92b9-42a5-43c6-8cb6-d9750d67352e" providerId="ADAL" clId="{6E5E5FC2-A918-4830-9E7D-1F7510E5E605}" dt="2019-10-31T15:00:59.455" v="6595" actId="1076"/>
          <ac:spMkLst>
            <pc:docMk/>
            <pc:sldMk cId="2472628949" sldId="322"/>
            <ac:spMk id="38" creationId="{D812A049-62EA-49CE-ACAB-865FA3A3FB94}"/>
          </ac:spMkLst>
        </pc:spChg>
        <pc:spChg chg="del">
          <ac:chgData name="Julien Di Giulio" userId="29ea92b9-42a5-43c6-8cb6-d9750d67352e" providerId="ADAL" clId="{6E5E5FC2-A918-4830-9E7D-1F7510E5E605}" dt="2019-10-31T14:47:24.796" v="6131" actId="478"/>
          <ac:spMkLst>
            <pc:docMk/>
            <pc:sldMk cId="2472628949" sldId="322"/>
            <ac:spMk id="39" creationId="{6361A4AC-7D56-4973-B3C8-B9DEF6E9C56C}"/>
          </ac:spMkLst>
        </pc:spChg>
        <pc:spChg chg="del">
          <ac:chgData name="Julien Di Giulio" userId="29ea92b9-42a5-43c6-8cb6-d9750d67352e" providerId="ADAL" clId="{6E5E5FC2-A918-4830-9E7D-1F7510E5E605}" dt="2019-10-31T14:47:24.796" v="6131" actId="478"/>
          <ac:spMkLst>
            <pc:docMk/>
            <pc:sldMk cId="2472628949" sldId="322"/>
            <ac:spMk id="40" creationId="{3B8D729B-FAF9-43F7-984C-D1C9782B0E20}"/>
          </ac:spMkLst>
        </pc:spChg>
        <pc:spChg chg="del">
          <ac:chgData name="Julien Di Giulio" userId="29ea92b9-42a5-43c6-8cb6-d9750d67352e" providerId="ADAL" clId="{6E5E5FC2-A918-4830-9E7D-1F7510E5E605}" dt="2019-10-31T14:47:24.796" v="6131" actId="478"/>
          <ac:spMkLst>
            <pc:docMk/>
            <pc:sldMk cId="2472628949" sldId="322"/>
            <ac:spMk id="41" creationId="{B2355EF5-01A2-4E45-ACD1-88C2F1F804D4}"/>
          </ac:spMkLst>
        </pc:spChg>
        <pc:spChg chg="del">
          <ac:chgData name="Julien Di Giulio" userId="29ea92b9-42a5-43c6-8cb6-d9750d67352e" providerId="ADAL" clId="{6E5E5FC2-A918-4830-9E7D-1F7510E5E605}" dt="2019-10-31T14:47:24.796" v="6131" actId="478"/>
          <ac:spMkLst>
            <pc:docMk/>
            <pc:sldMk cId="2472628949" sldId="322"/>
            <ac:spMk id="42" creationId="{1520C4EE-8289-4656-A3D1-D4ED4D7AFA84}"/>
          </ac:spMkLst>
        </pc:spChg>
        <pc:spChg chg="del">
          <ac:chgData name="Julien Di Giulio" userId="29ea92b9-42a5-43c6-8cb6-d9750d67352e" providerId="ADAL" clId="{6E5E5FC2-A918-4830-9E7D-1F7510E5E605}" dt="2019-10-31T14:47:39.524" v="6158" actId="478"/>
          <ac:spMkLst>
            <pc:docMk/>
            <pc:sldMk cId="2472628949" sldId="322"/>
            <ac:spMk id="43" creationId="{D98BB95B-70FF-4D1E-A3E9-7A492DCDB21D}"/>
          </ac:spMkLst>
        </pc:spChg>
        <pc:spChg chg="del">
          <ac:chgData name="Julien Di Giulio" userId="29ea92b9-42a5-43c6-8cb6-d9750d67352e" providerId="ADAL" clId="{6E5E5FC2-A918-4830-9E7D-1F7510E5E605}" dt="2019-10-31T14:47:39.524" v="6158" actId="478"/>
          <ac:spMkLst>
            <pc:docMk/>
            <pc:sldMk cId="2472628949" sldId="322"/>
            <ac:spMk id="44" creationId="{C528CFB6-3CE0-48EA-A6BC-26C2775888EC}"/>
          </ac:spMkLst>
        </pc:spChg>
        <pc:spChg chg="del">
          <ac:chgData name="Julien Di Giulio" userId="29ea92b9-42a5-43c6-8cb6-d9750d67352e" providerId="ADAL" clId="{6E5E5FC2-A918-4830-9E7D-1F7510E5E605}" dt="2019-10-31T14:47:39.524" v="6158" actId="478"/>
          <ac:spMkLst>
            <pc:docMk/>
            <pc:sldMk cId="2472628949" sldId="322"/>
            <ac:spMk id="45" creationId="{01EFD388-E724-4714-BBC1-B1DDE14EDAA7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46" creationId="{3783FB72-D535-4DB6-AB09-B1B5B54CB3BB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47" creationId="{D06506DF-40C5-455B-B980-052B8738DD6F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48" creationId="{C9098F76-441C-471C-8578-709FA01D7B41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49" creationId="{496BA31B-F633-463A-A998-E7641E75C542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50" creationId="{EF4FC808-F513-4207-9D7E-65679B8EAEBF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51" creationId="{8EEF979F-321C-4CA3-AA94-4D1FCE5D9B17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52" creationId="{C0AF7EAC-A40A-4AE6-BB6C-93C21B73B57F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53" creationId="{8C413BFD-C83F-4DAE-B829-757CA390D1E2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54" creationId="{36CC89DF-9A5A-4791-8CB0-03DA751D0591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55" creationId="{DCA6A12F-A49E-4EDA-8D5B-E307C876FD84}"/>
          </ac:spMkLst>
        </pc:spChg>
        <pc:spChg chg="del">
          <ac:chgData name="Julien Di Giulio" userId="29ea92b9-42a5-43c6-8cb6-d9750d67352e" providerId="ADAL" clId="{6E5E5FC2-A918-4830-9E7D-1F7510E5E605}" dt="2019-10-31T14:48:59.597" v="6220" actId="478"/>
          <ac:spMkLst>
            <pc:docMk/>
            <pc:sldMk cId="2472628949" sldId="322"/>
            <ac:spMk id="56" creationId="{A82742F7-F8BF-4223-8965-D48FC4859D34}"/>
          </ac:spMkLst>
        </pc:spChg>
        <pc:spChg chg="add del mod">
          <ac:chgData name="Julien Di Giulio" userId="29ea92b9-42a5-43c6-8cb6-d9750d67352e" providerId="ADAL" clId="{6E5E5FC2-A918-4830-9E7D-1F7510E5E605}" dt="2019-10-31T14:37:18.969" v="5844" actId="478"/>
          <ac:spMkLst>
            <pc:docMk/>
            <pc:sldMk cId="2472628949" sldId="322"/>
            <ac:spMk id="70" creationId="{EB4A2B67-8349-40DB-9337-06D4E16CD765}"/>
          </ac:spMkLst>
        </pc:spChg>
        <pc:spChg chg="add mod">
          <ac:chgData name="Julien Di Giulio" userId="29ea92b9-42a5-43c6-8cb6-d9750d67352e" providerId="ADAL" clId="{6E5E5FC2-A918-4830-9E7D-1F7510E5E605}" dt="2019-10-31T15:00:31.010" v="6592" actId="1076"/>
          <ac:spMkLst>
            <pc:docMk/>
            <pc:sldMk cId="2472628949" sldId="322"/>
            <ac:spMk id="72" creationId="{3AE3D45B-2243-49B9-BF08-BE9FA87D76FE}"/>
          </ac:spMkLst>
        </pc:spChg>
        <pc:spChg chg="add mod">
          <ac:chgData name="Julien Di Giulio" userId="29ea92b9-42a5-43c6-8cb6-d9750d67352e" providerId="ADAL" clId="{6E5E5FC2-A918-4830-9E7D-1F7510E5E605}" dt="2019-10-31T15:00:31.010" v="6592" actId="1076"/>
          <ac:spMkLst>
            <pc:docMk/>
            <pc:sldMk cId="2472628949" sldId="322"/>
            <ac:spMk id="74" creationId="{D8ABF9E0-AFF6-4C64-9969-3E56B70E8A6F}"/>
          </ac:spMkLst>
        </pc:spChg>
        <pc:spChg chg="add del mod">
          <ac:chgData name="Julien Di Giulio" userId="29ea92b9-42a5-43c6-8cb6-d9750d67352e" providerId="ADAL" clId="{6E5E5FC2-A918-4830-9E7D-1F7510E5E605}" dt="2019-10-31T14:49:32.495" v="6229" actId="478"/>
          <ac:spMkLst>
            <pc:docMk/>
            <pc:sldMk cId="2472628949" sldId="322"/>
            <ac:spMk id="79" creationId="{02F4D3D9-1A9D-4DD7-AD3C-5ECF58655152}"/>
          </ac:spMkLst>
        </pc:spChg>
        <pc:spChg chg="add del mod">
          <ac:chgData name="Julien Di Giulio" userId="29ea92b9-42a5-43c6-8cb6-d9750d67352e" providerId="ADAL" clId="{6E5E5FC2-A918-4830-9E7D-1F7510E5E605}" dt="2019-10-31T14:49:34.323" v="6231" actId="478"/>
          <ac:spMkLst>
            <pc:docMk/>
            <pc:sldMk cId="2472628949" sldId="322"/>
            <ac:spMk id="82" creationId="{5D4F67F8-CAA7-4030-A80D-7494E3191EA1}"/>
          </ac:spMkLst>
        </pc:spChg>
        <pc:spChg chg="add del mod">
          <ac:chgData name="Julien Di Giulio" userId="29ea92b9-42a5-43c6-8cb6-d9750d67352e" providerId="ADAL" clId="{6E5E5FC2-A918-4830-9E7D-1F7510E5E605}" dt="2019-10-31T14:49:37.188" v="6233" actId="478"/>
          <ac:spMkLst>
            <pc:docMk/>
            <pc:sldMk cId="2472628949" sldId="322"/>
            <ac:spMk id="83" creationId="{57D431A7-D29E-4A18-8368-6CB637DFE87A}"/>
          </ac:spMkLst>
        </pc:spChg>
        <pc:spChg chg="add mod">
          <ac:chgData name="Julien Di Giulio" userId="29ea92b9-42a5-43c6-8cb6-d9750d67352e" providerId="ADAL" clId="{6E5E5FC2-A918-4830-9E7D-1F7510E5E605}" dt="2019-10-31T15:03:00.976" v="6715" actId="14100"/>
          <ac:spMkLst>
            <pc:docMk/>
            <pc:sldMk cId="2472628949" sldId="322"/>
            <ac:spMk id="85" creationId="{C713E92B-040F-4A3F-833D-B29A484F5100}"/>
          </ac:spMkLst>
        </pc:spChg>
        <pc:spChg chg="add mod">
          <ac:chgData name="Julien Di Giulio" userId="29ea92b9-42a5-43c6-8cb6-d9750d67352e" providerId="ADAL" clId="{6E5E5FC2-A918-4830-9E7D-1F7510E5E605}" dt="2019-10-31T14:56:39.569" v="6554" actId="14100"/>
          <ac:spMkLst>
            <pc:docMk/>
            <pc:sldMk cId="2472628949" sldId="322"/>
            <ac:spMk id="90" creationId="{C2144269-20CF-4FDE-97CD-825E093A1908}"/>
          </ac:spMkLst>
        </pc:spChg>
        <pc:spChg chg="add mod">
          <ac:chgData name="Julien Di Giulio" userId="29ea92b9-42a5-43c6-8cb6-d9750d67352e" providerId="ADAL" clId="{6E5E5FC2-A918-4830-9E7D-1F7510E5E605}" dt="2019-10-31T14:57:03.614" v="6560" actId="20577"/>
          <ac:spMkLst>
            <pc:docMk/>
            <pc:sldMk cId="2472628949" sldId="322"/>
            <ac:spMk id="93" creationId="{E7BAB765-EEBE-43B5-8539-A6202A1FB34D}"/>
          </ac:spMkLst>
        </pc:spChg>
        <pc:spChg chg="mod">
          <ac:chgData name="Julien Di Giulio" userId="29ea92b9-42a5-43c6-8cb6-d9750d67352e" providerId="ADAL" clId="{6E5E5FC2-A918-4830-9E7D-1F7510E5E605}" dt="2019-11-13T14:55:31.928" v="16483" actId="20577"/>
          <ac:spMkLst>
            <pc:docMk/>
            <pc:sldMk cId="2472628949" sldId="322"/>
            <ac:spMk id="102" creationId="{52D5AD12-B01A-4CC0-A30C-ECE04751AB48}"/>
          </ac:spMkLst>
        </pc:spChg>
        <pc:spChg chg="mod">
          <ac:chgData name="Julien Di Giulio" userId="29ea92b9-42a5-43c6-8cb6-d9750d67352e" providerId="ADAL" clId="{6E5E5FC2-A918-4830-9E7D-1F7510E5E605}" dt="2019-10-31T14:58:00.948" v="6575" actId="20577"/>
          <ac:spMkLst>
            <pc:docMk/>
            <pc:sldMk cId="2472628949" sldId="322"/>
            <ac:spMk id="103" creationId="{AD131A95-7E52-470F-9C9E-43F071BD3407}"/>
          </ac:spMkLst>
        </pc:spChg>
        <pc:spChg chg="add mod">
          <ac:chgData name="Julien Di Giulio" userId="29ea92b9-42a5-43c6-8cb6-d9750d67352e" providerId="ADAL" clId="{6E5E5FC2-A918-4830-9E7D-1F7510E5E605}" dt="2019-10-31T15:01:31.700" v="6602" actId="20577"/>
          <ac:spMkLst>
            <pc:docMk/>
            <pc:sldMk cId="2472628949" sldId="322"/>
            <ac:spMk id="108" creationId="{9DD0D3DD-74A6-40EB-B428-79579F4346DD}"/>
          </ac:spMkLst>
        </pc:spChg>
        <pc:spChg chg="del">
          <ac:chgData name="Julien Di Giulio" userId="29ea92b9-42a5-43c6-8cb6-d9750d67352e" providerId="ADAL" clId="{6E5E5FC2-A918-4830-9E7D-1F7510E5E605}" dt="2019-10-31T14:57:42.777" v="6564" actId="478"/>
          <ac:spMkLst>
            <pc:docMk/>
            <pc:sldMk cId="2472628949" sldId="322"/>
            <ac:spMk id="117" creationId="{5CA45D32-A079-46FF-ADB8-DC345AE8C808}"/>
          </ac:spMkLst>
        </pc:spChg>
        <pc:grpChg chg="add mod">
          <ac:chgData name="Julien Di Giulio" userId="29ea92b9-42a5-43c6-8cb6-d9750d67352e" providerId="ADAL" clId="{6E5E5FC2-A918-4830-9E7D-1F7510E5E605}" dt="2019-10-31T14:58:06.284" v="6576" actId="1076"/>
          <ac:grpSpMkLst>
            <pc:docMk/>
            <pc:sldMk cId="2472628949" sldId="322"/>
            <ac:grpSpMk id="97" creationId="{9866E839-90AC-4956-8B8D-D942DC5ADDE4}"/>
          </ac:grpSpMkLst>
        </pc:grpChg>
        <pc:grpChg chg="del">
          <ac:chgData name="Julien Di Giulio" userId="29ea92b9-42a5-43c6-8cb6-d9750d67352e" providerId="ADAL" clId="{6E5E5FC2-A918-4830-9E7D-1F7510E5E605}" dt="2019-10-31T14:48:10.397" v="6162" actId="478"/>
          <ac:grpSpMkLst>
            <pc:docMk/>
            <pc:sldMk cId="2472628949" sldId="322"/>
            <ac:grpSpMk id="107" creationId="{DC89D3B1-FB29-42B4-A06A-F19123013325}"/>
          </ac:grpSpMkLst>
        </pc:grpChg>
        <pc:picChg chg="del">
          <ac:chgData name="Julien Di Giulio" userId="29ea92b9-42a5-43c6-8cb6-d9750d67352e" providerId="ADAL" clId="{6E5E5FC2-A918-4830-9E7D-1F7510E5E605}" dt="2019-10-31T14:57:42.777" v="6564" actId="478"/>
          <ac:picMkLst>
            <pc:docMk/>
            <pc:sldMk cId="2472628949" sldId="322"/>
            <ac:picMk id="118" creationId="{E0D5A938-183F-4BB6-BF7D-0F14314806E9}"/>
          </ac:picMkLst>
        </pc:picChg>
        <pc:cxnChg chg="add mod">
          <ac:chgData name="Julien Di Giulio" userId="29ea92b9-42a5-43c6-8cb6-d9750d67352e" providerId="ADAL" clId="{6E5E5FC2-A918-4830-9E7D-1F7510E5E605}" dt="2019-10-31T15:00:59.455" v="6595" actId="1076"/>
          <ac:cxnSpMkLst>
            <pc:docMk/>
            <pc:sldMk cId="2472628949" sldId="322"/>
            <ac:cxnSpMk id="57" creationId="{78178EF1-7CE7-4D99-9B52-3E110A1621C7}"/>
          </ac:cxnSpMkLst>
        </pc:cxnChg>
        <pc:cxnChg chg="mod">
          <ac:chgData name="Julien Di Giulio" userId="29ea92b9-42a5-43c6-8cb6-d9750d67352e" providerId="ADAL" clId="{6E5E5FC2-A918-4830-9E7D-1F7510E5E605}" dt="2019-10-31T14:53:59.065" v="6491" actId="14100"/>
          <ac:cxnSpMkLst>
            <pc:docMk/>
            <pc:sldMk cId="2472628949" sldId="322"/>
            <ac:cxnSpMk id="64" creationId="{441C4248-49B5-4EE3-B548-A46624C35091}"/>
          </ac:cxnSpMkLst>
        </pc:cxnChg>
        <pc:cxnChg chg="mod">
          <ac:chgData name="Julien Di Giulio" userId="29ea92b9-42a5-43c6-8cb6-d9750d67352e" providerId="ADAL" clId="{6E5E5FC2-A918-4830-9E7D-1F7510E5E605}" dt="2019-10-31T14:53:51.442" v="6490" actId="1076"/>
          <ac:cxnSpMkLst>
            <pc:docMk/>
            <pc:sldMk cId="2472628949" sldId="322"/>
            <ac:cxnSpMk id="68" creationId="{953C55A6-0194-4730-A474-D916B54EC7C2}"/>
          </ac:cxnSpMkLst>
        </pc:cxnChg>
        <pc:cxnChg chg="add mod">
          <ac:chgData name="Julien Di Giulio" userId="29ea92b9-42a5-43c6-8cb6-d9750d67352e" providerId="ADAL" clId="{6E5E5FC2-A918-4830-9E7D-1F7510E5E605}" dt="2019-10-31T14:53:51.442" v="6490" actId="1076"/>
          <ac:cxnSpMkLst>
            <pc:docMk/>
            <pc:sldMk cId="2472628949" sldId="322"/>
            <ac:cxnSpMk id="76" creationId="{6F1EFF88-6C66-4525-8FC8-5E4F2B213EEF}"/>
          </ac:cxnSpMkLst>
        </pc:cxnChg>
        <pc:cxnChg chg="mod">
          <ac:chgData name="Julien Di Giulio" userId="29ea92b9-42a5-43c6-8cb6-d9750d67352e" providerId="ADAL" clId="{6E5E5FC2-A918-4830-9E7D-1F7510E5E605}" dt="2019-10-31T15:00:17.203" v="6590" actId="1076"/>
          <ac:cxnSpMkLst>
            <pc:docMk/>
            <pc:sldMk cId="2472628949" sldId="322"/>
            <ac:cxnSpMk id="81" creationId="{AA4A6E79-1102-4C3E-8261-4F5134A3E6BA}"/>
          </ac:cxnSpMkLst>
        </pc:cxnChg>
        <pc:cxnChg chg="mod">
          <ac:chgData name="Julien Di Giulio" userId="29ea92b9-42a5-43c6-8cb6-d9750d67352e" providerId="ADAL" clId="{6E5E5FC2-A918-4830-9E7D-1F7510E5E605}" dt="2019-10-31T14:48:10.397" v="6162" actId="478"/>
          <ac:cxnSpMkLst>
            <pc:docMk/>
            <pc:sldMk cId="2472628949" sldId="322"/>
            <ac:cxnSpMk id="87" creationId="{D278EF94-FEDB-45D5-907A-BAB83C246119}"/>
          </ac:cxnSpMkLst>
        </pc:cxnChg>
        <pc:cxnChg chg="mod">
          <ac:chgData name="Julien Di Giulio" userId="29ea92b9-42a5-43c6-8cb6-d9750d67352e" providerId="ADAL" clId="{6E5E5FC2-A918-4830-9E7D-1F7510E5E605}" dt="2019-10-31T14:48:10.397" v="6162" actId="478"/>
          <ac:cxnSpMkLst>
            <pc:docMk/>
            <pc:sldMk cId="2472628949" sldId="322"/>
            <ac:cxnSpMk id="91" creationId="{1F703D4C-5F44-462A-A9AE-1E6DB223058D}"/>
          </ac:cxnSpMkLst>
        </pc:cxnChg>
        <pc:cxnChg chg="add mod">
          <ac:chgData name="Julien Di Giulio" userId="29ea92b9-42a5-43c6-8cb6-d9750d67352e" providerId="ADAL" clId="{6E5E5FC2-A918-4830-9E7D-1F7510E5E605}" dt="2019-10-31T14:56:49.542" v="6557" actId="14100"/>
          <ac:cxnSpMkLst>
            <pc:docMk/>
            <pc:sldMk cId="2472628949" sldId="322"/>
            <ac:cxnSpMk id="92" creationId="{7215CACF-050E-48DC-853F-A3F82836E243}"/>
          </ac:cxnSpMkLst>
        </pc:cxnChg>
        <pc:cxnChg chg="add mod">
          <ac:chgData name="Julien Di Giulio" userId="29ea92b9-42a5-43c6-8cb6-d9750d67352e" providerId="ADAL" clId="{6E5E5FC2-A918-4830-9E7D-1F7510E5E605}" dt="2019-10-31T14:56:57.839" v="6559" actId="1076"/>
          <ac:cxnSpMkLst>
            <pc:docMk/>
            <pc:sldMk cId="2472628949" sldId="322"/>
            <ac:cxnSpMk id="95" creationId="{A8F516D5-4300-45B7-8F33-CB4E36B023C0}"/>
          </ac:cxnSpMkLst>
        </pc:cxnChg>
        <pc:cxnChg chg="mod">
          <ac:chgData name="Julien Di Giulio" userId="29ea92b9-42a5-43c6-8cb6-d9750d67352e" providerId="ADAL" clId="{6E5E5FC2-A918-4830-9E7D-1F7510E5E605}" dt="2019-10-31T14:48:10.397" v="6162" actId="478"/>
          <ac:cxnSpMkLst>
            <pc:docMk/>
            <pc:sldMk cId="2472628949" sldId="322"/>
            <ac:cxnSpMk id="100" creationId="{157D9D2B-97AD-4042-B3E1-A50C05A147C4}"/>
          </ac:cxnSpMkLst>
        </pc:cxnChg>
        <pc:cxnChg chg="mod">
          <ac:chgData name="Julien Di Giulio" userId="29ea92b9-42a5-43c6-8cb6-d9750d67352e" providerId="ADAL" clId="{6E5E5FC2-A918-4830-9E7D-1F7510E5E605}" dt="2019-10-31T14:48:10.397" v="6162" actId="478"/>
          <ac:cxnSpMkLst>
            <pc:docMk/>
            <pc:sldMk cId="2472628949" sldId="322"/>
            <ac:cxnSpMk id="104" creationId="{ACBC1C72-03C7-4B45-9D45-668939037CA6}"/>
          </ac:cxnSpMkLst>
        </pc:cxnChg>
        <pc:cxnChg chg="add mod">
          <ac:chgData name="Julien Di Giulio" userId="29ea92b9-42a5-43c6-8cb6-d9750d67352e" providerId="ADAL" clId="{6E5E5FC2-A918-4830-9E7D-1F7510E5E605}" dt="2019-10-31T15:01:14.096" v="6598" actId="14100"/>
          <ac:cxnSpMkLst>
            <pc:docMk/>
            <pc:sldMk cId="2472628949" sldId="322"/>
            <ac:cxnSpMk id="106" creationId="{78BE5D5D-B797-42A9-8CC6-EFE749598CF6}"/>
          </ac:cxnSpMkLst>
        </pc:cxnChg>
        <pc:cxnChg chg="add mod">
          <ac:chgData name="Julien Di Giulio" userId="29ea92b9-42a5-43c6-8cb6-d9750d67352e" providerId="ADAL" clId="{6E5E5FC2-A918-4830-9E7D-1F7510E5E605}" dt="2019-10-31T15:01:27.002" v="6601" actId="1076"/>
          <ac:cxnSpMkLst>
            <pc:docMk/>
            <pc:sldMk cId="2472628949" sldId="322"/>
            <ac:cxnSpMk id="109" creationId="{6ED024BE-5234-42D2-BD48-B766D7B34241}"/>
          </ac:cxnSpMkLst>
        </pc:cxnChg>
      </pc:sldChg>
      <pc:sldChg chg="addSp delSp modSp add addAnim delAnim modAnim">
        <pc:chgData name="Julien Di Giulio" userId="29ea92b9-42a5-43c6-8cb6-d9750d67352e" providerId="ADAL" clId="{6E5E5FC2-A918-4830-9E7D-1F7510E5E605}" dt="2019-11-05T09:06:07.571" v="16397"/>
        <pc:sldMkLst>
          <pc:docMk/>
          <pc:sldMk cId="3698348606" sldId="323"/>
        </pc:sldMkLst>
        <pc:spChg chg="del">
          <ac:chgData name="Julien Di Giulio" userId="29ea92b9-42a5-43c6-8cb6-d9750d67352e" providerId="ADAL" clId="{6E5E5FC2-A918-4830-9E7D-1F7510E5E605}" dt="2019-10-31T16:02:41.997" v="8206" actId="478"/>
          <ac:spMkLst>
            <pc:docMk/>
            <pc:sldMk cId="3698348606" sldId="323"/>
            <ac:spMk id="2" creationId="{B2AB1428-E6C7-42A7-B58E-AD9ED5C3DFE4}"/>
          </ac:spMkLst>
        </pc:spChg>
        <pc:spChg chg="del">
          <ac:chgData name="Julien Di Giulio" userId="29ea92b9-42a5-43c6-8cb6-d9750d67352e" providerId="ADAL" clId="{6E5E5FC2-A918-4830-9E7D-1F7510E5E605}" dt="2019-10-31T16:02:42.782" v="8207" actId="478"/>
          <ac:spMkLst>
            <pc:docMk/>
            <pc:sldMk cId="3698348606" sldId="323"/>
            <ac:spMk id="3" creationId="{6A25B1A3-E5CC-4A83-94FA-0B510EB600C8}"/>
          </ac:spMkLst>
        </pc:spChg>
        <pc:spChg chg="add mod">
          <ac:chgData name="Julien Di Giulio" userId="29ea92b9-42a5-43c6-8cb6-d9750d67352e" providerId="ADAL" clId="{6E5E5FC2-A918-4830-9E7D-1F7510E5E605}" dt="2019-10-31T16:20:05.150" v="8650" actId="20577"/>
          <ac:spMkLst>
            <pc:docMk/>
            <pc:sldMk cId="3698348606" sldId="323"/>
            <ac:spMk id="5" creationId="{ABE5A8BE-2264-45A0-A3CE-16462456E55C}"/>
          </ac:spMkLst>
        </pc:spChg>
        <pc:spChg chg="mod">
          <ac:chgData name="Julien Di Giulio" userId="29ea92b9-42a5-43c6-8cb6-d9750d67352e" providerId="ADAL" clId="{6E5E5FC2-A918-4830-9E7D-1F7510E5E605}" dt="2019-10-31T16:08:48.543" v="8373" actId="13822"/>
          <ac:spMkLst>
            <pc:docMk/>
            <pc:sldMk cId="3698348606" sldId="323"/>
            <ac:spMk id="9" creationId="{68E072CE-1D69-41AD-BCCA-BEF51CB1E33D}"/>
          </ac:spMkLst>
        </pc:spChg>
        <pc:spChg chg="del">
          <ac:chgData name="Julien Di Giulio" userId="29ea92b9-42a5-43c6-8cb6-d9750d67352e" providerId="ADAL" clId="{6E5E5FC2-A918-4830-9E7D-1F7510E5E605}" dt="2019-10-31T16:05:49.994" v="8242" actId="478"/>
          <ac:spMkLst>
            <pc:docMk/>
            <pc:sldMk cId="3698348606" sldId="323"/>
            <ac:spMk id="12" creationId="{3867BB82-9506-4E59-8E56-D11C89C79086}"/>
          </ac:spMkLst>
        </pc:spChg>
        <pc:spChg chg="del">
          <ac:chgData name="Julien Di Giulio" userId="29ea92b9-42a5-43c6-8cb6-d9750d67352e" providerId="ADAL" clId="{6E5E5FC2-A918-4830-9E7D-1F7510E5E605}" dt="2019-10-31T16:05:52.055" v="8243" actId="478"/>
          <ac:spMkLst>
            <pc:docMk/>
            <pc:sldMk cId="3698348606" sldId="323"/>
            <ac:spMk id="14" creationId="{0D0512B0-5FCD-4E35-B1A3-7DFC66DFEBEC}"/>
          </ac:spMkLst>
        </pc:spChg>
        <pc:spChg chg="del mod">
          <ac:chgData name="Julien Di Giulio" userId="29ea92b9-42a5-43c6-8cb6-d9750d67352e" providerId="ADAL" clId="{6E5E5FC2-A918-4830-9E7D-1F7510E5E605}" dt="2019-10-31T16:05:34.838" v="8233" actId="478"/>
          <ac:spMkLst>
            <pc:docMk/>
            <pc:sldMk cId="3698348606" sldId="323"/>
            <ac:spMk id="15" creationId="{83CE0278-A864-473F-A41F-188E35B9D35E}"/>
          </ac:spMkLst>
        </pc:spChg>
        <pc:spChg chg="del">
          <ac:chgData name="Julien Di Giulio" userId="29ea92b9-42a5-43c6-8cb6-d9750d67352e" providerId="ADAL" clId="{6E5E5FC2-A918-4830-9E7D-1F7510E5E605}" dt="2019-10-31T16:05:41.191" v="8237" actId="478"/>
          <ac:spMkLst>
            <pc:docMk/>
            <pc:sldMk cId="3698348606" sldId="323"/>
            <ac:spMk id="16" creationId="{E6B2A0D3-109A-44D2-84A9-B83DDCA9D22F}"/>
          </ac:spMkLst>
        </pc:spChg>
        <pc:spChg chg="del">
          <ac:chgData name="Julien Di Giulio" userId="29ea92b9-42a5-43c6-8cb6-d9750d67352e" providerId="ADAL" clId="{6E5E5FC2-A918-4830-9E7D-1F7510E5E605}" dt="2019-10-31T16:05:33.142" v="8231" actId="478"/>
          <ac:spMkLst>
            <pc:docMk/>
            <pc:sldMk cId="3698348606" sldId="323"/>
            <ac:spMk id="17" creationId="{C3C13825-5EFD-46D7-8F02-CA8C5EAD70C8}"/>
          </ac:spMkLst>
        </pc:spChg>
        <pc:spChg chg="del">
          <ac:chgData name="Julien Di Giulio" userId="29ea92b9-42a5-43c6-8cb6-d9750d67352e" providerId="ADAL" clId="{6E5E5FC2-A918-4830-9E7D-1F7510E5E605}" dt="2019-10-31T16:05:48.475" v="8241" actId="478"/>
          <ac:spMkLst>
            <pc:docMk/>
            <pc:sldMk cId="3698348606" sldId="323"/>
            <ac:spMk id="18" creationId="{20714CEB-510A-4396-910B-110B4BCC7B4E}"/>
          </ac:spMkLst>
        </pc:spChg>
        <pc:spChg chg="del">
          <ac:chgData name="Julien Di Giulio" userId="29ea92b9-42a5-43c6-8cb6-d9750d67352e" providerId="ADAL" clId="{6E5E5FC2-A918-4830-9E7D-1F7510E5E605}" dt="2019-10-31T16:05:39.102" v="8236" actId="478"/>
          <ac:spMkLst>
            <pc:docMk/>
            <pc:sldMk cId="3698348606" sldId="323"/>
            <ac:spMk id="19" creationId="{EC7B24B2-4724-404D-A9F4-A767DF3E2379}"/>
          </ac:spMkLst>
        </pc:spChg>
        <pc:spChg chg="del">
          <ac:chgData name="Julien Di Giulio" userId="29ea92b9-42a5-43c6-8cb6-d9750d67352e" providerId="ADAL" clId="{6E5E5FC2-A918-4830-9E7D-1F7510E5E605}" dt="2019-10-31T16:05:45.184" v="8239" actId="478"/>
          <ac:spMkLst>
            <pc:docMk/>
            <pc:sldMk cId="3698348606" sldId="323"/>
            <ac:spMk id="20" creationId="{8A5EDD71-E8A7-4C5A-A559-26C15B71CD5D}"/>
          </ac:spMkLst>
        </pc:spChg>
        <pc:spChg chg="del">
          <ac:chgData name="Julien Di Giulio" userId="29ea92b9-42a5-43c6-8cb6-d9750d67352e" providerId="ADAL" clId="{6E5E5FC2-A918-4830-9E7D-1F7510E5E605}" dt="2019-10-31T16:05:42.965" v="8238" actId="478"/>
          <ac:spMkLst>
            <pc:docMk/>
            <pc:sldMk cId="3698348606" sldId="323"/>
            <ac:spMk id="21" creationId="{93420161-5A87-47F6-9938-0DEC64291954}"/>
          </ac:spMkLst>
        </pc:spChg>
        <pc:spChg chg="del">
          <ac:chgData name="Julien Di Giulio" userId="29ea92b9-42a5-43c6-8cb6-d9750d67352e" providerId="ADAL" clId="{6E5E5FC2-A918-4830-9E7D-1F7510E5E605}" dt="2019-10-31T16:05:46.752" v="8240" actId="478"/>
          <ac:spMkLst>
            <pc:docMk/>
            <pc:sldMk cId="3698348606" sldId="323"/>
            <ac:spMk id="22" creationId="{F4A9BEE2-78A4-46C4-9551-44D32527A1C0}"/>
          </ac:spMkLst>
        </pc:spChg>
        <pc:spChg chg="add mod">
          <ac:chgData name="Julien Di Giulio" userId="29ea92b9-42a5-43c6-8cb6-d9750d67352e" providerId="ADAL" clId="{6E5E5FC2-A918-4830-9E7D-1F7510E5E605}" dt="2019-11-05T09:05:15.713" v="16393" actId="164"/>
          <ac:spMkLst>
            <pc:docMk/>
            <pc:sldMk cId="3698348606" sldId="323"/>
            <ac:spMk id="24" creationId="{3A22E11B-6AFB-4C1A-9D3B-3F25CCF6EC9F}"/>
          </ac:spMkLst>
        </pc:spChg>
        <pc:spChg chg="mod">
          <ac:chgData name="Julien Di Giulio" userId="29ea92b9-42a5-43c6-8cb6-d9750d67352e" providerId="ADAL" clId="{6E5E5FC2-A918-4830-9E7D-1F7510E5E605}" dt="2019-10-31T16:16:41.456" v="8623" actId="14100"/>
          <ac:spMkLst>
            <pc:docMk/>
            <pc:sldMk cId="3698348606" sldId="323"/>
            <ac:spMk id="26" creationId="{AF857073-9FAE-4493-B97A-71ADC56F4CA2}"/>
          </ac:spMkLst>
        </pc:spChg>
        <pc:spChg chg="mod">
          <ac:chgData name="Julien Di Giulio" userId="29ea92b9-42a5-43c6-8cb6-d9750d67352e" providerId="ADAL" clId="{6E5E5FC2-A918-4830-9E7D-1F7510E5E605}" dt="2019-10-31T16:09:41.334" v="8388" actId="13822"/>
          <ac:spMkLst>
            <pc:docMk/>
            <pc:sldMk cId="3698348606" sldId="323"/>
            <ac:spMk id="27" creationId="{4B800939-F233-429E-B3AB-FC3A9E8CEE59}"/>
          </ac:spMkLst>
        </pc:spChg>
        <pc:spChg chg="del topLvl">
          <ac:chgData name="Julien Di Giulio" userId="29ea92b9-42a5-43c6-8cb6-d9750d67352e" providerId="ADAL" clId="{6E5E5FC2-A918-4830-9E7D-1F7510E5E605}" dt="2019-10-31T16:09:25.475" v="8378" actId="478"/>
          <ac:spMkLst>
            <pc:docMk/>
            <pc:sldMk cId="3698348606" sldId="323"/>
            <ac:spMk id="29" creationId="{D3026C6B-45BC-496A-8D64-E3662557417C}"/>
          </ac:spMkLst>
        </pc:spChg>
        <pc:spChg chg="del topLvl">
          <ac:chgData name="Julien Di Giulio" userId="29ea92b9-42a5-43c6-8cb6-d9750d67352e" providerId="ADAL" clId="{6E5E5FC2-A918-4830-9E7D-1F7510E5E605}" dt="2019-10-31T16:09:26.774" v="8379" actId="478"/>
          <ac:spMkLst>
            <pc:docMk/>
            <pc:sldMk cId="3698348606" sldId="323"/>
            <ac:spMk id="30" creationId="{8345833A-AAB9-40F9-9569-BD30467772E7}"/>
          </ac:spMkLst>
        </pc:spChg>
        <pc:spChg chg="add mod">
          <ac:chgData name="Julien Di Giulio" userId="29ea92b9-42a5-43c6-8cb6-d9750d67352e" providerId="ADAL" clId="{6E5E5FC2-A918-4830-9E7D-1F7510E5E605}" dt="2019-11-05T09:06:00.036" v="16394" actId="164"/>
          <ac:spMkLst>
            <pc:docMk/>
            <pc:sldMk cId="3698348606" sldId="323"/>
            <ac:spMk id="31" creationId="{3157B2A1-1153-4414-B800-BDFC51AF3816}"/>
          </ac:spMkLst>
        </pc:spChg>
        <pc:spChg chg="add mod">
          <ac:chgData name="Julien Di Giulio" userId="29ea92b9-42a5-43c6-8cb6-d9750d67352e" providerId="ADAL" clId="{6E5E5FC2-A918-4830-9E7D-1F7510E5E605}" dt="2019-10-31T16:32:53.134" v="8857" actId="14100"/>
          <ac:spMkLst>
            <pc:docMk/>
            <pc:sldMk cId="3698348606" sldId="323"/>
            <ac:spMk id="41" creationId="{85456C01-4468-424F-8131-98D4B0082267}"/>
          </ac:spMkLst>
        </pc:spChg>
        <pc:grpChg chg="add mod">
          <ac:chgData name="Julien Di Giulio" userId="29ea92b9-42a5-43c6-8cb6-d9750d67352e" providerId="ADAL" clId="{6E5E5FC2-A918-4830-9E7D-1F7510E5E605}" dt="2019-11-05T09:05:15.713" v="16393" actId="164"/>
          <ac:grpSpMkLst>
            <pc:docMk/>
            <pc:sldMk cId="3698348606" sldId="323"/>
            <ac:grpSpMk id="2" creationId="{11F99366-3EB2-4853-8064-AA04E132CA14}"/>
          </ac:grpSpMkLst>
        </pc:grpChg>
        <pc:grpChg chg="add mod">
          <ac:chgData name="Julien Di Giulio" userId="29ea92b9-42a5-43c6-8cb6-d9750d67352e" providerId="ADAL" clId="{6E5E5FC2-A918-4830-9E7D-1F7510E5E605}" dt="2019-11-05T09:06:00.036" v="16394" actId="164"/>
          <ac:grpSpMkLst>
            <pc:docMk/>
            <pc:sldMk cId="3698348606" sldId="323"/>
            <ac:grpSpMk id="3" creationId="{FBC0811C-98DA-4E94-8EFE-6A18EB1C5471}"/>
          </ac:grpSpMkLst>
        </pc:grpChg>
        <pc:grpChg chg="add del mod">
          <ac:chgData name="Julien Di Giulio" userId="29ea92b9-42a5-43c6-8cb6-d9750d67352e" providerId="ADAL" clId="{6E5E5FC2-A918-4830-9E7D-1F7510E5E605}" dt="2019-11-05T09:05:15.713" v="16393" actId="164"/>
          <ac:grpSpMkLst>
            <pc:docMk/>
            <pc:sldMk cId="3698348606" sldId="323"/>
            <ac:grpSpMk id="7" creationId="{D7807A98-1496-4FEB-9696-3C8A0AEAC1F5}"/>
          </ac:grpSpMkLst>
        </pc:grpChg>
        <pc:grpChg chg="del">
          <ac:chgData name="Julien Di Giulio" userId="29ea92b9-42a5-43c6-8cb6-d9750d67352e" providerId="ADAL" clId="{6E5E5FC2-A918-4830-9E7D-1F7510E5E605}" dt="2019-10-31T16:05:49.994" v="8242" actId="478"/>
          <ac:grpSpMkLst>
            <pc:docMk/>
            <pc:sldMk cId="3698348606" sldId="323"/>
            <ac:grpSpMk id="10" creationId="{48009A93-D19B-4962-BFFD-C02E5480A5F7}"/>
          </ac:grpSpMkLst>
        </pc:grpChg>
        <pc:grpChg chg="del">
          <ac:chgData name="Julien Di Giulio" userId="29ea92b9-42a5-43c6-8cb6-d9750d67352e" providerId="ADAL" clId="{6E5E5FC2-A918-4830-9E7D-1F7510E5E605}" dt="2019-10-31T16:05:48.475" v="8241" actId="478"/>
          <ac:grpSpMkLst>
            <pc:docMk/>
            <pc:sldMk cId="3698348606" sldId="323"/>
            <ac:grpSpMk id="11" creationId="{4B178206-2609-4958-982F-FF51B957AF75}"/>
          </ac:grpSpMkLst>
        </pc:grpChg>
        <pc:grpChg chg="del">
          <ac:chgData name="Julien Di Giulio" userId="29ea92b9-42a5-43c6-8cb6-d9750d67352e" providerId="ADAL" clId="{6E5E5FC2-A918-4830-9E7D-1F7510E5E605}" dt="2019-10-31T16:05:46.752" v="8240" actId="478"/>
          <ac:grpSpMkLst>
            <pc:docMk/>
            <pc:sldMk cId="3698348606" sldId="323"/>
            <ac:grpSpMk id="13" creationId="{106377EC-1083-4D98-B707-8EB0E95E5768}"/>
          </ac:grpSpMkLst>
        </pc:grpChg>
        <pc:grpChg chg="add mod">
          <ac:chgData name="Julien Di Giulio" userId="29ea92b9-42a5-43c6-8cb6-d9750d67352e" providerId="ADAL" clId="{6E5E5FC2-A918-4830-9E7D-1F7510E5E605}" dt="2019-11-05T09:06:00.036" v="16394" actId="164"/>
          <ac:grpSpMkLst>
            <pc:docMk/>
            <pc:sldMk cId="3698348606" sldId="323"/>
            <ac:grpSpMk id="25" creationId="{30FA73E0-1275-4DDC-A3DC-9F43322F4964}"/>
          </ac:grpSpMkLst>
        </pc:grpChg>
        <pc:grpChg chg="add del mod">
          <ac:chgData name="Julien Di Giulio" userId="29ea92b9-42a5-43c6-8cb6-d9750d67352e" providerId="ADAL" clId="{6E5E5FC2-A918-4830-9E7D-1F7510E5E605}" dt="2019-10-31T16:09:25.475" v="8378" actId="478"/>
          <ac:grpSpMkLst>
            <pc:docMk/>
            <pc:sldMk cId="3698348606" sldId="323"/>
            <ac:grpSpMk id="28" creationId="{827CA4F0-8C20-4A05-9D54-86C48C9BB253}"/>
          </ac:grpSpMkLst>
        </pc:grpChg>
        <pc:grpChg chg="add del mod">
          <ac:chgData name="Julien Di Giulio" userId="29ea92b9-42a5-43c6-8cb6-d9750d67352e" providerId="ADAL" clId="{6E5E5FC2-A918-4830-9E7D-1F7510E5E605}" dt="2019-10-31T16:16:05.096" v="8617"/>
          <ac:grpSpMkLst>
            <pc:docMk/>
            <pc:sldMk cId="3698348606" sldId="323"/>
            <ac:grpSpMk id="33" creationId="{EFB8683D-386C-4643-81CF-D5D6F29F34E2}"/>
          </ac:grpSpMkLst>
        </pc:grpChg>
        <pc:grpChg chg="add del mod">
          <ac:chgData name="Julien Di Giulio" userId="29ea92b9-42a5-43c6-8cb6-d9750d67352e" providerId="ADAL" clId="{6E5E5FC2-A918-4830-9E7D-1F7510E5E605}" dt="2019-10-31T16:19:57.176" v="8645"/>
          <ac:grpSpMkLst>
            <pc:docMk/>
            <pc:sldMk cId="3698348606" sldId="323"/>
            <ac:grpSpMk id="38" creationId="{553BB9E3-2B19-431E-9F01-983315A70EA9}"/>
          </ac:grpSpMkLst>
        </pc:grpChg>
        <pc:picChg chg="add del mod">
          <ac:chgData name="Julien Di Giulio" userId="29ea92b9-42a5-43c6-8cb6-d9750d67352e" providerId="ADAL" clId="{6E5E5FC2-A918-4830-9E7D-1F7510E5E605}" dt="2019-10-31T16:05:58.081" v="8246"/>
          <ac:picMkLst>
            <pc:docMk/>
            <pc:sldMk cId="3698348606" sldId="323"/>
            <ac:picMk id="6" creationId="{559133D4-ACB8-4026-927D-048461F1054F}"/>
          </ac:picMkLst>
        </pc:picChg>
        <pc:picChg chg="add mod">
          <ac:chgData name="Julien Di Giulio" userId="29ea92b9-42a5-43c6-8cb6-d9750d67352e" providerId="ADAL" clId="{6E5E5FC2-A918-4830-9E7D-1F7510E5E605}" dt="2019-11-05T09:05:15.713" v="16393" actId="164"/>
          <ac:picMkLst>
            <pc:docMk/>
            <pc:sldMk cId="3698348606" sldId="323"/>
            <ac:picMk id="23" creationId="{B03CC02F-D21D-4D6E-BB9A-DCCEDFFFD39E}"/>
          </ac:picMkLst>
        </pc:picChg>
        <pc:picChg chg="add mod">
          <ac:chgData name="Julien Di Giulio" userId="29ea92b9-42a5-43c6-8cb6-d9750d67352e" providerId="ADAL" clId="{6E5E5FC2-A918-4830-9E7D-1F7510E5E605}" dt="2019-11-05T09:06:00.036" v="16394" actId="164"/>
          <ac:picMkLst>
            <pc:docMk/>
            <pc:sldMk cId="3698348606" sldId="323"/>
            <ac:picMk id="32" creationId="{08D591BE-249F-4730-895B-B40FC65AF168}"/>
          </ac:picMkLst>
        </pc:picChg>
        <pc:picChg chg="add mod">
          <ac:chgData name="Julien Di Giulio" userId="29ea92b9-42a5-43c6-8cb6-d9750d67352e" providerId="ADAL" clId="{6E5E5FC2-A918-4830-9E7D-1F7510E5E605}" dt="2019-11-05T09:06:00.036" v="16394" actId="164"/>
          <ac:picMkLst>
            <pc:docMk/>
            <pc:sldMk cId="3698348606" sldId="323"/>
            <ac:picMk id="36" creationId="{10CE7928-8BAC-46D6-9AB9-DCB10006B13B}"/>
          </ac:picMkLst>
        </pc:picChg>
        <pc:picChg chg="add mod">
          <ac:chgData name="Julien Di Giulio" userId="29ea92b9-42a5-43c6-8cb6-d9750d67352e" providerId="ADAL" clId="{6E5E5FC2-A918-4830-9E7D-1F7510E5E605}" dt="2019-11-05T09:06:00.036" v="16394" actId="164"/>
          <ac:picMkLst>
            <pc:docMk/>
            <pc:sldMk cId="3698348606" sldId="323"/>
            <ac:picMk id="37" creationId="{3D459CF1-4542-41F3-8D5A-CFFEACB6F850}"/>
          </ac:picMkLst>
        </pc:picChg>
      </pc:sldChg>
      <pc:sldChg chg="addSp delSp modSp add modAnim">
        <pc:chgData name="Julien Di Giulio" userId="29ea92b9-42a5-43c6-8cb6-d9750d67352e" providerId="ADAL" clId="{6E5E5FC2-A918-4830-9E7D-1F7510E5E605}" dt="2019-11-05T09:08:19.047" v="16403" actId="167"/>
        <pc:sldMkLst>
          <pc:docMk/>
          <pc:sldMk cId="2933066166" sldId="324"/>
        </pc:sldMkLst>
        <pc:spChg chg="mod">
          <ac:chgData name="Julien Di Giulio" userId="29ea92b9-42a5-43c6-8cb6-d9750d67352e" providerId="ADAL" clId="{6E5E5FC2-A918-4830-9E7D-1F7510E5E605}" dt="2019-10-31T16:20:12.037" v="8654" actId="20577"/>
          <ac:spMkLst>
            <pc:docMk/>
            <pc:sldMk cId="2933066166" sldId="324"/>
            <ac:spMk id="5" creationId="{ABE5A8BE-2264-45A0-A3CE-16462456E55C}"/>
          </ac:spMkLst>
        </pc:spChg>
        <pc:spChg chg="mod">
          <ac:chgData name="Julien Di Giulio" userId="29ea92b9-42a5-43c6-8cb6-d9750d67352e" providerId="ADAL" clId="{6E5E5FC2-A918-4830-9E7D-1F7510E5E605}" dt="2019-10-31T16:21:28.927" v="8662" actId="14100"/>
          <ac:spMkLst>
            <pc:docMk/>
            <pc:sldMk cId="2933066166" sldId="324"/>
            <ac:spMk id="8" creationId="{29277319-6F1E-476C-9B74-FCFF7BE3D507}"/>
          </ac:spMkLst>
        </pc:spChg>
        <pc:spChg chg="mod">
          <ac:chgData name="Julien Di Giulio" userId="29ea92b9-42a5-43c6-8cb6-d9750d67352e" providerId="ADAL" clId="{6E5E5FC2-A918-4830-9E7D-1F7510E5E605}" dt="2019-10-31T16:28:27.022" v="8762" actId="20577"/>
          <ac:spMkLst>
            <pc:docMk/>
            <pc:sldMk cId="2933066166" sldId="324"/>
            <ac:spMk id="9" creationId="{68E072CE-1D69-41AD-BCCA-BEF51CB1E33D}"/>
          </ac:spMkLst>
        </pc:spChg>
        <pc:spChg chg="add mod">
          <ac:chgData name="Julien Di Giulio" userId="29ea92b9-42a5-43c6-8cb6-d9750d67352e" providerId="ADAL" clId="{6E5E5FC2-A918-4830-9E7D-1F7510E5E605}" dt="2019-11-05T09:07:01.285" v="16398" actId="164"/>
          <ac:spMkLst>
            <pc:docMk/>
            <pc:sldMk cId="2933066166" sldId="324"/>
            <ac:spMk id="17" creationId="{D5EDE4D9-5664-4DA0-B08C-A5479EB22E27}"/>
          </ac:spMkLst>
        </pc:spChg>
        <pc:spChg chg="add del">
          <ac:chgData name="Julien Di Giulio" userId="29ea92b9-42a5-43c6-8cb6-d9750d67352e" providerId="ADAL" clId="{6E5E5FC2-A918-4830-9E7D-1F7510E5E605}" dt="2019-10-31T16:29:22.638" v="8764"/>
          <ac:spMkLst>
            <pc:docMk/>
            <pc:sldMk cId="2933066166" sldId="324"/>
            <ac:spMk id="18" creationId="{99B54AC5-7247-4FB3-AE70-A70307488877}"/>
          </ac:spMkLst>
        </pc:spChg>
        <pc:spChg chg="add mod">
          <ac:chgData name="Julien Di Giulio" userId="29ea92b9-42a5-43c6-8cb6-d9750d67352e" providerId="ADAL" clId="{6E5E5FC2-A918-4830-9E7D-1F7510E5E605}" dt="2019-11-01T09:58:05.008" v="10601" actId="20577"/>
          <ac:spMkLst>
            <pc:docMk/>
            <pc:sldMk cId="2933066166" sldId="324"/>
            <ac:spMk id="21" creationId="{64E1C479-D977-4DF0-9B7C-2E5D1D8A8119}"/>
          </ac:spMkLst>
        </pc:spChg>
        <pc:spChg chg="del">
          <ac:chgData name="Julien Di Giulio" userId="29ea92b9-42a5-43c6-8cb6-d9750d67352e" providerId="ADAL" clId="{6E5E5FC2-A918-4830-9E7D-1F7510E5E605}" dt="2019-10-31T16:20:47.191" v="8658" actId="478"/>
          <ac:spMkLst>
            <pc:docMk/>
            <pc:sldMk cId="2933066166" sldId="324"/>
            <ac:spMk id="24" creationId="{3A22E11B-6AFB-4C1A-9D3B-3F25CCF6EC9F}"/>
          </ac:spMkLst>
        </pc:spChg>
        <pc:spChg chg="mod">
          <ac:chgData name="Julien Di Giulio" userId="29ea92b9-42a5-43c6-8cb6-d9750d67352e" providerId="ADAL" clId="{6E5E5FC2-A918-4830-9E7D-1F7510E5E605}" dt="2019-10-31T16:31:21.251" v="8786" actId="20577"/>
          <ac:spMkLst>
            <pc:docMk/>
            <pc:sldMk cId="2933066166" sldId="324"/>
            <ac:spMk id="27" creationId="{4B800939-F233-429E-B3AB-FC3A9E8CEE59}"/>
          </ac:spMkLst>
        </pc:spChg>
        <pc:spChg chg="add mod">
          <ac:chgData name="Julien Di Giulio" userId="29ea92b9-42a5-43c6-8cb6-d9750d67352e" providerId="ADAL" clId="{6E5E5FC2-A918-4830-9E7D-1F7510E5E605}" dt="2019-11-05T08:52:44.632" v="16191" actId="20577"/>
          <ac:spMkLst>
            <pc:docMk/>
            <pc:sldMk cId="2933066166" sldId="324"/>
            <ac:spMk id="28" creationId="{D0AE66B6-9B86-4602-82AB-CB2120768455}"/>
          </ac:spMkLst>
        </pc:spChg>
        <pc:spChg chg="mod">
          <ac:chgData name="Julien Di Giulio" userId="29ea92b9-42a5-43c6-8cb6-d9750d67352e" providerId="ADAL" clId="{6E5E5FC2-A918-4830-9E7D-1F7510E5E605}" dt="2019-11-05T09:07:29.277" v="16399" actId="164"/>
          <ac:spMkLst>
            <pc:docMk/>
            <pc:sldMk cId="2933066166" sldId="324"/>
            <ac:spMk id="31" creationId="{3157B2A1-1153-4414-B800-BDFC51AF3816}"/>
          </ac:spMkLst>
        </pc:spChg>
        <pc:grpChg chg="add mod ord">
          <ac:chgData name="Julien Di Giulio" userId="29ea92b9-42a5-43c6-8cb6-d9750d67352e" providerId="ADAL" clId="{6E5E5FC2-A918-4830-9E7D-1F7510E5E605}" dt="2019-11-05T09:08:19.047" v="16403" actId="167"/>
          <ac:grpSpMkLst>
            <pc:docMk/>
            <pc:sldMk cId="2933066166" sldId="324"/>
            <ac:grpSpMk id="2" creationId="{EC3C4EA9-6BF7-4E98-A451-9D5A7B90ADDA}"/>
          </ac:grpSpMkLst>
        </pc:grpChg>
        <pc:grpChg chg="add mod">
          <ac:chgData name="Julien Di Giulio" userId="29ea92b9-42a5-43c6-8cb6-d9750d67352e" providerId="ADAL" clId="{6E5E5FC2-A918-4830-9E7D-1F7510E5E605}" dt="2019-11-05T09:07:29.277" v="16399" actId="164"/>
          <ac:grpSpMkLst>
            <pc:docMk/>
            <pc:sldMk cId="2933066166" sldId="324"/>
            <ac:grpSpMk id="3" creationId="{42EBEA88-F170-471B-8523-0AFCF221DAD2}"/>
          </ac:grpSpMkLst>
        </pc:grpChg>
        <pc:grpChg chg="mod">
          <ac:chgData name="Julien Di Giulio" userId="29ea92b9-42a5-43c6-8cb6-d9750d67352e" providerId="ADAL" clId="{6E5E5FC2-A918-4830-9E7D-1F7510E5E605}" dt="2019-11-05T09:07:01.285" v="16398" actId="164"/>
          <ac:grpSpMkLst>
            <pc:docMk/>
            <pc:sldMk cId="2933066166" sldId="324"/>
            <ac:grpSpMk id="7" creationId="{D7807A98-1496-4FEB-9696-3C8A0AEAC1F5}"/>
          </ac:grpSpMkLst>
        </pc:grpChg>
        <pc:grpChg chg="mod">
          <ac:chgData name="Julien Di Giulio" userId="29ea92b9-42a5-43c6-8cb6-d9750d67352e" providerId="ADAL" clId="{6E5E5FC2-A918-4830-9E7D-1F7510E5E605}" dt="2019-11-05T09:07:29.277" v="16399" actId="164"/>
          <ac:grpSpMkLst>
            <pc:docMk/>
            <pc:sldMk cId="2933066166" sldId="324"/>
            <ac:grpSpMk id="25" creationId="{30FA73E0-1275-4DDC-A3DC-9F43322F4964}"/>
          </ac:grpSpMkLst>
        </pc:grpChg>
        <pc:picChg chg="add del mod">
          <ac:chgData name="Julien Di Giulio" userId="29ea92b9-42a5-43c6-8cb6-d9750d67352e" providerId="ADAL" clId="{6E5E5FC2-A918-4830-9E7D-1F7510E5E605}" dt="2019-11-01T09:52:55.765" v="10552" actId="478"/>
          <ac:picMkLst>
            <pc:docMk/>
            <pc:sldMk cId="2933066166" sldId="324"/>
            <ac:picMk id="2" creationId="{9737B4B7-A4C1-44E4-94F7-4C75D3736BB7}"/>
          </ac:picMkLst>
        </pc:picChg>
        <pc:picChg chg="add del mod">
          <ac:chgData name="Julien Di Giulio" userId="29ea92b9-42a5-43c6-8cb6-d9750d67352e" providerId="ADAL" clId="{6E5E5FC2-A918-4830-9E7D-1F7510E5E605}" dt="2019-11-01T09:53:50.860" v="10557" actId="478"/>
          <ac:picMkLst>
            <pc:docMk/>
            <pc:sldMk cId="2933066166" sldId="324"/>
            <ac:picMk id="3" creationId="{717735F5-3F61-4ACA-878C-29B4F642FC4D}"/>
          </ac:picMkLst>
        </pc:picChg>
        <pc:picChg chg="add del mod">
          <ac:chgData name="Julien Di Giulio" userId="29ea92b9-42a5-43c6-8cb6-d9750d67352e" providerId="ADAL" clId="{6E5E5FC2-A918-4830-9E7D-1F7510E5E605}" dt="2019-11-01T09:56:50.144" v="10561" actId="478"/>
          <ac:picMkLst>
            <pc:docMk/>
            <pc:sldMk cId="2933066166" sldId="324"/>
            <ac:picMk id="6" creationId="{E6632DB1-ABC3-4A3F-920B-971C21F67035}"/>
          </ac:picMkLst>
        </pc:picChg>
        <pc:picChg chg="add mod">
          <ac:chgData name="Julien Di Giulio" userId="29ea92b9-42a5-43c6-8cb6-d9750d67352e" providerId="ADAL" clId="{6E5E5FC2-A918-4830-9E7D-1F7510E5E605}" dt="2019-11-05T09:07:29.277" v="16399" actId="164"/>
          <ac:picMkLst>
            <pc:docMk/>
            <pc:sldMk cId="2933066166" sldId="324"/>
            <ac:picMk id="10" creationId="{DAAA5845-951C-43E6-AA9A-B487C06E0C06}"/>
          </ac:picMkLst>
        </pc:picChg>
        <pc:picChg chg="add mod">
          <ac:chgData name="Julien Di Giulio" userId="29ea92b9-42a5-43c6-8cb6-d9750d67352e" providerId="ADAL" clId="{6E5E5FC2-A918-4830-9E7D-1F7510E5E605}" dt="2019-11-05T09:07:29.277" v="16399" actId="164"/>
          <ac:picMkLst>
            <pc:docMk/>
            <pc:sldMk cId="2933066166" sldId="324"/>
            <ac:picMk id="11" creationId="{67E62D80-7689-4BAF-8194-FD4FEF803984}"/>
          </ac:picMkLst>
        </pc:picChg>
        <pc:picChg chg="add mod">
          <ac:chgData name="Julien Di Giulio" userId="29ea92b9-42a5-43c6-8cb6-d9750d67352e" providerId="ADAL" clId="{6E5E5FC2-A918-4830-9E7D-1F7510E5E605}" dt="2019-11-05T09:07:29.277" v="16399" actId="164"/>
          <ac:picMkLst>
            <pc:docMk/>
            <pc:sldMk cId="2933066166" sldId="324"/>
            <ac:picMk id="12" creationId="{7A00701F-3E10-4A66-9824-E78758A66AD5}"/>
          </ac:picMkLst>
        </pc:picChg>
        <pc:picChg chg="add mod">
          <ac:chgData name="Julien Di Giulio" userId="29ea92b9-42a5-43c6-8cb6-d9750d67352e" providerId="ADAL" clId="{6E5E5FC2-A918-4830-9E7D-1F7510E5E605}" dt="2019-11-05T09:07:01.285" v="16398" actId="164"/>
          <ac:picMkLst>
            <pc:docMk/>
            <pc:sldMk cId="2933066166" sldId="324"/>
            <ac:picMk id="13" creationId="{D545970C-569D-41BD-B2F1-2300E88E2398}"/>
          </ac:picMkLst>
        </pc:picChg>
        <pc:picChg chg="add mod">
          <ac:chgData name="Julien Di Giulio" userId="29ea92b9-42a5-43c6-8cb6-d9750d67352e" providerId="ADAL" clId="{6E5E5FC2-A918-4830-9E7D-1F7510E5E605}" dt="2019-11-05T09:07:01.285" v="16398" actId="164"/>
          <ac:picMkLst>
            <pc:docMk/>
            <pc:sldMk cId="2933066166" sldId="324"/>
            <ac:picMk id="14" creationId="{6AEC2C80-65F7-41C8-BB13-1A44CCC36407}"/>
          </ac:picMkLst>
        </pc:picChg>
        <pc:picChg chg="add mod">
          <ac:chgData name="Julien Di Giulio" userId="29ea92b9-42a5-43c6-8cb6-d9750d67352e" providerId="ADAL" clId="{6E5E5FC2-A918-4830-9E7D-1F7510E5E605}" dt="2019-11-05T09:07:01.285" v="16398" actId="164"/>
          <ac:picMkLst>
            <pc:docMk/>
            <pc:sldMk cId="2933066166" sldId="324"/>
            <ac:picMk id="15" creationId="{D2120E31-3D9A-42A2-8AF8-71456FEF9140}"/>
          </ac:picMkLst>
        </pc:picChg>
        <pc:picChg chg="del">
          <ac:chgData name="Julien Di Giulio" userId="29ea92b9-42a5-43c6-8cb6-d9750d67352e" providerId="ADAL" clId="{6E5E5FC2-A918-4830-9E7D-1F7510E5E605}" dt="2019-10-31T16:20:49.573" v="8659" actId="478"/>
          <ac:picMkLst>
            <pc:docMk/>
            <pc:sldMk cId="2933066166" sldId="324"/>
            <ac:picMk id="23" creationId="{B03CC02F-D21D-4D6E-BB9A-DCCEDFFFD39E}"/>
          </ac:picMkLst>
        </pc:picChg>
        <pc:picChg chg="del mod">
          <ac:chgData name="Julien Di Giulio" userId="29ea92b9-42a5-43c6-8cb6-d9750d67352e" providerId="ADAL" clId="{6E5E5FC2-A918-4830-9E7D-1F7510E5E605}" dt="2019-10-31T16:43:16.612" v="8948" actId="478"/>
          <ac:picMkLst>
            <pc:docMk/>
            <pc:sldMk cId="2933066166" sldId="324"/>
            <ac:picMk id="32" creationId="{08D591BE-249F-4730-895B-B40FC65AF168}"/>
          </ac:picMkLst>
        </pc:picChg>
        <pc:picChg chg="del">
          <ac:chgData name="Julien Di Giulio" userId="29ea92b9-42a5-43c6-8cb6-d9750d67352e" providerId="ADAL" clId="{6E5E5FC2-A918-4830-9E7D-1F7510E5E605}" dt="2019-10-31T16:29:41.782" v="8770" actId="478"/>
          <ac:picMkLst>
            <pc:docMk/>
            <pc:sldMk cId="2933066166" sldId="324"/>
            <ac:picMk id="36" creationId="{10CE7928-8BAC-46D6-9AB9-DCB10006B13B}"/>
          </ac:picMkLst>
        </pc:picChg>
        <pc:picChg chg="del">
          <ac:chgData name="Julien Di Giulio" userId="29ea92b9-42a5-43c6-8cb6-d9750d67352e" providerId="ADAL" clId="{6E5E5FC2-A918-4830-9E7D-1F7510E5E605}" dt="2019-10-31T16:29:42.581" v="8771" actId="478"/>
          <ac:picMkLst>
            <pc:docMk/>
            <pc:sldMk cId="2933066166" sldId="324"/>
            <ac:picMk id="37" creationId="{3D459CF1-4542-41F3-8D5A-CFFEACB6F850}"/>
          </ac:picMkLst>
        </pc:picChg>
      </pc:sldChg>
      <pc:sldChg chg="addSp delSp modSp add modAnim">
        <pc:chgData name="Julien Di Giulio" userId="29ea92b9-42a5-43c6-8cb6-d9750d67352e" providerId="ADAL" clId="{6E5E5FC2-A918-4830-9E7D-1F7510E5E605}" dt="2019-11-05T08:54:40.959" v="16276"/>
        <pc:sldMkLst>
          <pc:docMk/>
          <pc:sldMk cId="621244884" sldId="325"/>
        </pc:sldMkLst>
        <pc:spChg chg="del">
          <ac:chgData name="Julien Di Giulio" userId="29ea92b9-42a5-43c6-8cb6-d9750d67352e" providerId="ADAL" clId="{6E5E5FC2-A918-4830-9E7D-1F7510E5E605}" dt="2019-10-31T16:54:39.379" v="9152" actId="478"/>
          <ac:spMkLst>
            <pc:docMk/>
            <pc:sldMk cId="621244884" sldId="325"/>
            <ac:spMk id="2" creationId="{3E33132C-C7C2-4A19-9635-4102BD0BBA8D}"/>
          </ac:spMkLst>
        </pc:spChg>
        <pc:spChg chg="del">
          <ac:chgData name="Julien Di Giulio" userId="29ea92b9-42a5-43c6-8cb6-d9750d67352e" providerId="ADAL" clId="{6E5E5FC2-A918-4830-9E7D-1F7510E5E605}" dt="2019-10-31T16:54:38.090" v="9151" actId="478"/>
          <ac:spMkLst>
            <pc:docMk/>
            <pc:sldMk cId="621244884" sldId="325"/>
            <ac:spMk id="3" creationId="{115B7EAB-2D99-42B4-802B-385C9ACA5F72}"/>
          </ac:spMkLst>
        </pc:spChg>
        <pc:spChg chg="add mod">
          <ac:chgData name="Julien Di Giulio" userId="29ea92b9-42a5-43c6-8cb6-d9750d67352e" providerId="ADAL" clId="{6E5E5FC2-A918-4830-9E7D-1F7510E5E605}" dt="2019-10-31T16:55:12.680" v="9188" actId="14100"/>
          <ac:spMkLst>
            <pc:docMk/>
            <pc:sldMk cId="621244884" sldId="325"/>
            <ac:spMk id="5" creationId="{3241BFF5-8AB6-4C98-8568-0FE20F6D0D16}"/>
          </ac:spMkLst>
        </pc:spChg>
        <pc:spChg chg="add mod">
          <ac:chgData name="Julien Di Giulio" userId="29ea92b9-42a5-43c6-8cb6-d9750d67352e" providerId="ADAL" clId="{6E5E5FC2-A918-4830-9E7D-1F7510E5E605}" dt="2019-11-01T09:51:41.037" v="10551" actId="13822"/>
          <ac:spMkLst>
            <pc:docMk/>
            <pc:sldMk cId="621244884" sldId="325"/>
            <ac:spMk id="12" creationId="{E4EBD6C2-014C-42C1-BE52-56D95C549797}"/>
          </ac:spMkLst>
        </pc:spChg>
        <pc:spChg chg="add mod">
          <ac:chgData name="Julien Di Giulio" userId="29ea92b9-42a5-43c6-8cb6-d9750d67352e" providerId="ADAL" clId="{6E5E5FC2-A918-4830-9E7D-1F7510E5E605}" dt="2019-11-01T09:51:30.550" v="10550" actId="115"/>
          <ac:spMkLst>
            <pc:docMk/>
            <pc:sldMk cId="621244884" sldId="325"/>
            <ac:spMk id="13" creationId="{CE419D1E-A962-4CA6-901A-DA2B7878F9D7}"/>
          </ac:spMkLst>
        </pc:spChg>
        <pc:picChg chg="add mod">
          <ac:chgData name="Julien Di Giulio" userId="29ea92b9-42a5-43c6-8cb6-d9750d67352e" providerId="ADAL" clId="{6E5E5FC2-A918-4830-9E7D-1F7510E5E605}" dt="2019-11-01T09:45:42.542" v="10140" actId="14100"/>
          <ac:picMkLst>
            <pc:docMk/>
            <pc:sldMk cId="621244884" sldId="325"/>
            <ac:picMk id="2" creationId="{72A9F91B-38CE-4896-A6A8-BF2AFFC3CB46}"/>
          </ac:picMkLst>
        </pc:picChg>
        <pc:picChg chg="add mod">
          <ac:chgData name="Julien Di Giulio" userId="29ea92b9-42a5-43c6-8cb6-d9750d67352e" providerId="ADAL" clId="{6E5E5FC2-A918-4830-9E7D-1F7510E5E605}" dt="2019-11-01T09:45:42.542" v="10140" actId="14100"/>
          <ac:picMkLst>
            <pc:docMk/>
            <pc:sldMk cId="621244884" sldId="325"/>
            <ac:picMk id="3" creationId="{AA420E4B-87C4-45C0-B16B-93B741B98CBC}"/>
          </ac:picMkLst>
        </pc:picChg>
        <pc:picChg chg="add del mod">
          <ac:chgData name="Julien Di Giulio" userId="29ea92b9-42a5-43c6-8cb6-d9750d67352e" providerId="ADAL" clId="{6E5E5FC2-A918-4830-9E7D-1F7510E5E605}" dt="2019-10-31T16:56:54.793" v="9198" actId="478"/>
          <ac:picMkLst>
            <pc:docMk/>
            <pc:sldMk cId="621244884" sldId="325"/>
            <ac:picMk id="6" creationId="{9D7DB25A-EDBD-4DFA-8DF3-D30AAD1B7F11}"/>
          </ac:picMkLst>
        </pc:picChg>
        <pc:picChg chg="add mod">
          <ac:chgData name="Julien Di Giulio" userId="29ea92b9-42a5-43c6-8cb6-d9750d67352e" providerId="ADAL" clId="{6E5E5FC2-A918-4830-9E7D-1F7510E5E605}" dt="2019-11-01T09:45:42.542" v="10140" actId="14100"/>
          <ac:picMkLst>
            <pc:docMk/>
            <pc:sldMk cId="621244884" sldId="325"/>
            <ac:picMk id="6" creationId="{EA26AB92-FEF0-4094-8BA2-C789C31791D5}"/>
          </ac:picMkLst>
        </pc:picChg>
        <pc:picChg chg="add del mod">
          <ac:chgData name="Julien Di Giulio" userId="29ea92b9-42a5-43c6-8cb6-d9750d67352e" providerId="ADAL" clId="{6E5E5FC2-A918-4830-9E7D-1F7510E5E605}" dt="2019-10-31T16:56:54.314" v="9197" actId="478"/>
          <ac:picMkLst>
            <pc:docMk/>
            <pc:sldMk cId="621244884" sldId="325"/>
            <ac:picMk id="7" creationId="{40F3B560-5C41-463C-9653-1931363124BF}"/>
          </ac:picMkLst>
        </pc:picChg>
        <pc:picChg chg="add del mod">
          <ac:chgData name="Julien Di Giulio" userId="29ea92b9-42a5-43c6-8cb6-d9750d67352e" providerId="ADAL" clId="{6E5E5FC2-A918-4830-9E7D-1F7510E5E605}" dt="2019-10-31T16:56:53.763" v="9196" actId="478"/>
          <ac:picMkLst>
            <pc:docMk/>
            <pc:sldMk cId="621244884" sldId="325"/>
            <ac:picMk id="8" creationId="{96A26BE8-7C40-466F-9E7F-7936C848B830}"/>
          </ac:picMkLst>
        </pc:picChg>
        <pc:picChg chg="add del mod">
          <ac:chgData name="Julien Di Giulio" userId="29ea92b9-42a5-43c6-8cb6-d9750d67352e" providerId="ADAL" clId="{6E5E5FC2-A918-4830-9E7D-1F7510E5E605}" dt="2019-11-01T09:39:32.333" v="9833" actId="478"/>
          <ac:picMkLst>
            <pc:docMk/>
            <pc:sldMk cId="621244884" sldId="325"/>
            <ac:picMk id="9" creationId="{9C0B4B17-FB93-47C9-8BF9-3D7DEB765428}"/>
          </ac:picMkLst>
        </pc:picChg>
        <pc:picChg chg="add del mod">
          <ac:chgData name="Julien Di Giulio" userId="29ea92b9-42a5-43c6-8cb6-d9750d67352e" providerId="ADAL" clId="{6E5E5FC2-A918-4830-9E7D-1F7510E5E605}" dt="2019-11-01T09:39:32.781" v="9834" actId="478"/>
          <ac:picMkLst>
            <pc:docMk/>
            <pc:sldMk cId="621244884" sldId="325"/>
            <ac:picMk id="10" creationId="{BA62E55D-E15B-43C0-ACA2-23DC15D65EB9}"/>
          </ac:picMkLst>
        </pc:picChg>
        <pc:picChg chg="add del mod">
          <ac:chgData name="Julien Di Giulio" userId="29ea92b9-42a5-43c6-8cb6-d9750d67352e" providerId="ADAL" clId="{6E5E5FC2-A918-4830-9E7D-1F7510E5E605}" dt="2019-11-01T09:39:33.293" v="9835" actId="478"/>
          <ac:picMkLst>
            <pc:docMk/>
            <pc:sldMk cId="621244884" sldId="325"/>
            <ac:picMk id="11" creationId="{B30478CE-2DAE-4408-8EF7-FE1482412C63}"/>
          </ac:picMkLst>
        </pc:picChg>
      </pc:sldChg>
      <pc:sldChg chg="addSp delSp modSp add ord">
        <pc:chgData name="Julien Di Giulio" userId="29ea92b9-42a5-43c6-8cb6-d9750d67352e" providerId="ADAL" clId="{6E5E5FC2-A918-4830-9E7D-1F7510E5E605}" dt="2019-11-05T08:53:13.598" v="16206" actId="1035"/>
        <pc:sldMkLst>
          <pc:docMk/>
          <pc:sldMk cId="2743277315" sldId="326"/>
        </pc:sldMkLst>
        <pc:spChg chg="del">
          <ac:chgData name="Julien Di Giulio" userId="29ea92b9-42a5-43c6-8cb6-d9750d67352e" providerId="ADAL" clId="{6E5E5FC2-A918-4830-9E7D-1F7510E5E605}" dt="2019-10-31T17:06:04.898" v="9214" actId="478"/>
          <ac:spMkLst>
            <pc:docMk/>
            <pc:sldMk cId="2743277315" sldId="326"/>
            <ac:spMk id="2" creationId="{3A867D2E-7778-4475-ABA4-5C95C33DA390}"/>
          </ac:spMkLst>
        </pc:spChg>
        <pc:spChg chg="del">
          <ac:chgData name="Julien Di Giulio" userId="29ea92b9-42a5-43c6-8cb6-d9750d67352e" providerId="ADAL" clId="{6E5E5FC2-A918-4830-9E7D-1F7510E5E605}" dt="2019-10-31T17:06:05.698" v="9215" actId="478"/>
          <ac:spMkLst>
            <pc:docMk/>
            <pc:sldMk cId="2743277315" sldId="326"/>
            <ac:spMk id="3" creationId="{21570D0D-E9F1-4EA3-AADF-CCBB52D78692}"/>
          </ac:spMkLst>
        </pc:spChg>
        <pc:spChg chg="mod">
          <ac:chgData name="Julien Di Giulio" userId="29ea92b9-42a5-43c6-8cb6-d9750d67352e" providerId="ADAL" clId="{6E5E5FC2-A918-4830-9E7D-1F7510E5E605}" dt="2019-11-01T09:36:41.438" v="9695" actId="1076"/>
          <ac:spMkLst>
            <pc:docMk/>
            <pc:sldMk cId="2743277315" sldId="326"/>
            <ac:spMk id="4" creationId="{252949AF-D5DD-4613-ACAE-F510114C4CD7}"/>
          </ac:spMkLst>
        </pc:spChg>
        <pc:spChg chg="add mod">
          <ac:chgData name="Julien Di Giulio" userId="29ea92b9-42a5-43c6-8cb6-d9750d67352e" providerId="ADAL" clId="{6E5E5FC2-A918-4830-9E7D-1F7510E5E605}" dt="2019-10-31T17:06:18.811" v="9233" actId="20577"/>
          <ac:spMkLst>
            <pc:docMk/>
            <pc:sldMk cId="2743277315" sldId="326"/>
            <ac:spMk id="5" creationId="{1222DA4E-F194-4EAD-AA88-7BB0C8AF3732}"/>
          </ac:spMkLst>
        </pc:spChg>
        <pc:spChg chg="add mod">
          <ac:chgData name="Julien Di Giulio" userId="29ea92b9-42a5-43c6-8cb6-d9750d67352e" providerId="ADAL" clId="{6E5E5FC2-A918-4830-9E7D-1F7510E5E605}" dt="2019-11-05T08:53:13.598" v="16206" actId="1035"/>
          <ac:spMkLst>
            <pc:docMk/>
            <pc:sldMk cId="2743277315" sldId="326"/>
            <ac:spMk id="8" creationId="{C1AC59BC-F8BE-47F1-A8D3-53CCBEC8D914}"/>
          </ac:spMkLst>
        </pc:spChg>
        <pc:spChg chg="add mod">
          <ac:chgData name="Julien Di Giulio" userId="29ea92b9-42a5-43c6-8cb6-d9750d67352e" providerId="ADAL" clId="{6E5E5FC2-A918-4830-9E7D-1F7510E5E605}" dt="2019-11-05T08:53:13.598" v="16206" actId="1035"/>
          <ac:spMkLst>
            <pc:docMk/>
            <pc:sldMk cId="2743277315" sldId="326"/>
            <ac:spMk id="9" creationId="{DADAB29A-5AD8-4597-A72B-54551FB88E95}"/>
          </ac:spMkLst>
        </pc:spChg>
        <pc:spChg chg="add del mod">
          <ac:chgData name="Julien Di Giulio" userId="29ea92b9-42a5-43c6-8cb6-d9750d67352e" providerId="ADAL" clId="{6E5E5FC2-A918-4830-9E7D-1F7510E5E605}" dt="2019-11-01T07:21:48.351" v="9419" actId="478"/>
          <ac:spMkLst>
            <pc:docMk/>
            <pc:sldMk cId="2743277315" sldId="326"/>
            <ac:spMk id="10" creationId="{714558C6-5645-4C1E-B173-C9C82E4F7CAD}"/>
          </ac:spMkLst>
        </pc:spChg>
        <pc:spChg chg="add del">
          <ac:chgData name="Julien Di Giulio" userId="29ea92b9-42a5-43c6-8cb6-d9750d67352e" providerId="ADAL" clId="{6E5E5FC2-A918-4830-9E7D-1F7510E5E605}" dt="2019-11-01T07:21:49.376" v="9420" actId="478"/>
          <ac:spMkLst>
            <pc:docMk/>
            <pc:sldMk cId="2743277315" sldId="326"/>
            <ac:spMk id="11" creationId="{E9D81707-B0E1-44D3-BDEA-623927520568}"/>
          </ac:spMkLst>
        </pc:spChg>
        <pc:spChg chg="add mod">
          <ac:chgData name="Julien Di Giulio" userId="29ea92b9-42a5-43c6-8cb6-d9750d67352e" providerId="ADAL" clId="{6E5E5FC2-A918-4830-9E7D-1F7510E5E605}" dt="2019-11-01T09:38:48.910" v="9831" actId="404"/>
          <ac:spMkLst>
            <pc:docMk/>
            <pc:sldMk cId="2743277315" sldId="326"/>
            <ac:spMk id="12" creationId="{3E68D704-8B95-4B52-B6F8-59ED2A6FD53E}"/>
          </ac:spMkLst>
        </pc:spChg>
        <pc:picChg chg="add mod">
          <ac:chgData name="Julien Di Giulio" userId="29ea92b9-42a5-43c6-8cb6-d9750d67352e" providerId="ADAL" clId="{6E5E5FC2-A918-4830-9E7D-1F7510E5E605}" dt="2019-11-01T09:36:41.438" v="9695" actId="1076"/>
          <ac:picMkLst>
            <pc:docMk/>
            <pc:sldMk cId="2743277315" sldId="326"/>
            <ac:picMk id="2" creationId="{3734EAEC-A042-48BF-9DCD-3E721DE444AC}"/>
          </ac:picMkLst>
        </pc:picChg>
        <pc:picChg chg="add mod">
          <ac:chgData name="Julien Di Giulio" userId="29ea92b9-42a5-43c6-8cb6-d9750d67352e" providerId="ADAL" clId="{6E5E5FC2-A918-4830-9E7D-1F7510E5E605}" dt="2019-11-01T09:36:41.438" v="9695" actId="1076"/>
          <ac:picMkLst>
            <pc:docMk/>
            <pc:sldMk cId="2743277315" sldId="326"/>
            <ac:picMk id="3" creationId="{AED00CE3-9D6A-41A9-8ED8-92AF2CBF112F}"/>
          </ac:picMkLst>
        </pc:picChg>
        <pc:picChg chg="add del mod">
          <ac:chgData name="Julien Di Giulio" userId="29ea92b9-42a5-43c6-8cb6-d9750d67352e" providerId="ADAL" clId="{6E5E5FC2-A918-4830-9E7D-1F7510E5E605}" dt="2019-11-01T07:21:57.096" v="9422" actId="478"/>
          <ac:picMkLst>
            <pc:docMk/>
            <pc:sldMk cId="2743277315" sldId="326"/>
            <ac:picMk id="6" creationId="{0177B1D1-7EBA-4CE0-BA25-35C3957F1204}"/>
          </ac:picMkLst>
        </pc:picChg>
        <pc:picChg chg="add del mod">
          <ac:chgData name="Julien Di Giulio" userId="29ea92b9-42a5-43c6-8cb6-d9750d67352e" providerId="ADAL" clId="{6E5E5FC2-A918-4830-9E7D-1F7510E5E605}" dt="2019-11-01T07:17:07.329" v="9254" actId="478"/>
          <ac:picMkLst>
            <pc:docMk/>
            <pc:sldMk cId="2743277315" sldId="326"/>
            <ac:picMk id="7" creationId="{CD4BB5F2-77BD-445C-A948-11B9C2FFF392}"/>
          </ac:picMkLst>
        </pc:picChg>
        <pc:picChg chg="add mod">
          <ac:chgData name="Julien Di Giulio" userId="29ea92b9-42a5-43c6-8cb6-d9750d67352e" providerId="ADAL" clId="{6E5E5FC2-A918-4830-9E7D-1F7510E5E605}" dt="2019-11-01T09:38:51.050" v="9832" actId="1076"/>
          <ac:picMkLst>
            <pc:docMk/>
            <pc:sldMk cId="2743277315" sldId="326"/>
            <ac:picMk id="13" creationId="{DE27C137-2F35-49C1-82ED-E3A360D34715}"/>
          </ac:picMkLst>
        </pc:picChg>
      </pc:sldChg>
      <pc:sldChg chg="addSp delSp modSp add">
        <pc:chgData name="Julien Di Giulio" userId="29ea92b9-42a5-43c6-8cb6-d9750d67352e" providerId="ADAL" clId="{6E5E5FC2-A918-4830-9E7D-1F7510E5E605}" dt="2019-11-05T08:53:08.596" v="16201" actId="1035"/>
        <pc:sldMkLst>
          <pc:docMk/>
          <pc:sldMk cId="2374287734" sldId="327"/>
        </pc:sldMkLst>
        <pc:spChg chg="del">
          <ac:chgData name="Julien Di Giulio" userId="29ea92b9-42a5-43c6-8cb6-d9750d67352e" providerId="ADAL" clId="{6E5E5FC2-A918-4830-9E7D-1F7510E5E605}" dt="2019-11-01T07:22:45.344" v="9427" actId="478"/>
          <ac:spMkLst>
            <pc:docMk/>
            <pc:sldMk cId="2374287734" sldId="327"/>
            <ac:spMk id="2" creationId="{9A4B49CC-8F0E-4CB3-AD3D-044E3A7863E2}"/>
          </ac:spMkLst>
        </pc:spChg>
        <pc:spChg chg="del">
          <ac:chgData name="Julien Di Giulio" userId="29ea92b9-42a5-43c6-8cb6-d9750d67352e" providerId="ADAL" clId="{6E5E5FC2-A918-4830-9E7D-1F7510E5E605}" dt="2019-11-01T07:22:46.511" v="9428" actId="478"/>
          <ac:spMkLst>
            <pc:docMk/>
            <pc:sldMk cId="2374287734" sldId="327"/>
            <ac:spMk id="3" creationId="{7CD517EC-3A71-48A5-9118-AB1CAB21B8F3}"/>
          </ac:spMkLst>
        </pc:spChg>
        <pc:spChg chg="mod">
          <ac:chgData name="Julien Di Giulio" userId="29ea92b9-42a5-43c6-8cb6-d9750d67352e" providerId="ADAL" clId="{6E5E5FC2-A918-4830-9E7D-1F7510E5E605}" dt="2019-11-01T07:25:51.705" v="9453" actId="1076"/>
          <ac:spMkLst>
            <pc:docMk/>
            <pc:sldMk cId="2374287734" sldId="327"/>
            <ac:spMk id="4" creationId="{82CECB9C-7E3E-4964-AFA6-D5D9AE96D693}"/>
          </ac:spMkLst>
        </pc:spChg>
        <pc:spChg chg="add">
          <ac:chgData name="Julien Di Giulio" userId="29ea92b9-42a5-43c6-8cb6-d9750d67352e" providerId="ADAL" clId="{6E5E5FC2-A918-4830-9E7D-1F7510E5E605}" dt="2019-11-01T07:23:38.927" v="9436"/>
          <ac:spMkLst>
            <pc:docMk/>
            <pc:sldMk cId="2374287734" sldId="327"/>
            <ac:spMk id="5" creationId="{247E31EA-1304-4928-95DC-1D928E1F67CE}"/>
          </ac:spMkLst>
        </pc:spChg>
        <pc:spChg chg="add mod">
          <ac:chgData name="Julien Di Giulio" userId="29ea92b9-42a5-43c6-8cb6-d9750d67352e" providerId="ADAL" clId="{6E5E5FC2-A918-4830-9E7D-1F7510E5E605}" dt="2019-11-05T08:53:08.596" v="16201" actId="1035"/>
          <ac:spMkLst>
            <pc:docMk/>
            <pc:sldMk cId="2374287734" sldId="327"/>
            <ac:spMk id="8" creationId="{70459008-B066-41DE-9277-3559F8D4FCA1}"/>
          </ac:spMkLst>
        </pc:spChg>
        <pc:spChg chg="add mod">
          <ac:chgData name="Julien Di Giulio" userId="29ea92b9-42a5-43c6-8cb6-d9750d67352e" providerId="ADAL" clId="{6E5E5FC2-A918-4830-9E7D-1F7510E5E605}" dt="2019-11-05T08:53:06.272" v="16196" actId="1035"/>
          <ac:spMkLst>
            <pc:docMk/>
            <pc:sldMk cId="2374287734" sldId="327"/>
            <ac:spMk id="9" creationId="{15316D66-EFA6-4A97-B703-FB014BD271AD}"/>
          </ac:spMkLst>
        </pc:spChg>
        <pc:picChg chg="add del mod">
          <ac:chgData name="Julien Di Giulio" userId="29ea92b9-42a5-43c6-8cb6-d9750d67352e" providerId="ADAL" clId="{6E5E5FC2-A918-4830-9E7D-1F7510E5E605}" dt="2019-11-01T09:32:10.599" v="9680" actId="478"/>
          <ac:picMkLst>
            <pc:docMk/>
            <pc:sldMk cId="2374287734" sldId="327"/>
            <ac:picMk id="6" creationId="{D1BE5B6E-B0A7-41C1-897B-7121BF3694E1}"/>
          </ac:picMkLst>
        </pc:picChg>
        <pc:picChg chg="add mod">
          <ac:chgData name="Julien Di Giulio" userId="29ea92b9-42a5-43c6-8cb6-d9750d67352e" providerId="ADAL" clId="{6E5E5FC2-A918-4830-9E7D-1F7510E5E605}" dt="2019-11-01T09:33:28.180" v="9692" actId="1076"/>
          <ac:picMkLst>
            <pc:docMk/>
            <pc:sldMk cId="2374287734" sldId="327"/>
            <ac:picMk id="7" creationId="{3A7BAF22-09EA-4FD7-8FC3-A3CE0C4A1F5E}"/>
          </ac:picMkLst>
        </pc:picChg>
        <pc:picChg chg="add del mod">
          <ac:chgData name="Julien Di Giulio" userId="29ea92b9-42a5-43c6-8cb6-d9750d67352e" providerId="ADAL" clId="{6E5E5FC2-A918-4830-9E7D-1F7510E5E605}" dt="2019-11-01T09:33:15.245" v="9686" actId="478"/>
          <ac:picMkLst>
            <pc:docMk/>
            <pc:sldMk cId="2374287734" sldId="327"/>
            <ac:picMk id="10" creationId="{68BC56F9-272C-4586-8CFA-8AFBCFA93E71}"/>
          </ac:picMkLst>
        </pc:picChg>
        <pc:picChg chg="add mod">
          <ac:chgData name="Julien Di Giulio" userId="29ea92b9-42a5-43c6-8cb6-d9750d67352e" providerId="ADAL" clId="{6E5E5FC2-A918-4830-9E7D-1F7510E5E605}" dt="2019-11-01T09:33:30.226" v="9693" actId="1076"/>
          <ac:picMkLst>
            <pc:docMk/>
            <pc:sldMk cId="2374287734" sldId="327"/>
            <ac:picMk id="11" creationId="{39CEDCF2-0ED8-40E8-B84B-639BBB7C03AE}"/>
          </ac:picMkLst>
        </pc:picChg>
      </pc:sldChg>
      <pc:sldChg chg="addSp delSp modSp add">
        <pc:chgData name="Julien Di Giulio" userId="29ea92b9-42a5-43c6-8cb6-d9750d67352e" providerId="ADAL" clId="{6E5E5FC2-A918-4830-9E7D-1F7510E5E605}" dt="2019-11-05T08:54:08.047" v="16274" actId="20577"/>
        <pc:sldMkLst>
          <pc:docMk/>
          <pc:sldMk cId="2063410108" sldId="328"/>
        </pc:sldMkLst>
        <pc:spChg chg="del">
          <ac:chgData name="Julien Di Giulio" userId="29ea92b9-42a5-43c6-8cb6-d9750d67352e" providerId="ADAL" clId="{6E5E5FC2-A918-4830-9E7D-1F7510E5E605}" dt="2019-11-01T07:27:44.666" v="9594" actId="478"/>
          <ac:spMkLst>
            <pc:docMk/>
            <pc:sldMk cId="2063410108" sldId="328"/>
            <ac:spMk id="2" creationId="{BDF01E3E-529E-4EC9-8569-8062619C1565}"/>
          </ac:spMkLst>
        </pc:spChg>
        <pc:spChg chg="del">
          <ac:chgData name="Julien Di Giulio" userId="29ea92b9-42a5-43c6-8cb6-d9750d67352e" providerId="ADAL" clId="{6E5E5FC2-A918-4830-9E7D-1F7510E5E605}" dt="2019-11-01T07:27:45.922" v="9595" actId="478"/>
          <ac:spMkLst>
            <pc:docMk/>
            <pc:sldMk cId="2063410108" sldId="328"/>
            <ac:spMk id="3" creationId="{52C4BDD4-FB07-40AB-8469-47386098BC25}"/>
          </ac:spMkLst>
        </pc:spChg>
        <pc:spChg chg="add">
          <ac:chgData name="Julien Di Giulio" userId="29ea92b9-42a5-43c6-8cb6-d9750d67352e" providerId="ADAL" clId="{6E5E5FC2-A918-4830-9E7D-1F7510E5E605}" dt="2019-11-01T07:27:57.204" v="9596"/>
          <ac:spMkLst>
            <pc:docMk/>
            <pc:sldMk cId="2063410108" sldId="328"/>
            <ac:spMk id="5" creationId="{035351CC-4A68-4A0B-8B59-EB3E29E9ED20}"/>
          </ac:spMkLst>
        </pc:spChg>
        <pc:spChg chg="add mod">
          <ac:chgData name="Julien Di Giulio" userId="29ea92b9-42a5-43c6-8cb6-d9750d67352e" providerId="ADAL" clId="{6E5E5FC2-A918-4830-9E7D-1F7510E5E605}" dt="2019-11-05T08:54:08.047" v="16274" actId="20577"/>
          <ac:spMkLst>
            <pc:docMk/>
            <pc:sldMk cId="2063410108" sldId="328"/>
            <ac:spMk id="7" creationId="{366B3356-B8A9-405F-A735-C36FC06562ED}"/>
          </ac:spMkLst>
        </pc:spChg>
        <pc:picChg chg="add mod">
          <ac:chgData name="Julien Di Giulio" userId="29ea92b9-42a5-43c6-8cb6-d9750d67352e" providerId="ADAL" clId="{6E5E5FC2-A918-4830-9E7D-1F7510E5E605}" dt="2019-11-01T07:28:39.989" v="9602" actId="1076"/>
          <ac:picMkLst>
            <pc:docMk/>
            <pc:sldMk cId="2063410108" sldId="328"/>
            <ac:picMk id="6" creationId="{5C6CA1E7-9FE7-4689-9FB8-5984B7AD8FBC}"/>
          </ac:picMkLst>
        </pc:picChg>
      </pc:sldChg>
      <pc:sldChg chg="addSp delSp modSp add del">
        <pc:chgData name="Julien Di Giulio" userId="29ea92b9-42a5-43c6-8cb6-d9750d67352e" providerId="ADAL" clId="{6E5E5FC2-A918-4830-9E7D-1F7510E5E605}" dt="2019-11-04T10:02:50.273" v="14653" actId="2696"/>
        <pc:sldMkLst>
          <pc:docMk/>
          <pc:sldMk cId="1728758374" sldId="329"/>
        </pc:sldMkLst>
        <pc:spChg chg="del">
          <ac:chgData name="Julien Di Giulio" userId="29ea92b9-42a5-43c6-8cb6-d9750d67352e" providerId="ADAL" clId="{6E5E5FC2-A918-4830-9E7D-1F7510E5E605}" dt="2019-11-01T10:00:36.491" v="10630" actId="478"/>
          <ac:spMkLst>
            <pc:docMk/>
            <pc:sldMk cId="1728758374" sldId="329"/>
            <ac:spMk id="2" creationId="{3C436BA8-7AF8-4B54-B46D-867760BB1FD2}"/>
          </ac:spMkLst>
        </pc:spChg>
        <pc:spChg chg="del">
          <ac:chgData name="Julien Di Giulio" userId="29ea92b9-42a5-43c6-8cb6-d9750d67352e" providerId="ADAL" clId="{6E5E5FC2-A918-4830-9E7D-1F7510E5E605}" dt="2019-11-01T10:00:38.045" v="10631" actId="478"/>
          <ac:spMkLst>
            <pc:docMk/>
            <pc:sldMk cId="1728758374" sldId="329"/>
            <ac:spMk id="3" creationId="{502B5847-44A2-400E-BE80-9F42C521176E}"/>
          </ac:spMkLst>
        </pc:spChg>
        <pc:spChg chg="add">
          <ac:chgData name="Julien Di Giulio" userId="29ea92b9-42a5-43c6-8cb6-d9750d67352e" providerId="ADAL" clId="{6E5E5FC2-A918-4830-9E7D-1F7510E5E605}" dt="2019-11-01T10:00:43.695" v="10632"/>
          <ac:spMkLst>
            <pc:docMk/>
            <pc:sldMk cId="1728758374" sldId="329"/>
            <ac:spMk id="5" creationId="{26775627-05F0-4B47-83CA-296DA7A6F67A}"/>
          </ac:spMkLst>
        </pc:spChg>
        <pc:spChg chg="add del mod">
          <ac:chgData name="Julien Di Giulio" userId="29ea92b9-42a5-43c6-8cb6-d9750d67352e" providerId="ADAL" clId="{6E5E5FC2-A918-4830-9E7D-1F7510E5E605}" dt="2019-11-01T10:05:24.710" v="10882" actId="478"/>
          <ac:spMkLst>
            <pc:docMk/>
            <pc:sldMk cId="1728758374" sldId="329"/>
            <ac:spMk id="6" creationId="{522F7C2C-1DE7-4BC3-85AE-4C2A8CCFC760}"/>
          </ac:spMkLst>
        </pc:spChg>
        <pc:spChg chg="add mod">
          <ac:chgData name="Julien Di Giulio" userId="29ea92b9-42a5-43c6-8cb6-d9750d67352e" providerId="ADAL" clId="{6E5E5FC2-A918-4830-9E7D-1F7510E5E605}" dt="2019-11-01T10:44:37.274" v="12320" actId="1076"/>
          <ac:spMkLst>
            <pc:docMk/>
            <pc:sldMk cId="1728758374" sldId="329"/>
            <ac:spMk id="9" creationId="{E1B8BB6C-7E6C-4976-AD91-D3474D94C345}"/>
          </ac:spMkLst>
        </pc:spChg>
        <pc:spChg chg="add mod">
          <ac:chgData name="Julien Di Giulio" userId="29ea92b9-42a5-43c6-8cb6-d9750d67352e" providerId="ADAL" clId="{6E5E5FC2-A918-4830-9E7D-1F7510E5E605}" dt="2019-11-01T10:44:40.147" v="12321" actId="1076"/>
          <ac:spMkLst>
            <pc:docMk/>
            <pc:sldMk cId="1728758374" sldId="329"/>
            <ac:spMk id="10" creationId="{A64311BD-752D-4E04-901D-0A503B32B0FA}"/>
          </ac:spMkLst>
        </pc:spChg>
        <pc:spChg chg="add mod">
          <ac:chgData name="Julien Di Giulio" userId="29ea92b9-42a5-43c6-8cb6-d9750d67352e" providerId="ADAL" clId="{6E5E5FC2-A918-4830-9E7D-1F7510E5E605}" dt="2019-11-01T10:47:14.923" v="12450" actId="20577"/>
          <ac:spMkLst>
            <pc:docMk/>
            <pc:sldMk cId="1728758374" sldId="329"/>
            <ac:spMk id="11" creationId="{080A9E27-FAD3-40F6-9717-557036C7A28D}"/>
          </ac:spMkLst>
        </pc:spChg>
        <pc:graphicFrameChg chg="add mod modGraphic">
          <ac:chgData name="Julien Di Giulio" userId="29ea92b9-42a5-43c6-8cb6-d9750d67352e" providerId="ADAL" clId="{6E5E5FC2-A918-4830-9E7D-1F7510E5E605}" dt="2019-11-01T10:43:44.729" v="12318" actId="1076"/>
          <ac:graphicFrameMkLst>
            <pc:docMk/>
            <pc:sldMk cId="1728758374" sldId="329"/>
            <ac:graphicFrameMk id="7" creationId="{70121200-8257-469A-9D58-06182F2EB9C2}"/>
          </ac:graphicFrameMkLst>
        </pc:graphicFrameChg>
      </pc:sldChg>
      <pc:sldChg chg="addSp delSp modSp add modAnim">
        <pc:chgData name="Julien Di Giulio" userId="29ea92b9-42a5-43c6-8cb6-d9750d67352e" providerId="ADAL" clId="{6E5E5FC2-A918-4830-9E7D-1F7510E5E605}" dt="2019-11-05T08:55:54.699" v="16278"/>
        <pc:sldMkLst>
          <pc:docMk/>
          <pc:sldMk cId="4278327053" sldId="330"/>
        </pc:sldMkLst>
        <pc:spChg chg="del">
          <ac:chgData name="Julien Di Giulio" userId="29ea92b9-42a5-43c6-8cb6-d9750d67352e" providerId="ADAL" clId="{6E5E5FC2-A918-4830-9E7D-1F7510E5E605}" dt="2019-11-01T10:50:33.018" v="12452" actId="478"/>
          <ac:spMkLst>
            <pc:docMk/>
            <pc:sldMk cId="4278327053" sldId="330"/>
            <ac:spMk id="2" creationId="{B344852A-EB86-4D3C-856D-C171C46B89D4}"/>
          </ac:spMkLst>
        </pc:spChg>
        <pc:spChg chg="add mod">
          <ac:chgData name="Julien Di Giulio" userId="29ea92b9-42a5-43c6-8cb6-d9750d67352e" providerId="ADAL" clId="{6E5E5FC2-A918-4830-9E7D-1F7510E5E605}" dt="2019-11-04T08:23:57.035" v="13311" actId="1582"/>
          <ac:spMkLst>
            <pc:docMk/>
            <pc:sldMk cId="4278327053" sldId="330"/>
            <ac:spMk id="2" creationId="{EFA02353-B364-4498-BE5D-F308F46F45B7}"/>
          </ac:spMkLst>
        </pc:spChg>
        <pc:spChg chg="del">
          <ac:chgData name="Julien Di Giulio" userId="29ea92b9-42a5-43c6-8cb6-d9750d67352e" providerId="ADAL" clId="{6E5E5FC2-A918-4830-9E7D-1F7510E5E605}" dt="2019-11-01T10:50:34.397" v="12453" actId="478"/>
          <ac:spMkLst>
            <pc:docMk/>
            <pc:sldMk cId="4278327053" sldId="330"/>
            <ac:spMk id="3" creationId="{7F6D804F-580C-4BB4-9F8A-C5D8929F3A88}"/>
          </ac:spMkLst>
        </pc:spChg>
        <pc:spChg chg="add mod">
          <ac:chgData name="Julien Di Giulio" userId="29ea92b9-42a5-43c6-8cb6-d9750d67352e" providerId="ADAL" clId="{6E5E5FC2-A918-4830-9E7D-1F7510E5E605}" dt="2019-11-04T08:23:57.035" v="13311" actId="1582"/>
          <ac:spMkLst>
            <pc:docMk/>
            <pc:sldMk cId="4278327053" sldId="330"/>
            <ac:spMk id="3" creationId="{EF9B46EF-B03B-453C-BB39-986793890851}"/>
          </ac:spMkLst>
        </pc:spChg>
        <pc:spChg chg="add mod">
          <ac:chgData name="Julien Di Giulio" userId="29ea92b9-42a5-43c6-8cb6-d9750d67352e" providerId="ADAL" clId="{6E5E5FC2-A918-4830-9E7D-1F7510E5E605}" dt="2019-11-01T10:50:42.923" v="12460" actId="20577"/>
          <ac:spMkLst>
            <pc:docMk/>
            <pc:sldMk cId="4278327053" sldId="330"/>
            <ac:spMk id="5" creationId="{E2B02AA6-3BDC-40F2-A627-A9FA3F351B7B}"/>
          </ac:spMkLst>
        </pc:spChg>
        <pc:spChg chg="add del">
          <ac:chgData name="Julien Di Giulio" userId="29ea92b9-42a5-43c6-8cb6-d9750d67352e" providerId="ADAL" clId="{6E5E5FC2-A918-4830-9E7D-1F7510E5E605}" dt="2019-11-01T10:51:15.018" v="12462"/>
          <ac:spMkLst>
            <pc:docMk/>
            <pc:sldMk cId="4278327053" sldId="330"/>
            <ac:spMk id="6" creationId="{F59555FA-263A-4774-BD62-91181EE96815}"/>
          </ac:spMkLst>
        </pc:spChg>
        <pc:spChg chg="add mod">
          <ac:chgData name="Julien Di Giulio" userId="29ea92b9-42a5-43c6-8cb6-d9750d67352e" providerId="ADAL" clId="{6E5E5FC2-A918-4830-9E7D-1F7510E5E605}" dt="2019-11-01T10:58:48.046" v="12803" actId="14100"/>
          <ac:spMkLst>
            <pc:docMk/>
            <pc:sldMk cId="4278327053" sldId="330"/>
            <ac:spMk id="11" creationId="{33181CE2-098B-4068-BE9D-9F109A1EB7AB}"/>
          </ac:spMkLst>
        </pc:spChg>
        <pc:spChg chg="add mod">
          <ac:chgData name="Julien Di Giulio" userId="29ea92b9-42a5-43c6-8cb6-d9750d67352e" providerId="ADAL" clId="{6E5E5FC2-A918-4830-9E7D-1F7510E5E605}" dt="2019-11-04T08:21:05.441" v="13288" actId="14100"/>
          <ac:spMkLst>
            <pc:docMk/>
            <pc:sldMk cId="4278327053" sldId="330"/>
            <ac:spMk id="12" creationId="{A3A2EFE3-D95D-42F6-8E5C-4AC0B17E8BDF}"/>
          </ac:spMkLst>
        </pc:spChg>
        <pc:spChg chg="add mod">
          <ac:chgData name="Julien Di Giulio" userId="29ea92b9-42a5-43c6-8cb6-d9750d67352e" providerId="ADAL" clId="{6E5E5FC2-A918-4830-9E7D-1F7510E5E605}" dt="2019-11-04T08:21:11.995" v="13291" actId="13822"/>
          <ac:spMkLst>
            <pc:docMk/>
            <pc:sldMk cId="4278327053" sldId="330"/>
            <ac:spMk id="13" creationId="{AA245A5F-3B24-4850-9EAF-79A91F7A06B6}"/>
          </ac:spMkLst>
        </pc:spChg>
        <pc:spChg chg="add mod">
          <ac:chgData name="Julien Di Giulio" userId="29ea92b9-42a5-43c6-8cb6-d9750d67352e" providerId="ADAL" clId="{6E5E5FC2-A918-4830-9E7D-1F7510E5E605}" dt="2019-11-04T08:23:57.035" v="13311" actId="1582"/>
          <ac:spMkLst>
            <pc:docMk/>
            <pc:sldMk cId="4278327053" sldId="330"/>
            <ac:spMk id="20" creationId="{0473FEC4-4C3C-4F9F-BC0F-D8ADA7DAD0AB}"/>
          </ac:spMkLst>
        </pc:spChg>
        <pc:spChg chg="add mod">
          <ac:chgData name="Julien Di Giulio" userId="29ea92b9-42a5-43c6-8cb6-d9750d67352e" providerId="ADAL" clId="{6E5E5FC2-A918-4830-9E7D-1F7510E5E605}" dt="2019-11-04T08:21:14.184" v="13292" actId="13822"/>
          <ac:spMkLst>
            <pc:docMk/>
            <pc:sldMk cId="4278327053" sldId="330"/>
            <ac:spMk id="21" creationId="{F8CE0474-BC7C-4E24-91FB-9B4DEAD57198}"/>
          </ac:spMkLst>
        </pc:spChg>
        <pc:grpChg chg="add mod">
          <ac:chgData name="Julien Di Giulio" userId="29ea92b9-42a5-43c6-8cb6-d9750d67352e" providerId="ADAL" clId="{6E5E5FC2-A918-4830-9E7D-1F7510E5E605}" dt="2019-11-04T08:19:00.058" v="13204" actId="1076"/>
          <ac:grpSpMkLst>
            <pc:docMk/>
            <pc:sldMk cId="4278327053" sldId="330"/>
            <ac:grpSpMk id="6" creationId="{86A64A3F-785A-4C25-AE87-33083729C8D2}"/>
          </ac:grpSpMkLst>
        </pc:grpChg>
        <pc:grpChg chg="add mod">
          <ac:chgData name="Julien Di Giulio" userId="29ea92b9-42a5-43c6-8cb6-d9750d67352e" providerId="ADAL" clId="{6E5E5FC2-A918-4830-9E7D-1F7510E5E605}" dt="2019-11-04T08:18:55.918" v="13203" actId="164"/>
          <ac:grpSpMkLst>
            <pc:docMk/>
            <pc:sldMk cId="4278327053" sldId="330"/>
            <ac:grpSpMk id="16" creationId="{64D214F5-0E14-407B-9FE0-E3940B456058}"/>
          </ac:grpSpMkLst>
        </pc:grpChg>
        <pc:grpChg chg="add mod">
          <ac:chgData name="Julien Di Giulio" userId="29ea92b9-42a5-43c6-8cb6-d9750d67352e" providerId="ADAL" clId="{6E5E5FC2-A918-4830-9E7D-1F7510E5E605}" dt="2019-11-04T08:19:00.058" v="13204" actId="1076"/>
          <ac:grpSpMkLst>
            <pc:docMk/>
            <pc:sldMk cId="4278327053" sldId="330"/>
            <ac:grpSpMk id="19" creationId="{41EB95CE-BD02-4DA9-A517-B9D09B7305AA}"/>
          </ac:grpSpMkLst>
        </pc:grpChg>
        <pc:grpChg chg="add mod">
          <ac:chgData name="Julien Di Giulio" userId="29ea92b9-42a5-43c6-8cb6-d9750d67352e" providerId="ADAL" clId="{6E5E5FC2-A918-4830-9E7D-1F7510E5E605}" dt="2019-11-04T08:22:38.984" v="13303" actId="164"/>
          <ac:grpSpMkLst>
            <pc:docMk/>
            <pc:sldMk cId="4278327053" sldId="330"/>
            <ac:grpSpMk id="33" creationId="{92AF790B-778E-4AA5-9351-6A1483DF4642}"/>
          </ac:grpSpMkLst>
        </pc:grpChg>
        <pc:grpChg chg="add mod">
          <ac:chgData name="Julien Di Giulio" userId="29ea92b9-42a5-43c6-8cb6-d9750d67352e" providerId="ADAL" clId="{6E5E5FC2-A918-4830-9E7D-1F7510E5E605}" dt="2019-11-04T08:24:42.453" v="13318" actId="164"/>
          <ac:grpSpMkLst>
            <pc:docMk/>
            <pc:sldMk cId="4278327053" sldId="330"/>
            <ac:grpSpMk id="45" creationId="{02012919-66FD-470E-9807-DF31B4F7A0EC}"/>
          </ac:grpSpMkLst>
        </pc:grpChg>
        <pc:graphicFrameChg chg="add del mod modGraphic">
          <ac:chgData name="Julien Di Giulio" userId="29ea92b9-42a5-43c6-8cb6-d9750d67352e" providerId="ADAL" clId="{6E5E5FC2-A918-4830-9E7D-1F7510E5E605}" dt="2019-11-01T10:53:23.254" v="12496" actId="478"/>
          <ac:graphicFrameMkLst>
            <pc:docMk/>
            <pc:sldMk cId="4278327053" sldId="330"/>
            <ac:graphicFrameMk id="7" creationId="{C745CBBB-B0ED-407A-B0DB-9B674452B827}"/>
          </ac:graphicFrameMkLst>
        </pc:graphicFrameChg>
        <pc:graphicFrameChg chg="add del mod modGraphic">
          <ac:chgData name="Julien Di Giulio" userId="29ea92b9-42a5-43c6-8cb6-d9750d67352e" providerId="ADAL" clId="{6E5E5FC2-A918-4830-9E7D-1F7510E5E605}" dt="2019-11-01T10:56:13.444" v="12576" actId="478"/>
          <ac:graphicFrameMkLst>
            <pc:docMk/>
            <pc:sldMk cId="4278327053" sldId="330"/>
            <ac:graphicFrameMk id="9" creationId="{DBF516C9-D5FC-4E8D-94AC-0764CD67D5B0}"/>
          </ac:graphicFrameMkLst>
        </pc:graphicFrameChg>
        <pc:picChg chg="add mod">
          <ac:chgData name="Julien Di Giulio" userId="29ea92b9-42a5-43c6-8cb6-d9750d67352e" providerId="ADAL" clId="{6E5E5FC2-A918-4830-9E7D-1F7510E5E605}" dt="2019-11-01T11:07:12.931" v="13152" actId="164"/>
          <ac:picMkLst>
            <pc:docMk/>
            <pc:sldMk cId="4278327053" sldId="330"/>
            <ac:picMk id="14" creationId="{EF025210-FD63-463A-A568-6AADCCB37FD1}"/>
          </ac:picMkLst>
        </pc:picChg>
        <pc:picChg chg="add mod">
          <ac:chgData name="Julien Di Giulio" userId="29ea92b9-42a5-43c6-8cb6-d9750d67352e" providerId="ADAL" clId="{6E5E5FC2-A918-4830-9E7D-1F7510E5E605}" dt="2019-11-01T11:07:12.931" v="13152" actId="164"/>
          <ac:picMkLst>
            <pc:docMk/>
            <pc:sldMk cId="4278327053" sldId="330"/>
            <ac:picMk id="15" creationId="{58F9A2AF-8FA3-4F7B-952A-AA2BB058952D}"/>
          </ac:picMkLst>
        </pc:picChg>
        <pc:picChg chg="add mod">
          <ac:chgData name="Julien Di Giulio" userId="29ea92b9-42a5-43c6-8cb6-d9750d67352e" providerId="ADAL" clId="{6E5E5FC2-A918-4830-9E7D-1F7510E5E605}" dt="2019-11-01T11:10:32.981" v="13163" actId="164"/>
          <ac:picMkLst>
            <pc:docMk/>
            <pc:sldMk cId="4278327053" sldId="330"/>
            <ac:picMk id="17" creationId="{53659991-26EF-4011-9E5A-8A31495567D7}"/>
          </ac:picMkLst>
        </pc:picChg>
        <pc:picChg chg="add mod">
          <ac:chgData name="Julien Di Giulio" userId="29ea92b9-42a5-43c6-8cb6-d9750d67352e" providerId="ADAL" clId="{6E5E5FC2-A918-4830-9E7D-1F7510E5E605}" dt="2019-11-01T11:10:32.981" v="13163" actId="164"/>
          <ac:picMkLst>
            <pc:docMk/>
            <pc:sldMk cId="4278327053" sldId="330"/>
            <ac:picMk id="18" creationId="{C4E828B0-AC71-4CF4-86DB-5DE8CFCBF085}"/>
          </ac:picMkLst>
        </pc:picChg>
        <pc:cxnChg chg="add mod">
          <ac:chgData name="Julien Di Giulio" userId="29ea92b9-42a5-43c6-8cb6-d9750d67352e" providerId="ADAL" clId="{6E5E5FC2-A918-4830-9E7D-1F7510E5E605}" dt="2019-11-04T08:23:11.917" v="13308" actId="693"/>
          <ac:cxnSpMkLst>
            <pc:docMk/>
            <pc:sldMk cId="4278327053" sldId="330"/>
            <ac:cxnSpMk id="8" creationId="{AAAA3B84-FE77-4077-BC3F-03B6A677FAE4}"/>
          </ac:cxnSpMkLst>
        </pc:cxnChg>
        <pc:cxnChg chg="add mod">
          <ac:chgData name="Julien Di Giulio" userId="29ea92b9-42a5-43c6-8cb6-d9750d67352e" providerId="ADAL" clId="{6E5E5FC2-A918-4830-9E7D-1F7510E5E605}" dt="2019-11-04T08:23:11.917" v="13308" actId="693"/>
          <ac:cxnSpMkLst>
            <pc:docMk/>
            <pc:sldMk cId="4278327053" sldId="330"/>
            <ac:cxnSpMk id="10" creationId="{37596B41-EA9A-4F33-B19D-5D18F83CB233}"/>
          </ac:cxnSpMkLst>
        </pc:cxnChg>
        <pc:cxnChg chg="add mod">
          <ac:chgData name="Julien Di Giulio" userId="29ea92b9-42a5-43c6-8cb6-d9750d67352e" providerId="ADAL" clId="{6E5E5FC2-A918-4830-9E7D-1F7510E5E605}" dt="2019-11-04T08:23:11.917" v="13308" actId="693"/>
          <ac:cxnSpMkLst>
            <pc:docMk/>
            <pc:sldMk cId="4278327053" sldId="330"/>
            <ac:cxnSpMk id="23" creationId="{EF95CBCE-408A-4E40-880A-0A4C4852750F}"/>
          </ac:cxnSpMkLst>
        </pc:cxnChg>
        <pc:cxnChg chg="add mod">
          <ac:chgData name="Julien Di Giulio" userId="29ea92b9-42a5-43c6-8cb6-d9750d67352e" providerId="ADAL" clId="{6E5E5FC2-A918-4830-9E7D-1F7510E5E605}" dt="2019-11-04T08:23:11.917" v="13308" actId="693"/>
          <ac:cxnSpMkLst>
            <pc:docMk/>
            <pc:sldMk cId="4278327053" sldId="330"/>
            <ac:cxnSpMk id="25" creationId="{53FD1E8C-CD11-44B4-9DEE-9CF2E09A2426}"/>
          </ac:cxnSpMkLst>
        </pc:cxnChg>
        <pc:cxnChg chg="add mod">
          <ac:chgData name="Julien Di Giulio" userId="29ea92b9-42a5-43c6-8cb6-d9750d67352e" providerId="ADAL" clId="{6E5E5FC2-A918-4830-9E7D-1F7510E5E605}" dt="2019-11-04T08:23:11.917" v="13308" actId="693"/>
          <ac:cxnSpMkLst>
            <pc:docMk/>
            <pc:sldMk cId="4278327053" sldId="330"/>
            <ac:cxnSpMk id="27" creationId="{69318619-14A4-4927-A9AB-DAC0EDE87827}"/>
          </ac:cxnSpMkLst>
        </pc:cxnChg>
        <pc:cxnChg chg="add mod">
          <ac:chgData name="Julien Di Giulio" userId="29ea92b9-42a5-43c6-8cb6-d9750d67352e" providerId="ADAL" clId="{6E5E5FC2-A918-4830-9E7D-1F7510E5E605}" dt="2019-11-04T08:25:02.562" v="13321" actId="693"/>
          <ac:cxnSpMkLst>
            <pc:docMk/>
            <pc:sldMk cId="4278327053" sldId="330"/>
            <ac:cxnSpMk id="36" creationId="{3B89B25B-6ED3-4077-9A40-092937A715CE}"/>
          </ac:cxnSpMkLst>
        </pc:cxnChg>
        <pc:cxnChg chg="add mod">
          <ac:chgData name="Julien Di Giulio" userId="29ea92b9-42a5-43c6-8cb6-d9750d67352e" providerId="ADAL" clId="{6E5E5FC2-A918-4830-9E7D-1F7510E5E605}" dt="2019-11-04T08:25:02.562" v="13321" actId="693"/>
          <ac:cxnSpMkLst>
            <pc:docMk/>
            <pc:sldMk cId="4278327053" sldId="330"/>
            <ac:cxnSpMk id="38" creationId="{1C6A3F3C-5E52-43E0-8D83-1C26B9F51F7F}"/>
          </ac:cxnSpMkLst>
        </pc:cxnChg>
        <pc:cxnChg chg="add mod">
          <ac:chgData name="Julien Di Giulio" userId="29ea92b9-42a5-43c6-8cb6-d9750d67352e" providerId="ADAL" clId="{6E5E5FC2-A918-4830-9E7D-1F7510E5E605}" dt="2019-11-04T08:25:02.562" v="13321" actId="693"/>
          <ac:cxnSpMkLst>
            <pc:docMk/>
            <pc:sldMk cId="4278327053" sldId="330"/>
            <ac:cxnSpMk id="42" creationId="{E331F22C-0FB4-413B-9A7A-6916140537EA}"/>
          </ac:cxnSpMkLst>
        </pc:cxnChg>
        <pc:cxnChg chg="add mod">
          <ac:chgData name="Julien Di Giulio" userId="29ea92b9-42a5-43c6-8cb6-d9750d67352e" providerId="ADAL" clId="{6E5E5FC2-A918-4830-9E7D-1F7510E5E605}" dt="2019-11-04T08:25:02.562" v="13321" actId="693"/>
          <ac:cxnSpMkLst>
            <pc:docMk/>
            <pc:sldMk cId="4278327053" sldId="330"/>
            <ac:cxnSpMk id="44" creationId="{B203C6C8-A4B6-41CA-9681-2E4C73774C39}"/>
          </ac:cxnSpMkLst>
        </pc:cxnChg>
      </pc:sldChg>
      <pc:sldChg chg="addSp delSp modSp add">
        <pc:chgData name="Julien Di Giulio" userId="29ea92b9-42a5-43c6-8cb6-d9750d67352e" providerId="ADAL" clId="{6E5E5FC2-A918-4830-9E7D-1F7510E5E605}" dt="2019-11-04T09:58:26.038" v="14652" actId="115"/>
        <pc:sldMkLst>
          <pc:docMk/>
          <pc:sldMk cId="3524141753" sldId="331"/>
        </pc:sldMkLst>
        <pc:spChg chg="del">
          <ac:chgData name="Julien Di Giulio" userId="29ea92b9-42a5-43c6-8cb6-d9750d67352e" providerId="ADAL" clId="{6E5E5FC2-A918-4830-9E7D-1F7510E5E605}" dt="2019-11-04T08:25:40.662" v="13324" actId="478"/>
          <ac:spMkLst>
            <pc:docMk/>
            <pc:sldMk cId="3524141753" sldId="331"/>
            <ac:spMk id="2" creationId="{02EB70F2-A821-45D1-A541-EBDFE4111C10}"/>
          </ac:spMkLst>
        </pc:spChg>
        <pc:spChg chg="del">
          <ac:chgData name="Julien Di Giulio" userId="29ea92b9-42a5-43c6-8cb6-d9750d67352e" providerId="ADAL" clId="{6E5E5FC2-A918-4830-9E7D-1F7510E5E605}" dt="2019-11-04T08:25:41.890" v="13325" actId="478"/>
          <ac:spMkLst>
            <pc:docMk/>
            <pc:sldMk cId="3524141753" sldId="331"/>
            <ac:spMk id="3" creationId="{8EF894E3-2CE9-4055-AB0D-C299F0F37E25}"/>
          </ac:spMkLst>
        </pc:spChg>
        <pc:spChg chg="add">
          <ac:chgData name="Julien Di Giulio" userId="29ea92b9-42a5-43c6-8cb6-d9750d67352e" providerId="ADAL" clId="{6E5E5FC2-A918-4830-9E7D-1F7510E5E605}" dt="2019-11-04T08:25:38.222" v="13323"/>
          <ac:spMkLst>
            <pc:docMk/>
            <pc:sldMk cId="3524141753" sldId="331"/>
            <ac:spMk id="5" creationId="{9FDF410C-9C5F-4C65-920E-A13625270EFC}"/>
          </ac:spMkLst>
        </pc:spChg>
        <pc:spChg chg="add mod">
          <ac:chgData name="Julien Di Giulio" userId="29ea92b9-42a5-43c6-8cb6-d9750d67352e" providerId="ADAL" clId="{6E5E5FC2-A918-4830-9E7D-1F7510E5E605}" dt="2019-11-04T08:29:25.484" v="13544" actId="1076"/>
          <ac:spMkLst>
            <pc:docMk/>
            <pc:sldMk cId="3524141753" sldId="331"/>
            <ac:spMk id="7" creationId="{4884BD34-DB93-4C47-8AE0-ED24EC942271}"/>
          </ac:spMkLst>
        </pc:spChg>
        <pc:spChg chg="add mod">
          <ac:chgData name="Julien Di Giulio" userId="29ea92b9-42a5-43c6-8cb6-d9750d67352e" providerId="ADAL" clId="{6E5E5FC2-A918-4830-9E7D-1F7510E5E605}" dt="2019-11-04T09:05:05.825" v="13696" actId="122"/>
          <ac:spMkLst>
            <pc:docMk/>
            <pc:sldMk cId="3524141753" sldId="331"/>
            <ac:spMk id="14" creationId="{062E00F6-99F9-4A35-A99A-E6FB5C0895C4}"/>
          </ac:spMkLst>
        </pc:spChg>
        <pc:spChg chg="add mod">
          <ac:chgData name="Julien Di Giulio" userId="29ea92b9-42a5-43c6-8cb6-d9750d67352e" providerId="ADAL" clId="{6E5E5FC2-A918-4830-9E7D-1F7510E5E605}" dt="2019-11-04T09:07:45.963" v="13793" actId="1076"/>
          <ac:spMkLst>
            <pc:docMk/>
            <pc:sldMk cId="3524141753" sldId="331"/>
            <ac:spMk id="15" creationId="{E8FBC6C3-F3EB-4CFF-942E-CF968A73BE7D}"/>
          </ac:spMkLst>
        </pc:spChg>
        <pc:spChg chg="add mod">
          <ac:chgData name="Julien Di Giulio" userId="29ea92b9-42a5-43c6-8cb6-d9750d67352e" providerId="ADAL" clId="{6E5E5FC2-A918-4830-9E7D-1F7510E5E605}" dt="2019-11-04T09:09:32.481" v="13808" actId="20577"/>
          <ac:spMkLst>
            <pc:docMk/>
            <pc:sldMk cId="3524141753" sldId="331"/>
            <ac:spMk id="16" creationId="{B40C110D-984C-4D7F-9D9D-6901518F75C2}"/>
          </ac:spMkLst>
        </pc:spChg>
        <pc:spChg chg="add mod">
          <ac:chgData name="Julien Di Giulio" userId="29ea92b9-42a5-43c6-8cb6-d9750d67352e" providerId="ADAL" clId="{6E5E5FC2-A918-4830-9E7D-1F7510E5E605}" dt="2019-11-04T09:25:30.326" v="13887" actId="20577"/>
          <ac:spMkLst>
            <pc:docMk/>
            <pc:sldMk cId="3524141753" sldId="331"/>
            <ac:spMk id="17" creationId="{EBC5D957-760F-429A-A4F1-F2AD5EA044C8}"/>
          </ac:spMkLst>
        </pc:spChg>
        <pc:spChg chg="add mod">
          <ac:chgData name="Julien Di Giulio" userId="29ea92b9-42a5-43c6-8cb6-d9750d67352e" providerId="ADAL" clId="{6E5E5FC2-A918-4830-9E7D-1F7510E5E605}" dt="2019-11-04T09:23:59.746" v="13851" actId="14100"/>
          <ac:spMkLst>
            <pc:docMk/>
            <pc:sldMk cId="3524141753" sldId="331"/>
            <ac:spMk id="26" creationId="{661EF57F-D68D-457A-A55E-2ABE0BAE4D9C}"/>
          </ac:spMkLst>
        </pc:spChg>
        <pc:spChg chg="add mod">
          <ac:chgData name="Julien Di Giulio" userId="29ea92b9-42a5-43c6-8cb6-d9750d67352e" providerId="ADAL" clId="{6E5E5FC2-A918-4830-9E7D-1F7510E5E605}" dt="2019-11-04T09:24:51.509" v="13857" actId="20577"/>
          <ac:spMkLst>
            <pc:docMk/>
            <pc:sldMk cId="3524141753" sldId="331"/>
            <ac:spMk id="27" creationId="{AC39C84B-3DDE-4DE8-B3DE-A3ED8F437799}"/>
          </ac:spMkLst>
        </pc:spChg>
        <pc:spChg chg="add mod">
          <ac:chgData name="Julien Di Giulio" userId="29ea92b9-42a5-43c6-8cb6-d9750d67352e" providerId="ADAL" clId="{6E5E5FC2-A918-4830-9E7D-1F7510E5E605}" dt="2019-11-04T09:26:25.340" v="13893" actId="1036"/>
          <ac:spMkLst>
            <pc:docMk/>
            <pc:sldMk cId="3524141753" sldId="331"/>
            <ac:spMk id="28" creationId="{1728A768-0ADB-4B5C-A26C-C87BC8D0100A}"/>
          </ac:spMkLst>
        </pc:spChg>
        <pc:spChg chg="add mod">
          <ac:chgData name="Julien Di Giulio" userId="29ea92b9-42a5-43c6-8cb6-d9750d67352e" providerId="ADAL" clId="{6E5E5FC2-A918-4830-9E7D-1F7510E5E605}" dt="2019-11-04T09:25:35.878" v="13889" actId="1076"/>
          <ac:spMkLst>
            <pc:docMk/>
            <pc:sldMk cId="3524141753" sldId="331"/>
            <ac:spMk id="29" creationId="{274A2A43-A686-498A-9AB9-B0600FCCFAC6}"/>
          </ac:spMkLst>
        </pc:spChg>
        <pc:spChg chg="add mod">
          <ac:chgData name="Julien Di Giulio" userId="29ea92b9-42a5-43c6-8cb6-d9750d67352e" providerId="ADAL" clId="{6E5E5FC2-A918-4830-9E7D-1F7510E5E605}" dt="2019-11-04T09:28:52.615" v="13926" actId="1036"/>
          <ac:spMkLst>
            <pc:docMk/>
            <pc:sldMk cId="3524141753" sldId="331"/>
            <ac:spMk id="34" creationId="{6A79B495-AA48-457C-B422-11128C5EC15C}"/>
          </ac:spMkLst>
        </pc:spChg>
        <pc:spChg chg="add mod">
          <ac:chgData name="Julien Di Giulio" userId="29ea92b9-42a5-43c6-8cb6-d9750d67352e" providerId="ADAL" clId="{6E5E5FC2-A918-4830-9E7D-1F7510E5E605}" dt="2019-11-04T09:29:02.751" v="13929" actId="20577"/>
          <ac:spMkLst>
            <pc:docMk/>
            <pc:sldMk cId="3524141753" sldId="331"/>
            <ac:spMk id="35" creationId="{1129163F-73B2-4065-A2B9-91DA24BB1332}"/>
          </ac:spMkLst>
        </pc:spChg>
        <pc:spChg chg="add mod">
          <ac:chgData name="Julien Di Giulio" userId="29ea92b9-42a5-43c6-8cb6-d9750d67352e" providerId="ADAL" clId="{6E5E5FC2-A918-4830-9E7D-1F7510E5E605}" dt="2019-11-04T09:29:13.676" v="13933" actId="20577"/>
          <ac:spMkLst>
            <pc:docMk/>
            <pc:sldMk cId="3524141753" sldId="331"/>
            <ac:spMk id="36" creationId="{3EF9A58F-CDCA-45E5-A252-BE83BADB6F9C}"/>
          </ac:spMkLst>
        </pc:spChg>
        <pc:spChg chg="add mod">
          <ac:chgData name="Julien Di Giulio" userId="29ea92b9-42a5-43c6-8cb6-d9750d67352e" providerId="ADAL" clId="{6E5E5FC2-A918-4830-9E7D-1F7510E5E605}" dt="2019-11-04T09:29:32.404" v="13949" actId="14100"/>
          <ac:spMkLst>
            <pc:docMk/>
            <pc:sldMk cId="3524141753" sldId="331"/>
            <ac:spMk id="37" creationId="{8B913CBA-6CBE-4D2A-928E-9DC25AC53708}"/>
          </ac:spMkLst>
        </pc:spChg>
        <pc:spChg chg="add mod">
          <ac:chgData name="Julien Di Giulio" userId="29ea92b9-42a5-43c6-8cb6-d9750d67352e" providerId="ADAL" clId="{6E5E5FC2-A918-4830-9E7D-1F7510E5E605}" dt="2019-11-04T09:34:23.957" v="14006" actId="1036"/>
          <ac:spMkLst>
            <pc:docMk/>
            <pc:sldMk cId="3524141753" sldId="331"/>
            <ac:spMk id="42" creationId="{19CDBDE4-C69A-4C2D-B239-28F56BF9FC91}"/>
          </ac:spMkLst>
        </pc:spChg>
        <pc:spChg chg="add mod">
          <ac:chgData name="Julien Di Giulio" userId="29ea92b9-42a5-43c6-8cb6-d9750d67352e" providerId="ADAL" clId="{6E5E5FC2-A918-4830-9E7D-1F7510E5E605}" dt="2019-11-04T09:34:23.957" v="14006" actId="1036"/>
          <ac:spMkLst>
            <pc:docMk/>
            <pc:sldMk cId="3524141753" sldId="331"/>
            <ac:spMk id="43" creationId="{8F81EBB9-2834-4679-A93D-9B161AB6ED58}"/>
          </ac:spMkLst>
        </pc:spChg>
        <pc:spChg chg="add mod">
          <ac:chgData name="Julien Di Giulio" userId="29ea92b9-42a5-43c6-8cb6-d9750d67352e" providerId="ADAL" clId="{6E5E5FC2-A918-4830-9E7D-1F7510E5E605}" dt="2019-11-04T09:34:56.108" v="14036" actId="20577"/>
          <ac:spMkLst>
            <pc:docMk/>
            <pc:sldMk cId="3524141753" sldId="331"/>
            <ac:spMk id="44" creationId="{0B225F02-7CD9-4AD6-AA64-FB5714E71C1B}"/>
          </ac:spMkLst>
        </pc:spChg>
        <pc:spChg chg="add mod">
          <ac:chgData name="Julien Di Giulio" userId="29ea92b9-42a5-43c6-8cb6-d9750d67352e" providerId="ADAL" clId="{6E5E5FC2-A918-4830-9E7D-1F7510E5E605}" dt="2019-11-04T09:35:13.275" v="14053" actId="20577"/>
          <ac:spMkLst>
            <pc:docMk/>
            <pc:sldMk cId="3524141753" sldId="331"/>
            <ac:spMk id="45" creationId="{BDDC25FF-EF14-42C1-AB48-0398D3730381}"/>
          </ac:spMkLst>
        </pc:spChg>
        <pc:spChg chg="add mod">
          <ac:chgData name="Julien Di Giulio" userId="29ea92b9-42a5-43c6-8cb6-d9750d67352e" providerId="ADAL" clId="{6E5E5FC2-A918-4830-9E7D-1F7510E5E605}" dt="2019-11-04T09:38:29.301" v="14117" actId="1076"/>
          <ac:spMkLst>
            <pc:docMk/>
            <pc:sldMk cId="3524141753" sldId="331"/>
            <ac:spMk id="50" creationId="{9E1E840D-CC50-4BFD-BB2F-C8765EDDF280}"/>
          </ac:spMkLst>
        </pc:spChg>
        <pc:spChg chg="add mod">
          <ac:chgData name="Julien Di Giulio" userId="29ea92b9-42a5-43c6-8cb6-d9750d67352e" providerId="ADAL" clId="{6E5E5FC2-A918-4830-9E7D-1F7510E5E605}" dt="2019-11-04T09:38:41.169" v="14120" actId="20577"/>
          <ac:spMkLst>
            <pc:docMk/>
            <pc:sldMk cId="3524141753" sldId="331"/>
            <ac:spMk id="51" creationId="{CAAABE47-76F6-420B-99FB-E28D055AF0B7}"/>
          </ac:spMkLst>
        </pc:spChg>
        <pc:spChg chg="add mod">
          <ac:chgData name="Julien Di Giulio" userId="29ea92b9-42a5-43c6-8cb6-d9750d67352e" providerId="ADAL" clId="{6E5E5FC2-A918-4830-9E7D-1F7510E5E605}" dt="2019-11-04T09:38:47.380" v="14139" actId="20577"/>
          <ac:spMkLst>
            <pc:docMk/>
            <pc:sldMk cId="3524141753" sldId="331"/>
            <ac:spMk id="52" creationId="{15E3DB1F-48A2-460B-8232-9FCAC9313ADA}"/>
          </ac:spMkLst>
        </pc:spChg>
        <pc:spChg chg="add mod">
          <ac:chgData name="Julien Di Giulio" userId="29ea92b9-42a5-43c6-8cb6-d9750d67352e" providerId="ADAL" clId="{6E5E5FC2-A918-4830-9E7D-1F7510E5E605}" dt="2019-11-04T09:39:16.150" v="14188" actId="1036"/>
          <ac:spMkLst>
            <pc:docMk/>
            <pc:sldMk cId="3524141753" sldId="331"/>
            <ac:spMk id="53" creationId="{B2536B77-A623-4B7F-9EBF-D01582D11D6B}"/>
          </ac:spMkLst>
        </pc:spChg>
        <pc:spChg chg="add mod">
          <ac:chgData name="Julien Di Giulio" userId="29ea92b9-42a5-43c6-8cb6-d9750d67352e" providerId="ADAL" clId="{6E5E5FC2-A918-4830-9E7D-1F7510E5E605}" dt="2019-11-04T09:42:31.253" v="14253" actId="14100"/>
          <ac:spMkLst>
            <pc:docMk/>
            <pc:sldMk cId="3524141753" sldId="331"/>
            <ac:spMk id="58" creationId="{D6D207AA-5B5C-4686-B633-159A2CF38270}"/>
          </ac:spMkLst>
        </pc:spChg>
        <pc:spChg chg="add mod">
          <ac:chgData name="Julien Di Giulio" userId="29ea92b9-42a5-43c6-8cb6-d9750d67352e" providerId="ADAL" clId="{6E5E5FC2-A918-4830-9E7D-1F7510E5E605}" dt="2019-11-04T09:42:49.780" v="14260" actId="20577"/>
          <ac:spMkLst>
            <pc:docMk/>
            <pc:sldMk cId="3524141753" sldId="331"/>
            <ac:spMk id="59" creationId="{CE1C4C7A-BE94-4B80-91FE-502F5F5F11DA}"/>
          </ac:spMkLst>
        </pc:spChg>
        <pc:spChg chg="add mod">
          <ac:chgData name="Julien Di Giulio" userId="29ea92b9-42a5-43c6-8cb6-d9750d67352e" providerId="ADAL" clId="{6E5E5FC2-A918-4830-9E7D-1F7510E5E605}" dt="2019-11-04T09:43:03.435" v="14262" actId="20577"/>
          <ac:spMkLst>
            <pc:docMk/>
            <pc:sldMk cId="3524141753" sldId="331"/>
            <ac:spMk id="60" creationId="{9DDFB72C-124E-461D-A7A9-652031734B13}"/>
          </ac:spMkLst>
        </pc:spChg>
        <pc:spChg chg="add mod">
          <ac:chgData name="Julien Di Giulio" userId="29ea92b9-42a5-43c6-8cb6-d9750d67352e" providerId="ADAL" clId="{6E5E5FC2-A918-4830-9E7D-1F7510E5E605}" dt="2019-11-04T09:43:12.212" v="14293" actId="20577"/>
          <ac:spMkLst>
            <pc:docMk/>
            <pc:sldMk cId="3524141753" sldId="331"/>
            <ac:spMk id="61" creationId="{BD0CBECA-A72F-4DE6-BEB2-8EA468259E75}"/>
          </ac:spMkLst>
        </pc:spChg>
        <pc:spChg chg="add del mod">
          <ac:chgData name="Julien Di Giulio" userId="29ea92b9-42a5-43c6-8cb6-d9750d67352e" providerId="ADAL" clId="{6E5E5FC2-A918-4830-9E7D-1F7510E5E605}" dt="2019-11-04T09:44:12.852" v="14335" actId="478"/>
          <ac:spMkLst>
            <pc:docMk/>
            <pc:sldMk cId="3524141753" sldId="331"/>
            <ac:spMk id="63" creationId="{01887B40-7ED5-427A-A4F7-A417D372B4D1}"/>
          </ac:spMkLst>
        </pc:spChg>
        <pc:spChg chg="add mod">
          <ac:chgData name="Julien Di Giulio" userId="29ea92b9-42a5-43c6-8cb6-d9750d67352e" providerId="ADAL" clId="{6E5E5FC2-A918-4830-9E7D-1F7510E5E605}" dt="2019-11-04T09:46:40.651" v="14356" actId="14100"/>
          <ac:spMkLst>
            <pc:docMk/>
            <pc:sldMk cId="3524141753" sldId="331"/>
            <ac:spMk id="67" creationId="{494755E2-7724-47F6-B5F3-AAAA91BAD9EE}"/>
          </ac:spMkLst>
        </pc:spChg>
        <pc:spChg chg="add mod">
          <ac:chgData name="Julien Di Giulio" userId="29ea92b9-42a5-43c6-8cb6-d9750d67352e" providerId="ADAL" clId="{6E5E5FC2-A918-4830-9E7D-1F7510E5E605}" dt="2019-11-04T09:46:55.658" v="14360" actId="20577"/>
          <ac:spMkLst>
            <pc:docMk/>
            <pc:sldMk cId="3524141753" sldId="331"/>
            <ac:spMk id="68" creationId="{0E25CE29-8FAA-45B9-AA50-5493C5AC81B4}"/>
          </ac:spMkLst>
        </pc:spChg>
        <pc:spChg chg="add mod">
          <ac:chgData name="Julien Di Giulio" userId="29ea92b9-42a5-43c6-8cb6-d9750d67352e" providerId="ADAL" clId="{6E5E5FC2-A918-4830-9E7D-1F7510E5E605}" dt="2019-11-04T09:47:10.034" v="14382" actId="20577"/>
          <ac:spMkLst>
            <pc:docMk/>
            <pc:sldMk cId="3524141753" sldId="331"/>
            <ac:spMk id="69" creationId="{B04AD8B3-F592-463D-9A44-2733314A5F90}"/>
          </ac:spMkLst>
        </pc:spChg>
        <pc:spChg chg="add mod">
          <ac:chgData name="Julien Di Giulio" userId="29ea92b9-42a5-43c6-8cb6-d9750d67352e" providerId="ADAL" clId="{6E5E5FC2-A918-4830-9E7D-1F7510E5E605}" dt="2019-11-04T09:46:40.651" v="14356" actId="14100"/>
          <ac:spMkLst>
            <pc:docMk/>
            <pc:sldMk cId="3524141753" sldId="331"/>
            <ac:spMk id="70" creationId="{1FB74AC0-A764-4787-B32D-A1C20964C192}"/>
          </ac:spMkLst>
        </pc:spChg>
        <pc:spChg chg="add mod">
          <ac:chgData name="Julien Di Giulio" userId="29ea92b9-42a5-43c6-8cb6-d9750d67352e" providerId="ADAL" clId="{6E5E5FC2-A918-4830-9E7D-1F7510E5E605}" dt="2019-11-04T09:50:12.215" v="14414" actId="1038"/>
          <ac:spMkLst>
            <pc:docMk/>
            <pc:sldMk cId="3524141753" sldId="331"/>
            <ac:spMk id="75" creationId="{E8A84888-50AE-49BB-AEB2-66160761A827}"/>
          </ac:spMkLst>
        </pc:spChg>
        <pc:spChg chg="add mod">
          <ac:chgData name="Julien Di Giulio" userId="29ea92b9-42a5-43c6-8cb6-d9750d67352e" providerId="ADAL" clId="{6E5E5FC2-A918-4830-9E7D-1F7510E5E605}" dt="2019-11-04T09:50:23.661" v="14425" actId="20577"/>
          <ac:spMkLst>
            <pc:docMk/>
            <pc:sldMk cId="3524141753" sldId="331"/>
            <ac:spMk id="76" creationId="{3155D0A5-77F7-4C93-9EB2-7150FF412FCC}"/>
          </ac:spMkLst>
        </pc:spChg>
        <pc:spChg chg="add mod">
          <ac:chgData name="Julien Di Giulio" userId="29ea92b9-42a5-43c6-8cb6-d9750d67352e" providerId="ADAL" clId="{6E5E5FC2-A918-4830-9E7D-1F7510E5E605}" dt="2019-11-04T09:50:12.215" v="14414" actId="1038"/>
          <ac:spMkLst>
            <pc:docMk/>
            <pc:sldMk cId="3524141753" sldId="331"/>
            <ac:spMk id="77" creationId="{3C741018-EAEE-4064-8835-382856F21506}"/>
          </ac:spMkLst>
        </pc:spChg>
        <pc:spChg chg="add mod">
          <ac:chgData name="Julien Di Giulio" userId="29ea92b9-42a5-43c6-8cb6-d9750d67352e" providerId="ADAL" clId="{6E5E5FC2-A918-4830-9E7D-1F7510E5E605}" dt="2019-11-04T09:50:43.036" v="14460" actId="20577"/>
          <ac:spMkLst>
            <pc:docMk/>
            <pc:sldMk cId="3524141753" sldId="331"/>
            <ac:spMk id="78" creationId="{E845C53A-7662-4103-AD7E-60D66B174885}"/>
          </ac:spMkLst>
        </pc:spChg>
        <pc:spChg chg="add mod">
          <ac:chgData name="Julien Di Giulio" userId="29ea92b9-42a5-43c6-8cb6-d9750d67352e" providerId="ADAL" clId="{6E5E5FC2-A918-4830-9E7D-1F7510E5E605}" dt="2019-11-04T09:55:23.589" v="14579" actId="20577"/>
          <ac:spMkLst>
            <pc:docMk/>
            <pc:sldMk cId="3524141753" sldId="331"/>
            <ac:spMk id="83" creationId="{D23358D1-7E5A-42DC-9FC5-8173F8B32A92}"/>
          </ac:spMkLst>
        </pc:spChg>
        <pc:spChg chg="add mod">
          <ac:chgData name="Julien Di Giulio" userId="29ea92b9-42a5-43c6-8cb6-d9750d67352e" providerId="ADAL" clId="{6E5E5FC2-A918-4830-9E7D-1F7510E5E605}" dt="2019-11-04T09:55:08.572" v="14550" actId="20577"/>
          <ac:spMkLst>
            <pc:docMk/>
            <pc:sldMk cId="3524141753" sldId="331"/>
            <ac:spMk id="84" creationId="{DB96C782-80A1-4614-A9DA-B144E7C9134C}"/>
          </ac:spMkLst>
        </pc:spChg>
        <pc:spChg chg="add mod">
          <ac:chgData name="Julien Di Giulio" userId="29ea92b9-42a5-43c6-8cb6-d9750d67352e" providerId="ADAL" clId="{6E5E5FC2-A918-4830-9E7D-1F7510E5E605}" dt="2019-11-04T09:55:00.328" v="14543" actId="20577"/>
          <ac:spMkLst>
            <pc:docMk/>
            <pc:sldMk cId="3524141753" sldId="331"/>
            <ac:spMk id="85" creationId="{D54951C1-78AC-47CE-A15B-4F31E272BDC5}"/>
          </ac:spMkLst>
        </pc:spChg>
        <pc:spChg chg="add mod">
          <ac:chgData name="Julien Di Giulio" userId="29ea92b9-42a5-43c6-8cb6-d9750d67352e" providerId="ADAL" clId="{6E5E5FC2-A918-4830-9E7D-1F7510E5E605}" dt="2019-11-04T09:54:44.505" v="14541" actId="1036"/>
          <ac:spMkLst>
            <pc:docMk/>
            <pc:sldMk cId="3524141753" sldId="331"/>
            <ac:spMk id="86" creationId="{BA733D90-A162-492D-A099-1186F262B91A}"/>
          </ac:spMkLst>
        </pc:spChg>
        <pc:graphicFrameChg chg="add mod modGraphic">
          <ac:chgData name="Julien Di Giulio" userId="29ea92b9-42a5-43c6-8cb6-d9750d67352e" providerId="ADAL" clId="{6E5E5FC2-A918-4830-9E7D-1F7510E5E605}" dt="2019-11-04T09:58:26.038" v="14652" actId="115"/>
          <ac:graphicFrameMkLst>
            <pc:docMk/>
            <pc:sldMk cId="3524141753" sldId="331"/>
            <ac:graphicFrameMk id="8" creationId="{28223A45-50C7-4C1D-901A-318CDFEF0E42}"/>
          </ac:graphicFrameMkLst>
        </pc:graphicFrameChg>
        <pc:picChg chg="add mod">
          <ac:chgData name="Julien Di Giulio" userId="29ea92b9-42a5-43c6-8cb6-d9750d67352e" providerId="ADAL" clId="{6E5E5FC2-A918-4830-9E7D-1F7510E5E605}" dt="2019-11-04T08:29:25.484" v="13544" actId="1076"/>
          <ac:picMkLst>
            <pc:docMk/>
            <pc:sldMk cId="3524141753" sldId="331"/>
            <ac:picMk id="6" creationId="{D43B97FE-22B8-43A3-858B-426675CDA063}"/>
          </ac:picMkLst>
        </pc:picChg>
        <pc:picChg chg="add mod">
          <ac:chgData name="Julien Di Giulio" userId="29ea92b9-42a5-43c6-8cb6-d9750d67352e" providerId="ADAL" clId="{6E5E5FC2-A918-4830-9E7D-1F7510E5E605}" dt="2019-11-04T08:58:52.692" v="13638" actId="14100"/>
          <ac:picMkLst>
            <pc:docMk/>
            <pc:sldMk cId="3524141753" sldId="331"/>
            <ac:picMk id="10" creationId="{91844320-AF75-4D43-93DA-52361ECCFA13}"/>
          </ac:picMkLst>
        </pc:picChg>
        <pc:picChg chg="add mod">
          <ac:chgData name="Julien Di Giulio" userId="29ea92b9-42a5-43c6-8cb6-d9750d67352e" providerId="ADAL" clId="{6E5E5FC2-A918-4830-9E7D-1F7510E5E605}" dt="2019-11-04T09:07:45.963" v="13793" actId="1076"/>
          <ac:picMkLst>
            <pc:docMk/>
            <pc:sldMk cId="3524141753" sldId="331"/>
            <ac:picMk id="11" creationId="{55ED26E0-D4DA-4C4F-8B94-0A7051AD8FEA}"/>
          </ac:picMkLst>
        </pc:picChg>
        <pc:picChg chg="add mod">
          <ac:chgData name="Julien Di Giulio" userId="29ea92b9-42a5-43c6-8cb6-d9750d67352e" providerId="ADAL" clId="{6E5E5FC2-A918-4830-9E7D-1F7510E5E605}" dt="2019-11-04T09:07:56.449" v="13795" actId="1076"/>
          <ac:picMkLst>
            <pc:docMk/>
            <pc:sldMk cId="3524141753" sldId="331"/>
            <ac:picMk id="12" creationId="{3F098415-F988-4281-A26D-01743567CEAC}"/>
          </ac:picMkLst>
        </pc:picChg>
        <pc:picChg chg="add mod">
          <ac:chgData name="Julien Di Giulio" userId="29ea92b9-42a5-43c6-8cb6-d9750d67352e" providerId="ADAL" clId="{6E5E5FC2-A918-4830-9E7D-1F7510E5E605}" dt="2019-11-04T09:08:04.020" v="13796" actId="1076"/>
          <ac:picMkLst>
            <pc:docMk/>
            <pc:sldMk cId="3524141753" sldId="331"/>
            <ac:picMk id="13" creationId="{6B2625B9-D22D-458A-B52F-B9E3B1514A29}"/>
          </ac:picMkLst>
        </pc:picChg>
        <pc:picChg chg="add del mod">
          <ac:chgData name="Julien Di Giulio" userId="29ea92b9-42a5-43c6-8cb6-d9750d67352e" providerId="ADAL" clId="{6E5E5FC2-A918-4830-9E7D-1F7510E5E605}" dt="2019-11-04T09:13:47.478" v="13822" actId="478"/>
          <ac:picMkLst>
            <pc:docMk/>
            <pc:sldMk cId="3524141753" sldId="331"/>
            <ac:picMk id="18" creationId="{6089D7D2-054B-4235-9773-7F030E18D86A}"/>
          </ac:picMkLst>
        </pc:picChg>
        <pc:picChg chg="add del mod">
          <ac:chgData name="Julien Di Giulio" userId="29ea92b9-42a5-43c6-8cb6-d9750d67352e" providerId="ADAL" clId="{6E5E5FC2-A918-4830-9E7D-1F7510E5E605}" dt="2019-11-04T09:13:47.478" v="13822" actId="478"/>
          <ac:picMkLst>
            <pc:docMk/>
            <pc:sldMk cId="3524141753" sldId="331"/>
            <ac:picMk id="19" creationId="{71594DB8-9E82-400C-8DD4-4C9E15DA4A65}"/>
          </ac:picMkLst>
        </pc:picChg>
        <pc:picChg chg="add del mod modCrop">
          <ac:chgData name="Julien Di Giulio" userId="29ea92b9-42a5-43c6-8cb6-d9750d67352e" providerId="ADAL" clId="{6E5E5FC2-A918-4830-9E7D-1F7510E5E605}" dt="2019-11-04T09:13:47.478" v="13822" actId="478"/>
          <ac:picMkLst>
            <pc:docMk/>
            <pc:sldMk cId="3524141753" sldId="331"/>
            <ac:picMk id="20" creationId="{2EDB870C-BB73-435B-8A68-29CD0CBFB651}"/>
          </ac:picMkLst>
        </pc:picChg>
        <pc:picChg chg="add del mod">
          <ac:chgData name="Julien Di Giulio" userId="29ea92b9-42a5-43c6-8cb6-d9750d67352e" providerId="ADAL" clId="{6E5E5FC2-A918-4830-9E7D-1F7510E5E605}" dt="2019-11-04T09:13:47.478" v="13822" actId="478"/>
          <ac:picMkLst>
            <pc:docMk/>
            <pc:sldMk cId="3524141753" sldId="331"/>
            <ac:picMk id="21" creationId="{7F4856AD-F824-4B10-84E1-7548F85FCDC4}"/>
          </ac:picMkLst>
        </pc:picChg>
        <pc:picChg chg="add mod">
          <ac:chgData name="Julien Di Giulio" userId="29ea92b9-42a5-43c6-8cb6-d9750d67352e" providerId="ADAL" clId="{6E5E5FC2-A918-4830-9E7D-1F7510E5E605}" dt="2019-11-04T09:14:30.363" v="13826" actId="14100"/>
          <ac:picMkLst>
            <pc:docMk/>
            <pc:sldMk cId="3524141753" sldId="331"/>
            <ac:picMk id="22" creationId="{30099193-D5D1-4A4D-8BD7-E1ED87B318AE}"/>
          </ac:picMkLst>
        </pc:picChg>
        <pc:picChg chg="add mod">
          <ac:chgData name="Julien Di Giulio" userId="29ea92b9-42a5-43c6-8cb6-d9750d67352e" providerId="ADAL" clId="{6E5E5FC2-A918-4830-9E7D-1F7510E5E605}" dt="2019-11-04T09:23:27.122" v="13845" actId="1076"/>
          <ac:picMkLst>
            <pc:docMk/>
            <pc:sldMk cId="3524141753" sldId="331"/>
            <ac:picMk id="23" creationId="{81D63740-42DC-4281-9A34-6AF2B2200CE9}"/>
          </ac:picMkLst>
        </pc:picChg>
        <pc:picChg chg="add mod">
          <ac:chgData name="Julien Di Giulio" userId="29ea92b9-42a5-43c6-8cb6-d9750d67352e" providerId="ADAL" clId="{6E5E5FC2-A918-4830-9E7D-1F7510E5E605}" dt="2019-11-04T09:23:31.200" v="13846" actId="1076"/>
          <ac:picMkLst>
            <pc:docMk/>
            <pc:sldMk cId="3524141753" sldId="331"/>
            <ac:picMk id="24" creationId="{45C1BA91-5AC6-46BF-A137-7CC8BF755FAB}"/>
          </ac:picMkLst>
        </pc:picChg>
        <pc:picChg chg="add mod">
          <ac:chgData name="Julien Di Giulio" userId="29ea92b9-42a5-43c6-8cb6-d9750d67352e" providerId="ADAL" clId="{6E5E5FC2-A918-4830-9E7D-1F7510E5E605}" dt="2019-11-04T09:22:37.496" v="13837" actId="1076"/>
          <ac:picMkLst>
            <pc:docMk/>
            <pc:sldMk cId="3524141753" sldId="331"/>
            <ac:picMk id="25" creationId="{0C6052A0-69AD-4BF7-890B-76EEDECBDB38}"/>
          </ac:picMkLst>
        </pc:picChg>
        <pc:picChg chg="add mod">
          <ac:chgData name="Julien Di Giulio" userId="29ea92b9-42a5-43c6-8cb6-d9750d67352e" providerId="ADAL" clId="{6E5E5FC2-A918-4830-9E7D-1F7510E5E605}" dt="2019-11-04T09:27:09.187" v="13909" actId="1037"/>
          <ac:picMkLst>
            <pc:docMk/>
            <pc:sldMk cId="3524141753" sldId="331"/>
            <ac:picMk id="30" creationId="{2CFD36BE-C2A6-4198-B529-CC2022B2F234}"/>
          </ac:picMkLst>
        </pc:picChg>
        <pc:picChg chg="add mod">
          <ac:chgData name="Julien Di Giulio" userId="29ea92b9-42a5-43c6-8cb6-d9750d67352e" providerId="ADAL" clId="{6E5E5FC2-A918-4830-9E7D-1F7510E5E605}" dt="2019-11-04T09:27:41.495" v="13914" actId="14100"/>
          <ac:picMkLst>
            <pc:docMk/>
            <pc:sldMk cId="3524141753" sldId="331"/>
            <ac:picMk id="31" creationId="{AEFB34E8-6599-4C09-A78A-063749735398}"/>
          </ac:picMkLst>
        </pc:picChg>
        <pc:picChg chg="add mod">
          <ac:chgData name="Julien Di Giulio" userId="29ea92b9-42a5-43c6-8cb6-d9750d67352e" providerId="ADAL" clId="{6E5E5FC2-A918-4830-9E7D-1F7510E5E605}" dt="2019-11-04T09:28:09.987" v="13918" actId="14100"/>
          <ac:picMkLst>
            <pc:docMk/>
            <pc:sldMk cId="3524141753" sldId="331"/>
            <ac:picMk id="32" creationId="{4018AFDF-2941-4DFC-A7DA-4AECB77D22F6}"/>
          </ac:picMkLst>
        </pc:picChg>
        <pc:picChg chg="add mod">
          <ac:chgData name="Julien Di Giulio" userId="29ea92b9-42a5-43c6-8cb6-d9750d67352e" providerId="ADAL" clId="{6E5E5FC2-A918-4830-9E7D-1F7510E5E605}" dt="2019-11-04T09:28:37.409" v="13923" actId="1076"/>
          <ac:picMkLst>
            <pc:docMk/>
            <pc:sldMk cId="3524141753" sldId="331"/>
            <ac:picMk id="33" creationId="{CEA5D88C-9B27-4519-8292-9F9993CE22ED}"/>
          </ac:picMkLst>
        </pc:picChg>
        <pc:picChg chg="add mod">
          <ac:chgData name="Julien Di Giulio" userId="29ea92b9-42a5-43c6-8cb6-d9750d67352e" providerId="ADAL" clId="{6E5E5FC2-A918-4830-9E7D-1F7510E5E605}" dt="2019-11-04T09:33:51.374" v="13994" actId="1038"/>
          <ac:picMkLst>
            <pc:docMk/>
            <pc:sldMk cId="3524141753" sldId="331"/>
            <ac:picMk id="38" creationId="{7085F895-DDB2-4F6D-BCFA-0A7E67F3D968}"/>
          </ac:picMkLst>
        </pc:picChg>
        <pc:picChg chg="add mod">
          <ac:chgData name="Julien Di Giulio" userId="29ea92b9-42a5-43c6-8cb6-d9750d67352e" providerId="ADAL" clId="{6E5E5FC2-A918-4830-9E7D-1F7510E5E605}" dt="2019-11-04T09:34:00.843" v="14000" actId="1038"/>
          <ac:picMkLst>
            <pc:docMk/>
            <pc:sldMk cId="3524141753" sldId="331"/>
            <ac:picMk id="39" creationId="{FD672A23-5B8C-436B-9A3C-72F5AD9AD379}"/>
          </ac:picMkLst>
        </pc:picChg>
        <pc:picChg chg="add mod">
          <ac:chgData name="Julien Di Giulio" userId="29ea92b9-42a5-43c6-8cb6-d9750d67352e" providerId="ADAL" clId="{6E5E5FC2-A918-4830-9E7D-1F7510E5E605}" dt="2019-11-04T09:33:58.691" v="13999" actId="1037"/>
          <ac:picMkLst>
            <pc:docMk/>
            <pc:sldMk cId="3524141753" sldId="331"/>
            <ac:picMk id="40" creationId="{7001E639-D3C2-47D3-AF3B-025F25057901}"/>
          </ac:picMkLst>
        </pc:picChg>
        <pc:picChg chg="add mod">
          <ac:chgData name="Julien Di Giulio" userId="29ea92b9-42a5-43c6-8cb6-d9750d67352e" providerId="ADAL" clId="{6E5E5FC2-A918-4830-9E7D-1F7510E5E605}" dt="2019-11-04T09:33:39.273" v="13989" actId="14100"/>
          <ac:picMkLst>
            <pc:docMk/>
            <pc:sldMk cId="3524141753" sldId="331"/>
            <ac:picMk id="41" creationId="{F7146AEA-8D50-421C-810D-1962A348702A}"/>
          </ac:picMkLst>
        </pc:picChg>
        <pc:picChg chg="add mod">
          <ac:chgData name="Julien Di Giulio" userId="29ea92b9-42a5-43c6-8cb6-d9750d67352e" providerId="ADAL" clId="{6E5E5FC2-A918-4830-9E7D-1F7510E5E605}" dt="2019-11-04T09:38:19.776" v="14115" actId="1036"/>
          <ac:picMkLst>
            <pc:docMk/>
            <pc:sldMk cId="3524141753" sldId="331"/>
            <ac:picMk id="46" creationId="{62303A4B-7689-4903-8ED7-ADCA2DCB65FE}"/>
          </ac:picMkLst>
        </pc:picChg>
        <pc:picChg chg="add mod">
          <ac:chgData name="Julien Di Giulio" userId="29ea92b9-42a5-43c6-8cb6-d9750d67352e" providerId="ADAL" clId="{6E5E5FC2-A918-4830-9E7D-1F7510E5E605}" dt="2019-11-04T09:38:34.809" v="14118" actId="1035"/>
          <ac:picMkLst>
            <pc:docMk/>
            <pc:sldMk cId="3524141753" sldId="331"/>
            <ac:picMk id="47" creationId="{5F7DF867-84DD-47D0-ABD7-C8E2E7D486B7}"/>
          </ac:picMkLst>
        </pc:picChg>
        <pc:picChg chg="add mod">
          <ac:chgData name="Julien Di Giulio" userId="29ea92b9-42a5-43c6-8cb6-d9750d67352e" providerId="ADAL" clId="{6E5E5FC2-A918-4830-9E7D-1F7510E5E605}" dt="2019-11-04T09:38:19.776" v="14115" actId="1036"/>
          <ac:picMkLst>
            <pc:docMk/>
            <pc:sldMk cId="3524141753" sldId="331"/>
            <ac:picMk id="48" creationId="{5C8E7770-A80F-4E66-B15A-AF2A16E4C92C}"/>
          </ac:picMkLst>
        </pc:picChg>
        <pc:picChg chg="add mod">
          <ac:chgData name="Julien Di Giulio" userId="29ea92b9-42a5-43c6-8cb6-d9750d67352e" providerId="ADAL" clId="{6E5E5FC2-A918-4830-9E7D-1F7510E5E605}" dt="2019-11-04T09:39:13.955" v="14187" actId="14100"/>
          <ac:picMkLst>
            <pc:docMk/>
            <pc:sldMk cId="3524141753" sldId="331"/>
            <ac:picMk id="49" creationId="{D01E21F7-4CC0-404A-8F32-3AC130D81FD2}"/>
          </ac:picMkLst>
        </pc:picChg>
        <pc:picChg chg="add mod">
          <ac:chgData name="Julien Di Giulio" userId="29ea92b9-42a5-43c6-8cb6-d9750d67352e" providerId="ADAL" clId="{6E5E5FC2-A918-4830-9E7D-1F7510E5E605}" dt="2019-11-04T09:42:01.829" v="14249" actId="1035"/>
          <ac:picMkLst>
            <pc:docMk/>
            <pc:sldMk cId="3524141753" sldId="331"/>
            <ac:picMk id="54" creationId="{E7EB4D6C-E999-45AE-939F-B83EBEB59476}"/>
          </ac:picMkLst>
        </pc:picChg>
        <pc:picChg chg="add mod">
          <ac:chgData name="Julien Di Giulio" userId="29ea92b9-42a5-43c6-8cb6-d9750d67352e" providerId="ADAL" clId="{6E5E5FC2-A918-4830-9E7D-1F7510E5E605}" dt="2019-11-04T09:42:01.174" v="14248" actId="1035"/>
          <ac:picMkLst>
            <pc:docMk/>
            <pc:sldMk cId="3524141753" sldId="331"/>
            <ac:picMk id="55" creationId="{DAF370B2-A330-47E6-ACCC-46F825F938B1}"/>
          </ac:picMkLst>
        </pc:picChg>
        <pc:picChg chg="add mod">
          <ac:chgData name="Julien Di Giulio" userId="29ea92b9-42a5-43c6-8cb6-d9750d67352e" providerId="ADAL" clId="{6E5E5FC2-A918-4830-9E7D-1F7510E5E605}" dt="2019-11-04T09:41:58.996" v="14247" actId="1035"/>
          <ac:picMkLst>
            <pc:docMk/>
            <pc:sldMk cId="3524141753" sldId="331"/>
            <ac:picMk id="56" creationId="{8A8A12EA-F559-4BFA-9A43-8A6302D63FA8}"/>
          </ac:picMkLst>
        </pc:picChg>
        <pc:picChg chg="add mod">
          <ac:chgData name="Julien Di Giulio" userId="29ea92b9-42a5-43c6-8cb6-d9750d67352e" providerId="ADAL" clId="{6E5E5FC2-A918-4830-9E7D-1F7510E5E605}" dt="2019-11-04T09:41:35.565" v="14234" actId="1036"/>
          <ac:picMkLst>
            <pc:docMk/>
            <pc:sldMk cId="3524141753" sldId="331"/>
            <ac:picMk id="57" creationId="{57F5934F-B3EB-4B0B-992A-E8B6911F6322}"/>
          </ac:picMkLst>
        </pc:picChg>
        <pc:picChg chg="add mod">
          <ac:chgData name="Julien Di Giulio" userId="29ea92b9-42a5-43c6-8cb6-d9750d67352e" providerId="ADAL" clId="{6E5E5FC2-A918-4830-9E7D-1F7510E5E605}" dt="2019-11-04T09:44:20.546" v="14336" actId="1076"/>
          <ac:picMkLst>
            <pc:docMk/>
            <pc:sldMk cId="3524141753" sldId="331"/>
            <ac:picMk id="62" creationId="{258C8A01-DF20-43CD-8A14-4EE62AFDDA15}"/>
          </ac:picMkLst>
        </pc:picChg>
        <pc:picChg chg="add mod">
          <ac:chgData name="Julien Di Giulio" userId="29ea92b9-42a5-43c6-8cb6-d9750d67352e" providerId="ADAL" clId="{6E5E5FC2-A918-4830-9E7D-1F7510E5E605}" dt="2019-11-04T09:44:58.431" v="14341" actId="14100"/>
          <ac:picMkLst>
            <pc:docMk/>
            <pc:sldMk cId="3524141753" sldId="331"/>
            <ac:picMk id="64" creationId="{4CB5BCE2-4C03-4537-B6E6-74B0BCE74B6C}"/>
          </ac:picMkLst>
        </pc:picChg>
        <pc:picChg chg="add mod">
          <ac:chgData name="Julien Di Giulio" userId="29ea92b9-42a5-43c6-8cb6-d9750d67352e" providerId="ADAL" clId="{6E5E5FC2-A918-4830-9E7D-1F7510E5E605}" dt="2019-11-04T09:45:30.838" v="14345" actId="14100"/>
          <ac:picMkLst>
            <pc:docMk/>
            <pc:sldMk cId="3524141753" sldId="331"/>
            <ac:picMk id="65" creationId="{04DAD0C9-EA0C-45B5-8477-BD1198488DF8}"/>
          </ac:picMkLst>
        </pc:picChg>
        <pc:picChg chg="add mod">
          <ac:chgData name="Julien Di Giulio" userId="29ea92b9-42a5-43c6-8cb6-d9750d67352e" providerId="ADAL" clId="{6E5E5FC2-A918-4830-9E7D-1F7510E5E605}" dt="2019-11-04T09:46:01.930" v="14349" actId="14100"/>
          <ac:picMkLst>
            <pc:docMk/>
            <pc:sldMk cId="3524141753" sldId="331"/>
            <ac:picMk id="66" creationId="{79C126A6-2923-43B7-BE8C-100878A45443}"/>
          </ac:picMkLst>
        </pc:picChg>
        <pc:picChg chg="add mod">
          <ac:chgData name="Julien Di Giulio" userId="29ea92b9-42a5-43c6-8cb6-d9750d67352e" providerId="ADAL" clId="{6E5E5FC2-A918-4830-9E7D-1F7510E5E605}" dt="2019-11-04T09:49:51.980" v="14408" actId="1037"/>
          <ac:picMkLst>
            <pc:docMk/>
            <pc:sldMk cId="3524141753" sldId="331"/>
            <ac:picMk id="71" creationId="{F6403689-BA51-4157-8B77-2EC0E385D8B4}"/>
          </ac:picMkLst>
        </pc:picChg>
        <pc:picChg chg="add mod">
          <ac:chgData name="Julien Di Giulio" userId="29ea92b9-42a5-43c6-8cb6-d9750d67352e" providerId="ADAL" clId="{6E5E5FC2-A918-4830-9E7D-1F7510E5E605}" dt="2019-11-04T09:48:32.422" v="14387" actId="1076"/>
          <ac:picMkLst>
            <pc:docMk/>
            <pc:sldMk cId="3524141753" sldId="331"/>
            <ac:picMk id="72" creationId="{B5EB6C93-4827-4120-B41C-23E89B739B23}"/>
          </ac:picMkLst>
        </pc:picChg>
        <pc:picChg chg="add mod">
          <ac:chgData name="Julien Di Giulio" userId="29ea92b9-42a5-43c6-8cb6-d9750d67352e" providerId="ADAL" clId="{6E5E5FC2-A918-4830-9E7D-1F7510E5E605}" dt="2019-11-04T09:49:50.954" v="14407" actId="1037"/>
          <ac:picMkLst>
            <pc:docMk/>
            <pc:sldMk cId="3524141753" sldId="331"/>
            <ac:picMk id="73" creationId="{E8E04557-B49C-4BDB-9E55-9B8166D2D12F}"/>
          </ac:picMkLst>
        </pc:picChg>
        <pc:picChg chg="add mod">
          <ac:chgData name="Julien Di Giulio" userId="29ea92b9-42a5-43c6-8cb6-d9750d67352e" providerId="ADAL" clId="{6E5E5FC2-A918-4830-9E7D-1F7510E5E605}" dt="2019-11-04T09:49:57.222" v="14409" actId="1036"/>
          <ac:picMkLst>
            <pc:docMk/>
            <pc:sldMk cId="3524141753" sldId="331"/>
            <ac:picMk id="74" creationId="{CA0423E9-F5A6-406A-9D9C-F19D93E97CFF}"/>
          </ac:picMkLst>
        </pc:picChg>
        <pc:picChg chg="add mod">
          <ac:chgData name="Julien Di Giulio" userId="29ea92b9-42a5-43c6-8cb6-d9750d67352e" providerId="ADAL" clId="{6E5E5FC2-A918-4830-9E7D-1F7510E5E605}" dt="2019-11-04T09:52:07.591" v="14496" actId="14100"/>
          <ac:picMkLst>
            <pc:docMk/>
            <pc:sldMk cId="3524141753" sldId="331"/>
            <ac:picMk id="79" creationId="{18920E2D-75F7-4637-8BD7-7BA1A5321541}"/>
          </ac:picMkLst>
        </pc:picChg>
        <pc:picChg chg="add mod">
          <ac:chgData name="Julien Di Giulio" userId="29ea92b9-42a5-43c6-8cb6-d9750d67352e" providerId="ADAL" clId="{6E5E5FC2-A918-4830-9E7D-1F7510E5E605}" dt="2019-11-04T09:54:06.071" v="14533" actId="1038"/>
          <ac:picMkLst>
            <pc:docMk/>
            <pc:sldMk cId="3524141753" sldId="331"/>
            <ac:picMk id="80" creationId="{C6E43899-035A-4FA4-8AF8-43E293D6E9E7}"/>
          </ac:picMkLst>
        </pc:picChg>
        <pc:picChg chg="add mod">
          <ac:chgData name="Julien Di Giulio" userId="29ea92b9-42a5-43c6-8cb6-d9750d67352e" providerId="ADAL" clId="{6E5E5FC2-A918-4830-9E7D-1F7510E5E605}" dt="2019-11-04T09:54:01.285" v="14531" actId="1037"/>
          <ac:picMkLst>
            <pc:docMk/>
            <pc:sldMk cId="3524141753" sldId="331"/>
            <ac:picMk id="81" creationId="{DBA3513A-7F5F-4BA3-BDAC-E49DCB54F4E5}"/>
          </ac:picMkLst>
        </pc:picChg>
        <pc:picChg chg="add mod">
          <ac:chgData name="Julien Di Giulio" userId="29ea92b9-42a5-43c6-8cb6-d9750d67352e" providerId="ADAL" clId="{6E5E5FC2-A918-4830-9E7D-1F7510E5E605}" dt="2019-11-04T09:53:53.112" v="14518" actId="1038"/>
          <ac:picMkLst>
            <pc:docMk/>
            <pc:sldMk cId="3524141753" sldId="331"/>
            <ac:picMk id="82" creationId="{F7DE4B3C-6006-49A3-9ED6-16E15A405943}"/>
          </ac:picMkLst>
        </pc:picChg>
      </pc:sldChg>
      <pc:sldChg chg="addSp delSp modSp add modAnim">
        <pc:chgData name="Julien Di Giulio" userId="29ea92b9-42a5-43c6-8cb6-d9750d67352e" providerId="ADAL" clId="{6E5E5FC2-A918-4830-9E7D-1F7510E5E605}" dt="2019-11-05T08:57:42.882" v="16296" actId="1035"/>
        <pc:sldMkLst>
          <pc:docMk/>
          <pc:sldMk cId="4253424825" sldId="332"/>
        </pc:sldMkLst>
        <pc:spChg chg="del">
          <ac:chgData name="Julien Di Giulio" userId="29ea92b9-42a5-43c6-8cb6-d9750d67352e" providerId="ADAL" clId="{6E5E5FC2-A918-4830-9E7D-1F7510E5E605}" dt="2019-11-04T13:47:27.439" v="15580" actId="478"/>
          <ac:spMkLst>
            <pc:docMk/>
            <pc:sldMk cId="4253424825" sldId="332"/>
            <ac:spMk id="2" creationId="{33BD3D48-3FD2-443E-B8A2-A6D779025083}"/>
          </ac:spMkLst>
        </pc:spChg>
        <pc:spChg chg="del">
          <ac:chgData name="Julien Di Giulio" userId="29ea92b9-42a5-43c6-8cb6-d9750d67352e" providerId="ADAL" clId="{6E5E5FC2-A918-4830-9E7D-1F7510E5E605}" dt="2019-11-04T13:47:28.255" v="15581" actId="478"/>
          <ac:spMkLst>
            <pc:docMk/>
            <pc:sldMk cId="4253424825" sldId="332"/>
            <ac:spMk id="3" creationId="{4F501262-21BC-4249-AC86-60A3BD5423FD}"/>
          </ac:spMkLst>
        </pc:spChg>
        <pc:spChg chg="del mod">
          <ac:chgData name="Julien Di Giulio" userId="29ea92b9-42a5-43c6-8cb6-d9750d67352e" providerId="ADAL" clId="{6E5E5FC2-A918-4830-9E7D-1F7510E5E605}" dt="2019-11-05T08:57:32.469" v="16295" actId="478"/>
          <ac:spMkLst>
            <pc:docMk/>
            <pc:sldMk cId="4253424825" sldId="332"/>
            <ac:spMk id="4" creationId="{BCDBA2B5-CEB8-467F-8405-57249DA30251}"/>
          </ac:spMkLst>
        </pc:spChg>
        <pc:spChg chg="add mod">
          <ac:chgData name="Julien Di Giulio" userId="29ea92b9-42a5-43c6-8cb6-d9750d67352e" providerId="ADAL" clId="{6E5E5FC2-A918-4830-9E7D-1F7510E5E605}" dt="2019-11-04T16:31:29.275" v="15664" actId="20577"/>
          <ac:spMkLst>
            <pc:docMk/>
            <pc:sldMk cId="4253424825" sldId="332"/>
            <ac:spMk id="10" creationId="{19D381B9-0519-4034-ACC0-E76259965334}"/>
          </ac:spMkLst>
        </pc:spChg>
        <pc:spChg chg="add del mod">
          <ac:chgData name="Julien Di Giulio" userId="29ea92b9-42a5-43c6-8cb6-d9750d67352e" providerId="ADAL" clId="{6E5E5FC2-A918-4830-9E7D-1F7510E5E605}" dt="2019-11-04T16:34:52.807" v="15790" actId="478"/>
          <ac:spMkLst>
            <pc:docMk/>
            <pc:sldMk cId="4253424825" sldId="332"/>
            <ac:spMk id="11" creationId="{331F1EC4-F058-413E-A45C-C78EF3626C4D}"/>
          </ac:spMkLst>
        </pc:spChg>
        <pc:spChg chg="add del mod">
          <ac:chgData name="Julien Di Giulio" userId="29ea92b9-42a5-43c6-8cb6-d9750d67352e" providerId="ADAL" clId="{6E5E5FC2-A918-4830-9E7D-1F7510E5E605}" dt="2019-11-04T16:34:32.247" v="15780"/>
          <ac:spMkLst>
            <pc:docMk/>
            <pc:sldMk cId="4253424825" sldId="332"/>
            <ac:spMk id="12" creationId="{CDBD1532-93CB-409C-8C21-B0ED313D564C}"/>
          </ac:spMkLst>
        </pc:spChg>
        <pc:spChg chg="add del mod">
          <ac:chgData name="Julien Di Giulio" userId="29ea92b9-42a5-43c6-8cb6-d9750d67352e" providerId="ADAL" clId="{6E5E5FC2-A918-4830-9E7D-1F7510E5E605}" dt="2019-11-04T16:34:32.247" v="15780"/>
          <ac:spMkLst>
            <pc:docMk/>
            <pc:sldMk cId="4253424825" sldId="332"/>
            <ac:spMk id="13" creationId="{E6DC2440-ACFB-46E6-BCC6-6A55C8088896}"/>
          </ac:spMkLst>
        </pc:spChg>
        <pc:spChg chg="add del mod">
          <ac:chgData name="Julien Di Giulio" userId="29ea92b9-42a5-43c6-8cb6-d9750d67352e" providerId="ADAL" clId="{6E5E5FC2-A918-4830-9E7D-1F7510E5E605}" dt="2019-11-04T16:34:32.247" v="15780"/>
          <ac:spMkLst>
            <pc:docMk/>
            <pc:sldMk cId="4253424825" sldId="332"/>
            <ac:spMk id="14" creationId="{E75CA5DC-05FE-418C-8CBB-4D27E80A9246}"/>
          </ac:spMkLst>
        </pc:spChg>
        <pc:spChg chg="add del mod">
          <ac:chgData name="Julien Di Giulio" userId="29ea92b9-42a5-43c6-8cb6-d9750d67352e" providerId="ADAL" clId="{6E5E5FC2-A918-4830-9E7D-1F7510E5E605}" dt="2019-11-04T16:34:32.247" v="15780"/>
          <ac:spMkLst>
            <pc:docMk/>
            <pc:sldMk cId="4253424825" sldId="332"/>
            <ac:spMk id="15" creationId="{DB9F0AD9-D6E6-4043-884E-7BF098052DA9}"/>
          </ac:spMkLst>
        </pc:spChg>
        <pc:spChg chg="mod">
          <ac:chgData name="Julien Di Giulio" userId="29ea92b9-42a5-43c6-8cb6-d9750d67352e" providerId="ADAL" clId="{6E5E5FC2-A918-4830-9E7D-1F7510E5E605}" dt="2019-11-05T08:57:42.882" v="16296" actId="1035"/>
          <ac:spMkLst>
            <pc:docMk/>
            <pc:sldMk cId="4253424825" sldId="332"/>
            <ac:spMk id="15" creationId="{EF09022C-A53E-4F86-9470-02F08338EEE4}"/>
          </ac:spMkLst>
        </pc:spChg>
        <pc:spChg chg="add mod">
          <ac:chgData name="Julien Di Giulio" userId="29ea92b9-42a5-43c6-8cb6-d9750d67352e" providerId="ADAL" clId="{6E5E5FC2-A918-4830-9E7D-1F7510E5E605}" dt="2019-11-05T08:56:32.834" v="16281" actId="20577"/>
          <ac:spMkLst>
            <pc:docMk/>
            <pc:sldMk cId="4253424825" sldId="332"/>
            <ac:spMk id="16" creationId="{EFF43C13-3573-480B-9416-ABBF12B3722A}"/>
          </ac:spMkLst>
        </pc:spChg>
        <pc:picChg chg="add mod">
          <ac:chgData name="Julien Di Giulio" userId="29ea92b9-42a5-43c6-8cb6-d9750d67352e" providerId="ADAL" clId="{6E5E5FC2-A918-4830-9E7D-1F7510E5E605}" dt="2019-11-04T16:34:49.787" v="15789" actId="1076"/>
          <ac:picMkLst>
            <pc:docMk/>
            <pc:sldMk cId="4253424825" sldId="332"/>
            <ac:picMk id="5" creationId="{AED998F0-6FB8-4E27-A6F1-6481C968D8EC}"/>
          </ac:picMkLst>
        </pc:picChg>
        <pc:picChg chg="add del mod">
          <ac:chgData name="Julien Di Giulio" userId="29ea92b9-42a5-43c6-8cb6-d9750d67352e" providerId="ADAL" clId="{6E5E5FC2-A918-4830-9E7D-1F7510E5E605}" dt="2019-11-04T16:34:22.953" v="15777"/>
          <ac:picMkLst>
            <pc:docMk/>
            <pc:sldMk cId="4253424825" sldId="332"/>
            <ac:picMk id="6" creationId="{B18CB476-43D7-4585-8119-BFAA24270E9B}"/>
          </ac:picMkLst>
        </pc:picChg>
        <pc:picChg chg="add del mod modCrop">
          <ac:chgData name="Julien Di Giulio" userId="29ea92b9-42a5-43c6-8cb6-d9750d67352e" providerId="ADAL" clId="{6E5E5FC2-A918-4830-9E7D-1F7510E5E605}" dt="2019-11-04T16:34:22.953" v="15777"/>
          <ac:picMkLst>
            <pc:docMk/>
            <pc:sldMk cId="4253424825" sldId="332"/>
            <ac:picMk id="7" creationId="{0A08622A-1B99-42CC-B7FF-913D7A5D448F}"/>
          </ac:picMkLst>
        </pc:picChg>
        <pc:picChg chg="add del mod">
          <ac:chgData name="Julien Di Giulio" userId="29ea92b9-42a5-43c6-8cb6-d9750d67352e" providerId="ADAL" clId="{6E5E5FC2-A918-4830-9E7D-1F7510E5E605}" dt="2019-11-04T16:34:22.953" v="15777"/>
          <ac:picMkLst>
            <pc:docMk/>
            <pc:sldMk cId="4253424825" sldId="332"/>
            <ac:picMk id="8" creationId="{99788C67-F397-4F75-8879-9EE36DF55B30}"/>
          </ac:picMkLst>
        </pc:picChg>
        <pc:picChg chg="add del mod">
          <ac:chgData name="Julien Di Giulio" userId="29ea92b9-42a5-43c6-8cb6-d9750d67352e" providerId="ADAL" clId="{6E5E5FC2-A918-4830-9E7D-1F7510E5E605}" dt="2019-11-04T16:34:22.953" v="15777"/>
          <ac:picMkLst>
            <pc:docMk/>
            <pc:sldMk cId="4253424825" sldId="332"/>
            <ac:picMk id="9" creationId="{9988F9B0-9702-4FB2-9247-FBAB3A866D18}"/>
          </ac:picMkLst>
        </pc:picChg>
      </pc:sldChg>
      <pc:sldChg chg="addSp delSp modSp add">
        <pc:chgData name="Julien Di Giulio" userId="29ea92b9-42a5-43c6-8cb6-d9750d67352e" providerId="ADAL" clId="{6E5E5FC2-A918-4830-9E7D-1F7510E5E605}" dt="2019-11-05T08:58:54.174" v="16384" actId="1076"/>
        <pc:sldMkLst>
          <pc:docMk/>
          <pc:sldMk cId="2652183727" sldId="333"/>
        </pc:sldMkLst>
        <pc:spChg chg="del">
          <ac:chgData name="Julien Di Giulio" userId="29ea92b9-42a5-43c6-8cb6-d9750d67352e" providerId="ADAL" clId="{6E5E5FC2-A918-4830-9E7D-1F7510E5E605}" dt="2019-11-04T16:34:19.063" v="15776" actId="478"/>
          <ac:spMkLst>
            <pc:docMk/>
            <pc:sldMk cId="2652183727" sldId="333"/>
            <ac:spMk id="2" creationId="{C2AA87FF-FFC2-40C1-9C36-AB239A2717A6}"/>
          </ac:spMkLst>
        </pc:spChg>
        <pc:spChg chg="del">
          <ac:chgData name="Julien Di Giulio" userId="29ea92b9-42a5-43c6-8cb6-d9750d67352e" providerId="ADAL" clId="{6E5E5FC2-A918-4830-9E7D-1F7510E5E605}" dt="2019-11-04T16:34:18.488" v="15775" actId="478"/>
          <ac:spMkLst>
            <pc:docMk/>
            <pc:sldMk cId="2652183727" sldId="333"/>
            <ac:spMk id="3" creationId="{81097B69-55E0-45FA-A498-06FFD17804BD}"/>
          </ac:spMkLst>
        </pc:spChg>
        <pc:spChg chg="mod">
          <ac:chgData name="Julien Di Giulio" userId="29ea92b9-42a5-43c6-8cb6-d9750d67352e" providerId="ADAL" clId="{6E5E5FC2-A918-4830-9E7D-1F7510E5E605}" dt="2019-11-05T08:57:53.530" v="16298" actId="20577"/>
          <ac:spMkLst>
            <pc:docMk/>
            <pc:sldMk cId="2652183727" sldId="333"/>
            <ac:spMk id="12" creationId="{0476533E-7875-4B21-A30D-3AB1A1DB9D59}"/>
          </ac:spMkLst>
        </pc:spChg>
        <pc:spChg chg="add">
          <ac:chgData name="Julien Di Giulio" userId="29ea92b9-42a5-43c6-8cb6-d9750d67352e" providerId="ADAL" clId="{6E5E5FC2-A918-4830-9E7D-1F7510E5E605}" dt="2019-11-04T16:34:35.184" v="15781"/>
          <ac:spMkLst>
            <pc:docMk/>
            <pc:sldMk cId="2652183727" sldId="333"/>
            <ac:spMk id="13" creationId="{56A23CBB-D02F-423C-A77C-A66EB46D07C3}"/>
          </ac:spMkLst>
        </pc:spChg>
        <pc:spChg chg="add mod">
          <ac:chgData name="Julien Di Giulio" userId="29ea92b9-42a5-43c6-8cb6-d9750d67352e" providerId="ADAL" clId="{6E5E5FC2-A918-4830-9E7D-1F7510E5E605}" dt="2019-11-05T08:58:50.504" v="16383" actId="1036"/>
          <ac:spMkLst>
            <pc:docMk/>
            <pc:sldMk cId="2652183727" sldId="333"/>
            <ac:spMk id="14" creationId="{F8490A93-666F-4249-84C7-F4BE9A3C15F5}"/>
          </ac:spMkLst>
        </pc:spChg>
        <pc:spChg chg="add">
          <ac:chgData name="Julien Di Giulio" userId="29ea92b9-42a5-43c6-8cb6-d9750d67352e" providerId="ADAL" clId="{6E5E5FC2-A918-4830-9E7D-1F7510E5E605}" dt="2019-11-04T16:34:35.184" v="15781"/>
          <ac:spMkLst>
            <pc:docMk/>
            <pc:sldMk cId="2652183727" sldId="333"/>
            <ac:spMk id="15" creationId="{5F7C3DA2-42A7-48A2-A9FC-BCA7FE246783}"/>
          </ac:spMkLst>
        </pc:spChg>
        <pc:spChg chg="add mod">
          <ac:chgData name="Julien Di Giulio" userId="29ea92b9-42a5-43c6-8cb6-d9750d67352e" providerId="ADAL" clId="{6E5E5FC2-A918-4830-9E7D-1F7510E5E605}" dt="2019-11-05T08:58:54.174" v="16384" actId="1076"/>
          <ac:spMkLst>
            <pc:docMk/>
            <pc:sldMk cId="2652183727" sldId="333"/>
            <ac:spMk id="16" creationId="{6CC91AE0-A65F-4258-9041-2614D4795DCA}"/>
          </ac:spMkLst>
        </pc:spChg>
        <pc:picChg chg="add mod">
          <ac:chgData name="Julien Di Giulio" userId="29ea92b9-42a5-43c6-8cb6-d9750d67352e" providerId="ADAL" clId="{6E5E5FC2-A918-4830-9E7D-1F7510E5E605}" dt="2019-11-05T08:58:21.216" v="16360" actId="1035"/>
          <ac:picMkLst>
            <pc:docMk/>
            <pc:sldMk cId="2652183727" sldId="333"/>
            <ac:picMk id="5" creationId="{63AC2D5A-2744-41A5-92B0-0ED78E995794}"/>
          </ac:picMkLst>
        </pc:picChg>
        <pc:picChg chg="add mod">
          <ac:chgData name="Julien Di Giulio" userId="29ea92b9-42a5-43c6-8cb6-d9750d67352e" providerId="ADAL" clId="{6E5E5FC2-A918-4830-9E7D-1F7510E5E605}" dt="2019-11-05T08:58:29.255" v="16367" actId="1036"/>
          <ac:picMkLst>
            <pc:docMk/>
            <pc:sldMk cId="2652183727" sldId="333"/>
            <ac:picMk id="6" creationId="{DA612099-4479-4301-B4A0-32A28F1A2D82}"/>
          </ac:picMkLst>
        </pc:picChg>
        <pc:picChg chg="add mod">
          <ac:chgData name="Julien Di Giulio" userId="29ea92b9-42a5-43c6-8cb6-d9750d67352e" providerId="ADAL" clId="{6E5E5FC2-A918-4830-9E7D-1F7510E5E605}" dt="2019-11-05T08:58:18.856" v="16358" actId="1036"/>
          <ac:picMkLst>
            <pc:docMk/>
            <pc:sldMk cId="2652183727" sldId="333"/>
            <ac:picMk id="7" creationId="{6035A176-B9A9-4CFC-B852-109AC0AB128B}"/>
          </ac:picMkLst>
        </pc:picChg>
        <pc:picChg chg="add mod">
          <ac:chgData name="Julien Di Giulio" userId="29ea92b9-42a5-43c6-8cb6-d9750d67352e" providerId="ADAL" clId="{6E5E5FC2-A918-4830-9E7D-1F7510E5E605}" dt="2019-11-05T08:58:27.347" v="16362" actId="1076"/>
          <ac:picMkLst>
            <pc:docMk/>
            <pc:sldMk cId="2652183727" sldId="333"/>
            <ac:picMk id="8" creationId="{411849CC-D87E-47A9-9DDE-F7163D739796}"/>
          </ac:picMkLst>
        </pc:picChg>
        <pc:picChg chg="add del">
          <ac:chgData name="Julien Di Giulio" userId="29ea92b9-42a5-43c6-8cb6-d9750d67352e" providerId="ADAL" clId="{6E5E5FC2-A918-4830-9E7D-1F7510E5E605}" dt="2019-11-04T16:34:38.861" v="15782" actId="478"/>
          <ac:picMkLst>
            <pc:docMk/>
            <pc:sldMk cId="2652183727" sldId="333"/>
            <ac:picMk id="9" creationId="{59D06638-B95C-4DE1-BC15-B3B7C0A5BDE3}"/>
          </ac:picMkLst>
        </pc:picChg>
        <pc:picChg chg="add del">
          <ac:chgData name="Julien Di Giulio" userId="29ea92b9-42a5-43c6-8cb6-d9750d67352e" providerId="ADAL" clId="{6E5E5FC2-A918-4830-9E7D-1F7510E5E605}" dt="2019-11-04T16:34:39.862" v="15783" actId="478"/>
          <ac:picMkLst>
            <pc:docMk/>
            <pc:sldMk cId="2652183727" sldId="333"/>
            <ac:picMk id="10" creationId="{871F0C26-EA18-48AF-B754-015E986DF0EA}"/>
          </ac:picMkLst>
        </pc:picChg>
        <pc:picChg chg="add del">
          <ac:chgData name="Julien Di Giulio" userId="29ea92b9-42a5-43c6-8cb6-d9750d67352e" providerId="ADAL" clId="{6E5E5FC2-A918-4830-9E7D-1F7510E5E605}" dt="2019-11-04T16:34:40.687" v="15785" actId="478"/>
          <ac:picMkLst>
            <pc:docMk/>
            <pc:sldMk cId="2652183727" sldId="333"/>
            <ac:picMk id="11" creationId="{37E6727D-34AE-448D-9032-AA9C2E9B4A30}"/>
          </ac:picMkLst>
        </pc:picChg>
        <pc:picChg chg="add del">
          <ac:chgData name="Julien Di Giulio" userId="29ea92b9-42a5-43c6-8cb6-d9750d67352e" providerId="ADAL" clId="{6E5E5FC2-A918-4830-9E7D-1F7510E5E605}" dt="2019-11-04T16:34:40.222" v="15784" actId="478"/>
          <ac:picMkLst>
            <pc:docMk/>
            <pc:sldMk cId="2652183727" sldId="333"/>
            <ac:picMk id="12" creationId="{D215F20A-C86E-4BE3-A6DD-6C28D208E2DD}"/>
          </ac:picMkLst>
        </pc:picChg>
      </pc:sldChg>
      <pc:sldChg chg="modSp modAnim">
        <pc:chgData name="Julien Di Giulio" userId="29ea92b9-42a5-43c6-8cb6-d9750d67352e" providerId="ADAL" clId="{6E5E5FC2-A918-4830-9E7D-1F7510E5E605}" dt="2019-11-05T09:18:53.561" v="16470" actId="20577"/>
        <pc:sldMkLst>
          <pc:docMk/>
          <pc:sldMk cId="2430681498" sldId="334"/>
        </pc:sldMkLst>
        <pc:spChg chg="mod">
          <ac:chgData name="Julien Di Giulio" userId="29ea92b9-42a5-43c6-8cb6-d9750d67352e" providerId="ADAL" clId="{6E5E5FC2-A918-4830-9E7D-1F7510E5E605}" dt="2019-11-05T09:17:20.668" v="16420" actId="5793"/>
          <ac:spMkLst>
            <pc:docMk/>
            <pc:sldMk cId="2430681498" sldId="334"/>
            <ac:spMk id="5" creationId="{28375602-E561-4E87-B965-701BE9FAC288}"/>
          </ac:spMkLst>
        </pc:spChg>
        <pc:spChg chg="mod">
          <ac:chgData name="Julien Di Giulio" userId="29ea92b9-42a5-43c6-8cb6-d9750d67352e" providerId="ADAL" clId="{6E5E5FC2-A918-4830-9E7D-1F7510E5E605}" dt="2019-11-05T09:18:21.750" v="16468" actId="20577"/>
          <ac:spMkLst>
            <pc:docMk/>
            <pc:sldMk cId="2430681498" sldId="334"/>
            <ac:spMk id="6" creationId="{B7DB4F4E-53D6-4183-BF2A-9DC538E4D8F1}"/>
          </ac:spMkLst>
        </pc:spChg>
        <pc:spChg chg="mod">
          <ac:chgData name="Julien Di Giulio" userId="29ea92b9-42a5-43c6-8cb6-d9750d67352e" providerId="ADAL" clId="{6E5E5FC2-A918-4830-9E7D-1F7510E5E605}" dt="2019-11-05T09:18:53.561" v="16470" actId="20577"/>
          <ac:spMkLst>
            <pc:docMk/>
            <pc:sldMk cId="2430681498" sldId="334"/>
            <ac:spMk id="7" creationId="{018B365F-5DDA-4C40-8BEA-7E47DAEB04F1}"/>
          </ac:spMkLst>
        </pc:spChg>
      </pc:sldChg>
    </pc:docChg>
  </pc:docChgLst>
  <pc:docChgLst>
    <pc:chgData name="Julien Di Giulio" userId="29ea92b9-42a5-43c6-8cb6-d9750d67352e" providerId="ADAL" clId="{83B8EB8D-2C1F-4131-BE13-DC355D6B2F81}"/>
    <pc:docChg chg="undo custSel addSld delSld modSld modSection">
      <pc:chgData name="Julien Di Giulio" userId="29ea92b9-42a5-43c6-8cb6-d9750d67352e" providerId="ADAL" clId="{83B8EB8D-2C1F-4131-BE13-DC355D6B2F81}" dt="2019-11-04T21:24:01.592" v="2892" actId="20577"/>
      <pc:docMkLst>
        <pc:docMk/>
      </pc:docMkLst>
      <pc:sldChg chg="modSp del">
        <pc:chgData name="Julien Di Giulio" userId="29ea92b9-42a5-43c6-8cb6-d9750d67352e" providerId="ADAL" clId="{83B8EB8D-2C1F-4131-BE13-DC355D6B2F81}" dt="2019-11-04T21:23:16.813" v="2885" actId="2696"/>
        <pc:sldMkLst>
          <pc:docMk/>
          <pc:sldMk cId="3133393353" sldId="294"/>
        </pc:sldMkLst>
        <pc:spChg chg="mod">
          <ac:chgData name="Julien Di Giulio" userId="29ea92b9-42a5-43c6-8cb6-d9750d67352e" providerId="ADAL" clId="{83B8EB8D-2C1F-4131-BE13-DC355D6B2F81}" dt="2019-11-04T21:14:51.983" v="2610" actId="115"/>
          <ac:spMkLst>
            <pc:docMk/>
            <pc:sldMk cId="3133393353" sldId="294"/>
            <ac:spMk id="5" creationId="{0B96D016-05CA-4339-A512-FD9EDAF1AFAD}"/>
          </ac:spMkLst>
        </pc:spChg>
      </pc:sldChg>
      <pc:sldChg chg="addSp modSp">
        <pc:chgData name="Julien Di Giulio" userId="29ea92b9-42a5-43c6-8cb6-d9750d67352e" providerId="ADAL" clId="{83B8EB8D-2C1F-4131-BE13-DC355D6B2F81}" dt="2019-11-04T20:47:47.686" v="1040" actId="115"/>
        <pc:sldMkLst>
          <pc:docMk/>
          <pc:sldMk cId="4253424825" sldId="332"/>
        </pc:sldMkLst>
        <pc:spChg chg="add mod">
          <ac:chgData name="Julien Di Giulio" userId="29ea92b9-42a5-43c6-8cb6-d9750d67352e" providerId="ADAL" clId="{83B8EB8D-2C1F-4131-BE13-DC355D6B2F81}" dt="2019-11-04T20:41:44.101" v="807" actId="1076"/>
          <ac:spMkLst>
            <pc:docMk/>
            <pc:sldMk cId="4253424825" sldId="332"/>
            <ac:spMk id="2" creationId="{50736A74-BA31-493F-98D8-B8FE441B4C8F}"/>
          </ac:spMkLst>
        </pc:spChg>
        <pc:spChg chg="mod">
          <ac:chgData name="Julien Di Giulio" userId="29ea92b9-42a5-43c6-8cb6-d9750d67352e" providerId="ADAL" clId="{83B8EB8D-2C1F-4131-BE13-DC355D6B2F81}" dt="2019-11-04T20:41:44.101" v="807" actId="1076"/>
          <ac:spMkLst>
            <pc:docMk/>
            <pc:sldMk cId="4253424825" sldId="332"/>
            <ac:spMk id="4" creationId="{BCDBA2B5-CEB8-467F-8405-57249DA30251}"/>
          </ac:spMkLst>
        </pc:spChg>
        <pc:spChg chg="add mod">
          <ac:chgData name="Julien Di Giulio" userId="29ea92b9-42a5-43c6-8cb6-d9750d67352e" providerId="ADAL" clId="{83B8EB8D-2C1F-4131-BE13-DC355D6B2F81}" dt="2019-11-04T20:41:44.101" v="807" actId="1076"/>
          <ac:spMkLst>
            <pc:docMk/>
            <pc:sldMk cId="4253424825" sldId="332"/>
            <ac:spMk id="7" creationId="{669F7B95-CFC5-49BC-8F6B-E948DE2E1C33}"/>
          </ac:spMkLst>
        </pc:spChg>
        <pc:spChg chg="add mod">
          <ac:chgData name="Julien Di Giulio" userId="29ea92b9-42a5-43c6-8cb6-d9750d67352e" providerId="ADAL" clId="{83B8EB8D-2C1F-4131-BE13-DC355D6B2F81}" dt="2019-11-04T20:41:44.101" v="807" actId="1076"/>
          <ac:spMkLst>
            <pc:docMk/>
            <pc:sldMk cId="4253424825" sldId="332"/>
            <ac:spMk id="8" creationId="{0DFBAA79-C02E-462E-935E-B0DE0EE3C926}"/>
          </ac:spMkLst>
        </pc:spChg>
        <pc:spChg chg="add mod">
          <ac:chgData name="Julien Di Giulio" userId="29ea92b9-42a5-43c6-8cb6-d9750d67352e" providerId="ADAL" clId="{83B8EB8D-2C1F-4131-BE13-DC355D6B2F81}" dt="2019-11-04T20:41:44.101" v="807" actId="1076"/>
          <ac:spMkLst>
            <pc:docMk/>
            <pc:sldMk cId="4253424825" sldId="332"/>
            <ac:spMk id="9" creationId="{5B4AC287-2BEE-4331-8260-2061767AB781}"/>
          </ac:spMkLst>
        </pc:spChg>
        <pc:spChg chg="add mod">
          <ac:chgData name="Julien Di Giulio" userId="29ea92b9-42a5-43c6-8cb6-d9750d67352e" providerId="ADAL" clId="{83B8EB8D-2C1F-4131-BE13-DC355D6B2F81}" dt="2019-11-04T20:41:44.101" v="807" actId="1076"/>
          <ac:spMkLst>
            <pc:docMk/>
            <pc:sldMk cId="4253424825" sldId="332"/>
            <ac:spMk id="11" creationId="{B237745E-D83E-40CA-AA3A-444B6DEE3E83}"/>
          </ac:spMkLst>
        </pc:spChg>
        <pc:spChg chg="add mod">
          <ac:chgData name="Julien Di Giulio" userId="29ea92b9-42a5-43c6-8cb6-d9750d67352e" providerId="ADAL" clId="{83B8EB8D-2C1F-4131-BE13-DC355D6B2F81}" dt="2019-11-04T20:41:44.101" v="807" actId="1076"/>
          <ac:spMkLst>
            <pc:docMk/>
            <pc:sldMk cId="4253424825" sldId="332"/>
            <ac:spMk id="12" creationId="{B14577E4-615F-4282-A820-601F92EBFD26}"/>
          </ac:spMkLst>
        </pc:spChg>
        <pc:spChg chg="add mod">
          <ac:chgData name="Julien Di Giulio" userId="29ea92b9-42a5-43c6-8cb6-d9750d67352e" providerId="ADAL" clId="{83B8EB8D-2C1F-4131-BE13-DC355D6B2F81}" dt="2019-11-04T20:41:44.101" v="807" actId="1076"/>
          <ac:spMkLst>
            <pc:docMk/>
            <pc:sldMk cId="4253424825" sldId="332"/>
            <ac:spMk id="13" creationId="{6664C030-C5E5-41FE-A5B7-82776CD70E4B}"/>
          </ac:spMkLst>
        </pc:spChg>
        <pc:spChg chg="add mod">
          <ac:chgData name="Julien Di Giulio" userId="29ea92b9-42a5-43c6-8cb6-d9750d67352e" providerId="ADAL" clId="{83B8EB8D-2C1F-4131-BE13-DC355D6B2F81}" dt="2019-11-04T20:41:44.101" v="807" actId="1076"/>
          <ac:spMkLst>
            <pc:docMk/>
            <pc:sldMk cId="4253424825" sldId="332"/>
            <ac:spMk id="14" creationId="{91828A78-2CEA-43E3-BE9D-A09215BFD0FA}"/>
          </ac:spMkLst>
        </pc:spChg>
        <pc:spChg chg="add mod">
          <ac:chgData name="Julien Di Giulio" userId="29ea92b9-42a5-43c6-8cb6-d9750d67352e" providerId="ADAL" clId="{83B8EB8D-2C1F-4131-BE13-DC355D6B2F81}" dt="2019-11-04T20:47:34.476" v="1038" actId="1076"/>
          <ac:spMkLst>
            <pc:docMk/>
            <pc:sldMk cId="4253424825" sldId="332"/>
            <ac:spMk id="15" creationId="{EF09022C-A53E-4F86-9470-02F08338EEE4}"/>
          </ac:spMkLst>
        </pc:spChg>
        <pc:spChg chg="mod">
          <ac:chgData name="Julien Di Giulio" userId="29ea92b9-42a5-43c6-8cb6-d9750d67352e" providerId="ADAL" clId="{83B8EB8D-2C1F-4131-BE13-DC355D6B2F81}" dt="2019-11-04T20:47:47.686" v="1040" actId="115"/>
          <ac:spMkLst>
            <pc:docMk/>
            <pc:sldMk cId="4253424825" sldId="332"/>
            <ac:spMk id="16" creationId="{EFF43C13-3573-480B-9416-ABBF12B3722A}"/>
          </ac:spMkLst>
        </pc:spChg>
        <pc:picChg chg="mod ord">
          <ac:chgData name="Julien Di Giulio" userId="29ea92b9-42a5-43c6-8cb6-d9750d67352e" providerId="ADAL" clId="{83B8EB8D-2C1F-4131-BE13-DC355D6B2F81}" dt="2019-11-04T20:41:44.101" v="807" actId="1076"/>
          <ac:picMkLst>
            <pc:docMk/>
            <pc:sldMk cId="4253424825" sldId="332"/>
            <ac:picMk id="5" creationId="{AED998F0-6FB8-4E27-A6F1-6481C968D8EC}"/>
          </ac:picMkLst>
        </pc:picChg>
      </pc:sldChg>
      <pc:sldChg chg="addSp modSp">
        <pc:chgData name="Julien Di Giulio" userId="29ea92b9-42a5-43c6-8cb6-d9750d67352e" providerId="ADAL" clId="{83B8EB8D-2C1F-4131-BE13-DC355D6B2F81}" dt="2019-11-04T20:56:59.483" v="1539" actId="1038"/>
        <pc:sldMkLst>
          <pc:docMk/>
          <pc:sldMk cId="2652183727" sldId="333"/>
        </pc:sldMkLst>
        <pc:spChg chg="mod">
          <ac:chgData name="Julien Di Giulio" userId="29ea92b9-42a5-43c6-8cb6-d9750d67352e" providerId="ADAL" clId="{83B8EB8D-2C1F-4131-BE13-DC355D6B2F81}" dt="2019-11-04T20:56:59.483" v="1539" actId="1038"/>
          <ac:spMkLst>
            <pc:docMk/>
            <pc:sldMk cId="2652183727" sldId="333"/>
            <ac:spMk id="4" creationId="{41ADC59A-1C69-4135-A9BE-150E0321FA6C}"/>
          </ac:spMkLst>
        </pc:spChg>
        <pc:spChg chg="add">
          <ac:chgData name="Julien Di Giulio" userId="29ea92b9-42a5-43c6-8cb6-d9750d67352e" providerId="ADAL" clId="{83B8EB8D-2C1F-4131-BE13-DC355D6B2F81}" dt="2019-11-04T20:49:39.039" v="1041"/>
          <ac:spMkLst>
            <pc:docMk/>
            <pc:sldMk cId="2652183727" sldId="333"/>
            <ac:spMk id="11" creationId="{CCA95BE9-15CC-4706-8A3E-499B3DE85059}"/>
          </ac:spMkLst>
        </pc:spChg>
        <pc:spChg chg="add mod">
          <ac:chgData name="Julien Di Giulio" userId="29ea92b9-42a5-43c6-8cb6-d9750d67352e" providerId="ADAL" clId="{83B8EB8D-2C1F-4131-BE13-DC355D6B2F81}" dt="2019-11-04T20:56:17.468" v="1477" actId="1076"/>
          <ac:spMkLst>
            <pc:docMk/>
            <pc:sldMk cId="2652183727" sldId="333"/>
            <ac:spMk id="12" creationId="{0476533E-7875-4B21-A30D-3AB1A1DB9D59}"/>
          </ac:spMkLst>
        </pc:spChg>
        <pc:spChg chg="mod">
          <ac:chgData name="Julien Di Giulio" userId="29ea92b9-42a5-43c6-8cb6-d9750d67352e" providerId="ADAL" clId="{83B8EB8D-2C1F-4131-BE13-DC355D6B2F81}" dt="2019-11-04T20:56:48.697" v="1523" actId="1037"/>
          <ac:spMkLst>
            <pc:docMk/>
            <pc:sldMk cId="2652183727" sldId="333"/>
            <ac:spMk id="13" creationId="{56A23CBB-D02F-423C-A77C-A66EB46D07C3}"/>
          </ac:spMkLst>
        </pc:spChg>
        <pc:spChg chg="mod">
          <ac:chgData name="Julien Di Giulio" userId="29ea92b9-42a5-43c6-8cb6-d9750d67352e" providerId="ADAL" clId="{83B8EB8D-2C1F-4131-BE13-DC355D6B2F81}" dt="2019-11-04T20:56:48.697" v="1523" actId="1037"/>
          <ac:spMkLst>
            <pc:docMk/>
            <pc:sldMk cId="2652183727" sldId="333"/>
            <ac:spMk id="14" creationId="{F8490A93-666F-4249-84C7-F4BE9A3C15F5}"/>
          </ac:spMkLst>
        </pc:spChg>
        <pc:spChg chg="mod">
          <ac:chgData name="Julien Di Giulio" userId="29ea92b9-42a5-43c6-8cb6-d9750d67352e" providerId="ADAL" clId="{83B8EB8D-2C1F-4131-BE13-DC355D6B2F81}" dt="2019-11-04T20:56:59.483" v="1539" actId="1038"/>
          <ac:spMkLst>
            <pc:docMk/>
            <pc:sldMk cId="2652183727" sldId="333"/>
            <ac:spMk id="15" creationId="{5F7C3DA2-42A7-48A2-A9FC-BCA7FE246783}"/>
          </ac:spMkLst>
        </pc:spChg>
        <pc:spChg chg="mod">
          <ac:chgData name="Julien Di Giulio" userId="29ea92b9-42a5-43c6-8cb6-d9750d67352e" providerId="ADAL" clId="{83B8EB8D-2C1F-4131-BE13-DC355D6B2F81}" dt="2019-11-04T20:56:59.483" v="1539" actId="1038"/>
          <ac:spMkLst>
            <pc:docMk/>
            <pc:sldMk cId="2652183727" sldId="333"/>
            <ac:spMk id="16" creationId="{6CC91AE0-A65F-4258-9041-2614D4795DCA}"/>
          </ac:spMkLst>
        </pc:spChg>
        <pc:picChg chg="mod">
          <ac:chgData name="Julien Di Giulio" userId="29ea92b9-42a5-43c6-8cb6-d9750d67352e" providerId="ADAL" clId="{83B8EB8D-2C1F-4131-BE13-DC355D6B2F81}" dt="2019-11-04T20:56:48.697" v="1523" actId="1037"/>
          <ac:picMkLst>
            <pc:docMk/>
            <pc:sldMk cId="2652183727" sldId="333"/>
            <ac:picMk id="5" creationId="{63AC2D5A-2744-41A5-92B0-0ED78E995794}"/>
          </ac:picMkLst>
        </pc:picChg>
        <pc:picChg chg="mod">
          <ac:chgData name="Julien Di Giulio" userId="29ea92b9-42a5-43c6-8cb6-d9750d67352e" providerId="ADAL" clId="{83B8EB8D-2C1F-4131-BE13-DC355D6B2F81}" dt="2019-11-04T20:56:59.483" v="1539" actId="1038"/>
          <ac:picMkLst>
            <pc:docMk/>
            <pc:sldMk cId="2652183727" sldId="333"/>
            <ac:picMk id="6" creationId="{DA612099-4479-4301-B4A0-32A28F1A2D82}"/>
          </ac:picMkLst>
        </pc:picChg>
        <pc:picChg chg="mod">
          <ac:chgData name="Julien Di Giulio" userId="29ea92b9-42a5-43c6-8cb6-d9750d67352e" providerId="ADAL" clId="{83B8EB8D-2C1F-4131-BE13-DC355D6B2F81}" dt="2019-11-04T20:56:48.697" v="1523" actId="1037"/>
          <ac:picMkLst>
            <pc:docMk/>
            <pc:sldMk cId="2652183727" sldId="333"/>
            <ac:picMk id="7" creationId="{6035A176-B9A9-4CFC-B852-109AC0AB128B}"/>
          </ac:picMkLst>
        </pc:picChg>
        <pc:picChg chg="mod">
          <ac:chgData name="Julien Di Giulio" userId="29ea92b9-42a5-43c6-8cb6-d9750d67352e" providerId="ADAL" clId="{83B8EB8D-2C1F-4131-BE13-DC355D6B2F81}" dt="2019-11-04T20:56:59.483" v="1539" actId="1038"/>
          <ac:picMkLst>
            <pc:docMk/>
            <pc:sldMk cId="2652183727" sldId="333"/>
            <ac:picMk id="8" creationId="{411849CC-D87E-47A9-9DDE-F7163D739796}"/>
          </ac:picMkLst>
        </pc:picChg>
      </pc:sldChg>
      <pc:sldChg chg="addSp delSp modSp add">
        <pc:chgData name="Julien Di Giulio" userId="29ea92b9-42a5-43c6-8cb6-d9750d67352e" providerId="ADAL" clId="{83B8EB8D-2C1F-4131-BE13-DC355D6B2F81}" dt="2019-11-04T21:24:01.592" v="2892" actId="20577"/>
        <pc:sldMkLst>
          <pc:docMk/>
          <pc:sldMk cId="2430681498" sldId="334"/>
        </pc:sldMkLst>
        <pc:spChg chg="del">
          <ac:chgData name="Julien Di Giulio" userId="29ea92b9-42a5-43c6-8cb6-d9750d67352e" providerId="ADAL" clId="{83B8EB8D-2C1F-4131-BE13-DC355D6B2F81}" dt="2019-11-04T21:15:35.628" v="2613" actId="478"/>
          <ac:spMkLst>
            <pc:docMk/>
            <pc:sldMk cId="2430681498" sldId="334"/>
            <ac:spMk id="2" creationId="{B46BFE13-1385-449B-B2D6-258F4635DB2C}"/>
          </ac:spMkLst>
        </pc:spChg>
        <pc:spChg chg="del">
          <ac:chgData name="Julien Di Giulio" userId="29ea92b9-42a5-43c6-8cb6-d9750d67352e" providerId="ADAL" clId="{83B8EB8D-2C1F-4131-BE13-DC355D6B2F81}" dt="2019-11-04T21:15:33.139" v="2612" actId="478"/>
          <ac:spMkLst>
            <pc:docMk/>
            <pc:sldMk cId="2430681498" sldId="334"/>
            <ac:spMk id="3" creationId="{76147258-97EF-44D2-B813-8E31192246F0}"/>
          </ac:spMkLst>
        </pc:spChg>
        <pc:spChg chg="add mod">
          <ac:chgData name="Julien Di Giulio" userId="29ea92b9-42a5-43c6-8cb6-d9750d67352e" providerId="ADAL" clId="{83B8EB8D-2C1F-4131-BE13-DC355D6B2F81}" dt="2019-11-04T21:17:47.386" v="2654" actId="14100"/>
          <ac:spMkLst>
            <pc:docMk/>
            <pc:sldMk cId="2430681498" sldId="334"/>
            <ac:spMk id="5" creationId="{28375602-E561-4E87-B965-701BE9FAC288}"/>
          </ac:spMkLst>
        </pc:spChg>
        <pc:spChg chg="add mod">
          <ac:chgData name="Julien Di Giulio" userId="29ea92b9-42a5-43c6-8cb6-d9750d67352e" providerId="ADAL" clId="{83B8EB8D-2C1F-4131-BE13-DC355D6B2F81}" dt="2019-11-04T21:18:29.956" v="2662" actId="13822"/>
          <ac:spMkLst>
            <pc:docMk/>
            <pc:sldMk cId="2430681498" sldId="334"/>
            <ac:spMk id="6" creationId="{B7DB4F4E-53D6-4183-BF2A-9DC538E4D8F1}"/>
          </ac:spMkLst>
        </pc:spChg>
        <pc:spChg chg="add mod">
          <ac:chgData name="Julien Di Giulio" userId="29ea92b9-42a5-43c6-8cb6-d9750d67352e" providerId="ADAL" clId="{83B8EB8D-2C1F-4131-BE13-DC355D6B2F81}" dt="2019-11-04T21:22:59.375" v="2884"/>
          <ac:spMkLst>
            <pc:docMk/>
            <pc:sldMk cId="2430681498" sldId="334"/>
            <ac:spMk id="7" creationId="{018B365F-5DDA-4C40-8BEA-7E47DAEB04F1}"/>
          </ac:spMkLst>
        </pc:spChg>
        <pc:spChg chg="add mod">
          <ac:chgData name="Julien Di Giulio" userId="29ea92b9-42a5-43c6-8cb6-d9750d67352e" providerId="ADAL" clId="{83B8EB8D-2C1F-4131-BE13-DC355D6B2F81}" dt="2019-11-04T21:24:01.592" v="2892" actId="20577"/>
          <ac:spMkLst>
            <pc:docMk/>
            <pc:sldMk cId="2430681498" sldId="334"/>
            <ac:spMk id="8" creationId="{7688D6DF-DE58-4339-8FFF-458A7B400685}"/>
          </ac:spMkLst>
        </pc:spChg>
      </pc:sldChg>
    </pc:docChg>
  </pc:docChgLst>
  <pc:docChgLst>
    <pc:chgData name="Julien Di Giulio" userId="29ea92b9-42a5-43c6-8cb6-d9750d67352e" providerId="ADAL" clId="{08B9D4B1-0C11-4DAC-9A61-3F3827F3AC55}"/>
    <pc:docChg chg="custSel modSld">
      <pc:chgData name="Julien Di Giulio" userId="29ea92b9-42a5-43c6-8cb6-d9750d67352e" providerId="ADAL" clId="{08B9D4B1-0C11-4DAC-9A61-3F3827F3AC55}" dt="2019-10-30T16:27:39.822" v="4" actId="478"/>
      <pc:docMkLst>
        <pc:docMk/>
      </pc:docMkLst>
      <pc:sldChg chg="addSp delSp modSp">
        <pc:chgData name="Julien Di Giulio" userId="29ea92b9-42a5-43c6-8cb6-d9750d67352e" providerId="ADAL" clId="{08B9D4B1-0C11-4DAC-9A61-3F3827F3AC55}" dt="2019-10-30T16:27:39.822" v="4" actId="478"/>
        <pc:sldMkLst>
          <pc:docMk/>
          <pc:sldMk cId="2142468750" sldId="314"/>
        </pc:sldMkLst>
        <pc:spChg chg="add del mod">
          <ac:chgData name="Julien Di Giulio" userId="29ea92b9-42a5-43c6-8cb6-d9750d67352e" providerId="ADAL" clId="{08B9D4B1-0C11-4DAC-9A61-3F3827F3AC55}" dt="2019-10-30T16:27:39.822" v="4" actId="478"/>
          <ac:spMkLst>
            <pc:docMk/>
            <pc:sldMk cId="2142468750" sldId="314"/>
            <ac:spMk id="10" creationId="{C38296ED-8427-44C0-831D-E6D76DBA638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19F43-69EB-491B-925D-E37DC05D5A0D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A890FE6-F704-4DC3-AB81-56CFACD979DD}">
      <dgm:prSet phldrT="[Texte]"/>
      <dgm:spPr/>
      <dgm:t>
        <a:bodyPr/>
        <a:lstStyle/>
        <a:p>
          <a:r>
            <a:rPr lang="fr-FR" b="1" dirty="0"/>
            <a:t>I - PRESENTATION</a:t>
          </a:r>
        </a:p>
      </dgm:t>
    </dgm:pt>
    <dgm:pt modelId="{C324311E-77E6-4F9C-B915-32918D575794}" type="parTrans" cxnId="{62BD267C-1E01-4FC4-8D23-B87F2E06A829}">
      <dgm:prSet/>
      <dgm:spPr/>
      <dgm:t>
        <a:bodyPr/>
        <a:lstStyle/>
        <a:p>
          <a:endParaRPr lang="fr-FR"/>
        </a:p>
      </dgm:t>
    </dgm:pt>
    <dgm:pt modelId="{91971FEF-92A0-4DC1-A55A-F295A02742A4}" type="sibTrans" cxnId="{62BD267C-1E01-4FC4-8D23-B87F2E06A829}">
      <dgm:prSet/>
      <dgm:spPr/>
      <dgm:t>
        <a:bodyPr/>
        <a:lstStyle/>
        <a:p>
          <a:endParaRPr lang="fr-FR"/>
        </a:p>
      </dgm:t>
    </dgm:pt>
    <dgm:pt modelId="{E43A8C75-8E08-4BCE-84F2-8DC279E8680C}">
      <dgm:prSet phldrT="[Texte]"/>
      <dgm:spPr/>
      <dgm:t>
        <a:bodyPr/>
        <a:lstStyle/>
        <a:p>
          <a:r>
            <a:rPr lang="fr-FR" b="1" dirty="0"/>
            <a:t>II- PRESENTATION DES DONNEES</a:t>
          </a:r>
        </a:p>
      </dgm:t>
    </dgm:pt>
    <dgm:pt modelId="{3071D1B6-BA53-4ED9-91DF-3AA857249CB9}" type="parTrans" cxnId="{9BEB70BD-C80D-4D70-A414-7FDD8DF5AD34}">
      <dgm:prSet/>
      <dgm:spPr/>
      <dgm:t>
        <a:bodyPr/>
        <a:lstStyle/>
        <a:p>
          <a:endParaRPr lang="fr-FR"/>
        </a:p>
      </dgm:t>
    </dgm:pt>
    <dgm:pt modelId="{D4EA6064-A8F1-4CD0-B9CF-0669FBCF787A}" type="sibTrans" cxnId="{9BEB70BD-C80D-4D70-A414-7FDD8DF5AD34}">
      <dgm:prSet/>
      <dgm:spPr/>
      <dgm:t>
        <a:bodyPr/>
        <a:lstStyle/>
        <a:p>
          <a:endParaRPr lang="fr-FR"/>
        </a:p>
      </dgm:t>
    </dgm:pt>
    <dgm:pt modelId="{C68C4483-E61B-4E6C-A065-0DEB1254E6A8}">
      <dgm:prSet phldrT="[Texte]"/>
      <dgm:spPr/>
      <dgm:t>
        <a:bodyPr/>
        <a:lstStyle/>
        <a:p>
          <a:r>
            <a:rPr lang="fr-FR" b="1" dirty="0"/>
            <a:t>III – FEATURES ENGINEERING</a:t>
          </a:r>
        </a:p>
      </dgm:t>
    </dgm:pt>
    <dgm:pt modelId="{1830188F-1CBA-4B1D-80B6-53CA23F36F3B}" type="parTrans" cxnId="{DAB87356-8498-41CB-BD85-62F17D87E99F}">
      <dgm:prSet/>
      <dgm:spPr/>
      <dgm:t>
        <a:bodyPr/>
        <a:lstStyle/>
        <a:p>
          <a:endParaRPr lang="fr-FR"/>
        </a:p>
      </dgm:t>
    </dgm:pt>
    <dgm:pt modelId="{58B539C2-B621-40A8-BFE3-02354167D0A3}" type="sibTrans" cxnId="{DAB87356-8498-41CB-BD85-62F17D87E99F}">
      <dgm:prSet/>
      <dgm:spPr/>
      <dgm:t>
        <a:bodyPr/>
        <a:lstStyle/>
        <a:p>
          <a:endParaRPr lang="fr-FR"/>
        </a:p>
      </dgm:t>
    </dgm:pt>
    <dgm:pt modelId="{9E5D7C11-A401-4C39-9372-EAAEB66AB7A6}">
      <dgm:prSet/>
      <dgm:spPr/>
      <dgm:t>
        <a:bodyPr/>
        <a:lstStyle/>
        <a:p>
          <a:r>
            <a:rPr lang="fr-FR" dirty="0"/>
            <a:t>Problématique</a:t>
          </a:r>
        </a:p>
      </dgm:t>
    </dgm:pt>
    <dgm:pt modelId="{CE82B964-CC9C-440A-A0CB-170FE1ECD908}" type="parTrans" cxnId="{EACDC1D4-C156-4E56-A646-1F7C4C211EC2}">
      <dgm:prSet/>
      <dgm:spPr/>
      <dgm:t>
        <a:bodyPr/>
        <a:lstStyle/>
        <a:p>
          <a:endParaRPr lang="fr-FR"/>
        </a:p>
      </dgm:t>
    </dgm:pt>
    <dgm:pt modelId="{7CF0216C-433E-443F-B42E-9C6A5CA50AA1}" type="sibTrans" cxnId="{EACDC1D4-C156-4E56-A646-1F7C4C211EC2}">
      <dgm:prSet/>
      <dgm:spPr/>
      <dgm:t>
        <a:bodyPr/>
        <a:lstStyle/>
        <a:p>
          <a:endParaRPr lang="fr-FR"/>
        </a:p>
      </dgm:t>
    </dgm:pt>
    <dgm:pt modelId="{339563A0-75C2-4CC9-94AC-20C3945C1CD0}">
      <dgm:prSet phldrT="[Texte]"/>
      <dgm:spPr/>
      <dgm:t>
        <a:bodyPr/>
        <a:lstStyle/>
        <a:p>
          <a:r>
            <a:rPr lang="fr-FR" dirty="0"/>
            <a:t>Données d’entrées</a:t>
          </a:r>
        </a:p>
      </dgm:t>
    </dgm:pt>
    <dgm:pt modelId="{5387E844-DD15-4ABF-B841-1CC112CDACDD}" type="parTrans" cxnId="{FC2A41AE-5FCD-4649-899F-2CE715AD70A6}">
      <dgm:prSet/>
      <dgm:spPr/>
      <dgm:t>
        <a:bodyPr/>
        <a:lstStyle/>
        <a:p>
          <a:endParaRPr lang="fr-FR"/>
        </a:p>
      </dgm:t>
    </dgm:pt>
    <dgm:pt modelId="{89595D60-AB55-4E87-868E-FEE4189E5C48}" type="sibTrans" cxnId="{FC2A41AE-5FCD-4649-899F-2CE715AD70A6}">
      <dgm:prSet/>
      <dgm:spPr/>
      <dgm:t>
        <a:bodyPr/>
        <a:lstStyle/>
        <a:p>
          <a:endParaRPr lang="fr-FR"/>
        </a:p>
      </dgm:t>
    </dgm:pt>
    <dgm:pt modelId="{654743D8-6818-4791-A41D-2AC776515E87}">
      <dgm:prSet/>
      <dgm:spPr/>
      <dgm:t>
        <a:bodyPr/>
        <a:lstStyle/>
        <a:p>
          <a:r>
            <a:rPr lang="fr-FR" dirty="0"/>
            <a:t>Découverte des données</a:t>
          </a:r>
        </a:p>
      </dgm:t>
    </dgm:pt>
    <dgm:pt modelId="{CE6A2D15-A570-49AB-BBF4-05CF1EAB0EB0}" type="parTrans" cxnId="{82F707AF-F34C-40AF-B310-CA5B2F40393D}">
      <dgm:prSet/>
      <dgm:spPr/>
      <dgm:t>
        <a:bodyPr/>
        <a:lstStyle/>
        <a:p>
          <a:endParaRPr lang="fr-FR"/>
        </a:p>
      </dgm:t>
    </dgm:pt>
    <dgm:pt modelId="{157FB851-5053-460D-A100-AAEFCEA97930}" type="sibTrans" cxnId="{82F707AF-F34C-40AF-B310-CA5B2F40393D}">
      <dgm:prSet/>
      <dgm:spPr/>
      <dgm:t>
        <a:bodyPr/>
        <a:lstStyle/>
        <a:p>
          <a:endParaRPr lang="fr-FR"/>
        </a:p>
      </dgm:t>
    </dgm:pt>
    <dgm:pt modelId="{E04D062B-5707-447C-A12F-FDEDE31BA918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95CF956E-C66D-49AB-B927-50D5577429F6}" type="parTrans" cxnId="{74B89E1A-2299-4F14-8E44-6F7F574BB741}">
      <dgm:prSet/>
      <dgm:spPr/>
      <dgm:t>
        <a:bodyPr/>
        <a:lstStyle/>
        <a:p>
          <a:endParaRPr lang="fr-FR"/>
        </a:p>
      </dgm:t>
    </dgm:pt>
    <dgm:pt modelId="{884AFCA9-438D-47E0-AAB5-ECDCFDF3EB83}" type="sibTrans" cxnId="{74B89E1A-2299-4F14-8E44-6F7F574BB741}">
      <dgm:prSet/>
      <dgm:spPr/>
      <dgm:t>
        <a:bodyPr/>
        <a:lstStyle/>
        <a:p>
          <a:endParaRPr lang="fr-FR"/>
        </a:p>
      </dgm:t>
    </dgm:pt>
    <dgm:pt modelId="{C1D57B83-DF0E-42EE-A95F-4E33A65EDD4F}">
      <dgm:prSet/>
      <dgm:spPr/>
      <dgm:t>
        <a:bodyPr/>
        <a:lstStyle/>
        <a:p>
          <a:r>
            <a:rPr lang="fr-FR" dirty="0"/>
            <a:t>Préparation des données</a:t>
          </a:r>
        </a:p>
      </dgm:t>
    </dgm:pt>
    <dgm:pt modelId="{E1EC9671-8879-4FED-B002-F61CE3E691F9}" type="parTrans" cxnId="{9A6BC7B9-2544-4964-B796-1F0549395A6D}">
      <dgm:prSet/>
      <dgm:spPr/>
      <dgm:t>
        <a:bodyPr/>
        <a:lstStyle/>
        <a:p>
          <a:endParaRPr lang="fr-FR"/>
        </a:p>
      </dgm:t>
    </dgm:pt>
    <dgm:pt modelId="{F5C22733-73D0-44B9-8E55-BEC8770AC968}" type="sibTrans" cxnId="{9A6BC7B9-2544-4964-B796-1F0549395A6D}">
      <dgm:prSet/>
      <dgm:spPr/>
      <dgm:t>
        <a:bodyPr/>
        <a:lstStyle/>
        <a:p>
          <a:endParaRPr lang="fr-FR"/>
        </a:p>
      </dgm:t>
    </dgm:pt>
    <dgm:pt modelId="{C9348060-A639-477C-97D9-9ED237DFDC6E}">
      <dgm:prSet phldrT="[Texte]"/>
      <dgm:spPr/>
      <dgm:t>
        <a:bodyPr/>
        <a:lstStyle/>
        <a:p>
          <a:r>
            <a:rPr lang="fr-FR" dirty="0"/>
            <a:t>Preprocessing</a:t>
          </a:r>
        </a:p>
      </dgm:t>
    </dgm:pt>
    <dgm:pt modelId="{E76E04E5-3FB7-462D-9E8A-D653F6B093BA}" type="parTrans" cxnId="{5F19EA03-D2A1-4BD3-92CA-BB3DD35BA6D1}">
      <dgm:prSet/>
      <dgm:spPr/>
      <dgm:t>
        <a:bodyPr/>
        <a:lstStyle/>
        <a:p>
          <a:endParaRPr lang="fr-FR"/>
        </a:p>
      </dgm:t>
    </dgm:pt>
    <dgm:pt modelId="{CBFC3839-5828-442D-BF23-34FBDAE36FB2}" type="sibTrans" cxnId="{5F19EA03-D2A1-4BD3-92CA-BB3DD35BA6D1}">
      <dgm:prSet/>
      <dgm:spPr/>
      <dgm:t>
        <a:bodyPr/>
        <a:lstStyle/>
        <a:p>
          <a:endParaRPr lang="fr-FR"/>
        </a:p>
      </dgm:t>
    </dgm:pt>
    <dgm:pt modelId="{EB53CA18-3835-4595-B19F-CD02AFB4F8F5}">
      <dgm:prSet phldrT="[Texte]"/>
      <dgm:spPr/>
      <dgm:t>
        <a:bodyPr/>
        <a:lstStyle/>
        <a:p>
          <a:r>
            <a:rPr lang="fr-FR" b="1" dirty="0"/>
            <a:t>IV – MODELISATION ET ANALYSE</a:t>
          </a:r>
        </a:p>
      </dgm:t>
    </dgm:pt>
    <dgm:pt modelId="{2546754A-437F-4018-8355-6FAF5AF748E5}" type="parTrans" cxnId="{8B365998-E4B1-476D-9C70-9414146C1FE3}">
      <dgm:prSet/>
      <dgm:spPr/>
      <dgm:t>
        <a:bodyPr/>
        <a:lstStyle/>
        <a:p>
          <a:endParaRPr lang="fr-FR"/>
        </a:p>
      </dgm:t>
    </dgm:pt>
    <dgm:pt modelId="{B2CF3EF6-5166-4978-B593-07075E04B816}" type="sibTrans" cxnId="{8B365998-E4B1-476D-9C70-9414146C1FE3}">
      <dgm:prSet/>
      <dgm:spPr/>
      <dgm:t>
        <a:bodyPr/>
        <a:lstStyle/>
        <a:p>
          <a:endParaRPr lang="fr-FR"/>
        </a:p>
      </dgm:t>
    </dgm:pt>
    <dgm:pt modelId="{5C78994D-0C5A-425A-BE9D-78047F49DBA9}">
      <dgm:prSet/>
      <dgm:spPr/>
      <dgm:t>
        <a:bodyPr/>
        <a:lstStyle/>
        <a:p>
          <a:r>
            <a:rPr lang="fr-FR" dirty="0"/>
            <a:t>Mise en place de plusieurs modèles de clustering</a:t>
          </a:r>
        </a:p>
      </dgm:t>
    </dgm:pt>
    <dgm:pt modelId="{410DF450-675A-422F-B637-3D96C8D3210D}" type="parTrans" cxnId="{2DC4B138-C993-41D6-B139-5E58D39CE3D2}">
      <dgm:prSet/>
      <dgm:spPr/>
      <dgm:t>
        <a:bodyPr/>
        <a:lstStyle/>
        <a:p>
          <a:endParaRPr lang="fr-FR"/>
        </a:p>
      </dgm:t>
    </dgm:pt>
    <dgm:pt modelId="{511752A7-1986-4435-8820-4185CD9FF21B}" type="sibTrans" cxnId="{2DC4B138-C993-41D6-B139-5E58D39CE3D2}">
      <dgm:prSet/>
      <dgm:spPr/>
      <dgm:t>
        <a:bodyPr/>
        <a:lstStyle/>
        <a:p>
          <a:endParaRPr lang="fr-FR"/>
        </a:p>
      </dgm:t>
    </dgm:pt>
    <dgm:pt modelId="{F7D3369C-A0B0-4C77-AF44-96B3A4657CB5}">
      <dgm:prSet phldrT="[Texte]"/>
      <dgm:spPr/>
      <dgm:t>
        <a:bodyPr/>
        <a:lstStyle/>
        <a:p>
          <a:r>
            <a:rPr lang="fr-FR" b="1" dirty="0"/>
            <a:t>VI – CONCLUSION</a:t>
          </a:r>
        </a:p>
      </dgm:t>
    </dgm:pt>
    <dgm:pt modelId="{E56D95B5-3462-4F36-84E3-8CF91A8BEF2C}" type="parTrans" cxnId="{B7EF04A6-5EC5-41F4-B65A-1FDB5F669CEE}">
      <dgm:prSet/>
      <dgm:spPr/>
      <dgm:t>
        <a:bodyPr/>
        <a:lstStyle/>
        <a:p>
          <a:endParaRPr lang="fr-FR"/>
        </a:p>
      </dgm:t>
    </dgm:pt>
    <dgm:pt modelId="{D0BFA2BF-91B6-457E-A40E-38702826B18C}" type="sibTrans" cxnId="{B7EF04A6-5EC5-41F4-B65A-1FDB5F669CEE}">
      <dgm:prSet/>
      <dgm:spPr/>
      <dgm:t>
        <a:bodyPr/>
        <a:lstStyle/>
        <a:p>
          <a:endParaRPr lang="fr-FR"/>
        </a:p>
      </dgm:t>
    </dgm:pt>
    <dgm:pt modelId="{FA2AF927-C04B-492C-96BD-D5FC17A94003}">
      <dgm:prSet/>
      <dgm:spPr/>
      <dgm:t>
        <a:bodyPr/>
        <a:lstStyle/>
        <a:p>
          <a:r>
            <a:rPr lang="fr-FR" dirty="0"/>
            <a:t>Résumé</a:t>
          </a:r>
        </a:p>
      </dgm:t>
    </dgm:pt>
    <dgm:pt modelId="{E68C7ABF-3E15-4F13-BF82-A9711781EB9F}" type="parTrans" cxnId="{475480BC-5CB0-47CF-B318-D15839588E44}">
      <dgm:prSet/>
      <dgm:spPr/>
      <dgm:t>
        <a:bodyPr/>
        <a:lstStyle/>
        <a:p>
          <a:endParaRPr lang="fr-FR"/>
        </a:p>
      </dgm:t>
    </dgm:pt>
    <dgm:pt modelId="{261D927E-00A6-4089-8B68-389883C0BE90}" type="sibTrans" cxnId="{475480BC-5CB0-47CF-B318-D15839588E44}">
      <dgm:prSet/>
      <dgm:spPr/>
      <dgm:t>
        <a:bodyPr/>
        <a:lstStyle/>
        <a:p>
          <a:endParaRPr lang="fr-FR"/>
        </a:p>
      </dgm:t>
    </dgm:pt>
    <dgm:pt modelId="{1E2598E4-145A-42CD-87F5-7C6417AEC50F}">
      <dgm:prSet phldrT="[Texte]"/>
      <dgm:spPr/>
      <dgm:t>
        <a:bodyPr/>
        <a:lstStyle/>
        <a:p>
          <a:r>
            <a:rPr lang="fr-FR" dirty="0"/>
            <a:t>Questions - Réponses</a:t>
          </a:r>
        </a:p>
      </dgm:t>
    </dgm:pt>
    <dgm:pt modelId="{1A9C5098-AC9E-4483-845C-B407E440AE5A}" type="parTrans" cxnId="{92CF338B-F46D-4DCD-85F2-042B226EB34F}">
      <dgm:prSet/>
      <dgm:spPr/>
      <dgm:t>
        <a:bodyPr/>
        <a:lstStyle/>
        <a:p>
          <a:endParaRPr lang="fr-FR"/>
        </a:p>
      </dgm:t>
    </dgm:pt>
    <dgm:pt modelId="{169B7C6E-663A-4F3B-B38A-11EC6EDCD7A6}" type="sibTrans" cxnId="{92CF338B-F46D-4DCD-85F2-042B226EB34F}">
      <dgm:prSet/>
      <dgm:spPr/>
      <dgm:t>
        <a:bodyPr/>
        <a:lstStyle/>
        <a:p>
          <a:endParaRPr lang="fr-FR"/>
        </a:p>
      </dgm:t>
    </dgm:pt>
    <dgm:pt modelId="{0C59F71A-A3A2-4113-8FFC-8A01304CEAC5}">
      <dgm:prSet/>
      <dgm:spPr/>
      <dgm:t>
        <a:bodyPr/>
        <a:lstStyle/>
        <a:p>
          <a:r>
            <a:rPr lang="fr-FR" dirty="0"/>
            <a:t>Analyse des performances</a:t>
          </a:r>
        </a:p>
      </dgm:t>
    </dgm:pt>
    <dgm:pt modelId="{358C0BB9-AF70-42CB-927A-4569518091AA}" type="parTrans" cxnId="{5CC0AAF4-F204-48DA-AF82-65DF9451259C}">
      <dgm:prSet/>
      <dgm:spPr/>
      <dgm:t>
        <a:bodyPr/>
        <a:lstStyle/>
        <a:p>
          <a:endParaRPr lang="fr-FR"/>
        </a:p>
      </dgm:t>
    </dgm:pt>
    <dgm:pt modelId="{49AAB5C3-BC1B-4FCD-80D3-32812946FD64}" type="sibTrans" cxnId="{5CC0AAF4-F204-48DA-AF82-65DF9451259C}">
      <dgm:prSet/>
      <dgm:spPr/>
      <dgm:t>
        <a:bodyPr/>
        <a:lstStyle/>
        <a:p>
          <a:endParaRPr lang="fr-FR"/>
        </a:p>
      </dgm:t>
    </dgm:pt>
    <dgm:pt modelId="{7BFDA0F8-C2B3-4346-A41D-3B6D8828D150}">
      <dgm:prSet/>
      <dgm:spPr/>
      <dgm:t>
        <a:bodyPr/>
        <a:lstStyle/>
        <a:p>
          <a:r>
            <a:rPr lang="fr-FR" b="1" dirty="0"/>
            <a:t>V – MAINTENANCE</a:t>
          </a:r>
        </a:p>
      </dgm:t>
    </dgm:pt>
    <dgm:pt modelId="{9519DD73-0CF7-429F-A32D-ABBCF291665B}" type="parTrans" cxnId="{3CF53F02-3706-4577-9CF3-150A25E04614}">
      <dgm:prSet/>
      <dgm:spPr/>
      <dgm:t>
        <a:bodyPr/>
        <a:lstStyle/>
        <a:p>
          <a:endParaRPr lang="fr-FR"/>
        </a:p>
      </dgm:t>
    </dgm:pt>
    <dgm:pt modelId="{F1C2762A-10AB-4A75-89A9-5E897E5951AC}" type="sibTrans" cxnId="{3CF53F02-3706-4577-9CF3-150A25E04614}">
      <dgm:prSet/>
      <dgm:spPr/>
      <dgm:t>
        <a:bodyPr/>
        <a:lstStyle/>
        <a:p>
          <a:endParaRPr lang="fr-FR"/>
        </a:p>
      </dgm:t>
    </dgm:pt>
    <dgm:pt modelId="{D31B6B49-8EA2-4B1E-AD7C-5E3367AE22AA}">
      <dgm:prSet/>
      <dgm:spPr/>
      <dgm:t>
        <a:bodyPr/>
        <a:lstStyle/>
        <a:p>
          <a:r>
            <a:rPr lang="fr-FR" dirty="0"/>
            <a:t>Périodicité de maintenance du clustering</a:t>
          </a:r>
        </a:p>
      </dgm:t>
    </dgm:pt>
    <dgm:pt modelId="{8484E328-BE26-4EA6-9BDC-35F34D0A0629}" type="parTrans" cxnId="{FAE087B9-90F6-4442-A82D-47D6D4C2DFC5}">
      <dgm:prSet/>
      <dgm:spPr/>
      <dgm:t>
        <a:bodyPr/>
        <a:lstStyle/>
        <a:p>
          <a:endParaRPr lang="fr-FR"/>
        </a:p>
      </dgm:t>
    </dgm:pt>
    <dgm:pt modelId="{636E1D08-B61B-434E-9BD6-F4C5C5E5757C}" type="sibTrans" cxnId="{FAE087B9-90F6-4442-A82D-47D6D4C2DFC5}">
      <dgm:prSet/>
      <dgm:spPr/>
      <dgm:t>
        <a:bodyPr/>
        <a:lstStyle/>
        <a:p>
          <a:endParaRPr lang="fr-FR"/>
        </a:p>
      </dgm:t>
    </dgm:pt>
    <dgm:pt modelId="{282AB4D7-32B0-47C0-ACE8-BE5D30A4EE9E}" type="pres">
      <dgm:prSet presAssocID="{ADD19F43-69EB-491B-925D-E37DC05D5A0D}" presName="linear" presStyleCnt="0">
        <dgm:presLayoutVars>
          <dgm:dir/>
          <dgm:animLvl val="lvl"/>
          <dgm:resizeHandles val="exact"/>
        </dgm:presLayoutVars>
      </dgm:prSet>
      <dgm:spPr/>
    </dgm:pt>
    <dgm:pt modelId="{99494EB8-7A8B-4BC1-A52A-8027F2DBB784}" type="pres">
      <dgm:prSet presAssocID="{AA890FE6-F704-4DC3-AB81-56CFACD979DD}" presName="parentLin" presStyleCnt="0"/>
      <dgm:spPr/>
    </dgm:pt>
    <dgm:pt modelId="{DA849363-9DC9-4720-BDE5-6CE685E3B065}" type="pres">
      <dgm:prSet presAssocID="{AA890FE6-F704-4DC3-AB81-56CFACD979DD}" presName="parentLeftMargin" presStyleLbl="node1" presStyleIdx="0" presStyleCnt="6"/>
      <dgm:spPr/>
    </dgm:pt>
    <dgm:pt modelId="{0C1FF7AC-9E06-42DE-A322-09243EE6674C}" type="pres">
      <dgm:prSet presAssocID="{AA890FE6-F704-4DC3-AB81-56CFACD979D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49FD406-FFE9-4A53-AA7C-6FF27F52027B}" type="pres">
      <dgm:prSet presAssocID="{AA890FE6-F704-4DC3-AB81-56CFACD979DD}" presName="negativeSpace" presStyleCnt="0"/>
      <dgm:spPr/>
    </dgm:pt>
    <dgm:pt modelId="{B9C3FCF4-ABD8-44AA-BB47-23E123558363}" type="pres">
      <dgm:prSet presAssocID="{AA890FE6-F704-4DC3-AB81-56CFACD979DD}" presName="childText" presStyleLbl="conFgAcc1" presStyleIdx="0" presStyleCnt="6" custLinFactNeighborX="2581">
        <dgm:presLayoutVars>
          <dgm:bulletEnabled val="1"/>
        </dgm:presLayoutVars>
      </dgm:prSet>
      <dgm:spPr/>
    </dgm:pt>
    <dgm:pt modelId="{CCE298EE-A8F2-42EC-8FC0-3F70FBE68502}" type="pres">
      <dgm:prSet presAssocID="{91971FEF-92A0-4DC1-A55A-F295A02742A4}" presName="spaceBetweenRectangles" presStyleCnt="0"/>
      <dgm:spPr/>
    </dgm:pt>
    <dgm:pt modelId="{F55580E4-00DE-4B09-B11F-0DCF6852D388}" type="pres">
      <dgm:prSet presAssocID="{E43A8C75-8E08-4BCE-84F2-8DC279E8680C}" presName="parentLin" presStyleCnt="0"/>
      <dgm:spPr/>
    </dgm:pt>
    <dgm:pt modelId="{AFA11E5E-81F9-48CF-9F3F-06784EA5021E}" type="pres">
      <dgm:prSet presAssocID="{E43A8C75-8E08-4BCE-84F2-8DC279E8680C}" presName="parentLeftMargin" presStyleLbl="node1" presStyleIdx="0" presStyleCnt="6"/>
      <dgm:spPr/>
    </dgm:pt>
    <dgm:pt modelId="{03F05E44-3AB3-47F5-8913-D85A2BFC31BC}" type="pres">
      <dgm:prSet presAssocID="{E43A8C75-8E08-4BCE-84F2-8DC279E868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D697C4E-2C2F-44D1-A298-FB1AA94C95D3}" type="pres">
      <dgm:prSet presAssocID="{E43A8C75-8E08-4BCE-84F2-8DC279E8680C}" presName="negativeSpace" presStyleCnt="0"/>
      <dgm:spPr/>
    </dgm:pt>
    <dgm:pt modelId="{9ECA3011-FA5E-4BE6-A6ED-D357D61C612B}" type="pres">
      <dgm:prSet presAssocID="{E43A8C75-8E08-4BCE-84F2-8DC279E8680C}" presName="childText" presStyleLbl="conFgAcc1" presStyleIdx="1" presStyleCnt="6">
        <dgm:presLayoutVars>
          <dgm:bulletEnabled val="1"/>
        </dgm:presLayoutVars>
      </dgm:prSet>
      <dgm:spPr/>
    </dgm:pt>
    <dgm:pt modelId="{13AC0244-F24B-445D-9265-D09918FD0562}" type="pres">
      <dgm:prSet presAssocID="{D4EA6064-A8F1-4CD0-B9CF-0669FBCF787A}" presName="spaceBetweenRectangles" presStyleCnt="0"/>
      <dgm:spPr/>
    </dgm:pt>
    <dgm:pt modelId="{13FCD52F-C559-46BB-AC16-8EE084951A35}" type="pres">
      <dgm:prSet presAssocID="{C68C4483-E61B-4E6C-A065-0DEB1254E6A8}" presName="parentLin" presStyleCnt="0"/>
      <dgm:spPr/>
    </dgm:pt>
    <dgm:pt modelId="{80FEF5FD-3D15-4B48-8B63-E87FF82431D9}" type="pres">
      <dgm:prSet presAssocID="{C68C4483-E61B-4E6C-A065-0DEB1254E6A8}" presName="parentLeftMargin" presStyleLbl="node1" presStyleIdx="1" presStyleCnt="6"/>
      <dgm:spPr/>
    </dgm:pt>
    <dgm:pt modelId="{81F7813C-43A2-4B1B-B7D1-B3FE288C50B0}" type="pres">
      <dgm:prSet presAssocID="{C68C4483-E61B-4E6C-A065-0DEB1254E6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6CF0EC4-975B-4E64-9B52-6349C4C7F1BA}" type="pres">
      <dgm:prSet presAssocID="{C68C4483-E61B-4E6C-A065-0DEB1254E6A8}" presName="negativeSpace" presStyleCnt="0"/>
      <dgm:spPr/>
    </dgm:pt>
    <dgm:pt modelId="{5451935D-0D96-4AD1-B390-0F632EC2390A}" type="pres">
      <dgm:prSet presAssocID="{C68C4483-E61B-4E6C-A065-0DEB1254E6A8}" presName="childText" presStyleLbl="conFgAcc1" presStyleIdx="2" presStyleCnt="6">
        <dgm:presLayoutVars>
          <dgm:bulletEnabled val="1"/>
        </dgm:presLayoutVars>
      </dgm:prSet>
      <dgm:spPr/>
    </dgm:pt>
    <dgm:pt modelId="{6B197521-0DF8-4528-A621-8BF7ED85B688}" type="pres">
      <dgm:prSet presAssocID="{58B539C2-B621-40A8-BFE3-02354167D0A3}" presName="spaceBetweenRectangles" presStyleCnt="0"/>
      <dgm:spPr/>
    </dgm:pt>
    <dgm:pt modelId="{33153A6C-EAC2-4D19-8ECC-AB7D8C8C6EA2}" type="pres">
      <dgm:prSet presAssocID="{EB53CA18-3835-4595-B19F-CD02AFB4F8F5}" presName="parentLin" presStyleCnt="0"/>
      <dgm:spPr/>
    </dgm:pt>
    <dgm:pt modelId="{A65441EA-0894-4B22-AA0B-116FE98B5E72}" type="pres">
      <dgm:prSet presAssocID="{EB53CA18-3835-4595-B19F-CD02AFB4F8F5}" presName="parentLeftMargin" presStyleLbl="node1" presStyleIdx="2" presStyleCnt="6"/>
      <dgm:spPr/>
    </dgm:pt>
    <dgm:pt modelId="{7EC20922-E6ED-475E-A473-5314E3A92F87}" type="pres">
      <dgm:prSet presAssocID="{EB53CA18-3835-4595-B19F-CD02AFB4F8F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03AF75A-BF58-4FC5-B186-4721E4E9E29C}" type="pres">
      <dgm:prSet presAssocID="{EB53CA18-3835-4595-B19F-CD02AFB4F8F5}" presName="negativeSpace" presStyleCnt="0"/>
      <dgm:spPr/>
    </dgm:pt>
    <dgm:pt modelId="{B3F035D5-0AB0-4005-B91A-9B6CB4267DC4}" type="pres">
      <dgm:prSet presAssocID="{EB53CA18-3835-4595-B19F-CD02AFB4F8F5}" presName="childText" presStyleLbl="conFgAcc1" presStyleIdx="3" presStyleCnt="6">
        <dgm:presLayoutVars>
          <dgm:bulletEnabled val="1"/>
        </dgm:presLayoutVars>
      </dgm:prSet>
      <dgm:spPr/>
    </dgm:pt>
    <dgm:pt modelId="{B67E8DC7-E653-4AD1-AF7E-F89E93BA6603}" type="pres">
      <dgm:prSet presAssocID="{B2CF3EF6-5166-4978-B593-07075E04B816}" presName="spaceBetweenRectangles" presStyleCnt="0"/>
      <dgm:spPr/>
    </dgm:pt>
    <dgm:pt modelId="{ED7FDC1D-9CF3-4E84-AA79-87BC7F5204A7}" type="pres">
      <dgm:prSet presAssocID="{7BFDA0F8-C2B3-4346-A41D-3B6D8828D150}" presName="parentLin" presStyleCnt="0"/>
      <dgm:spPr/>
    </dgm:pt>
    <dgm:pt modelId="{81C66633-D20D-4812-9A80-5D9E70E09E94}" type="pres">
      <dgm:prSet presAssocID="{7BFDA0F8-C2B3-4346-A41D-3B6D8828D150}" presName="parentLeftMargin" presStyleLbl="node1" presStyleIdx="3" presStyleCnt="6"/>
      <dgm:spPr/>
    </dgm:pt>
    <dgm:pt modelId="{45DA32AF-1BD2-485B-98E4-4AD5DC27755A}" type="pres">
      <dgm:prSet presAssocID="{7BFDA0F8-C2B3-4346-A41D-3B6D8828D15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18F82A8-79CE-46A6-AF3C-D0EAB8E8ABD0}" type="pres">
      <dgm:prSet presAssocID="{7BFDA0F8-C2B3-4346-A41D-3B6D8828D150}" presName="negativeSpace" presStyleCnt="0"/>
      <dgm:spPr/>
    </dgm:pt>
    <dgm:pt modelId="{FF162B2C-0E7B-43E5-938D-6FC875B52BCF}" type="pres">
      <dgm:prSet presAssocID="{7BFDA0F8-C2B3-4346-A41D-3B6D8828D150}" presName="childText" presStyleLbl="conFgAcc1" presStyleIdx="4" presStyleCnt="6">
        <dgm:presLayoutVars>
          <dgm:bulletEnabled val="1"/>
        </dgm:presLayoutVars>
      </dgm:prSet>
      <dgm:spPr/>
    </dgm:pt>
    <dgm:pt modelId="{6531A36A-6514-4C88-ACCE-B7D779BB7F23}" type="pres">
      <dgm:prSet presAssocID="{F1C2762A-10AB-4A75-89A9-5E897E5951AC}" presName="spaceBetweenRectangles" presStyleCnt="0"/>
      <dgm:spPr/>
    </dgm:pt>
    <dgm:pt modelId="{35F1A7DA-1B5D-4F08-BE52-A9D777AC263A}" type="pres">
      <dgm:prSet presAssocID="{F7D3369C-A0B0-4C77-AF44-96B3A4657CB5}" presName="parentLin" presStyleCnt="0"/>
      <dgm:spPr/>
    </dgm:pt>
    <dgm:pt modelId="{F3FB66F2-543F-4B11-B13C-D4A358CF01A0}" type="pres">
      <dgm:prSet presAssocID="{F7D3369C-A0B0-4C77-AF44-96B3A4657CB5}" presName="parentLeftMargin" presStyleLbl="node1" presStyleIdx="4" presStyleCnt="6"/>
      <dgm:spPr/>
    </dgm:pt>
    <dgm:pt modelId="{9C20160C-6664-46D2-B6D7-2F38F6829FD1}" type="pres">
      <dgm:prSet presAssocID="{F7D3369C-A0B0-4C77-AF44-96B3A4657CB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7B3397C-CD39-4803-B486-02B60861AC8E}" type="pres">
      <dgm:prSet presAssocID="{F7D3369C-A0B0-4C77-AF44-96B3A4657CB5}" presName="negativeSpace" presStyleCnt="0"/>
      <dgm:spPr/>
    </dgm:pt>
    <dgm:pt modelId="{541C8EE7-1C4D-4795-AB30-C40F8E80B90C}" type="pres">
      <dgm:prSet presAssocID="{F7D3369C-A0B0-4C77-AF44-96B3A4657CB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1AA1E00-66DB-4F16-81C5-CCBD6E169712}" type="presOf" srcId="{ADD19F43-69EB-491B-925D-E37DC05D5A0D}" destId="{282AB4D7-32B0-47C0-ACE8-BE5D30A4EE9E}" srcOrd="0" destOrd="0" presId="urn:microsoft.com/office/officeart/2005/8/layout/list1"/>
    <dgm:cxn modelId="{3CF53F02-3706-4577-9CF3-150A25E04614}" srcId="{ADD19F43-69EB-491B-925D-E37DC05D5A0D}" destId="{7BFDA0F8-C2B3-4346-A41D-3B6D8828D150}" srcOrd="4" destOrd="0" parTransId="{9519DD73-0CF7-429F-A32D-ABBCF291665B}" sibTransId="{F1C2762A-10AB-4A75-89A9-5E897E5951AC}"/>
    <dgm:cxn modelId="{5F19EA03-D2A1-4BD3-92CA-BB3DD35BA6D1}" srcId="{C68C4483-E61B-4E6C-A065-0DEB1254E6A8}" destId="{C9348060-A639-477C-97D9-9ED237DFDC6E}" srcOrd="1" destOrd="0" parTransId="{E76E04E5-3FB7-462D-9E8A-D653F6B093BA}" sibTransId="{CBFC3839-5828-442D-BF23-34FBDAE36FB2}"/>
    <dgm:cxn modelId="{74B89E1A-2299-4F14-8E44-6F7F574BB741}" srcId="{E43A8C75-8E08-4BCE-84F2-8DC279E8680C}" destId="{E04D062B-5707-447C-A12F-FDEDE31BA918}" srcOrd="1" destOrd="0" parTransId="{95CF956E-C66D-49AB-B927-50D5577429F6}" sibTransId="{884AFCA9-438D-47E0-AAB5-ECDCFDF3EB83}"/>
    <dgm:cxn modelId="{6F141026-5F51-485C-9D88-AACA57827A4D}" type="presOf" srcId="{7BFDA0F8-C2B3-4346-A41D-3B6D8828D150}" destId="{81C66633-D20D-4812-9A80-5D9E70E09E94}" srcOrd="0" destOrd="0" presId="urn:microsoft.com/office/officeart/2005/8/layout/list1"/>
    <dgm:cxn modelId="{933D2A2A-4953-46CA-9460-7DD22FAEC806}" type="presOf" srcId="{0C59F71A-A3A2-4113-8FFC-8A01304CEAC5}" destId="{B3F035D5-0AB0-4005-B91A-9B6CB4267DC4}" srcOrd="0" destOrd="1" presId="urn:microsoft.com/office/officeart/2005/8/layout/list1"/>
    <dgm:cxn modelId="{F4C82638-4184-40BD-A60D-AE3DB8FAD39D}" type="presOf" srcId="{E04D062B-5707-447C-A12F-FDEDE31BA918}" destId="{9ECA3011-FA5E-4BE6-A6ED-D357D61C612B}" srcOrd="0" destOrd="1" presId="urn:microsoft.com/office/officeart/2005/8/layout/list1"/>
    <dgm:cxn modelId="{2DC4B138-C993-41D6-B139-5E58D39CE3D2}" srcId="{EB53CA18-3835-4595-B19F-CD02AFB4F8F5}" destId="{5C78994D-0C5A-425A-BE9D-78047F49DBA9}" srcOrd="0" destOrd="0" parTransId="{410DF450-675A-422F-B637-3D96C8D3210D}" sibTransId="{511752A7-1986-4435-8820-4185CD9FF21B}"/>
    <dgm:cxn modelId="{923BAD6D-DF4D-4A73-960C-C51DD6C66C5A}" type="presOf" srcId="{C68C4483-E61B-4E6C-A065-0DEB1254E6A8}" destId="{81F7813C-43A2-4B1B-B7D1-B3FE288C50B0}" srcOrd="1" destOrd="0" presId="urn:microsoft.com/office/officeart/2005/8/layout/list1"/>
    <dgm:cxn modelId="{C2E5276E-76FB-4063-8C9A-EADC963D94FA}" type="presOf" srcId="{E43A8C75-8E08-4BCE-84F2-8DC279E8680C}" destId="{03F05E44-3AB3-47F5-8913-D85A2BFC31BC}" srcOrd="1" destOrd="0" presId="urn:microsoft.com/office/officeart/2005/8/layout/list1"/>
    <dgm:cxn modelId="{EBB69E4E-40C7-454B-A8A1-F7421065D218}" type="presOf" srcId="{FA2AF927-C04B-492C-96BD-D5FC17A94003}" destId="{541C8EE7-1C4D-4795-AB30-C40F8E80B90C}" srcOrd="0" destOrd="0" presId="urn:microsoft.com/office/officeart/2005/8/layout/list1"/>
    <dgm:cxn modelId="{C89F094F-1F24-4E6D-ADEC-2A09F15FEF29}" type="presOf" srcId="{7BFDA0F8-C2B3-4346-A41D-3B6D8828D150}" destId="{45DA32AF-1BD2-485B-98E4-4AD5DC27755A}" srcOrd="1" destOrd="0" presId="urn:microsoft.com/office/officeart/2005/8/layout/list1"/>
    <dgm:cxn modelId="{084C4571-93CC-4DB8-A9D7-7BC9391747BA}" type="presOf" srcId="{339563A0-75C2-4CC9-94AC-20C3945C1CD0}" destId="{B9C3FCF4-ABD8-44AA-BB47-23E123558363}" srcOrd="0" destOrd="1" presId="urn:microsoft.com/office/officeart/2005/8/layout/list1"/>
    <dgm:cxn modelId="{DAB87356-8498-41CB-BD85-62F17D87E99F}" srcId="{ADD19F43-69EB-491B-925D-E37DC05D5A0D}" destId="{C68C4483-E61B-4E6C-A065-0DEB1254E6A8}" srcOrd="2" destOrd="0" parTransId="{1830188F-1CBA-4B1D-80B6-53CA23F36F3B}" sibTransId="{58B539C2-B621-40A8-BFE3-02354167D0A3}"/>
    <dgm:cxn modelId="{62BD267C-1E01-4FC4-8D23-B87F2E06A829}" srcId="{ADD19F43-69EB-491B-925D-E37DC05D5A0D}" destId="{AA890FE6-F704-4DC3-AB81-56CFACD979DD}" srcOrd="0" destOrd="0" parTransId="{C324311E-77E6-4F9C-B915-32918D575794}" sibTransId="{91971FEF-92A0-4DC1-A55A-F295A02742A4}"/>
    <dgm:cxn modelId="{4BA90B84-4DEB-4845-B376-5382C1E88499}" type="presOf" srcId="{C1D57B83-DF0E-42EE-A95F-4E33A65EDD4F}" destId="{5451935D-0D96-4AD1-B390-0F632EC2390A}" srcOrd="0" destOrd="0" presId="urn:microsoft.com/office/officeart/2005/8/layout/list1"/>
    <dgm:cxn modelId="{92CF338B-F46D-4DCD-85F2-042B226EB34F}" srcId="{F7D3369C-A0B0-4C77-AF44-96B3A4657CB5}" destId="{1E2598E4-145A-42CD-87F5-7C6417AEC50F}" srcOrd="1" destOrd="0" parTransId="{1A9C5098-AC9E-4483-845C-B407E440AE5A}" sibTransId="{169B7C6E-663A-4F3B-B38A-11EC6EDCD7A6}"/>
    <dgm:cxn modelId="{7AF54393-82E0-4803-A990-A8C25F4D5B04}" type="presOf" srcId="{F7D3369C-A0B0-4C77-AF44-96B3A4657CB5}" destId="{F3FB66F2-543F-4B11-B13C-D4A358CF01A0}" srcOrd="0" destOrd="0" presId="urn:microsoft.com/office/officeart/2005/8/layout/list1"/>
    <dgm:cxn modelId="{6CA54694-CF88-474E-8357-CFA61B242DFF}" type="presOf" srcId="{F7D3369C-A0B0-4C77-AF44-96B3A4657CB5}" destId="{9C20160C-6664-46D2-B6D7-2F38F6829FD1}" srcOrd="1" destOrd="0" presId="urn:microsoft.com/office/officeart/2005/8/layout/list1"/>
    <dgm:cxn modelId="{8B365998-E4B1-476D-9C70-9414146C1FE3}" srcId="{ADD19F43-69EB-491B-925D-E37DC05D5A0D}" destId="{EB53CA18-3835-4595-B19F-CD02AFB4F8F5}" srcOrd="3" destOrd="0" parTransId="{2546754A-437F-4018-8355-6FAF5AF748E5}" sibTransId="{B2CF3EF6-5166-4978-B593-07075E04B816}"/>
    <dgm:cxn modelId="{B7EF04A6-5EC5-41F4-B65A-1FDB5F669CEE}" srcId="{ADD19F43-69EB-491B-925D-E37DC05D5A0D}" destId="{F7D3369C-A0B0-4C77-AF44-96B3A4657CB5}" srcOrd="5" destOrd="0" parTransId="{E56D95B5-3462-4F36-84E3-8CF91A8BEF2C}" sibTransId="{D0BFA2BF-91B6-457E-A40E-38702826B18C}"/>
    <dgm:cxn modelId="{CE9B0BA7-E376-4A4A-988B-AF3584F9AA9F}" type="presOf" srcId="{EB53CA18-3835-4595-B19F-CD02AFB4F8F5}" destId="{A65441EA-0894-4B22-AA0B-116FE98B5E72}" srcOrd="0" destOrd="0" presId="urn:microsoft.com/office/officeart/2005/8/layout/list1"/>
    <dgm:cxn modelId="{46609EAD-F903-459C-BF53-78A9A0641FC7}" type="presOf" srcId="{AA890FE6-F704-4DC3-AB81-56CFACD979DD}" destId="{0C1FF7AC-9E06-42DE-A322-09243EE6674C}" srcOrd="1" destOrd="0" presId="urn:microsoft.com/office/officeart/2005/8/layout/list1"/>
    <dgm:cxn modelId="{FC2A41AE-5FCD-4649-899F-2CE715AD70A6}" srcId="{AA890FE6-F704-4DC3-AB81-56CFACD979DD}" destId="{339563A0-75C2-4CC9-94AC-20C3945C1CD0}" srcOrd="1" destOrd="0" parTransId="{5387E844-DD15-4ABF-B841-1CC112CDACDD}" sibTransId="{89595D60-AB55-4E87-868E-FEE4189E5C48}"/>
    <dgm:cxn modelId="{82F707AF-F34C-40AF-B310-CA5B2F40393D}" srcId="{E43A8C75-8E08-4BCE-84F2-8DC279E8680C}" destId="{654743D8-6818-4791-A41D-2AC776515E87}" srcOrd="0" destOrd="0" parTransId="{CE6A2D15-A570-49AB-BBF4-05CF1EAB0EB0}" sibTransId="{157FB851-5053-460D-A100-AAEFCEA97930}"/>
    <dgm:cxn modelId="{A1E9AAB8-18B3-44F8-9164-8D1843EAEA3C}" type="presOf" srcId="{C68C4483-E61B-4E6C-A065-0DEB1254E6A8}" destId="{80FEF5FD-3D15-4B48-8B63-E87FF82431D9}" srcOrd="0" destOrd="0" presId="urn:microsoft.com/office/officeart/2005/8/layout/list1"/>
    <dgm:cxn modelId="{FAE087B9-90F6-4442-A82D-47D6D4C2DFC5}" srcId="{7BFDA0F8-C2B3-4346-A41D-3B6D8828D150}" destId="{D31B6B49-8EA2-4B1E-AD7C-5E3367AE22AA}" srcOrd="0" destOrd="0" parTransId="{8484E328-BE26-4EA6-9BDC-35F34D0A0629}" sibTransId="{636E1D08-B61B-434E-9BD6-F4C5C5E5757C}"/>
    <dgm:cxn modelId="{9A6BC7B9-2544-4964-B796-1F0549395A6D}" srcId="{C68C4483-E61B-4E6C-A065-0DEB1254E6A8}" destId="{C1D57B83-DF0E-42EE-A95F-4E33A65EDD4F}" srcOrd="0" destOrd="0" parTransId="{E1EC9671-8879-4FED-B002-F61CE3E691F9}" sibTransId="{F5C22733-73D0-44B9-8E55-BEC8770AC968}"/>
    <dgm:cxn modelId="{475480BC-5CB0-47CF-B318-D15839588E44}" srcId="{F7D3369C-A0B0-4C77-AF44-96B3A4657CB5}" destId="{FA2AF927-C04B-492C-96BD-D5FC17A94003}" srcOrd="0" destOrd="0" parTransId="{E68C7ABF-3E15-4F13-BF82-A9711781EB9F}" sibTransId="{261D927E-00A6-4089-8B68-389883C0BE90}"/>
    <dgm:cxn modelId="{1AD10FBD-71CD-4740-8EBF-02BA6F262FA5}" type="presOf" srcId="{C9348060-A639-477C-97D9-9ED237DFDC6E}" destId="{5451935D-0D96-4AD1-B390-0F632EC2390A}" srcOrd="0" destOrd="1" presId="urn:microsoft.com/office/officeart/2005/8/layout/list1"/>
    <dgm:cxn modelId="{9BEB70BD-C80D-4D70-A414-7FDD8DF5AD34}" srcId="{ADD19F43-69EB-491B-925D-E37DC05D5A0D}" destId="{E43A8C75-8E08-4BCE-84F2-8DC279E8680C}" srcOrd="1" destOrd="0" parTransId="{3071D1B6-BA53-4ED9-91DF-3AA857249CB9}" sibTransId="{D4EA6064-A8F1-4CD0-B9CF-0669FBCF787A}"/>
    <dgm:cxn modelId="{DF47BABE-5487-4CA5-A6DD-298F1B8582FD}" type="presOf" srcId="{5C78994D-0C5A-425A-BE9D-78047F49DBA9}" destId="{B3F035D5-0AB0-4005-B91A-9B6CB4267DC4}" srcOrd="0" destOrd="0" presId="urn:microsoft.com/office/officeart/2005/8/layout/list1"/>
    <dgm:cxn modelId="{A7900BC3-F910-46FE-823F-7AD705E4539F}" type="presOf" srcId="{654743D8-6818-4791-A41D-2AC776515E87}" destId="{9ECA3011-FA5E-4BE6-A6ED-D357D61C612B}" srcOrd="0" destOrd="0" presId="urn:microsoft.com/office/officeart/2005/8/layout/list1"/>
    <dgm:cxn modelId="{225C41D3-94DA-4535-B34E-928C4F1AE5B2}" type="presOf" srcId="{1E2598E4-145A-42CD-87F5-7C6417AEC50F}" destId="{541C8EE7-1C4D-4795-AB30-C40F8E80B90C}" srcOrd="0" destOrd="1" presId="urn:microsoft.com/office/officeart/2005/8/layout/list1"/>
    <dgm:cxn modelId="{EACDC1D4-C156-4E56-A646-1F7C4C211EC2}" srcId="{AA890FE6-F704-4DC3-AB81-56CFACD979DD}" destId="{9E5D7C11-A401-4C39-9372-EAAEB66AB7A6}" srcOrd="0" destOrd="0" parTransId="{CE82B964-CC9C-440A-A0CB-170FE1ECD908}" sibTransId="{7CF0216C-433E-443F-B42E-9C6A5CA50AA1}"/>
    <dgm:cxn modelId="{E5D8D1D5-794F-4371-8348-9479E821C42D}" type="presOf" srcId="{D31B6B49-8EA2-4B1E-AD7C-5E3367AE22AA}" destId="{FF162B2C-0E7B-43E5-938D-6FC875B52BCF}" srcOrd="0" destOrd="0" presId="urn:microsoft.com/office/officeart/2005/8/layout/list1"/>
    <dgm:cxn modelId="{AABAD7D7-3EF8-4A9C-924D-0DB9FD6D6CFE}" type="presOf" srcId="{E43A8C75-8E08-4BCE-84F2-8DC279E8680C}" destId="{AFA11E5E-81F9-48CF-9F3F-06784EA5021E}" srcOrd="0" destOrd="0" presId="urn:microsoft.com/office/officeart/2005/8/layout/list1"/>
    <dgm:cxn modelId="{171B39EE-1944-48DE-931D-ED8389D5D0C9}" type="presOf" srcId="{EB53CA18-3835-4595-B19F-CD02AFB4F8F5}" destId="{7EC20922-E6ED-475E-A473-5314E3A92F87}" srcOrd="1" destOrd="0" presId="urn:microsoft.com/office/officeart/2005/8/layout/list1"/>
    <dgm:cxn modelId="{5CC0AAF4-F204-48DA-AF82-65DF9451259C}" srcId="{EB53CA18-3835-4595-B19F-CD02AFB4F8F5}" destId="{0C59F71A-A3A2-4113-8FFC-8A01304CEAC5}" srcOrd="1" destOrd="0" parTransId="{358C0BB9-AF70-42CB-927A-4569518091AA}" sibTransId="{49AAB5C3-BC1B-4FCD-80D3-32812946FD64}"/>
    <dgm:cxn modelId="{925A06F5-67A9-439C-B4CE-05226B67CE2F}" type="presOf" srcId="{AA890FE6-F704-4DC3-AB81-56CFACD979DD}" destId="{DA849363-9DC9-4720-BDE5-6CE685E3B065}" srcOrd="0" destOrd="0" presId="urn:microsoft.com/office/officeart/2005/8/layout/list1"/>
    <dgm:cxn modelId="{8A060AFF-D4DA-4FB0-9AE3-389AE1920C52}" type="presOf" srcId="{9E5D7C11-A401-4C39-9372-EAAEB66AB7A6}" destId="{B9C3FCF4-ABD8-44AA-BB47-23E123558363}" srcOrd="0" destOrd="0" presId="urn:microsoft.com/office/officeart/2005/8/layout/list1"/>
    <dgm:cxn modelId="{F3C92506-39D4-4B4E-B733-16BE6F19FD71}" type="presParOf" srcId="{282AB4D7-32B0-47C0-ACE8-BE5D30A4EE9E}" destId="{99494EB8-7A8B-4BC1-A52A-8027F2DBB784}" srcOrd="0" destOrd="0" presId="urn:microsoft.com/office/officeart/2005/8/layout/list1"/>
    <dgm:cxn modelId="{06B396A7-A07F-4E3A-B2F6-84E80B242911}" type="presParOf" srcId="{99494EB8-7A8B-4BC1-A52A-8027F2DBB784}" destId="{DA849363-9DC9-4720-BDE5-6CE685E3B065}" srcOrd="0" destOrd="0" presId="urn:microsoft.com/office/officeart/2005/8/layout/list1"/>
    <dgm:cxn modelId="{F6A24115-CC99-4892-BBF5-1A65CF7CFA3C}" type="presParOf" srcId="{99494EB8-7A8B-4BC1-A52A-8027F2DBB784}" destId="{0C1FF7AC-9E06-42DE-A322-09243EE6674C}" srcOrd="1" destOrd="0" presId="urn:microsoft.com/office/officeart/2005/8/layout/list1"/>
    <dgm:cxn modelId="{E695BDD1-DCC8-4550-98B3-2CD11BFBE06D}" type="presParOf" srcId="{282AB4D7-32B0-47C0-ACE8-BE5D30A4EE9E}" destId="{749FD406-FFE9-4A53-AA7C-6FF27F52027B}" srcOrd="1" destOrd="0" presId="urn:microsoft.com/office/officeart/2005/8/layout/list1"/>
    <dgm:cxn modelId="{43E0963A-99B8-4BDE-A7F8-0C9922285ECA}" type="presParOf" srcId="{282AB4D7-32B0-47C0-ACE8-BE5D30A4EE9E}" destId="{B9C3FCF4-ABD8-44AA-BB47-23E123558363}" srcOrd="2" destOrd="0" presId="urn:microsoft.com/office/officeart/2005/8/layout/list1"/>
    <dgm:cxn modelId="{5C0ADAD8-A64A-455A-9A54-D7ADB68AD13F}" type="presParOf" srcId="{282AB4D7-32B0-47C0-ACE8-BE5D30A4EE9E}" destId="{CCE298EE-A8F2-42EC-8FC0-3F70FBE68502}" srcOrd="3" destOrd="0" presId="urn:microsoft.com/office/officeart/2005/8/layout/list1"/>
    <dgm:cxn modelId="{750ED04B-91C6-48B2-9440-F2A041CCAF0C}" type="presParOf" srcId="{282AB4D7-32B0-47C0-ACE8-BE5D30A4EE9E}" destId="{F55580E4-00DE-4B09-B11F-0DCF6852D388}" srcOrd="4" destOrd="0" presId="urn:microsoft.com/office/officeart/2005/8/layout/list1"/>
    <dgm:cxn modelId="{F18AE277-B97C-4E99-ABE4-07DDF13A18F6}" type="presParOf" srcId="{F55580E4-00DE-4B09-B11F-0DCF6852D388}" destId="{AFA11E5E-81F9-48CF-9F3F-06784EA5021E}" srcOrd="0" destOrd="0" presId="urn:microsoft.com/office/officeart/2005/8/layout/list1"/>
    <dgm:cxn modelId="{60EF8D77-08CB-4204-ACD7-EE4990AB7AB8}" type="presParOf" srcId="{F55580E4-00DE-4B09-B11F-0DCF6852D388}" destId="{03F05E44-3AB3-47F5-8913-D85A2BFC31BC}" srcOrd="1" destOrd="0" presId="urn:microsoft.com/office/officeart/2005/8/layout/list1"/>
    <dgm:cxn modelId="{AF7FCE61-36EF-42AF-97EE-2F7D55E34794}" type="presParOf" srcId="{282AB4D7-32B0-47C0-ACE8-BE5D30A4EE9E}" destId="{BD697C4E-2C2F-44D1-A298-FB1AA94C95D3}" srcOrd="5" destOrd="0" presId="urn:microsoft.com/office/officeart/2005/8/layout/list1"/>
    <dgm:cxn modelId="{8FD04B1B-779D-4DE0-A9E2-19E97BB0B8F6}" type="presParOf" srcId="{282AB4D7-32B0-47C0-ACE8-BE5D30A4EE9E}" destId="{9ECA3011-FA5E-4BE6-A6ED-D357D61C612B}" srcOrd="6" destOrd="0" presId="urn:microsoft.com/office/officeart/2005/8/layout/list1"/>
    <dgm:cxn modelId="{3DC577E9-6647-4068-A76E-BD894FCC5335}" type="presParOf" srcId="{282AB4D7-32B0-47C0-ACE8-BE5D30A4EE9E}" destId="{13AC0244-F24B-445D-9265-D09918FD0562}" srcOrd="7" destOrd="0" presId="urn:microsoft.com/office/officeart/2005/8/layout/list1"/>
    <dgm:cxn modelId="{5EC8DC1E-0EC1-482E-9C39-5324FF16FD26}" type="presParOf" srcId="{282AB4D7-32B0-47C0-ACE8-BE5D30A4EE9E}" destId="{13FCD52F-C559-46BB-AC16-8EE084951A35}" srcOrd="8" destOrd="0" presId="urn:microsoft.com/office/officeart/2005/8/layout/list1"/>
    <dgm:cxn modelId="{0E4375B8-0264-49FB-92F0-DFD3D48E9E29}" type="presParOf" srcId="{13FCD52F-C559-46BB-AC16-8EE084951A35}" destId="{80FEF5FD-3D15-4B48-8B63-E87FF82431D9}" srcOrd="0" destOrd="0" presId="urn:microsoft.com/office/officeart/2005/8/layout/list1"/>
    <dgm:cxn modelId="{2A77C376-5BC3-4132-8A45-276DE39C495A}" type="presParOf" srcId="{13FCD52F-C559-46BB-AC16-8EE084951A35}" destId="{81F7813C-43A2-4B1B-B7D1-B3FE288C50B0}" srcOrd="1" destOrd="0" presId="urn:microsoft.com/office/officeart/2005/8/layout/list1"/>
    <dgm:cxn modelId="{0AA68B41-4E08-4931-814A-603EE0E7DA6C}" type="presParOf" srcId="{282AB4D7-32B0-47C0-ACE8-BE5D30A4EE9E}" destId="{16CF0EC4-975B-4E64-9B52-6349C4C7F1BA}" srcOrd="9" destOrd="0" presId="urn:microsoft.com/office/officeart/2005/8/layout/list1"/>
    <dgm:cxn modelId="{F1FDE609-D7AE-4B8A-82CF-DAF11F2D996F}" type="presParOf" srcId="{282AB4D7-32B0-47C0-ACE8-BE5D30A4EE9E}" destId="{5451935D-0D96-4AD1-B390-0F632EC2390A}" srcOrd="10" destOrd="0" presId="urn:microsoft.com/office/officeart/2005/8/layout/list1"/>
    <dgm:cxn modelId="{976F022E-1E0F-46D3-90AC-CEC6A7AA404A}" type="presParOf" srcId="{282AB4D7-32B0-47C0-ACE8-BE5D30A4EE9E}" destId="{6B197521-0DF8-4528-A621-8BF7ED85B688}" srcOrd="11" destOrd="0" presId="urn:microsoft.com/office/officeart/2005/8/layout/list1"/>
    <dgm:cxn modelId="{FBC952FF-2611-4326-B250-2D4887887A79}" type="presParOf" srcId="{282AB4D7-32B0-47C0-ACE8-BE5D30A4EE9E}" destId="{33153A6C-EAC2-4D19-8ECC-AB7D8C8C6EA2}" srcOrd="12" destOrd="0" presId="urn:microsoft.com/office/officeart/2005/8/layout/list1"/>
    <dgm:cxn modelId="{A510A4DC-8F93-49B9-94DE-3DCF35900BA4}" type="presParOf" srcId="{33153A6C-EAC2-4D19-8ECC-AB7D8C8C6EA2}" destId="{A65441EA-0894-4B22-AA0B-116FE98B5E72}" srcOrd="0" destOrd="0" presId="urn:microsoft.com/office/officeart/2005/8/layout/list1"/>
    <dgm:cxn modelId="{3FF1FE16-26BC-4122-A116-073903A9C022}" type="presParOf" srcId="{33153A6C-EAC2-4D19-8ECC-AB7D8C8C6EA2}" destId="{7EC20922-E6ED-475E-A473-5314E3A92F87}" srcOrd="1" destOrd="0" presId="urn:microsoft.com/office/officeart/2005/8/layout/list1"/>
    <dgm:cxn modelId="{BAB10601-5A45-442A-921F-3FA48970771A}" type="presParOf" srcId="{282AB4D7-32B0-47C0-ACE8-BE5D30A4EE9E}" destId="{203AF75A-BF58-4FC5-B186-4721E4E9E29C}" srcOrd="13" destOrd="0" presId="urn:microsoft.com/office/officeart/2005/8/layout/list1"/>
    <dgm:cxn modelId="{FB9D1383-CC1C-4F52-A7DD-EB0D602B2252}" type="presParOf" srcId="{282AB4D7-32B0-47C0-ACE8-BE5D30A4EE9E}" destId="{B3F035D5-0AB0-4005-B91A-9B6CB4267DC4}" srcOrd="14" destOrd="0" presId="urn:microsoft.com/office/officeart/2005/8/layout/list1"/>
    <dgm:cxn modelId="{4ACA6BC5-BAB8-46A3-9111-59F8ECA71264}" type="presParOf" srcId="{282AB4D7-32B0-47C0-ACE8-BE5D30A4EE9E}" destId="{B67E8DC7-E653-4AD1-AF7E-F89E93BA6603}" srcOrd="15" destOrd="0" presId="urn:microsoft.com/office/officeart/2005/8/layout/list1"/>
    <dgm:cxn modelId="{B357E464-C023-4B94-BF86-AA24AC64BCA5}" type="presParOf" srcId="{282AB4D7-32B0-47C0-ACE8-BE5D30A4EE9E}" destId="{ED7FDC1D-9CF3-4E84-AA79-87BC7F5204A7}" srcOrd="16" destOrd="0" presId="urn:microsoft.com/office/officeart/2005/8/layout/list1"/>
    <dgm:cxn modelId="{C86713A1-2AF3-48C1-8F27-70E581B3B34D}" type="presParOf" srcId="{ED7FDC1D-9CF3-4E84-AA79-87BC7F5204A7}" destId="{81C66633-D20D-4812-9A80-5D9E70E09E94}" srcOrd="0" destOrd="0" presId="urn:microsoft.com/office/officeart/2005/8/layout/list1"/>
    <dgm:cxn modelId="{48603B8B-16A8-42D7-BDE0-EA5A61548A5A}" type="presParOf" srcId="{ED7FDC1D-9CF3-4E84-AA79-87BC7F5204A7}" destId="{45DA32AF-1BD2-485B-98E4-4AD5DC27755A}" srcOrd="1" destOrd="0" presId="urn:microsoft.com/office/officeart/2005/8/layout/list1"/>
    <dgm:cxn modelId="{DA102747-F895-49BF-AB7F-20A3BE999966}" type="presParOf" srcId="{282AB4D7-32B0-47C0-ACE8-BE5D30A4EE9E}" destId="{018F82A8-79CE-46A6-AF3C-D0EAB8E8ABD0}" srcOrd="17" destOrd="0" presId="urn:microsoft.com/office/officeart/2005/8/layout/list1"/>
    <dgm:cxn modelId="{BAABE7B5-B5B7-42C1-92F5-D8B210CCCA50}" type="presParOf" srcId="{282AB4D7-32B0-47C0-ACE8-BE5D30A4EE9E}" destId="{FF162B2C-0E7B-43E5-938D-6FC875B52BCF}" srcOrd="18" destOrd="0" presId="urn:microsoft.com/office/officeart/2005/8/layout/list1"/>
    <dgm:cxn modelId="{70F68E49-FFC9-4CA6-9D3C-C3C27FFEAE70}" type="presParOf" srcId="{282AB4D7-32B0-47C0-ACE8-BE5D30A4EE9E}" destId="{6531A36A-6514-4C88-ACCE-B7D779BB7F23}" srcOrd="19" destOrd="0" presId="urn:microsoft.com/office/officeart/2005/8/layout/list1"/>
    <dgm:cxn modelId="{F70551A0-DA93-4A3E-93F6-E2DE9B161940}" type="presParOf" srcId="{282AB4D7-32B0-47C0-ACE8-BE5D30A4EE9E}" destId="{35F1A7DA-1B5D-4F08-BE52-A9D777AC263A}" srcOrd="20" destOrd="0" presId="urn:microsoft.com/office/officeart/2005/8/layout/list1"/>
    <dgm:cxn modelId="{E062225E-CD79-450D-9D08-FA725BC2AEC4}" type="presParOf" srcId="{35F1A7DA-1B5D-4F08-BE52-A9D777AC263A}" destId="{F3FB66F2-543F-4B11-B13C-D4A358CF01A0}" srcOrd="0" destOrd="0" presId="urn:microsoft.com/office/officeart/2005/8/layout/list1"/>
    <dgm:cxn modelId="{2BBFEFDC-3718-4153-9873-826D75658BE0}" type="presParOf" srcId="{35F1A7DA-1B5D-4F08-BE52-A9D777AC263A}" destId="{9C20160C-6664-46D2-B6D7-2F38F6829FD1}" srcOrd="1" destOrd="0" presId="urn:microsoft.com/office/officeart/2005/8/layout/list1"/>
    <dgm:cxn modelId="{59B0A41E-42C0-4B34-9519-5CEBF4246FCD}" type="presParOf" srcId="{282AB4D7-32B0-47C0-ACE8-BE5D30A4EE9E}" destId="{87B3397C-CD39-4803-B486-02B60861AC8E}" srcOrd="21" destOrd="0" presId="urn:microsoft.com/office/officeart/2005/8/layout/list1"/>
    <dgm:cxn modelId="{B41CD2D5-B86D-4DBB-A8EF-3DF6AE55CAD9}" type="presParOf" srcId="{282AB4D7-32B0-47C0-ACE8-BE5D30A4EE9E}" destId="{541C8EE7-1C4D-4795-AB30-C40F8E80B90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90B78-BD82-45D2-8DFD-5ED38B13EF63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12C799F-46CC-4C8E-9972-01203ABD3325}">
      <dgm:prSet phldrT="[Texte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8 datasets</a:t>
          </a:r>
        </a:p>
      </dgm:t>
    </dgm:pt>
    <dgm:pt modelId="{17687A20-5680-4A75-933C-218B9FAE757B}" type="parTrans" cxnId="{F9E67955-3A73-4528-84FD-9E13F14BB44B}">
      <dgm:prSet/>
      <dgm:spPr/>
      <dgm:t>
        <a:bodyPr/>
        <a:lstStyle/>
        <a:p>
          <a:endParaRPr lang="fr-FR"/>
        </a:p>
      </dgm:t>
    </dgm:pt>
    <dgm:pt modelId="{6C972148-697D-49F7-8199-7AB0A8AFF47D}" type="sibTrans" cxnId="{F9E67955-3A73-4528-84FD-9E13F14BB44B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420DED93-030F-44FC-BDE0-D529F32D2705}">
      <dgm:prSet phldrT="[Texte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fr-FR" sz="1400" dirty="0"/>
            <a:t>Structure différente pour chaque dataset</a:t>
          </a:r>
        </a:p>
      </dgm:t>
    </dgm:pt>
    <dgm:pt modelId="{55437D2B-5B90-4C81-8B94-620ED4FF15E5}" type="parTrans" cxnId="{28BD11A0-6C9D-463C-9C4F-F471282389E3}">
      <dgm:prSet/>
      <dgm:spPr/>
      <dgm:t>
        <a:bodyPr/>
        <a:lstStyle/>
        <a:p>
          <a:endParaRPr lang="fr-FR"/>
        </a:p>
      </dgm:t>
    </dgm:pt>
    <dgm:pt modelId="{4E76BEE4-5048-453B-8A6A-06CD1A21452E}" type="sibTrans" cxnId="{28BD11A0-6C9D-463C-9C4F-F471282389E3}">
      <dgm:prSet/>
      <dgm:spPr/>
      <dgm:t>
        <a:bodyPr/>
        <a:lstStyle/>
        <a:p>
          <a:endParaRPr lang="fr-FR"/>
        </a:p>
      </dgm:t>
    </dgm:pt>
    <dgm:pt modelId="{84F5D024-56BB-401A-9C10-AB663DED4F9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 dataset de commandes</a:t>
          </a:r>
        </a:p>
      </dgm:t>
    </dgm:pt>
    <dgm:pt modelId="{02CAC0FD-A0B6-4114-AF4A-1D74A055ADF8}" type="parTrans" cxnId="{CC8D32E8-8F4F-474E-AB9A-A2D03BE5040E}">
      <dgm:prSet/>
      <dgm:spPr/>
      <dgm:t>
        <a:bodyPr/>
        <a:lstStyle/>
        <a:p>
          <a:endParaRPr lang="fr-FR"/>
        </a:p>
      </dgm:t>
    </dgm:pt>
    <dgm:pt modelId="{BDE83B5C-68AF-4439-B052-5E5033BACBD6}" type="sibTrans" cxnId="{CC8D32E8-8F4F-474E-AB9A-A2D03BE5040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05CB8AB-BB50-40C0-BD9A-F9E096148D15}">
      <dgm:prSet phldrT="[Texte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 dataset de clients</a:t>
          </a:r>
        </a:p>
      </dgm:t>
    </dgm:pt>
    <dgm:pt modelId="{510BD455-DDDE-44CB-9FD0-8E470F6F0297}" type="parTrans" cxnId="{C704F262-4CA0-4475-A415-D3424474D78D}">
      <dgm:prSet/>
      <dgm:spPr/>
      <dgm:t>
        <a:bodyPr/>
        <a:lstStyle/>
        <a:p>
          <a:endParaRPr lang="fr-FR"/>
        </a:p>
      </dgm:t>
    </dgm:pt>
    <dgm:pt modelId="{9CCA233D-4944-442A-84E0-9989305EDEAB}" type="sibTrans" cxnId="{C704F262-4CA0-4475-A415-D3424474D78D}">
      <dgm:prSet/>
      <dgm:spPr/>
      <dgm:t>
        <a:bodyPr/>
        <a:lstStyle/>
        <a:p>
          <a:endParaRPr lang="fr-FR"/>
        </a:p>
      </dgm:t>
    </dgm:pt>
    <dgm:pt modelId="{06D5BBD4-11F5-4D91-AAA2-9EBBBCF14C0C}">
      <dgm:prSet phldrT="[Texte]"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fr-FR" sz="1400" dirty="0"/>
            <a:t>Agrégation de données</a:t>
          </a:r>
        </a:p>
      </dgm:t>
    </dgm:pt>
    <dgm:pt modelId="{69E0A3FE-DFCA-4765-B258-34FAC4597B63}" type="parTrans" cxnId="{5B607A01-713B-477A-BFFD-2C017DE10EE2}">
      <dgm:prSet/>
      <dgm:spPr/>
      <dgm:t>
        <a:bodyPr/>
        <a:lstStyle/>
        <a:p>
          <a:endParaRPr lang="fr-FR"/>
        </a:p>
      </dgm:t>
    </dgm:pt>
    <dgm:pt modelId="{24092BFA-F7B7-4C99-B45B-2F47867462CC}" type="sibTrans" cxnId="{5B607A01-713B-477A-BFFD-2C017DE10EE2}">
      <dgm:prSet/>
      <dgm:spPr/>
      <dgm:t>
        <a:bodyPr/>
        <a:lstStyle/>
        <a:p>
          <a:endParaRPr lang="fr-FR"/>
        </a:p>
      </dgm:t>
    </dgm:pt>
    <dgm:pt modelId="{0CD3D10F-C328-4A32-AF89-1B2FAFB74EEF}">
      <dgm:prSet phldrT="[Texte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fr-FR" sz="1400" dirty="0"/>
            <a:t>Clés de liaison</a:t>
          </a:r>
        </a:p>
      </dgm:t>
    </dgm:pt>
    <dgm:pt modelId="{A2CC2424-F667-4C6B-9679-682980B0E552}" type="parTrans" cxnId="{68A29040-CBA0-4029-AEC0-9200B668B3A7}">
      <dgm:prSet/>
      <dgm:spPr/>
      <dgm:t>
        <a:bodyPr/>
        <a:lstStyle/>
        <a:p>
          <a:endParaRPr lang="fr-FR"/>
        </a:p>
      </dgm:t>
    </dgm:pt>
    <dgm:pt modelId="{07C4E36C-C2BB-4EAB-B77B-B29EA2C560A0}" type="sibTrans" cxnId="{68A29040-CBA0-4029-AEC0-9200B668B3A7}">
      <dgm:prSet/>
      <dgm:spPr/>
      <dgm:t>
        <a:bodyPr/>
        <a:lstStyle/>
        <a:p>
          <a:endParaRPr lang="fr-FR"/>
        </a:p>
      </dgm:t>
    </dgm:pt>
    <dgm:pt modelId="{12034E64-C2A7-4112-BF33-3606C7779E94}">
      <dgm:prSet phldrT="[Texte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fr-FR" sz="1400" dirty="0"/>
            <a:t>Des données utiles dans chaque dataset</a:t>
          </a:r>
        </a:p>
      </dgm:t>
    </dgm:pt>
    <dgm:pt modelId="{54582956-32FE-49AF-BA81-DC421C9DB07C}" type="parTrans" cxnId="{AAE1A715-F918-4377-9F27-0653DA622F0F}">
      <dgm:prSet/>
      <dgm:spPr/>
      <dgm:t>
        <a:bodyPr/>
        <a:lstStyle/>
        <a:p>
          <a:endParaRPr lang="fr-FR"/>
        </a:p>
      </dgm:t>
    </dgm:pt>
    <dgm:pt modelId="{BD37BA8E-5BF4-454E-A427-62B5026495DC}" type="sibTrans" cxnId="{AAE1A715-F918-4377-9F27-0653DA622F0F}">
      <dgm:prSet/>
      <dgm:spPr/>
      <dgm:t>
        <a:bodyPr/>
        <a:lstStyle/>
        <a:p>
          <a:endParaRPr lang="fr-FR"/>
        </a:p>
      </dgm:t>
    </dgm:pt>
    <dgm:pt modelId="{EB24702C-7073-430B-85F7-7C312C3E5527}">
      <dgm:prSet phldrT="[Texte]" custT="1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fr-FR" sz="1400" dirty="0"/>
            <a:t>1 ligne = 1 commande</a:t>
          </a:r>
        </a:p>
      </dgm:t>
    </dgm:pt>
    <dgm:pt modelId="{030A4DD6-E05C-4796-8F92-E320B6437E30}" type="parTrans" cxnId="{363A30B5-B58E-413C-A503-B6A491235EC2}">
      <dgm:prSet/>
      <dgm:spPr/>
      <dgm:t>
        <a:bodyPr/>
        <a:lstStyle/>
        <a:p>
          <a:endParaRPr lang="fr-FR"/>
        </a:p>
      </dgm:t>
    </dgm:pt>
    <dgm:pt modelId="{C8528E3D-978D-4AB9-BC57-7661562F2AF5}" type="sibTrans" cxnId="{363A30B5-B58E-413C-A503-B6A491235EC2}">
      <dgm:prSet/>
      <dgm:spPr/>
      <dgm:t>
        <a:bodyPr/>
        <a:lstStyle/>
        <a:p>
          <a:endParaRPr lang="fr-FR"/>
        </a:p>
      </dgm:t>
    </dgm:pt>
    <dgm:pt modelId="{12E5B1D6-AEB6-4C02-AC70-F80259287260}">
      <dgm:prSet phldrT="[Texte]" custT="1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fr-FR" sz="1400" dirty="0"/>
            <a:t>Concaténation et agrégation de données</a:t>
          </a:r>
        </a:p>
      </dgm:t>
    </dgm:pt>
    <dgm:pt modelId="{0C9935C6-A7C2-4CAA-9E6F-E4E0C5786C8E}" type="parTrans" cxnId="{4998E1BE-7A98-4913-A37B-61F470E5CD93}">
      <dgm:prSet/>
      <dgm:spPr/>
      <dgm:t>
        <a:bodyPr/>
        <a:lstStyle/>
        <a:p>
          <a:endParaRPr lang="fr-FR"/>
        </a:p>
      </dgm:t>
    </dgm:pt>
    <dgm:pt modelId="{F90919A8-B68F-45EA-9349-947384D8F496}" type="sibTrans" cxnId="{4998E1BE-7A98-4913-A37B-61F470E5CD93}">
      <dgm:prSet/>
      <dgm:spPr/>
      <dgm:t>
        <a:bodyPr/>
        <a:lstStyle/>
        <a:p>
          <a:endParaRPr lang="fr-FR"/>
        </a:p>
      </dgm:t>
    </dgm:pt>
    <dgm:pt modelId="{474320DC-A1E6-4DCF-A120-2A4A4BB29FA4}">
      <dgm:prSet phldrT="[Texte]" custT="1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fr-FR" sz="1400" dirty="0"/>
            <a:t>Création de features</a:t>
          </a:r>
        </a:p>
      </dgm:t>
    </dgm:pt>
    <dgm:pt modelId="{4818D737-F3F1-450B-801B-4806F8DF9E62}" type="parTrans" cxnId="{E92B6F15-52FA-4A32-B8A6-7BCED3EE0456}">
      <dgm:prSet/>
      <dgm:spPr/>
      <dgm:t>
        <a:bodyPr/>
        <a:lstStyle/>
        <a:p>
          <a:endParaRPr lang="fr-FR"/>
        </a:p>
      </dgm:t>
    </dgm:pt>
    <dgm:pt modelId="{7FF071D6-4C51-410B-B35E-5E02D8AC0E70}" type="sibTrans" cxnId="{E92B6F15-52FA-4A32-B8A6-7BCED3EE0456}">
      <dgm:prSet/>
      <dgm:spPr/>
      <dgm:t>
        <a:bodyPr/>
        <a:lstStyle/>
        <a:p>
          <a:endParaRPr lang="fr-FR"/>
        </a:p>
      </dgm:t>
    </dgm:pt>
    <dgm:pt modelId="{B073DF2D-B595-4CCF-B1A6-CFE72DC4FB82}">
      <dgm:prSet phldrT="[Texte]"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fr-FR" sz="1400" dirty="0"/>
            <a:t>1 ligne = 1 client</a:t>
          </a:r>
        </a:p>
      </dgm:t>
    </dgm:pt>
    <dgm:pt modelId="{3594EEE3-FD2F-40C4-B386-BE518782EDE9}" type="parTrans" cxnId="{5789C199-8333-48BE-814C-D02CC16C719C}">
      <dgm:prSet/>
      <dgm:spPr/>
      <dgm:t>
        <a:bodyPr/>
        <a:lstStyle/>
        <a:p>
          <a:endParaRPr lang="fr-FR"/>
        </a:p>
      </dgm:t>
    </dgm:pt>
    <dgm:pt modelId="{AAE1397C-0CDC-4FCE-8316-02E3490AB931}" type="sibTrans" cxnId="{5789C199-8333-48BE-814C-D02CC16C719C}">
      <dgm:prSet/>
      <dgm:spPr/>
      <dgm:t>
        <a:bodyPr/>
        <a:lstStyle/>
        <a:p>
          <a:endParaRPr lang="fr-FR"/>
        </a:p>
      </dgm:t>
    </dgm:pt>
    <dgm:pt modelId="{326CCCE6-AC22-476D-903D-944AC0CD6EA4}">
      <dgm:prSet phldrT="[Texte]"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fr-FR" sz="1400" dirty="0"/>
            <a:t>Création de features</a:t>
          </a:r>
        </a:p>
      </dgm:t>
    </dgm:pt>
    <dgm:pt modelId="{D2B3C158-DF13-4BD0-AC93-5F7B27DBCC6C}" type="parTrans" cxnId="{2B7C0438-5633-4B95-8ECF-9A27C0ED5D87}">
      <dgm:prSet/>
      <dgm:spPr/>
      <dgm:t>
        <a:bodyPr/>
        <a:lstStyle/>
        <a:p>
          <a:endParaRPr lang="fr-FR"/>
        </a:p>
      </dgm:t>
    </dgm:pt>
    <dgm:pt modelId="{E2157E12-ABC0-4719-BA5A-B90E5C64D4D0}" type="sibTrans" cxnId="{2B7C0438-5633-4B95-8ECF-9A27C0ED5D87}">
      <dgm:prSet/>
      <dgm:spPr/>
      <dgm:t>
        <a:bodyPr/>
        <a:lstStyle/>
        <a:p>
          <a:endParaRPr lang="fr-FR"/>
        </a:p>
      </dgm:t>
    </dgm:pt>
    <dgm:pt modelId="{042BB39B-1F3D-4064-9487-5FFE03A29E43}">
      <dgm:prSet phldrT="[Texte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fr-FR" sz="1400" dirty="0"/>
        </a:p>
      </dgm:t>
    </dgm:pt>
    <dgm:pt modelId="{2EC63011-FE87-4DF9-9905-9F2D91E54C74}" type="parTrans" cxnId="{E8C411B0-E01D-43DE-AD0C-E00D38BB61E3}">
      <dgm:prSet/>
      <dgm:spPr/>
      <dgm:t>
        <a:bodyPr/>
        <a:lstStyle/>
        <a:p>
          <a:endParaRPr lang="fr-FR"/>
        </a:p>
      </dgm:t>
    </dgm:pt>
    <dgm:pt modelId="{3A386329-B589-4072-943B-B330AEBF5ADF}" type="sibTrans" cxnId="{E8C411B0-E01D-43DE-AD0C-E00D38BB61E3}">
      <dgm:prSet/>
      <dgm:spPr/>
      <dgm:t>
        <a:bodyPr/>
        <a:lstStyle/>
        <a:p>
          <a:endParaRPr lang="fr-FR"/>
        </a:p>
      </dgm:t>
    </dgm:pt>
    <dgm:pt modelId="{84013982-D598-4F3E-97D7-A3CE4D5CD967}">
      <dgm:prSet phldrT="[Texte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fr-FR" sz="1400" dirty="0"/>
        </a:p>
      </dgm:t>
    </dgm:pt>
    <dgm:pt modelId="{43EE7C57-F9AA-4F4E-84FB-89529B5CF114}" type="parTrans" cxnId="{D695F8AC-2BBC-4E84-905E-6A6A7D9814F7}">
      <dgm:prSet/>
      <dgm:spPr/>
      <dgm:t>
        <a:bodyPr/>
        <a:lstStyle/>
        <a:p>
          <a:endParaRPr lang="fr-FR"/>
        </a:p>
      </dgm:t>
    </dgm:pt>
    <dgm:pt modelId="{309CBF66-6057-497A-B1D0-811080FED04D}" type="sibTrans" cxnId="{D695F8AC-2BBC-4E84-905E-6A6A7D9814F7}">
      <dgm:prSet/>
      <dgm:spPr/>
      <dgm:t>
        <a:bodyPr/>
        <a:lstStyle/>
        <a:p>
          <a:endParaRPr lang="fr-FR"/>
        </a:p>
      </dgm:t>
    </dgm:pt>
    <dgm:pt modelId="{29C14E29-2B73-4B3D-9964-2263E357C6B5}">
      <dgm:prSet phldrT="[Texte]" custT="1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fr-FR" sz="1400" dirty="0"/>
        </a:p>
      </dgm:t>
    </dgm:pt>
    <dgm:pt modelId="{1F4AE735-35B8-4880-B1F8-97187D5CE48F}" type="parTrans" cxnId="{54E105E9-24A0-4D85-AC02-60E534020C02}">
      <dgm:prSet/>
      <dgm:spPr/>
      <dgm:t>
        <a:bodyPr/>
        <a:lstStyle/>
        <a:p>
          <a:endParaRPr lang="fr-FR"/>
        </a:p>
      </dgm:t>
    </dgm:pt>
    <dgm:pt modelId="{D1D18C46-F3E1-4EFE-8405-B736BF13234B}" type="sibTrans" cxnId="{54E105E9-24A0-4D85-AC02-60E534020C02}">
      <dgm:prSet/>
      <dgm:spPr/>
      <dgm:t>
        <a:bodyPr/>
        <a:lstStyle/>
        <a:p>
          <a:endParaRPr lang="fr-FR"/>
        </a:p>
      </dgm:t>
    </dgm:pt>
    <dgm:pt modelId="{A39E853F-6D16-4B41-9A1C-31A008136C4B}">
      <dgm:prSet phldrT="[Texte]" custT="1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fr-FR" sz="1400" dirty="0"/>
        </a:p>
      </dgm:t>
    </dgm:pt>
    <dgm:pt modelId="{5B3B319C-D930-435B-A25D-C6A68E9C5620}" type="parTrans" cxnId="{3EB6E91C-A701-4C7D-99D9-98CAF54475CD}">
      <dgm:prSet/>
      <dgm:spPr/>
      <dgm:t>
        <a:bodyPr/>
        <a:lstStyle/>
        <a:p>
          <a:endParaRPr lang="fr-FR"/>
        </a:p>
      </dgm:t>
    </dgm:pt>
    <dgm:pt modelId="{3BC5D88F-9E2D-4F5B-94C6-209ED3F6B510}" type="sibTrans" cxnId="{3EB6E91C-A701-4C7D-99D9-98CAF54475CD}">
      <dgm:prSet/>
      <dgm:spPr/>
      <dgm:t>
        <a:bodyPr/>
        <a:lstStyle/>
        <a:p>
          <a:endParaRPr lang="fr-FR"/>
        </a:p>
      </dgm:t>
    </dgm:pt>
    <dgm:pt modelId="{D53A433F-11F6-4D90-AD0A-B4258EFF0FB0}">
      <dgm:prSet phldrT="[Texte]"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fr-FR" sz="1400" dirty="0"/>
        </a:p>
      </dgm:t>
    </dgm:pt>
    <dgm:pt modelId="{3F3E5845-A992-4C77-B0AB-37668A474668}" type="parTrans" cxnId="{843D3C4D-3869-49AA-98FF-B0545FC5F5D6}">
      <dgm:prSet/>
      <dgm:spPr/>
      <dgm:t>
        <a:bodyPr/>
        <a:lstStyle/>
        <a:p>
          <a:endParaRPr lang="fr-FR"/>
        </a:p>
      </dgm:t>
    </dgm:pt>
    <dgm:pt modelId="{84D6483C-2618-43F4-8B17-D7DEEFB8F909}" type="sibTrans" cxnId="{843D3C4D-3869-49AA-98FF-B0545FC5F5D6}">
      <dgm:prSet/>
      <dgm:spPr/>
      <dgm:t>
        <a:bodyPr/>
        <a:lstStyle/>
        <a:p>
          <a:endParaRPr lang="fr-FR"/>
        </a:p>
      </dgm:t>
    </dgm:pt>
    <dgm:pt modelId="{73EF4840-87C5-414C-B8F0-7571C77E9416}">
      <dgm:prSet phldrT="[Texte]"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fr-FR" sz="1400" dirty="0"/>
        </a:p>
      </dgm:t>
    </dgm:pt>
    <dgm:pt modelId="{139532B6-6953-4F24-8A33-F7C52F9DE364}" type="parTrans" cxnId="{0FDB13CA-6AD9-4F70-ABDC-76E17FE580E9}">
      <dgm:prSet/>
      <dgm:spPr/>
      <dgm:t>
        <a:bodyPr/>
        <a:lstStyle/>
        <a:p>
          <a:endParaRPr lang="fr-FR"/>
        </a:p>
      </dgm:t>
    </dgm:pt>
    <dgm:pt modelId="{44864ED2-AF2B-4A79-8A41-56D037E9815A}" type="sibTrans" cxnId="{0FDB13CA-6AD9-4F70-ABDC-76E17FE580E9}">
      <dgm:prSet/>
      <dgm:spPr/>
      <dgm:t>
        <a:bodyPr/>
        <a:lstStyle/>
        <a:p>
          <a:endParaRPr lang="fr-FR"/>
        </a:p>
      </dgm:t>
    </dgm:pt>
    <dgm:pt modelId="{AD78C22D-234A-4193-A169-A8566FBD0754}" type="pres">
      <dgm:prSet presAssocID="{B2E90B78-BD82-45D2-8DFD-5ED38B13EF63}" presName="linearFlow" presStyleCnt="0">
        <dgm:presLayoutVars>
          <dgm:dir/>
          <dgm:animLvl val="lvl"/>
          <dgm:resizeHandles val="exact"/>
        </dgm:presLayoutVars>
      </dgm:prSet>
      <dgm:spPr/>
    </dgm:pt>
    <dgm:pt modelId="{F12833C5-9600-480A-B843-94C6673BCB64}" type="pres">
      <dgm:prSet presAssocID="{F12C799F-46CC-4C8E-9972-01203ABD3325}" presName="composite" presStyleCnt="0"/>
      <dgm:spPr/>
    </dgm:pt>
    <dgm:pt modelId="{4E3ADA3E-5375-4226-9FC5-1DB336AA4C7E}" type="pres">
      <dgm:prSet presAssocID="{F12C799F-46CC-4C8E-9972-01203ABD332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8F68583-AB9D-4888-8183-C988AB74F23A}" type="pres">
      <dgm:prSet presAssocID="{F12C799F-46CC-4C8E-9972-01203ABD3325}" presName="parSh" presStyleLbl="node1" presStyleIdx="0" presStyleCnt="3"/>
      <dgm:spPr/>
    </dgm:pt>
    <dgm:pt modelId="{AB71208C-9258-4762-A2E6-EA4F92C3946C}" type="pres">
      <dgm:prSet presAssocID="{F12C799F-46CC-4C8E-9972-01203ABD3325}" presName="desTx" presStyleLbl="fgAcc1" presStyleIdx="0" presStyleCnt="3">
        <dgm:presLayoutVars>
          <dgm:bulletEnabled val="1"/>
        </dgm:presLayoutVars>
      </dgm:prSet>
      <dgm:spPr/>
    </dgm:pt>
    <dgm:pt modelId="{15C62042-BF99-49BA-BC53-4671DC7C0FF8}" type="pres">
      <dgm:prSet presAssocID="{6C972148-697D-49F7-8199-7AB0A8AFF47D}" presName="sibTrans" presStyleLbl="sibTrans2D1" presStyleIdx="0" presStyleCnt="2"/>
      <dgm:spPr/>
    </dgm:pt>
    <dgm:pt modelId="{F50FD5FD-5592-45A0-9EC0-580AAB541D50}" type="pres">
      <dgm:prSet presAssocID="{6C972148-697D-49F7-8199-7AB0A8AFF47D}" presName="connTx" presStyleLbl="sibTrans2D1" presStyleIdx="0" presStyleCnt="2"/>
      <dgm:spPr/>
    </dgm:pt>
    <dgm:pt modelId="{7CE1D765-DCB8-4C84-9C52-C19A593AE8A2}" type="pres">
      <dgm:prSet presAssocID="{84F5D024-56BB-401A-9C10-AB663DED4F94}" presName="composite" presStyleCnt="0"/>
      <dgm:spPr/>
    </dgm:pt>
    <dgm:pt modelId="{6EE26819-7F99-450B-AB3B-946E824C4130}" type="pres">
      <dgm:prSet presAssocID="{84F5D024-56BB-401A-9C10-AB663DED4F9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AA049C-BD48-434A-8531-BECB4D5B9126}" type="pres">
      <dgm:prSet presAssocID="{84F5D024-56BB-401A-9C10-AB663DED4F94}" presName="parSh" presStyleLbl="node1" presStyleIdx="1" presStyleCnt="3"/>
      <dgm:spPr/>
    </dgm:pt>
    <dgm:pt modelId="{B1D3C395-C948-403C-B541-D437CD0D05E2}" type="pres">
      <dgm:prSet presAssocID="{84F5D024-56BB-401A-9C10-AB663DED4F94}" presName="desTx" presStyleLbl="fgAcc1" presStyleIdx="1" presStyleCnt="3">
        <dgm:presLayoutVars>
          <dgm:bulletEnabled val="1"/>
        </dgm:presLayoutVars>
      </dgm:prSet>
      <dgm:spPr/>
    </dgm:pt>
    <dgm:pt modelId="{76662B76-B25D-4E79-A764-C0164FB5344D}" type="pres">
      <dgm:prSet presAssocID="{BDE83B5C-68AF-4439-B052-5E5033BACBD6}" presName="sibTrans" presStyleLbl="sibTrans2D1" presStyleIdx="1" presStyleCnt="2"/>
      <dgm:spPr/>
    </dgm:pt>
    <dgm:pt modelId="{56B55975-4B7E-44F6-AE25-01CD405AD753}" type="pres">
      <dgm:prSet presAssocID="{BDE83B5C-68AF-4439-B052-5E5033BACBD6}" presName="connTx" presStyleLbl="sibTrans2D1" presStyleIdx="1" presStyleCnt="2"/>
      <dgm:spPr/>
    </dgm:pt>
    <dgm:pt modelId="{B03A23E6-475E-469D-BDB0-A76555595F39}" type="pres">
      <dgm:prSet presAssocID="{B05CB8AB-BB50-40C0-BD9A-F9E096148D15}" presName="composite" presStyleCnt="0"/>
      <dgm:spPr/>
    </dgm:pt>
    <dgm:pt modelId="{A5925DA4-E117-4A08-A559-14FFFA90CC7D}" type="pres">
      <dgm:prSet presAssocID="{B05CB8AB-BB50-40C0-BD9A-F9E096148D1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61A6771-8463-4F01-A002-A80535E25305}" type="pres">
      <dgm:prSet presAssocID="{B05CB8AB-BB50-40C0-BD9A-F9E096148D15}" presName="parSh" presStyleLbl="node1" presStyleIdx="2" presStyleCnt="3"/>
      <dgm:spPr/>
    </dgm:pt>
    <dgm:pt modelId="{886F1F44-E30D-4137-B6AA-C4DA4D4424E0}" type="pres">
      <dgm:prSet presAssocID="{B05CB8AB-BB50-40C0-BD9A-F9E096148D1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B607A01-713B-477A-BFFD-2C017DE10EE2}" srcId="{B05CB8AB-BB50-40C0-BD9A-F9E096148D15}" destId="{06D5BBD4-11F5-4D91-AAA2-9EBBBCF14C0C}" srcOrd="0" destOrd="0" parTransId="{69E0A3FE-DFCA-4765-B258-34FAC4597B63}" sibTransId="{24092BFA-F7B7-4C99-B45B-2F47867462CC}"/>
    <dgm:cxn modelId="{2F461506-B952-44DC-9815-8B636A9C72E3}" type="presOf" srcId="{84F5D024-56BB-401A-9C10-AB663DED4F94}" destId="{CBAA049C-BD48-434A-8531-BECB4D5B9126}" srcOrd="1" destOrd="0" presId="urn:microsoft.com/office/officeart/2005/8/layout/process3"/>
    <dgm:cxn modelId="{66295B08-C4FE-46F1-997B-F53478ED53BB}" type="presOf" srcId="{F12C799F-46CC-4C8E-9972-01203ABD3325}" destId="{4E3ADA3E-5375-4226-9FC5-1DB336AA4C7E}" srcOrd="0" destOrd="0" presId="urn:microsoft.com/office/officeart/2005/8/layout/process3"/>
    <dgm:cxn modelId="{E972E308-A9EB-4DCA-992E-15FF53B0787E}" type="presOf" srcId="{BDE83B5C-68AF-4439-B052-5E5033BACBD6}" destId="{56B55975-4B7E-44F6-AE25-01CD405AD753}" srcOrd="1" destOrd="0" presId="urn:microsoft.com/office/officeart/2005/8/layout/process3"/>
    <dgm:cxn modelId="{4DBBEA0D-DE7D-4919-B3E7-886908ED3B49}" type="presOf" srcId="{B05CB8AB-BB50-40C0-BD9A-F9E096148D15}" destId="{E61A6771-8463-4F01-A002-A80535E25305}" srcOrd="1" destOrd="0" presId="urn:microsoft.com/office/officeart/2005/8/layout/process3"/>
    <dgm:cxn modelId="{D6E16D13-4BCF-48E9-80CE-D0CA366BC11F}" type="presOf" srcId="{420DED93-030F-44FC-BDE0-D529F32D2705}" destId="{AB71208C-9258-4762-A2E6-EA4F92C3946C}" srcOrd="0" destOrd="0" presId="urn:microsoft.com/office/officeart/2005/8/layout/process3"/>
    <dgm:cxn modelId="{66F76C15-D61E-4493-BA03-5DC028CE40A3}" type="presOf" srcId="{F12C799F-46CC-4C8E-9972-01203ABD3325}" destId="{F8F68583-AB9D-4888-8183-C988AB74F23A}" srcOrd="1" destOrd="0" presId="urn:microsoft.com/office/officeart/2005/8/layout/process3"/>
    <dgm:cxn modelId="{E92B6F15-52FA-4A32-B8A6-7BCED3EE0456}" srcId="{84F5D024-56BB-401A-9C10-AB663DED4F94}" destId="{474320DC-A1E6-4DCF-A120-2A4A4BB29FA4}" srcOrd="4" destOrd="0" parTransId="{4818D737-F3F1-450B-801B-4806F8DF9E62}" sibTransId="{7FF071D6-4C51-410B-B35E-5E02D8AC0E70}"/>
    <dgm:cxn modelId="{AAE1A715-F918-4377-9F27-0653DA622F0F}" srcId="{F12C799F-46CC-4C8E-9972-01203ABD3325}" destId="{12034E64-C2A7-4112-BF33-3606C7779E94}" srcOrd="4" destOrd="0" parTransId="{54582956-32FE-49AF-BA81-DC421C9DB07C}" sibTransId="{BD37BA8E-5BF4-454E-A427-62B5026495DC}"/>
    <dgm:cxn modelId="{3EB6E91C-A701-4C7D-99D9-98CAF54475CD}" srcId="{84F5D024-56BB-401A-9C10-AB663DED4F94}" destId="{A39E853F-6D16-4B41-9A1C-31A008136C4B}" srcOrd="3" destOrd="0" parTransId="{5B3B319C-D930-435B-A25D-C6A68E9C5620}" sibTransId="{3BC5D88F-9E2D-4F5B-94C6-209ED3F6B510}"/>
    <dgm:cxn modelId="{8FA15F1F-CB02-4A3D-9D02-68DD3AC3F062}" type="presOf" srcId="{326CCCE6-AC22-476D-903D-944AC0CD6EA4}" destId="{886F1F44-E30D-4137-B6AA-C4DA4D4424E0}" srcOrd="0" destOrd="4" presId="urn:microsoft.com/office/officeart/2005/8/layout/process3"/>
    <dgm:cxn modelId="{583B7F21-6CD1-416C-8F63-68FC9F3B85D5}" type="presOf" srcId="{84013982-D598-4F3E-97D7-A3CE4D5CD967}" destId="{AB71208C-9258-4762-A2E6-EA4F92C3946C}" srcOrd="0" destOrd="3" presId="urn:microsoft.com/office/officeart/2005/8/layout/process3"/>
    <dgm:cxn modelId="{74692822-7204-471F-BAA5-7217741EEE2C}" type="presOf" srcId="{06D5BBD4-11F5-4D91-AAA2-9EBBBCF14C0C}" destId="{886F1F44-E30D-4137-B6AA-C4DA4D4424E0}" srcOrd="0" destOrd="0" presId="urn:microsoft.com/office/officeart/2005/8/layout/process3"/>
    <dgm:cxn modelId="{DF005226-1E06-4E5E-8A70-2C452C632FB6}" type="presOf" srcId="{6C972148-697D-49F7-8199-7AB0A8AFF47D}" destId="{15C62042-BF99-49BA-BC53-4671DC7C0FF8}" srcOrd="0" destOrd="0" presId="urn:microsoft.com/office/officeart/2005/8/layout/process3"/>
    <dgm:cxn modelId="{2B7C0438-5633-4B95-8ECF-9A27C0ED5D87}" srcId="{B05CB8AB-BB50-40C0-BD9A-F9E096148D15}" destId="{326CCCE6-AC22-476D-903D-944AC0CD6EA4}" srcOrd="4" destOrd="0" parTransId="{D2B3C158-DF13-4BD0-AC93-5F7B27DBCC6C}" sibTransId="{E2157E12-ABC0-4719-BA5A-B90E5C64D4D0}"/>
    <dgm:cxn modelId="{68A29040-CBA0-4029-AEC0-9200B668B3A7}" srcId="{F12C799F-46CC-4C8E-9972-01203ABD3325}" destId="{0CD3D10F-C328-4A32-AF89-1B2FAFB74EEF}" srcOrd="2" destOrd="0" parTransId="{A2CC2424-F667-4C6B-9679-682980B0E552}" sibTransId="{07C4E36C-C2BB-4EAB-B77B-B29EA2C560A0}"/>
    <dgm:cxn modelId="{C704F262-4CA0-4475-A415-D3424474D78D}" srcId="{B2E90B78-BD82-45D2-8DFD-5ED38B13EF63}" destId="{B05CB8AB-BB50-40C0-BD9A-F9E096148D15}" srcOrd="2" destOrd="0" parTransId="{510BD455-DDDE-44CB-9FD0-8E470F6F0297}" sibTransId="{9CCA233D-4944-442A-84E0-9989305EDEAB}"/>
    <dgm:cxn modelId="{843D3C4D-3869-49AA-98FF-B0545FC5F5D6}" srcId="{B05CB8AB-BB50-40C0-BD9A-F9E096148D15}" destId="{D53A433F-11F6-4D90-AD0A-B4258EFF0FB0}" srcOrd="1" destOrd="0" parTransId="{3F3E5845-A992-4C77-B0AB-37668A474668}" sibTransId="{84D6483C-2618-43F4-8B17-D7DEEFB8F909}"/>
    <dgm:cxn modelId="{F9E67955-3A73-4528-84FD-9E13F14BB44B}" srcId="{B2E90B78-BD82-45D2-8DFD-5ED38B13EF63}" destId="{F12C799F-46CC-4C8E-9972-01203ABD3325}" srcOrd="0" destOrd="0" parTransId="{17687A20-5680-4A75-933C-218B9FAE757B}" sibTransId="{6C972148-697D-49F7-8199-7AB0A8AFF47D}"/>
    <dgm:cxn modelId="{B5309F76-78D3-409F-8A8B-CE9AB63289EF}" type="presOf" srcId="{B073DF2D-B595-4CCF-B1A6-CFE72DC4FB82}" destId="{886F1F44-E30D-4137-B6AA-C4DA4D4424E0}" srcOrd="0" destOrd="2" presId="urn:microsoft.com/office/officeart/2005/8/layout/process3"/>
    <dgm:cxn modelId="{38C21478-AF8D-49F0-A32E-296465F8DF79}" type="presOf" srcId="{B05CB8AB-BB50-40C0-BD9A-F9E096148D15}" destId="{A5925DA4-E117-4A08-A559-14FFFA90CC7D}" srcOrd="0" destOrd="0" presId="urn:microsoft.com/office/officeart/2005/8/layout/process3"/>
    <dgm:cxn modelId="{D817385A-F743-4911-8CFB-676FF22430F9}" type="presOf" srcId="{EB24702C-7073-430B-85F7-7C312C3E5527}" destId="{B1D3C395-C948-403C-B541-D437CD0D05E2}" srcOrd="0" destOrd="2" presId="urn:microsoft.com/office/officeart/2005/8/layout/process3"/>
    <dgm:cxn modelId="{CD019292-BDF7-4962-B1CA-9179A5FDE776}" type="presOf" srcId="{D53A433F-11F6-4D90-AD0A-B4258EFF0FB0}" destId="{886F1F44-E30D-4137-B6AA-C4DA4D4424E0}" srcOrd="0" destOrd="1" presId="urn:microsoft.com/office/officeart/2005/8/layout/process3"/>
    <dgm:cxn modelId="{5789C199-8333-48BE-814C-D02CC16C719C}" srcId="{B05CB8AB-BB50-40C0-BD9A-F9E096148D15}" destId="{B073DF2D-B595-4CCF-B1A6-CFE72DC4FB82}" srcOrd="2" destOrd="0" parTransId="{3594EEE3-FD2F-40C4-B386-BE518782EDE9}" sibTransId="{AAE1397C-0CDC-4FCE-8316-02E3490AB931}"/>
    <dgm:cxn modelId="{28BD11A0-6C9D-463C-9C4F-F471282389E3}" srcId="{F12C799F-46CC-4C8E-9972-01203ABD3325}" destId="{420DED93-030F-44FC-BDE0-D529F32D2705}" srcOrd="0" destOrd="0" parTransId="{55437D2B-5B90-4C81-8B94-620ED4FF15E5}" sibTransId="{4E76BEE4-5048-453B-8A6A-06CD1A21452E}"/>
    <dgm:cxn modelId="{918634A0-8B38-4FE0-9C97-0F741E4A4F91}" type="presOf" srcId="{12E5B1D6-AEB6-4C02-AC70-F80259287260}" destId="{B1D3C395-C948-403C-B541-D437CD0D05E2}" srcOrd="0" destOrd="0" presId="urn:microsoft.com/office/officeart/2005/8/layout/process3"/>
    <dgm:cxn modelId="{0B03E0A2-F858-4913-B20E-A30096F9F62E}" type="presOf" srcId="{B2E90B78-BD82-45D2-8DFD-5ED38B13EF63}" destId="{AD78C22D-234A-4193-A169-A8566FBD0754}" srcOrd="0" destOrd="0" presId="urn:microsoft.com/office/officeart/2005/8/layout/process3"/>
    <dgm:cxn modelId="{D0E28FA7-8D9C-44B3-ABF8-8B3FBF7F92C3}" type="presOf" srcId="{84F5D024-56BB-401A-9C10-AB663DED4F94}" destId="{6EE26819-7F99-450B-AB3B-946E824C4130}" srcOrd="0" destOrd="0" presId="urn:microsoft.com/office/officeart/2005/8/layout/process3"/>
    <dgm:cxn modelId="{AA1DCBA7-D7BA-4351-8BB9-C92952AB978A}" type="presOf" srcId="{042BB39B-1F3D-4064-9487-5FFE03A29E43}" destId="{AB71208C-9258-4762-A2E6-EA4F92C3946C}" srcOrd="0" destOrd="1" presId="urn:microsoft.com/office/officeart/2005/8/layout/process3"/>
    <dgm:cxn modelId="{D695F8AC-2BBC-4E84-905E-6A6A7D9814F7}" srcId="{F12C799F-46CC-4C8E-9972-01203ABD3325}" destId="{84013982-D598-4F3E-97D7-A3CE4D5CD967}" srcOrd="3" destOrd="0" parTransId="{43EE7C57-F9AA-4F4E-84FB-89529B5CF114}" sibTransId="{309CBF66-6057-497A-B1D0-811080FED04D}"/>
    <dgm:cxn modelId="{E8C411B0-E01D-43DE-AD0C-E00D38BB61E3}" srcId="{F12C799F-46CC-4C8E-9972-01203ABD3325}" destId="{042BB39B-1F3D-4064-9487-5FFE03A29E43}" srcOrd="1" destOrd="0" parTransId="{2EC63011-FE87-4DF9-9905-9F2D91E54C74}" sibTransId="{3A386329-B589-4072-943B-B330AEBF5ADF}"/>
    <dgm:cxn modelId="{363A30B5-B58E-413C-A503-B6A491235EC2}" srcId="{84F5D024-56BB-401A-9C10-AB663DED4F94}" destId="{EB24702C-7073-430B-85F7-7C312C3E5527}" srcOrd="2" destOrd="0" parTransId="{030A4DD6-E05C-4796-8F92-E320B6437E30}" sibTransId="{C8528E3D-978D-4AB9-BC57-7661562F2AF5}"/>
    <dgm:cxn modelId="{4998E1BE-7A98-4913-A37B-61F470E5CD93}" srcId="{84F5D024-56BB-401A-9C10-AB663DED4F94}" destId="{12E5B1D6-AEB6-4C02-AC70-F80259287260}" srcOrd="0" destOrd="0" parTransId="{0C9935C6-A7C2-4CAA-9E6F-E4E0C5786C8E}" sibTransId="{F90919A8-B68F-45EA-9349-947384D8F496}"/>
    <dgm:cxn modelId="{9359B2BF-A863-436C-84F6-9A83CBB4E94A}" type="presOf" srcId="{12034E64-C2A7-4112-BF33-3606C7779E94}" destId="{AB71208C-9258-4762-A2E6-EA4F92C3946C}" srcOrd="0" destOrd="4" presId="urn:microsoft.com/office/officeart/2005/8/layout/process3"/>
    <dgm:cxn modelId="{0FDB13CA-6AD9-4F70-ABDC-76E17FE580E9}" srcId="{B05CB8AB-BB50-40C0-BD9A-F9E096148D15}" destId="{73EF4840-87C5-414C-B8F0-7571C77E9416}" srcOrd="3" destOrd="0" parTransId="{139532B6-6953-4F24-8A33-F7C52F9DE364}" sibTransId="{44864ED2-AF2B-4A79-8A41-56D037E9815A}"/>
    <dgm:cxn modelId="{493F15CE-FB36-4DD7-A6E7-68E8F870A4D2}" type="presOf" srcId="{6C972148-697D-49F7-8199-7AB0A8AFF47D}" destId="{F50FD5FD-5592-45A0-9EC0-580AAB541D50}" srcOrd="1" destOrd="0" presId="urn:microsoft.com/office/officeart/2005/8/layout/process3"/>
    <dgm:cxn modelId="{287F9FD5-5277-4010-9775-2C6C11895A99}" type="presOf" srcId="{29C14E29-2B73-4B3D-9964-2263E357C6B5}" destId="{B1D3C395-C948-403C-B541-D437CD0D05E2}" srcOrd="0" destOrd="1" presId="urn:microsoft.com/office/officeart/2005/8/layout/process3"/>
    <dgm:cxn modelId="{F69FBBE5-1959-438E-B09F-43496106C18D}" type="presOf" srcId="{A39E853F-6D16-4B41-9A1C-31A008136C4B}" destId="{B1D3C395-C948-403C-B541-D437CD0D05E2}" srcOrd="0" destOrd="3" presId="urn:microsoft.com/office/officeart/2005/8/layout/process3"/>
    <dgm:cxn modelId="{CC8D32E8-8F4F-474E-AB9A-A2D03BE5040E}" srcId="{B2E90B78-BD82-45D2-8DFD-5ED38B13EF63}" destId="{84F5D024-56BB-401A-9C10-AB663DED4F94}" srcOrd="1" destOrd="0" parTransId="{02CAC0FD-A0B6-4114-AF4A-1D74A055ADF8}" sibTransId="{BDE83B5C-68AF-4439-B052-5E5033BACBD6}"/>
    <dgm:cxn modelId="{54E105E9-24A0-4D85-AC02-60E534020C02}" srcId="{84F5D024-56BB-401A-9C10-AB663DED4F94}" destId="{29C14E29-2B73-4B3D-9964-2263E357C6B5}" srcOrd="1" destOrd="0" parTransId="{1F4AE735-35B8-4880-B1F8-97187D5CE48F}" sibTransId="{D1D18C46-F3E1-4EFE-8405-B736BF13234B}"/>
    <dgm:cxn modelId="{06F8D4F1-BBCD-48CC-9555-EA8807D366C7}" type="presOf" srcId="{0CD3D10F-C328-4A32-AF89-1B2FAFB74EEF}" destId="{AB71208C-9258-4762-A2E6-EA4F92C3946C}" srcOrd="0" destOrd="2" presId="urn:microsoft.com/office/officeart/2005/8/layout/process3"/>
    <dgm:cxn modelId="{7545E1F7-FDFA-4E24-A950-268F9D99CA36}" type="presOf" srcId="{73EF4840-87C5-414C-B8F0-7571C77E9416}" destId="{886F1F44-E30D-4137-B6AA-C4DA4D4424E0}" srcOrd="0" destOrd="3" presId="urn:microsoft.com/office/officeart/2005/8/layout/process3"/>
    <dgm:cxn modelId="{070AC7FB-951A-4A08-AD36-FCF567AB8355}" type="presOf" srcId="{474320DC-A1E6-4DCF-A120-2A4A4BB29FA4}" destId="{B1D3C395-C948-403C-B541-D437CD0D05E2}" srcOrd="0" destOrd="4" presId="urn:microsoft.com/office/officeart/2005/8/layout/process3"/>
    <dgm:cxn modelId="{149A92FF-C5E2-4553-8268-D6D0D26AF29F}" type="presOf" srcId="{BDE83B5C-68AF-4439-B052-5E5033BACBD6}" destId="{76662B76-B25D-4E79-A764-C0164FB5344D}" srcOrd="0" destOrd="0" presId="urn:microsoft.com/office/officeart/2005/8/layout/process3"/>
    <dgm:cxn modelId="{783F569E-B2FB-4221-8BA6-0205ACB33415}" type="presParOf" srcId="{AD78C22D-234A-4193-A169-A8566FBD0754}" destId="{F12833C5-9600-480A-B843-94C6673BCB64}" srcOrd="0" destOrd="0" presId="urn:microsoft.com/office/officeart/2005/8/layout/process3"/>
    <dgm:cxn modelId="{6E0A7043-B669-4DDE-B07D-07455B7C2B2F}" type="presParOf" srcId="{F12833C5-9600-480A-B843-94C6673BCB64}" destId="{4E3ADA3E-5375-4226-9FC5-1DB336AA4C7E}" srcOrd="0" destOrd="0" presId="urn:microsoft.com/office/officeart/2005/8/layout/process3"/>
    <dgm:cxn modelId="{7669B939-B736-4858-B836-CF68FC12585E}" type="presParOf" srcId="{F12833C5-9600-480A-B843-94C6673BCB64}" destId="{F8F68583-AB9D-4888-8183-C988AB74F23A}" srcOrd="1" destOrd="0" presId="urn:microsoft.com/office/officeart/2005/8/layout/process3"/>
    <dgm:cxn modelId="{B1FBD518-9152-4841-8DAE-2E4DA68D1D6E}" type="presParOf" srcId="{F12833C5-9600-480A-B843-94C6673BCB64}" destId="{AB71208C-9258-4762-A2E6-EA4F92C3946C}" srcOrd="2" destOrd="0" presId="urn:microsoft.com/office/officeart/2005/8/layout/process3"/>
    <dgm:cxn modelId="{6FFEB090-0894-48C8-804B-C754A42A4501}" type="presParOf" srcId="{AD78C22D-234A-4193-A169-A8566FBD0754}" destId="{15C62042-BF99-49BA-BC53-4671DC7C0FF8}" srcOrd="1" destOrd="0" presId="urn:microsoft.com/office/officeart/2005/8/layout/process3"/>
    <dgm:cxn modelId="{EA110CFF-2FB2-4282-B642-057C51A7C113}" type="presParOf" srcId="{15C62042-BF99-49BA-BC53-4671DC7C0FF8}" destId="{F50FD5FD-5592-45A0-9EC0-580AAB541D50}" srcOrd="0" destOrd="0" presId="urn:microsoft.com/office/officeart/2005/8/layout/process3"/>
    <dgm:cxn modelId="{AE690C6A-2A64-45F7-8E11-E86920C497EA}" type="presParOf" srcId="{AD78C22D-234A-4193-A169-A8566FBD0754}" destId="{7CE1D765-DCB8-4C84-9C52-C19A593AE8A2}" srcOrd="2" destOrd="0" presId="urn:microsoft.com/office/officeart/2005/8/layout/process3"/>
    <dgm:cxn modelId="{B54334FA-793C-41F9-896C-F24BC8D8A02E}" type="presParOf" srcId="{7CE1D765-DCB8-4C84-9C52-C19A593AE8A2}" destId="{6EE26819-7F99-450B-AB3B-946E824C4130}" srcOrd="0" destOrd="0" presId="urn:microsoft.com/office/officeart/2005/8/layout/process3"/>
    <dgm:cxn modelId="{F0AD77C4-98EA-4037-AF67-5E0A90F7883B}" type="presParOf" srcId="{7CE1D765-DCB8-4C84-9C52-C19A593AE8A2}" destId="{CBAA049C-BD48-434A-8531-BECB4D5B9126}" srcOrd="1" destOrd="0" presId="urn:microsoft.com/office/officeart/2005/8/layout/process3"/>
    <dgm:cxn modelId="{83D6E442-D093-42B6-9424-30E75C29E052}" type="presParOf" srcId="{7CE1D765-DCB8-4C84-9C52-C19A593AE8A2}" destId="{B1D3C395-C948-403C-B541-D437CD0D05E2}" srcOrd="2" destOrd="0" presId="urn:microsoft.com/office/officeart/2005/8/layout/process3"/>
    <dgm:cxn modelId="{E9FE218F-9E20-4796-95A8-0A57A121B321}" type="presParOf" srcId="{AD78C22D-234A-4193-A169-A8566FBD0754}" destId="{76662B76-B25D-4E79-A764-C0164FB5344D}" srcOrd="3" destOrd="0" presId="urn:microsoft.com/office/officeart/2005/8/layout/process3"/>
    <dgm:cxn modelId="{CD684681-02C9-434C-BA7D-EC681C1AE401}" type="presParOf" srcId="{76662B76-B25D-4E79-A764-C0164FB5344D}" destId="{56B55975-4B7E-44F6-AE25-01CD405AD753}" srcOrd="0" destOrd="0" presId="urn:microsoft.com/office/officeart/2005/8/layout/process3"/>
    <dgm:cxn modelId="{4A7D99B0-6587-44D8-B499-5A44B6982705}" type="presParOf" srcId="{AD78C22D-234A-4193-A169-A8566FBD0754}" destId="{B03A23E6-475E-469D-BDB0-A76555595F39}" srcOrd="4" destOrd="0" presId="urn:microsoft.com/office/officeart/2005/8/layout/process3"/>
    <dgm:cxn modelId="{7F1D3D19-6838-42A6-A428-C8850CA233A1}" type="presParOf" srcId="{B03A23E6-475E-469D-BDB0-A76555595F39}" destId="{A5925DA4-E117-4A08-A559-14FFFA90CC7D}" srcOrd="0" destOrd="0" presId="urn:microsoft.com/office/officeart/2005/8/layout/process3"/>
    <dgm:cxn modelId="{E9511719-3D3D-48C9-9F44-362791DCEDA9}" type="presParOf" srcId="{B03A23E6-475E-469D-BDB0-A76555595F39}" destId="{E61A6771-8463-4F01-A002-A80535E25305}" srcOrd="1" destOrd="0" presId="urn:microsoft.com/office/officeart/2005/8/layout/process3"/>
    <dgm:cxn modelId="{69FB011E-B0A1-4338-B35F-2F604000B456}" type="presParOf" srcId="{B03A23E6-475E-469D-BDB0-A76555595F39}" destId="{886F1F44-E30D-4137-B6AA-C4DA4D4424E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2E579-7711-45A5-BEB0-1D235F49B75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8934095-1425-4D01-9E20-1DEA34B332AE}">
      <dgm:prSet phldrT="[Texte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Echantillonnage</a:t>
          </a:r>
        </a:p>
      </dgm:t>
    </dgm:pt>
    <dgm:pt modelId="{605A8F2A-1B40-4EB5-87E0-4FAE12D734DD}" type="parTrans" cxnId="{B361F323-BCAE-4906-ABB7-2B3C1C4B223C}">
      <dgm:prSet/>
      <dgm:spPr/>
      <dgm:t>
        <a:bodyPr/>
        <a:lstStyle/>
        <a:p>
          <a:endParaRPr lang="fr-FR"/>
        </a:p>
      </dgm:t>
    </dgm:pt>
    <dgm:pt modelId="{DB7227D6-6DCD-4BBF-91E6-BE72391EC3E0}" type="sibTrans" cxnId="{B361F323-BCAE-4906-ABB7-2B3C1C4B223C}">
      <dgm:prSet/>
      <dgm:spPr/>
      <dgm:t>
        <a:bodyPr/>
        <a:lstStyle/>
        <a:p>
          <a:endParaRPr lang="fr-FR"/>
        </a:p>
      </dgm:t>
    </dgm:pt>
    <dgm:pt modelId="{619FD40E-1F0B-49CC-AC6B-6ABF8B1DA011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Standardisation</a:t>
          </a:r>
        </a:p>
      </dgm:t>
    </dgm:pt>
    <dgm:pt modelId="{AA953456-C501-49A9-B87E-7B46D2751A18}" type="parTrans" cxnId="{02D9F142-1E0D-455A-A8C2-7387EBF3F8CD}">
      <dgm:prSet/>
      <dgm:spPr/>
      <dgm:t>
        <a:bodyPr/>
        <a:lstStyle/>
        <a:p>
          <a:endParaRPr lang="fr-FR"/>
        </a:p>
      </dgm:t>
    </dgm:pt>
    <dgm:pt modelId="{6C5B84B6-3E10-4F2F-95AA-65080F5CFFF6}" type="sibTrans" cxnId="{02D9F142-1E0D-455A-A8C2-7387EBF3F8CD}">
      <dgm:prSet/>
      <dgm:spPr/>
      <dgm:t>
        <a:bodyPr/>
        <a:lstStyle/>
        <a:p>
          <a:endParaRPr lang="fr-FR"/>
        </a:p>
      </dgm:t>
    </dgm:pt>
    <dgm:pt modelId="{E52E0FCC-0B20-4BBA-97AE-0D380A22E56D}">
      <dgm:prSet phldrT="[Texte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ACP</a:t>
          </a:r>
        </a:p>
      </dgm:t>
    </dgm:pt>
    <dgm:pt modelId="{06A06355-B040-4CB4-8F63-407475B4E666}" type="parTrans" cxnId="{66CD9974-4501-4213-BAAD-C7FF20C41980}">
      <dgm:prSet/>
      <dgm:spPr/>
      <dgm:t>
        <a:bodyPr/>
        <a:lstStyle/>
        <a:p>
          <a:endParaRPr lang="fr-FR"/>
        </a:p>
      </dgm:t>
    </dgm:pt>
    <dgm:pt modelId="{712B820A-748C-4BBF-B004-C5D57305B210}" type="sibTrans" cxnId="{66CD9974-4501-4213-BAAD-C7FF20C41980}">
      <dgm:prSet/>
      <dgm:spPr/>
      <dgm:t>
        <a:bodyPr/>
        <a:lstStyle/>
        <a:p>
          <a:endParaRPr lang="fr-FR"/>
        </a:p>
      </dgm:t>
    </dgm:pt>
    <dgm:pt modelId="{CAACB484-445A-4BB3-81F1-E3FEE90F93F8}" type="pres">
      <dgm:prSet presAssocID="{C832E579-7711-45A5-BEB0-1D235F49B75C}" presName="CompostProcess" presStyleCnt="0">
        <dgm:presLayoutVars>
          <dgm:dir/>
          <dgm:resizeHandles val="exact"/>
        </dgm:presLayoutVars>
      </dgm:prSet>
      <dgm:spPr/>
    </dgm:pt>
    <dgm:pt modelId="{AB744FF0-3F60-4C3E-B5CE-FA286842DA35}" type="pres">
      <dgm:prSet presAssocID="{C832E579-7711-45A5-BEB0-1D235F49B75C}" presName="arrow" presStyleLbl="bgShp" presStyleIdx="0" presStyleCnt="1" custScaleX="117647" custScaleY="61432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50000"/>
          </a:schemeClr>
        </a:solidFill>
      </dgm:spPr>
    </dgm:pt>
    <dgm:pt modelId="{C5FDF9F6-04A7-44EC-8C74-CC8FEE49D590}" type="pres">
      <dgm:prSet presAssocID="{C832E579-7711-45A5-BEB0-1D235F49B75C}" presName="linearProcess" presStyleCnt="0"/>
      <dgm:spPr/>
    </dgm:pt>
    <dgm:pt modelId="{439E65C8-E901-4C73-AC1D-1D19235F9B8B}" type="pres">
      <dgm:prSet presAssocID="{98934095-1425-4D01-9E20-1DEA34B332AE}" presName="textNode" presStyleLbl="node1" presStyleIdx="0" presStyleCnt="3" custScaleX="91582" custScaleY="54276">
        <dgm:presLayoutVars>
          <dgm:bulletEnabled val="1"/>
        </dgm:presLayoutVars>
      </dgm:prSet>
      <dgm:spPr/>
    </dgm:pt>
    <dgm:pt modelId="{E1DA38D9-FA21-4C2F-89F8-4D9A67CF9B2E}" type="pres">
      <dgm:prSet presAssocID="{DB7227D6-6DCD-4BBF-91E6-BE72391EC3E0}" presName="sibTrans" presStyleCnt="0"/>
      <dgm:spPr/>
    </dgm:pt>
    <dgm:pt modelId="{A8E72D48-F041-4B5A-81FB-E5CC381148B6}" type="pres">
      <dgm:prSet presAssocID="{619FD40E-1F0B-49CC-AC6B-6ABF8B1DA011}" presName="textNode" presStyleLbl="node1" presStyleIdx="1" presStyleCnt="3" custScaleX="81699" custScaleY="54276">
        <dgm:presLayoutVars>
          <dgm:bulletEnabled val="1"/>
        </dgm:presLayoutVars>
      </dgm:prSet>
      <dgm:spPr/>
    </dgm:pt>
    <dgm:pt modelId="{80953869-8F93-4544-A34B-69C9602BEB76}" type="pres">
      <dgm:prSet presAssocID="{6C5B84B6-3E10-4F2F-95AA-65080F5CFFF6}" presName="sibTrans" presStyleCnt="0"/>
      <dgm:spPr/>
    </dgm:pt>
    <dgm:pt modelId="{9681A80B-5859-491A-A419-3BFD849A5A3B}" type="pres">
      <dgm:prSet presAssocID="{E52E0FCC-0B20-4BBA-97AE-0D380A22E56D}" presName="textNode" presStyleLbl="node1" presStyleIdx="2" presStyleCnt="3" custScaleX="79109" custScaleY="54276">
        <dgm:presLayoutVars>
          <dgm:bulletEnabled val="1"/>
        </dgm:presLayoutVars>
      </dgm:prSet>
      <dgm:spPr/>
    </dgm:pt>
  </dgm:ptLst>
  <dgm:cxnLst>
    <dgm:cxn modelId="{B361F323-BCAE-4906-ABB7-2B3C1C4B223C}" srcId="{C832E579-7711-45A5-BEB0-1D235F49B75C}" destId="{98934095-1425-4D01-9E20-1DEA34B332AE}" srcOrd="0" destOrd="0" parTransId="{605A8F2A-1B40-4EB5-87E0-4FAE12D734DD}" sibTransId="{DB7227D6-6DCD-4BBF-91E6-BE72391EC3E0}"/>
    <dgm:cxn modelId="{5B796738-F74B-4E7F-BE4B-EA8E259969E0}" type="presOf" srcId="{C832E579-7711-45A5-BEB0-1D235F49B75C}" destId="{CAACB484-445A-4BB3-81F1-E3FEE90F93F8}" srcOrd="0" destOrd="0" presId="urn:microsoft.com/office/officeart/2005/8/layout/hProcess9"/>
    <dgm:cxn modelId="{02D9F142-1E0D-455A-A8C2-7387EBF3F8CD}" srcId="{C832E579-7711-45A5-BEB0-1D235F49B75C}" destId="{619FD40E-1F0B-49CC-AC6B-6ABF8B1DA011}" srcOrd="1" destOrd="0" parTransId="{AA953456-C501-49A9-B87E-7B46D2751A18}" sibTransId="{6C5B84B6-3E10-4F2F-95AA-65080F5CFFF6}"/>
    <dgm:cxn modelId="{66CD9974-4501-4213-BAAD-C7FF20C41980}" srcId="{C832E579-7711-45A5-BEB0-1D235F49B75C}" destId="{E52E0FCC-0B20-4BBA-97AE-0D380A22E56D}" srcOrd="2" destOrd="0" parTransId="{06A06355-B040-4CB4-8F63-407475B4E666}" sibTransId="{712B820A-748C-4BBF-B004-C5D57305B210}"/>
    <dgm:cxn modelId="{D548CCD7-FF71-4C77-86D5-34332DA24A66}" type="presOf" srcId="{619FD40E-1F0B-49CC-AC6B-6ABF8B1DA011}" destId="{A8E72D48-F041-4B5A-81FB-E5CC381148B6}" srcOrd="0" destOrd="0" presId="urn:microsoft.com/office/officeart/2005/8/layout/hProcess9"/>
    <dgm:cxn modelId="{1B9EBEE0-53A0-4BC3-B351-07A0695E13A4}" type="presOf" srcId="{E52E0FCC-0B20-4BBA-97AE-0D380A22E56D}" destId="{9681A80B-5859-491A-A419-3BFD849A5A3B}" srcOrd="0" destOrd="0" presId="urn:microsoft.com/office/officeart/2005/8/layout/hProcess9"/>
    <dgm:cxn modelId="{D5BF67E3-7C8F-4086-B996-A798C7E1D2E5}" type="presOf" srcId="{98934095-1425-4D01-9E20-1DEA34B332AE}" destId="{439E65C8-E901-4C73-AC1D-1D19235F9B8B}" srcOrd="0" destOrd="0" presId="urn:microsoft.com/office/officeart/2005/8/layout/hProcess9"/>
    <dgm:cxn modelId="{C84599F1-446F-4882-9107-7C3BAFBC5FF9}" type="presParOf" srcId="{CAACB484-445A-4BB3-81F1-E3FEE90F93F8}" destId="{AB744FF0-3F60-4C3E-B5CE-FA286842DA35}" srcOrd="0" destOrd="0" presId="urn:microsoft.com/office/officeart/2005/8/layout/hProcess9"/>
    <dgm:cxn modelId="{7D22B1F5-F390-4C6F-813E-C5388493BA22}" type="presParOf" srcId="{CAACB484-445A-4BB3-81F1-E3FEE90F93F8}" destId="{C5FDF9F6-04A7-44EC-8C74-CC8FEE49D590}" srcOrd="1" destOrd="0" presId="urn:microsoft.com/office/officeart/2005/8/layout/hProcess9"/>
    <dgm:cxn modelId="{473270A1-7188-48D4-8B7F-F2709CA112DA}" type="presParOf" srcId="{C5FDF9F6-04A7-44EC-8C74-CC8FEE49D590}" destId="{439E65C8-E901-4C73-AC1D-1D19235F9B8B}" srcOrd="0" destOrd="0" presId="urn:microsoft.com/office/officeart/2005/8/layout/hProcess9"/>
    <dgm:cxn modelId="{DC0B5674-2D92-4294-BA43-51F0A005E081}" type="presParOf" srcId="{C5FDF9F6-04A7-44EC-8C74-CC8FEE49D590}" destId="{E1DA38D9-FA21-4C2F-89F8-4D9A67CF9B2E}" srcOrd="1" destOrd="0" presId="urn:microsoft.com/office/officeart/2005/8/layout/hProcess9"/>
    <dgm:cxn modelId="{6933125F-C59D-4ED6-A296-A816A31853F7}" type="presParOf" srcId="{C5FDF9F6-04A7-44EC-8C74-CC8FEE49D590}" destId="{A8E72D48-F041-4B5A-81FB-E5CC381148B6}" srcOrd="2" destOrd="0" presId="urn:microsoft.com/office/officeart/2005/8/layout/hProcess9"/>
    <dgm:cxn modelId="{D9FDE376-C558-4554-9FA8-7BCF81A3AC53}" type="presParOf" srcId="{C5FDF9F6-04A7-44EC-8C74-CC8FEE49D590}" destId="{80953869-8F93-4544-A34B-69C9602BEB76}" srcOrd="3" destOrd="0" presId="urn:microsoft.com/office/officeart/2005/8/layout/hProcess9"/>
    <dgm:cxn modelId="{CB821F5B-2B65-4DE6-946E-DE0AF8B69992}" type="presParOf" srcId="{C5FDF9F6-04A7-44EC-8C74-CC8FEE49D590}" destId="{9681A80B-5859-491A-A419-3BFD849A5A3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3FCF4-ABD8-44AA-BB47-23E123558363}">
      <dsp:nvSpPr>
        <dsp:cNvPr id="0" name=""/>
        <dsp:cNvSpPr/>
      </dsp:nvSpPr>
      <dsp:spPr>
        <a:xfrm>
          <a:off x="0" y="218108"/>
          <a:ext cx="852853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70764" rIns="6619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Problématique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Données d’entrées</a:t>
          </a:r>
        </a:p>
      </dsp:txBody>
      <dsp:txXfrm>
        <a:off x="0" y="218108"/>
        <a:ext cx="8528538" cy="757575"/>
      </dsp:txXfrm>
    </dsp:sp>
    <dsp:sp modelId="{0C1FF7AC-9E06-42DE-A322-09243EE6674C}">
      <dsp:nvSpPr>
        <dsp:cNvPr id="0" name=""/>
        <dsp:cNvSpPr/>
      </dsp:nvSpPr>
      <dsp:spPr>
        <a:xfrm>
          <a:off x="426426" y="26228"/>
          <a:ext cx="5969976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I - PRESENTATION</a:t>
          </a:r>
        </a:p>
      </dsp:txBody>
      <dsp:txXfrm>
        <a:off x="445160" y="44962"/>
        <a:ext cx="5932508" cy="346292"/>
      </dsp:txXfrm>
    </dsp:sp>
    <dsp:sp modelId="{9ECA3011-FA5E-4BE6-A6ED-D357D61C612B}">
      <dsp:nvSpPr>
        <dsp:cNvPr id="0" name=""/>
        <dsp:cNvSpPr/>
      </dsp:nvSpPr>
      <dsp:spPr>
        <a:xfrm>
          <a:off x="0" y="1237763"/>
          <a:ext cx="852853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70764" rIns="6619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Découverte des données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Analyse exploratoire</a:t>
          </a:r>
        </a:p>
      </dsp:txBody>
      <dsp:txXfrm>
        <a:off x="0" y="1237763"/>
        <a:ext cx="8528538" cy="757575"/>
      </dsp:txXfrm>
    </dsp:sp>
    <dsp:sp modelId="{03F05E44-3AB3-47F5-8913-D85A2BFC31BC}">
      <dsp:nvSpPr>
        <dsp:cNvPr id="0" name=""/>
        <dsp:cNvSpPr/>
      </dsp:nvSpPr>
      <dsp:spPr>
        <a:xfrm>
          <a:off x="426426" y="1045883"/>
          <a:ext cx="5969976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II- PRESENTATION DES DONNEES</a:t>
          </a:r>
        </a:p>
      </dsp:txBody>
      <dsp:txXfrm>
        <a:off x="445160" y="1064617"/>
        <a:ext cx="5932508" cy="346292"/>
      </dsp:txXfrm>
    </dsp:sp>
    <dsp:sp modelId="{5451935D-0D96-4AD1-B390-0F632EC2390A}">
      <dsp:nvSpPr>
        <dsp:cNvPr id="0" name=""/>
        <dsp:cNvSpPr/>
      </dsp:nvSpPr>
      <dsp:spPr>
        <a:xfrm>
          <a:off x="0" y="2257418"/>
          <a:ext cx="852853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70764" rIns="6619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Préparation des données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Preprocessing</a:t>
          </a:r>
        </a:p>
      </dsp:txBody>
      <dsp:txXfrm>
        <a:off x="0" y="2257418"/>
        <a:ext cx="8528538" cy="757575"/>
      </dsp:txXfrm>
    </dsp:sp>
    <dsp:sp modelId="{81F7813C-43A2-4B1B-B7D1-B3FE288C50B0}">
      <dsp:nvSpPr>
        <dsp:cNvPr id="0" name=""/>
        <dsp:cNvSpPr/>
      </dsp:nvSpPr>
      <dsp:spPr>
        <a:xfrm>
          <a:off x="426426" y="2065538"/>
          <a:ext cx="5969976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III – FEATURES ENGINEERING</a:t>
          </a:r>
        </a:p>
      </dsp:txBody>
      <dsp:txXfrm>
        <a:off x="445160" y="2084272"/>
        <a:ext cx="5932508" cy="346292"/>
      </dsp:txXfrm>
    </dsp:sp>
    <dsp:sp modelId="{B3F035D5-0AB0-4005-B91A-9B6CB4267DC4}">
      <dsp:nvSpPr>
        <dsp:cNvPr id="0" name=""/>
        <dsp:cNvSpPr/>
      </dsp:nvSpPr>
      <dsp:spPr>
        <a:xfrm>
          <a:off x="0" y="3277073"/>
          <a:ext cx="852853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70764" rIns="6619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Mise en place de plusieurs modèles de clustering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Analyse des performances</a:t>
          </a:r>
        </a:p>
      </dsp:txBody>
      <dsp:txXfrm>
        <a:off x="0" y="3277073"/>
        <a:ext cx="8528538" cy="757575"/>
      </dsp:txXfrm>
    </dsp:sp>
    <dsp:sp modelId="{7EC20922-E6ED-475E-A473-5314E3A92F87}">
      <dsp:nvSpPr>
        <dsp:cNvPr id="0" name=""/>
        <dsp:cNvSpPr/>
      </dsp:nvSpPr>
      <dsp:spPr>
        <a:xfrm>
          <a:off x="426426" y="3085193"/>
          <a:ext cx="5969976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IV – MODELISATION ET ANALYSE</a:t>
          </a:r>
        </a:p>
      </dsp:txBody>
      <dsp:txXfrm>
        <a:off x="445160" y="3103927"/>
        <a:ext cx="5932508" cy="346292"/>
      </dsp:txXfrm>
    </dsp:sp>
    <dsp:sp modelId="{FF162B2C-0E7B-43E5-938D-6FC875B52BCF}">
      <dsp:nvSpPr>
        <dsp:cNvPr id="0" name=""/>
        <dsp:cNvSpPr/>
      </dsp:nvSpPr>
      <dsp:spPr>
        <a:xfrm>
          <a:off x="0" y="4296728"/>
          <a:ext cx="8528538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70764" rIns="6619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Périodicité de maintenance du clustering</a:t>
          </a:r>
        </a:p>
      </dsp:txBody>
      <dsp:txXfrm>
        <a:off x="0" y="4296728"/>
        <a:ext cx="8528538" cy="552825"/>
      </dsp:txXfrm>
    </dsp:sp>
    <dsp:sp modelId="{45DA32AF-1BD2-485B-98E4-4AD5DC27755A}">
      <dsp:nvSpPr>
        <dsp:cNvPr id="0" name=""/>
        <dsp:cNvSpPr/>
      </dsp:nvSpPr>
      <dsp:spPr>
        <a:xfrm>
          <a:off x="426426" y="4104848"/>
          <a:ext cx="5969976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V – MAINTENANCE</a:t>
          </a:r>
        </a:p>
      </dsp:txBody>
      <dsp:txXfrm>
        <a:off x="445160" y="4123582"/>
        <a:ext cx="5932508" cy="346292"/>
      </dsp:txXfrm>
    </dsp:sp>
    <dsp:sp modelId="{541C8EE7-1C4D-4795-AB30-C40F8E80B90C}">
      <dsp:nvSpPr>
        <dsp:cNvPr id="0" name=""/>
        <dsp:cNvSpPr/>
      </dsp:nvSpPr>
      <dsp:spPr>
        <a:xfrm>
          <a:off x="0" y="5111633"/>
          <a:ext cx="852853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70764" rIns="6619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Résumé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Questions - Réponses</a:t>
          </a:r>
        </a:p>
      </dsp:txBody>
      <dsp:txXfrm>
        <a:off x="0" y="5111633"/>
        <a:ext cx="8528538" cy="757575"/>
      </dsp:txXfrm>
    </dsp:sp>
    <dsp:sp modelId="{9C20160C-6664-46D2-B6D7-2F38F6829FD1}">
      <dsp:nvSpPr>
        <dsp:cNvPr id="0" name=""/>
        <dsp:cNvSpPr/>
      </dsp:nvSpPr>
      <dsp:spPr>
        <a:xfrm>
          <a:off x="426426" y="4919753"/>
          <a:ext cx="5969976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VI – CONCLUSION</a:t>
          </a:r>
        </a:p>
      </dsp:txBody>
      <dsp:txXfrm>
        <a:off x="445160" y="4938487"/>
        <a:ext cx="5932508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8583-AB9D-4888-8183-C988AB74F23A}">
      <dsp:nvSpPr>
        <dsp:cNvPr id="0" name=""/>
        <dsp:cNvSpPr/>
      </dsp:nvSpPr>
      <dsp:spPr>
        <a:xfrm>
          <a:off x="5327" y="1335039"/>
          <a:ext cx="2422250" cy="14012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04000"/>
              </a:schemeClr>
            </a:gs>
            <a:gs pos="100000">
              <a:schemeClr val="dk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6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8 datasets</a:t>
          </a:r>
        </a:p>
      </dsp:txBody>
      <dsp:txXfrm>
        <a:off x="5327" y="1335039"/>
        <a:ext cx="2422250" cy="934187"/>
      </dsp:txXfrm>
    </dsp:sp>
    <dsp:sp modelId="{AB71208C-9258-4762-A2E6-EA4F92C3946C}">
      <dsp:nvSpPr>
        <dsp:cNvPr id="0" name=""/>
        <dsp:cNvSpPr/>
      </dsp:nvSpPr>
      <dsp:spPr>
        <a:xfrm>
          <a:off x="501451" y="2269227"/>
          <a:ext cx="2422250" cy="181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Structure différente pour chaque 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Clés de liaison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Des données utiles dans chaque dataset</a:t>
          </a:r>
        </a:p>
      </dsp:txBody>
      <dsp:txXfrm>
        <a:off x="554593" y="2322369"/>
        <a:ext cx="2315966" cy="1708116"/>
      </dsp:txXfrm>
    </dsp:sp>
    <dsp:sp modelId="{15C62042-BF99-49BA-BC53-4671DC7C0FF8}">
      <dsp:nvSpPr>
        <dsp:cNvPr id="0" name=""/>
        <dsp:cNvSpPr/>
      </dsp:nvSpPr>
      <dsp:spPr>
        <a:xfrm>
          <a:off x="2794782" y="1500598"/>
          <a:ext cx="778473" cy="60307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6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794782" y="1621212"/>
        <a:ext cx="597552" cy="361842"/>
      </dsp:txXfrm>
    </dsp:sp>
    <dsp:sp modelId="{CBAA049C-BD48-434A-8531-BECB4D5B9126}">
      <dsp:nvSpPr>
        <dsp:cNvPr id="0" name=""/>
        <dsp:cNvSpPr/>
      </dsp:nvSpPr>
      <dsp:spPr>
        <a:xfrm>
          <a:off x="3896396" y="1335039"/>
          <a:ext cx="2422250" cy="14012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6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dataset de commandes</a:t>
          </a:r>
        </a:p>
      </dsp:txBody>
      <dsp:txXfrm>
        <a:off x="3896396" y="1335039"/>
        <a:ext cx="2422250" cy="934187"/>
      </dsp:txXfrm>
    </dsp:sp>
    <dsp:sp modelId="{B1D3C395-C948-403C-B541-D437CD0D05E2}">
      <dsp:nvSpPr>
        <dsp:cNvPr id="0" name=""/>
        <dsp:cNvSpPr/>
      </dsp:nvSpPr>
      <dsp:spPr>
        <a:xfrm>
          <a:off x="4392519" y="2269227"/>
          <a:ext cx="2422250" cy="181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Concaténation et agrégation de données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1 ligne = 1 commande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Création de features</a:t>
          </a:r>
        </a:p>
      </dsp:txBody>
      <dsp:txXfrm>
        <a:off x="4445661" y="2322369"/>
        <a:ext cx="2315966" cy="1708116"/>
      </dsp:txXfrm>
    </dsp:sp>
    <dsp:sp modelId="{76662B76-B25D-4E79-A764-C0164FB5344D}">
      <dsp:nvSpPr>
        <dsp:cNvPr id="0" name=""/>
        <dsp:cNvSpPr/>
      </dsp:nvSpPr>
      <dsp:spPr>
        <a:xfrm>
          <a:off x="6685851" y="1500598"/>
          <a:ext cx="778473" cy="60307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60000"/>
                <a:lumMod val="104000"/>
              </a:schemeClr>
            </a:gs>
            <a:gs pos="100000">
              <a:schemeClr val="accent2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tint val="60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6685851" y="1621212"/>
        <a:ext cx="597552" cy="361842"/>
      </dsp:txXfrm>
    </dsp:sp>
    <dsp:sp modelId="{E61A6771-8463-4F01-A002-A80535E25305}">
      <dsp:nvSpPr>
        <dsp:cNvPr id="0" name=""/>
        <dsp:cNvSpPr/>
      </dsp:nvSpPr>
      <dsp:spPr>
        <a:xfrm>
          <a:off x="7787465" y="1335039"/>
          <a:ext cx="2422250" cy="14012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0000"/>
                <a:lumMod val="104000"/>
              </a:schemeClr>
            </a:gs>
            <a:gs pos="100000">
              <a:schemeClr val="accent2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tint val="60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dataset de clients</a:t>
          </a:r>
        </a:p>
      </dsp:txBody>
      <dsp:txXfrm>
        <a:off x="7787465" y="1335039"/>
        <a:ext cx="2422250" cy="934187"/>
      </dsp:txXfrm>
    </dsp:sp>
    <dsp:sp modelId="{886F1F44-E30D-4137-B6AA-C4DA4D4424E0}">
      <dsp:nvSpPr>
        <dsp:cNvPr id="0" name=""/>
        <dsp:cNvSpPr/>
      </dsp:nvSpPr>
      <dsp:spPr>
        <a:xfrm>
          <a:off x="8283588" y="2269227"/>
          <a:ext cx="2422250" cy="181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Agrégation de données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1 ligne = 1 client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Création de features</a:t>
          </a:r>
        </a:p>
      </dsp:txBody>
      <dsp:txXfrm>
        <a:off x="8336730" y="2322369"/>
        <a:ext cx="2315966" cy="1708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44FF0-3F60-4C3E-B5CE-FA286842DA35}">
      <dsp:nvSpPr>
        <dsp:cNvPr id="0" name=""/>
        <dsp:cNvSpPr/>
      </dsp:nvSpPr>
      <dsp:spPr>
        <a:xfrm>
          <a:off x="1" y="641222"/>
          <a:ext cx="6414039" cy="2042707"/>
        </a:xfrm>
        <a:prstGeom prst="rightArrow">
          <a:avLst/>
        </a:prstGeom>
        <a:solidFill>
          <a:schemeClr val="accent1">
            <a:lumMod val="50000"/>
          </a:schemeClr>
        </a:solidFill>
        <a:ln w="9525" cap="rnd" cmpd="sng" algn="ctr">
          <a:solidFill>
            <a:schemeClr val="accent6">
              <a:tint val="60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439E65C8-E901-4C73-AC1D-1D19235F9B8B}">
      <dsp:nvSpPr>
        <dsp:cNvPr id="0" name=""/>
        <dsp:cNvSpPr/>
      </dsp:nvSpPr>
      <dsp:spPr>
        <a:xfrm>
          <a:off x="302706" y="1301624"/>
          <a:ext cx="2015209" cy="721904"/>
        </a:xfrm>
        <a:prstGeom prst="roundRect">
          <a:avLst/>
        </a:prstGeom>
        <a:gradFill rotWithShape="1">
          <a:gsLst>
            <a:gs pos="0">
              <a:schemeClr val="dk1">
                <a:tint val="60000"/>
                <a:lumMod val="104000"/>
              </a:schemeClr>
            </a:gs>
            <a:gs pos="100000">
              <a:schemeClr val="dk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6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Echantillonnage</a:t>
          </a:r>
        </a:p>
      </dsp:txBody>
      <dsp:txXfrm>
        <a:off x="337946" y="1336864"/>
        <a:ext cx="1944729" cy="651424"/>
      </dsp:txXfrm>
    </dsp:sp>
    <dsp:sp modelId="{A8E72D48-F041-4B5A-81FB-E5CC381148B6}">
      <dsp:nvSpPr>
        <dsp:cNvPr id="0" name=""/>
        <dsp:cNvSpPr/>
      </dsp:nvSpPr>
      <dsp:spPr>
        <a:xfrm>
          <a:off x="2445382" y="1301624"/>
          <a:ext cx="1797739" cy="721904"/>
        </a:xfrm>
        <a:prstGeom prst="roundRect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6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Standardisation</a:t>
          </a:r>
        </a:p>
      </dsp:txBody>
      <dsp:txXfrm>
        <a:off x="2480622" y="1336864"/>
        <a:ext cx="1727259" cy="651424"/>
      </dsp:txXfrm>
    </dsp:sp>
    <dsp:sp modelId="{9681A80B-5859-491A-A419-3BFD849A5A3B}">
      <dsp:nvSpPr>
        <dsp:cNvPr id="0" name=""/>
        <dsp:cNvSpPr/>
      </dsp:nvSpPr>
      <dsp:spPr>
        <a:xfrm>
          <a:off x="4370588" y="1301624"/>
          <a:ext cx="1740748" cy="721904"/>
        </a:xfrm>
        <a:prstGeom prst="roundRect">
          <a:avLst/>
        </a:prstGeom>
        <a:gradFill rotWithShape="1">
          <a:gsLst>
            <a:gs pos="0">
              <a:schemeClr val="accent2">
                <a:tint val="60000"/>
                <a:lumMod val="104000"/>
              </a:schemeClr>
            </a:gs>
            <a:gs pos="100000">
              <a:schemeClr val="accent2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tint val="60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ACP</a:t>
          </a:r>
        </a:p>
      </dsp:txBody>
      <dsp:txXfrm>
        <a:off x="4405828" y="1336864"/>
        <a:ext cx="1670268" cy="651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D76D3B6-A299-4AD1-8DC4-C6B47F2F3A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72D923-5BFF-478B-AAAD-EFFC3CD759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7110-9C1C-452D-BDD9-EE30DC5F3C46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4BA46E-C861-487B-84E7-851BB28638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C15C85-4809-4D10-A65B-F6AB3B4D2F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933E5-3187-49CB-A0BF-498DA82E1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625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1CBC-9008-4F90-8FE7-04B2D3D4C274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198AE-B822-4572-B470-0753CB661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41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B324-B9A6-4C47-8444-D7190BF844E1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9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8D7-423E-409A-B074-01F37BD6FF26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4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F04-8F8B-4887-A9EF-F640545B1373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90FF-009F-490E-B8F1-6B6831CF46BD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9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6266-35B4-427D-AE5B-0413C70042FB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10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2C8-B04E-4E21-B449-53108C843DB2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5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73-A923-40B3-824E-3CDC57A19BF7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7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6FD7-39E0-464C-8A23-FF0242E039F8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24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BA42-59CE-472D-BFC4-18B6ED1CBF41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11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082D-AE9F-4244-A26C-D7E9BD980607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5A9-B6E1-46F7-8374-2683CE575FF9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3730-492D-4059-95A4-38FF21A1C677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4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65A-BD25-4F63-B705-C01FE8D5F529}" type="datetime1">
              <a:rPr lang="fr-FR" smtClean="0"/>
              <a:t>13/11/2019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00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ECC9-A898-41D6-AF55-08C9C781CB6E}" type="datetime1">
              <a:rPr lang="fr-FR" smtClean="0"/>
              <a:t>13/11/2019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7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577-E1F2-4286-A271-8EA12F56804C}" type="datetime1">
              <a:rPr lang="fr-FR" smtClean="0"/>
              <a:t>13/11/2019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0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C887-C5B1-494C-BCB5-B0FFA0A0F800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8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A537-0880-43CC-8408-CC39978DE3B0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ACD906-C231-4FB8-A6E6-A2D0D8D217B1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8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microsoft.com/office/2007/relationships/hdphoto" Target="../media/hdphoto2.wdp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5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8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EA7EB-B2ED-4274-90D8-73917D93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8001" y="737962"/>
            <a:ext cx="5428432" cy="12869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800" b="1" dirty="0"/>
              <a:t>Segmentez les clients d'un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54DDCB-50C8-41C5-8AA4-9AA18E8A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789" y="1972173"/>
            <a:ext cx="4530644" cy="662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600" i="1" dirty="0"/>
              <a:t>Création le 31/10/2019</a:t>
            </a:r>
          </a:p>
          <a:p>
            <a:pPr>
              <a:lnSpc>
                <a:spcPct val="90000"/>
              </a:lnSpc>
            </a:pPr>
            <a:r>
              <a:rPr lang="fr-FR" sz="1600" i="1" dirty="0"/>
              <a:t>Julien Di Giulio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E246E3-5CA9-46F7-A58A-B44164C30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8" b="2034"/>
          <a:stretch/>
        </p:blipFill>
        <p:spPr>
          <a:xfrm>
            <a:off x="3550484" y="2171944"/>
            <a:ext cx="7354583" cy="450189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A3F4D5-F3E4-4D28-BFA0-6E7A0DAED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362" y1="67308" x2="39362" y2="67308"/>
                        <a14:foregroundMark x1="51064" y1="59615" x2="51064" y2="59615"/>
                        <a14:foregroundMark x1="51064" y1="28846" x2="51064" y2="28846"/>
                        <a14:foregroundMark x1="60638" y1="50000" x2="60638" y2="50000"/>
                        <a14:foregroundMark x1="82979" y1="38462" x2="82979" y2="3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78053" y="1125455"/>
            <a:ext cx="1172547" cy="6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2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C2E8D74E-62C1-496B-BFB9-528AA111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DATASET DE COMMANDES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B81A2AF-5063-46CF-8C4C-46CF511D2BC9}"/>
              </a:ext>
            </a:extLst>
          </p:cNvPr>
          <p:cNvSpPr/>
          <p:nvPr/>
        </p:nvSpPr>
        <p:spPr>
          <a:xfrm>
            <a:off x="5139270" y="855136"/>
            <a:ext cx="1837263" cy="3964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DATASET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E08B08D-4735-496B-B5AA-1A38E5789E5F}"/>
              </a:ext>
            </a:extLst>
          </p:cNvPr>
          <p:cNvSpPr/>
          <p:nvPr/>
        </p:nvSpPr>
        <p:spPr>
          <a:xfrm>
            <a:off x="194734" y="1540621"/>
            <a:ext cx="1634066" cy="4571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CLES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195ED3A-A4E7-4569-ABBC-669C8376A6F3}"/>
              </a:ext>
            </a:extLst>
          </p:cNvPr>
          <p:cNvSpPr/>
          <p:nvPr/>
        </p:nvSpPr>
        <p:spPr>
          <a:xfrm>
            <a:off x="2044700" y="1540621"/>
            <a:ext cx="1634066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DONNEES GEOGRAPHIQUES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25FBE08-EF7F-449F-B02F-8D15C70E41B8}"/>
              </a:ext>
            </a:extLst>
          </p:cNvPr>
          <p:cNvSpPr/>
          <p:nvPr/>
        </p:nvSpPr>
        <p:spPr>
          <a:xfrm>
            <a:off x="3894664" y="1540621"/>
            <a:ext cx="1900679" cy="4571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CARACTERISTIQUES COMMANDES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9A2B87B-82F0-44B4-857B-940EF05B8237}"/>
              </a:ext>
            </a:extLst>
          </p:cNvPr>
          <p:cNvSpPr/>
          <p:nvPr/>
        </p:nvSpPr>
        <p:spPr>
          <a:xfrm>
            <a:off x="7050522" y="1540271"/>
            <a:ext cx="1871135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CATEGORIES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C1DFAC-67EF-4EA6-8727-B63630CC2821}"/>
              </a:ext>
            </a:extLst>
          </p:cNvPr>
          <p:cNvSpPr/>
          <p:nvPr/>
        </p:nvSpPr>
        <p:spPr>
          <a:xfrm>
            <a:off x="194734" y="2283746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Customer_id</a:t>
            </a:r>
            <a:r>
              <a:rPr lang="fr-FR" sz="1050" dirty="0"/>
              <a:t>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4C7EAF-055D-4FE5-8437-6BB2EC10D0C6}"/>
              </a:ext>
            </a:extLst>
          </p:cNvPr>
          <p:cNvSpPr/>
          <p:nvPr/>
        </p:nvSpPr>
        <p:spPr>
          <a:xfrm>
            <a:off x="194734" y="2740948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Customer_unique_id</a:t>
            </a:r>
            <a:endParaRPr lang="fr-FR" sz="105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B196DE9-DC68-48E1-928F-CF41FD30D394}"/>
              </a:ext>
            </a:extLst>
          </p:cNvPr>
          <p:cNvSpPr/>
          <p:nvPr/>
        </p:nvSpPr>
        <p:spPr>
          <a:xfrm>
            <a:off x="194734" y="3198150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Zip_code_prefix</a:t>
            </a:r>
            <a:endParaRPr lang="fr-FR" sz="105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40420FE-E0DE-4FBC-8E93-9E1ED4975FB0}"/>
              </a:ext>
            </a:extLst>
          </p:cNvPr>
          <p:cNvSpPr/>
          <p:nvPr/>
        </p:nvSpPr>
        <p:spPr>
          <a:xfrm>
            <a:off x="194734" y="3655352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Order_id</a:t>
            </a:r>
            <a:endParaRPr lang="fr-FR" sz="105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B2D676F-663F-419E-8F06-73312A5B48C1}"/>
              </a:ext>
            </a:extLst>
          </p:cNvPr>
          <p:cNvSpPr/>
          <p:nvPr/>
        </p:nvSpPr>
        <p:spPr>
          <a:xfrm>
            <a:off x="194734" y="4112554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Product_id</a:t>
            </a:r>
            <a:endParaRPr lang="fr-FR" sz="105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0FC8555-3D8D-4BCB-9ABD-18C41B0EC27B}"/>
              </a:ext>
            </a:extLst>
          </p:cNvPr>
          <p:cNvSpPr/>
          <p:nvPr/>
        </p:nvSpPr>
        <p:spPr>
          <a:xfrm>
            <a:off x="2044699" y="2288405"/>
            <a:ext cx="1634066" cy="3155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Region_client</a:t>
            </a:r>
            <a:endParaRPr lang="fr-FR" sz="105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07DDF0-3093-4146-9FE6-421D966093AC}"/>
              </a:ext>
            </a:extLst>
          </p:cNvPr>
          <p:cNvSpPr/>
          <p:nvPr/>
        </p:nvSpPr>
        <p:spPr>
          <a:xfrm>
            <a:off x="2044699" y="2745607"/>
            <a:ext cx="1634066" cy="3155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Geolocation_lat</a:t>
            </a:r>
            <a:endParaRPr lang="fr-FR" sz="1050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6C8E909-DE44-4A47-905E-4D9D29D48EA3}"/>
              </a:ext>
            </a:extLst>
          </p:cNvPr>
          <p:cNvSpPr/>
          <p:nvPr/>
        </p:nvSpPr>
        <p:spPr>
          <a:xfrm>
            <a:off x="2044699" y="3202809"/>
            <a:ext cx="1634066" cy="3155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Geolocation_lng</a:t>
            </a:r>
            <a:endParaRPr lang="fr-FR" sz="105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508B097-45E0-4F90-AD6E-11AF1A0D9117}"/>
              </a:ext>
            </a:extLst>
          </p:cNvPr>
          <p:cNvSpPr/>
          <p:nvPr/>
        </p:nvSpPr>
        <p:spPr>
          <a:xfrm>
            <a:off x="3894665" y="2286851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price</a:t>
            </a:r>
            <a:endParaRPr lang="fr-FR" sz="105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AA8D361-F3B5-4E58-9D7B-3688818A518B}"/>
              </a:ext>
            </a:extLst>
          </p:cNvPr>
          <p:cNvSpPr/>
          <p:nvPr/>
        </p:nvSpPr>
        <p:spPr>
          <a:xfrm>
            <a:off x="3894665" y="2744053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Freight_value</a:t>
            </a:r>
            <a:endParaRPr lang="fr-FR" sz="1050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2F5E164-887E-4078-9851-FEECD11B1AD9}"/>
              </a:ext>
            </a:extLst>
          </p:cNvPr>
          <p:cNvSpPr/>
          <p:nvPr/>
        </p:nvSpPr>
        <p:spPr>
          <a:xfrm>
            <a:off x="3894665" y="3201255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Payment_installments</a:t>
            </a:r>
            <a:endParaRPr lang="fr-FR" sz="105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E40D642-85B3-443B-96D9-3865C53374A8}"/>
              </a:ext>
            </a:extLst>
          </p:cNvPr>
          <p:cNvSpPr/>
          <p:nvPr/>
        </p:nvSpPr>
        <p:spPr>
          <a:xfrm>
            <a:off x="3894665" y="3658457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Payment_type</a:t>
            </a:r>
            <a:endParaRPr lang="fr-FR" sz="105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409652C-0393-4729-9B0E-5B52FC41BD48}"/>
              </a:ext>
            </a:extLst>
          </p:cNvPr>
          <p:cNvSpPr/>
          <p:nvPr/>
        </p:nvSpPr>
        <p:spPr>
          <a:xfrm>
            <a:off x="3894665" y="4112554"/>
            <a:ext cx="1900679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Review_comment_message</a:t>
            </a:r>
            <a:endParaRPr lang="fr-FR" sz="1050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27B7981-BE2A-4F5C-9FC1-1114160E42AE}"/>
              </a:ext>
            </a:extLst>
          </p:cNvPr>
          <p:cNvSpPr/>
          <p:nvPr/>
        </p:nvSpPr>
        <p:spPr>
          <a:xfrm>
            <a:off x="3894665" y="4566651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Order_purchase_timestamp</a:t>
            </a:r>
            <a:endParaRPr lang="fr-FR" sz="1050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9C3362-9B94-4279-A291-0D1FF82DBEFF}"/>
              </a:ext>
            </a:extLst>
          </p:cNvPr>
          <p:cNvSpPr/>
          <p:nvPr/>
        </p:nvSpPr>
        <p:spPr>
          <a:xfrm>
            <a:off x="3894665" y="5023853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Order_delivered_customer_date</a:t>
            </a:r>
            <a:endParaRPr lang="fr-FR" sz="1050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EA60422-40C0-45F2-AFDD-16F18FB6CC81}"/>
              </a:ext>
            </a:extLst>
          </p:cNvPr>
          <p:cNvSpPr/>
          <p:nvPr/>
        </p:nvSpPr>
        <p:spPr>
          <a:xfrm>
            <a:off x="3894665" y="5481055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Product_category_name_english</a:t>
            </a:r>
            <a:endParaRPr lang="fr-FR" sz="1050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09065DA-3889-4E8F-AF5A-8EF623BA9CB5}"/>
              </a:ext>
            </a:extLst>
          </p:cNvPr>
          <p:cNvSpPr/>
          <p:nvPr/>
        </p:nvSpPr>
        <p:spPr>
          <a:xfrm>
            <a:off x="3894665" y="5938257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Nbr_paiement_effectues</a:t>
            </a:r>
            <a:endParaRPr lang="fr-FR" sz="1050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5C53780-2CE3-49E3-9C6F-2E660C67857B}"/>
              </a:ext>
            </a:extLst>
          </p:cNvPr>
          <p:cNvSpPr/>
          <p:nvPr/>
        </p:nvSpPr>
        <p:spPr>
          <a:xfrm>
            <a:off x="3894665" y="6392354"/>
            <a:ext cx="1900679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Nbr_produits_achetes</a:t>
            </a:r>
            <a:endParaRPr lang="fr-FR" sz="1050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D45FCB23-35F8-4528-A8D6-AC864E6B5531}"/>
              </a:ext>
            </a:extLst>
          </p:cNvPr>
          <p:cNvSpPr/>
          <p:nvPr/>
        </p:nvSpPr>
        <p:spPr>
          <a:xfrm>
            <a:off x="6045106" y="2283747"/>
            <a:ext cx="1900678" cy="3155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Region_centre_ouest</a:t>
            </a:r>
            <a:endParaRPr lang="fr-FR" sz="1050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0EE276-E0D2-47FB-B1D7-B1B26F6D2067}"/>
              </a:ext>
            </a:extLst>
          </p:cNvPr>
          <p:cNvSpPr/>
          <p:nvPr/>
        </p:nvSpPr>
        <p:spPr>
          <a:xfrm>
            <a:off x="8110971" y="2283746"/>
            <a:ext cx="1900678" cy="315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Taux_paiement_carte_bancaire</a:t>
            </a:r>
            <a:endParaRPr lang="fr-FR" sz="1050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812A049-62EA-49CE-ACAB-865FA3A3FB94}"/>
              </a:ext>
            </a:extLst>
          </p:cNvPr>
          <p:cNvSpPr/>
          <p:nvPr/>
        </p:nvSpPr>
        <p:spPr>
          <a:xfrm>
            <a:off x="10176836" y="1371411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Taux_produits_conciergerie_hygiene</a:t>
            </a:r>
            <a:endParaRPr lang="fr-FR" sz="105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6361A4AC-7D56-4973-B3C8-B9DEF6E9C56C}"/>
              </a:ext>
            </a:extLst>
          </p:cNvPr>
          <p:cNvSpPr/>
          <p:nvPr/>
        </p:nvSpPr>
        <p:spPr>
          <a:xfrm>
            <a:off x="6045106" y="2740948"/>
            <a:ext cx="1900678" cy="3155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Region_nord_est</a:t>
            </a:r>
            <a:endParaRPr lang="fr-FR" sz="1050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B8D729B-FAF9-43F7-984C-D1C9782B0E20}"/>
              </a:ext>
            </a:extLst>
          </p:cNvPr>
          <p:cNvSpPr/>
          <p:nvPr/>
        </p:nvSpPr>
        <p:spPr>
          <a:xfrm>
            <a:off x="6045106" y="3198149"/>
            <a:ext cx="1900678" cy="3155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Region_nord</a:t>
            </a:r>
            <a:endParaRPr lang="fr-FR" sz="105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2355EF5-01A2-4E45-ACD1-88C2F1F804D4}"/>
              </a:ext>
            </a:extLst>
          </p:cNvPr>
          <p:cNvSpPr/>
          <p:nvPr/>
        </p:nvSpPr>
        <p:spPr>
          <a:xfrm>
            <a:off x="6045106" y="3655350"/>
            <a:ext cx="1900678" cy="3155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Region_sud_est</a:t>
            </a:r>
            <a:endParaRPr lang="fr-FR" sz="1050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520C4EE-8289-4656-A3D1-D4ED4D7AFA84}"/>
              </a:ext>
            </a:extLst>
          </p:cNvPr>
          <p:cNvSpPr/>
          <p:nvPr/>
        </p:nvSpPr>
        <p:spPr>
          <a:xfrm>
            <a:off x="6045106" y="4112551"/>
            <a:ext cx="1900678" cy="3155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Region_sud</a:t>
            </a:r>
            <a:endParaRPr lang="fr-FR" sz="105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D98BB95B-70FF-4D1E-A3E9-7A492DCDB21D}"/>
              </a:ext>
            </a:extLst>
          </p:cNvPr>
          <p:cNvSpPr/>
          <p:nvPr/>
        </p:nvSpPr>
        <p:spPr>
          <a:xfrm>
            <a:off x="8110971" y="2740948"/>
            <a:ext cx="1900678" cy="315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Taux_paiement_liquide</a:t>
            </a:r>
            <a:endParaRPr lang="fr-FR" sz="1050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528CFB6-3CE0-48EA-A6BC-26C2775888EC}"/>
              </a:ext>
            </a:extLst>
          </p:cNvPr>
          <p:cNvSpPr/>
          <p:nvPr/>
        </p:nvSpPr>
        <p:spPr>
          <a:xfrm>
            <a:off x="8110971" y="3204356"/>
            <a:ext cx="1900678" cy="315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Taux_paiement_carte_bancaire_bons_reductions</a:t>
            </a:r>
            <a:endParaRPr lang="fr-FR" sz="105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1EFD388-E724-4714-BBC1-B1DDE14EDAA7}"/>
              </a:ext>
            </a:extLst>
          </p:cNvPr>
          <p:cNvSpPr/>
          <p:nvPr/>
        </p:nvSpPr>
        <p:spPr>
          <a:xfrm>
            <a:off x="8110971" y="3661558"/>
            <a:ext cx="1900678" cy="315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Taux_paiement_bons_reductions</a:t>
            </a:r>
            <a:endParaRPr lang="fr-FR" sz="105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783FB72-D535-4DB6-AB09-B1B5B54CB3BB}"/>
              </a:ext>
            </a:extLst>
          </p:cNvPr>
          <p:cNvSpPr/>
          <p:nvPr/>
        </p:nvSpPr>
        <p:spPr>
          <a:xfrm>
            <a:off x="10176836" y="1830079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Taux_produit_cuisine_maison</a:t>
            </a:r>
            <a:endParaRPr lang="fr-FR" sz="105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06506DF-40C5-455B-B980-052B8738DD6F}"/>
              </a:ext>
            </a:extLst>
          </p:cNvPr>
          <p:cNvSpPr/>
          <p:nvPr/>
        </p:nvSpPr>
        <p:spPr>
          <a:xfrm>
            <a:off x="10176836" y="2274867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Taux_produit_informatique_bureau</a:t>
            </a:r>
            <a:endParaRPr lang="fr-FR" sz="1050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9098F76-441C-471C-8578-709FA01D7B41}"/>
              </a:ext>
            </a:extLst>
          </p:cNvPr>
          <p:cNvSpPr/>
          <p:nvPr/>
        </p:nvSpPr>
        <p:spPr>
          <a:xfrm>
            <a:off x="10176836" y="2738275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Taux_produit_fournitures_bureau</a:t>
            </a:r>
            <a:endParaRPr lang="fr-FR" sz="1050" dirty="0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96BA31B-F633-463A-A998-E7641E75C542}"/>
              </a:ext>
            </a:extLst>
          </p:cNvPr>
          <p:cNvSpPr/>
          <p:nvPr/>
        </p:nvSpPr>
        <p:spPr>
          <a:xfrm>
            <a:off x="10176836" y="3196332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Taux_produit_sport_loisirs</a:t>
            </a:r>
            <a:endParaRPr lang="fr-FR" sz="1050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F4FC808-F513-4207-9D7E-65679B8EAEBF}"/>
              </a:ext>
            </a:extLst>
          </p:cNvPr>
          <p:cNvSpPr/>
          <p:nvPr/>
        </p:nvSpPr>
        <p:spPr>
          <a:xfrm>
            <a:off x="10176836" y="3655350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Taux_produit_electronique</a:t>
            </a:r>
            <a:endParaRPr lang="fr-FR" sz="1050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EEF979F-321C-4CA3-AA94-4D1FCE5D9B17}"/>
              </a:ext>
            </a:extLst>
          </p:cNvPr>
          <p:cNvSpPr/>
          <p:nvPr/>
        </p:nvSpPr>
        <p:spPr>
          <a:xfrm>
            <a:off x="10176836" y="4093932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Taux_produit_divers</a:t>
            </a:r>
            <a:endParaRPr lang="fr-FR" sz="1050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C0AF7EAC-A40A-4AE6-BB6C-93C21B73B57F}"/>
              </a:ext>
            </a:extLst>
          </p:cNvPr>
          <p:cNvSpPr/>
          <p:nvPr/>
        </p:nvSpPr>
        <p:spPr>
          <a:xfrm>
            <a:off x="10176836" y="4557340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Taux_produit_epicerie</a:t>
            </a:r>
            <a:endParaRPr lang="fr-FR" sz="1050" dirty="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8C413BFD-C83F-4DAE-B829-757CA390D1E2}"/>
              </a:ext>
            </a:extLst>
          </p:cNvPr>
          <p:cNvSpPr/>
          <p:nvPr/>
        </p:nvSpPr>
        <p:spPr>
          <a:xfrm>
            <a:off x="10176836" y="5014542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Taux_produit_construction</a:t>
            </a:r>
            <a:endParaRPr lang="fr-FR" sz="1050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6CC89DF-9A5A-4791-8CB0-03DA751D0591}"/>
              </a:ext>
            </a:extLst>
          </p:cNvPr>
          <p:cNvSpPr/>
          <p:nvPr/>
        </p:nvSpPr>
        <p:spPr>
          <a:xfrm>
            <a:off x="10176836" y="5471744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Taux_produit_mode</a:t>
            </a:r>
            <a:endParaRPr lang="fr-FR" sz="1050" dirty="0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CA6A12F-A49E-4EDA-8D5B-E307C876FD84}"/>
              </a:ext>
            </a:extLst>
          </p:cNvPr>
          <p:cNvSpPr/>
          <p:nvPr/>
        </p:nvSpPr>
        <p:spPr>
          <a:xfrm>
            <a:off x="10176836" y="5935152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Taux_produit_livres</a:t>
            </a:r>
            <a:endParaRPr lang="fr-FR" sz="1050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82742F7-F8BF-4223-8965-D48FC4859D34}"/>
              </a:ext>
            </a:extLst>
          </p:cNvPr>
          <p:cNvSpPr/>
          <p:nvPr/>
        </p:nvSpPr>
        <p:spPr>
          <a:xfrm>
            <a:off x="10176836" y="6392354"/>
            <a:ext cx="1900678" cy="31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Taux_produit_industriel</a:t>
            </a:r>
            <a:endParaRPr lang="fr-FR" sz="1050" dirty="0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DD041297-8F9E-476E-8120-0E62282AE0F5}"/>
              </a:ext>
            </a:extLst>
          </p:cNvPr>
          <p:cNvGrpSpPr/>
          <p:nvPr/>
        </p:nvGrpSpPr>
        <p:grpSpPr>
          <a:xfrm>
            <a:off x="1011767" y="1251567"/>
            <a:ext cx="6974323" cy="289054"/>
            <a:chOff x="1011767" y="1251567"/>
            <a:chExt cx="6974323" cy="289054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61F39C7D-1CA0-4CDA-A645-CC5FD901014F}"/>
                </a:ext>
              </a:extLst>
            </p:cNvPr>
            <p:cNvGrpSpPr/>
            <p:nvPr/>
          </p:nvGrpSpPr>
          <p:grpSpPr>
            <a:xfrm>
              <a:off x="1011767" y="1251567"/>
              <a:ext cx="6974323" cy="289054"/>
              <a:chOff x="1011767" y="1251567"/>
              <a:chExt cx="6974323" cy="289054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D2675A60-91C0-4EC3-9886-8A86CB4839C4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6057902" y="1251567"/>
                <a:ext cx="0" cy="151641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41C4248-49B5-4EE3-B548-A46624C350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1767" y="1393778"/>
                <a:ext cx="6974322" cy="9605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953C55A6-0194-4730-A474-D916B54EC7C2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H="1" flipV="1">
                <a:off x="7986089" y="1403383"/>
                <a:ext cx="1" cy="136888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B1A3352-C087-43E0-9088-E4A8E15FD84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1011767" y="1403383"/>
                <a:ext cx="0" cy="137238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C9952C7E-01E9-44A8-B222-A5FFA2F94094}"/>
                </a:ext>
              </a:extLst>
            </p:cNvPr>
            <p:cNvCxnSpPr>
              <a:stCxn id="10" idx="0"/>
            </p:cNvCxnSpPr>
            <p:nvPr/>
          </p:nvCxnSpPr>
          <p:spPr>
            <a:xfrm flipH="1" flipV="1">
              <a:off x="2861732" y="1403383"/>
              <a:ext cx="1" cy="137238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FC59D87-DD14-40D9-BA91-D5D6FA7DB41F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4845003" y="1403208"/>
              <a:ext cx="1" cy="137413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861733F-266A-499D-8E76-CC471B08584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11767" y="1997819"/>
            <a:ext cx="0" cy="285927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A4A6E79-1102-4C3E-8261-4F5134A3E6B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2861732" y="1997820"/>
            <a:ext cx="1" cy="290585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9B216171-0F72-4215-B55B-9C041A48E58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845004" y="1997820"/>
            <a:ext cx="0" cy="289031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DC89D3B1-FB29-42B4-A06A-F19123013325}"/>
              </a:ext>
            </a:extLst>
          </p:cNvPr>
          <p:cNvGrpSpPr/>
          <p:nvPr/>
        </p:nvGrpSpPr>
        <p:grpSpPr>
          <a:xfrm>
            <a:off x="6995445" y="1099190"/>
            <a:ext cx="4131730" cy="1184557"/>
            <a:chOff x="6995445" y="1099190"/>
            <a:chExt cx="4131730" cy="1184557"/>
          </a:xfrm>
        </p:grpSpPr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D278EF94-FEDB-45D5-907A-BAB83C246119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7986089" y="1997470"/>
              <a:ext cx="1" cy="143312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641CDE38-09B1-4DA1-8EF3-0EBED465EAE7}"/>
                </a:ext>
              </a:extLst>
            </p:cNvPr>
            <p:cNvGrpSpPr/>
            <p:nvPr/>
          </p:nvGrpSpPr>
          <p:grpSpPr>
            <a:xfrm>
              <a:off x="6995445" y="1099190"/>
              <a:ext cx="4131730" cy="1184557"/>
              <a:chOff x="6995445" y="1099190"/>
              <a:chExt cx="4131730" cy="1184557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1F703D4C-5F44-462A-A9AE-1E6DB223058D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6995445" y="2140782"/>
                <a:ext cx="0" cy="142965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E03E7ABA-9A8D-426A-BE4C-4E9F44988137}"/>
                  </a:ext>
                </a:extLst>
              </p:cNvPr>
              <p:cNvCxnSpPr/>
              <p:nvPr/>
            </p:nvCxnSpPr>
            <p:spPr>
              <a:xfrm>
                <a:off x="6995445" y="2140782"/>
                <a:ext cx="3016204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94542672-1790-447B-89C5-549F2A6FD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1649" y="1099190"/>
                <a:ext cx="0" cy="1041593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C9C2F347-6FFA-4CF4-8B8B-19FB0FBE3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1649" y="1099190"/>
                <a:ext cx="1115526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157D9D2B-97AD-4042-B3E1-A50C05A147C4}"/>
                  </a:ext>
                </a:extLst>
              </p:cNvPr>
              <p:cNvCxnSpPr>
                <a:stCxn id="38" idx="0"/>
              </p:cNvCxnSpPr>
              <p:nvPr/>
            </p:nvCxnSpPr>
            <p:spPr>
              <a:xfrm flipV="1">
                <a:off x="11127175" y="1099190"/>
                <a:ext cx="0" cy="272221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ACBC1C72-03C7-4B45-9D45-668939037CA6}"/>
                  </a:ext>
                </a:extLst>
              </p:cNvPr>
              <p:cNvCxnSpPr>
                <a:stCxn id="37" idx="0"/>
              </p:cNvCxnSpPr>
              <p:nvPr/>
            </p:nvCxnSpPr>
            <p:spPr>
              <a:xfrm flipV="1">
                <a:off x="9061310" y="2140782"/>
                <a:ext cx="0" cy="142964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692F7969-EF99-44DF-B31B-2D22565B1565}"/>
              </a:ext>
            </a:extLst>
          </p:cNvPr>
          <p:cNvGrpSpPr/>
          <p:nvPr/>
        </p:nvGrpSpPr>
        <p:grpSpPr>
          <a:xfrm>
            <a:off x="6371029" y="5046326"/>
            <a:ext cx="2972333" cy="1184970"/>
            <a:chOff x="6371029" y="5046326"/>
            <a:chExt cx="2972333" cy="1184970"/>
          </a:xfrm>
        </p:grpSpPr>
        <p:sp>
          <p:nvSpPr>
            <p:cNvPr id="117" name="Rectangle : coins arrondis 116">
              <a:extLst>
                <a:ext uri="{FF2B5EF4-FFF2-40B4-BE49-F238E27FC236}">
                  <a16:creationId xmlns:a16="http://schemas.microsoft.com/office/drawing/2014/main" id="{5CA45D32-A079-46FF-ADB8-DC345AE8C808}"/>
                </a:ext>
              </a:extLst>
            </p:cNvPr>
            <p:cNvSpPr/>
            <p:nvPr/>
          </p:nvSpPr>
          <p:spPr>
            <a:xfrm>
              <a:off x="7247770" y="5915784"/>
              <a:ext cx="2078657" cy="315512"/>
            </a:xfrm>
            <a:prstGeom prst="roundRect">
              <a:avLst>
                <a:gd name="adj" fmla="val 2301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Aucune valeur manquante</a:t>
              </a:r>
            </a:p>
          </p:txBody>
        </p:sp>
        <p:pic>
          <p:nvPicPr>
            <p:cNvPr id="118" name="Picture 4" descr="RÃ©sultat de recherche d'images pour &quot;icone attention&quot;">
              <a:extLst>
                <a:ext uri="{FF2B5EF4-FFF2-40B4-BE49-F238E27FC236}">
                  <a16:creationId xmlns:a16="http://schemas.microsoft.com/office/drawing/2014/main" id="{E0D5A938-183F-4BB6-BF7D-0F1431480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46" b="90104" l="9818" r="89818">
                          <a14:foregroundMark x1="39758" y1="41082" x2="39758" y2="41082"/>
                          <a14:foregroundMark x1="49333" y1="70426" x2="49333" y2="70426"/>
                          <a14:foregroundMark x1="14909" y1="90104" x2="14909" y2="90104"/>
                          <a14:foregroundMark x1="29212" y1="8746" x2="29212" y2="87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029" y="5170340"/>
              <a:ext cx="868046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Rectangle : coins arrondis 118">
              <a:extLst>
                <a:ext uri="{FF2B5EF4-FFF2-40B4-BE49-F238E27FC236}">
                  <a16:creationId xmlns:a16="http://schemas.microsoft.com/office/drawing/2014/main" id="{F8DBF93E-8CEF-4F70-8CBD-06881F0B3C2B}"/>
                </a:ext>
              </a:extLst>
            </p:cNvPr>
            <p:cNvSpPr/>
            <p:nvPr/>
          </p:nvSpPr>
          <p:spPr>
            <a:xfrm>
              <a:off x="7264705" y="5046326"/>
              <a:ext cx="2078657" cy="315512"/>
            </a:xfrm>
            <a:prstGeom prst="roundRect">
              <a:avLst>
                <a:gd name="adj" fmla="val 2301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102443 commandes (lignes)</a:t>
              </a:r>
            </a:p>
          </p:txBody>
        </p:sp>
        <p:sp>
          <p:nvSpPr>
            <p:cNvPr id="120" name="Rectangle : coins arrondis 119">
              <a:extLst>
                <a:ext uri="{FF2B5EF4-FFF2-40B4-BE49-F238E27FC236}">
                  <a16:creationId xmlns:a16="http://schemas.microsoft.com/office/drawing/2014/main" id="{ABADC844-0519-4B70-B964-C320B7513AFA}"/>
                </a:ext>
              </a:extLst>
            </p:cNvPr>
            <p:cNvSpPr/>
            <p:nvPr/>
          </p:nvSpPr>
          <p:spPr>
            <a:xfrm>
              <a:off x="7247771" y="5481055"/>
              <a:ext cx="2078657" cy="315512"/>
            </a:xfrm>
            <a:prstGeom prst="roundRect">
              <a:avLst>
                <a:gd name="adj" fmla="val 2301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39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82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25BA42-FFE7-43ED-B51F-D45887C8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57CA3490-5595-4DCF-8C64-88B249A5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CREATION CATEGORIES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1DBC60-5D15-4394-91FE-16C3B97B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78" y="2266377"/>
            <a:ext cx="2438400" cy="3409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9F262-32E6-4363-B038-C8828CFD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2266377"/>
            <a:ext cx="2743138" cy="444833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F6786E9-719A-4AF9-BB42-1B1EC3C1AB80}"/>
              </a:ext>
            </a:extLst>
          </p:cNvPr>
          <p:cNvSpPr/>
          <p:nvPr/>
        </p:nvSpPr>
        <p:spPr>
          <a:xfrm>
            <a:off x="448733" y="1063692"/>
            <a:ext cx="5408645" cy="10593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CATEGORIE REGIONS</a:t>
            </a:r>
          </a:p>
          <a:p>
            <a:pPr algn="ctr"/>
            <a:endParaRPr lang="fr-FR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La feature « geolocation_state » représente les 27 états du Brésil.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Agrégation des états en région optimiser la catégorie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F1BB7BD-5A98-42C1-868F-DF49706A657B}"/>
              </a:ext>
            </a:extLst>
          </p:cNvPr>
          <p:cNvSpPr/>
          <p:nvPr/>
        </p:nvSpPr>
        <p:spPr>
          <a:xfrm>
            <a:off x="6084485" y="1063691"/>
            <a:ext cx="2663057" cy="3626842"/>
          </a:xfrm>
          <a:prstGeom prst="roundRect">
            <a:avLst>
              <a:gd name="adj" fmla="val 7271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CATEGORIE TYPES PAIEMENTS</a:t>
            </a:r>
          </a:p>
          <a:p>
            <a:pPr algn="ctr"/>
            <a:endParaRPr lang="fr-FR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La feature « </a:t>
            </a:r>
            <a:r>
              <a:rPr lang="fr-FR" sz="1200" dirty="0" err="1"/>
              <a:t>type_payments</a:t>
            </a:r>
            <a:r>
              <a:rPr lang="fr-FR" sz="1200" dirty="0"/>
              <a:t> » représente les méthodes de paiements par le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Il peut y avoir plusieurs types de paiements différents pour une commande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Création d’une feature par type de paiement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Chaque type de paiement est incrémenté dans la feature correspondante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Chaque feature est binaire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584FB4C-41AB-426A-B09A-70FEB2DC4CFB}"/>
              </a:ext>
            </a:extLst>
          </p:cNvPr>
          <p:cNvSpPr/>
          <p:nvPr/>
        </p:nvSpPr>
        <p:spPr>
          <a:xfrm>
            <a:off x="8974649" y="1063690"/>
            <a:ext cx="2663057" cy="4321110"/>
          </a:xfrm>
          <a:prstGeom prst="roundRect">
            <a:avLst>
              <a:gd name="adj" fmla="val 7271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CATEGORIE TYPES PRODUITS</a:t>
            </a:r>
          </a:p>
          <a:p>
            <a:pPr algn="ctr"/>
            <a:endParaRPr lang="fr-FR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La feature « </a:t>
            </a:r>
            <a:r>
              <a:rPr lang="fr-FR" sz="1200" dirty="0" err="1"/>
              <a:t>Product_category_name_english</a:t>
            </a:r>
            <a:r>
              <a:rPr lang="fr-FR" sz="1200" dirty="0"/>
              <a:t>» représente toutes les différentes catégories de produits du site traduites en anglais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Il y a 71 catégories de produits initialement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Réduction manuelle du nombre de catégorie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Création du feature par catégorie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Chaque feature est incrémentée selon les types de produits inclus dans la commande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Chaque feature est binaire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310ABF7-C431-4EB4-825D-E954529F333B}"/>
              </a:ext>
            </a:extLst>
          </p:cNvPr>
          <p:cNvSpPr/>
          <p:nvPr/>
        </p:nvSpPr>
        <p:spPr>
          <a:xfrm>
            <a:off x="6096000" y="4708308"/>
            <a:ext cx="2663057" cy="860390"/>
          </a:xfrm>
          <a:prstGeom prst="roundRect">
            <a:avLst>
              <a:gd name="adj" fmla="val 230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Chaque feature est transformée en pourcentage lors de l’agrégation du dataset par client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AA81B2-DA32-4D5C-BE08-0CBF84CDCE33}"/>
              </a:ext>
            </a:extLst>
          </p:cNvPr>
          <p:cNvSpPr/>
          <p:nvPr/>
        </p:nvSpPr>
        <p:spPr>
          <a:xfrm>
            <a:off x="8974648" y="5405394"/>
            <a:ext cx="2663057" cy="860390"/>
          </a:xfrm>
          <a:prstGeom prst="roundRect">
            <a:avLst>
              <a:gd name="adj" fmla="val 230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Chaque feature est transformée en pourcentage lors de l’agrégation du dataset par client</a:t>
            </a:r>
          </a:p>
        </p:txBody>
      </p:sp>
    </p:spTree>
    <p:extLst>
      <p:ext uri="{BB962C8B-B14F-4D97-AF65-F5344CB8AC3E}">
        <p14:creationId xmlns:p14="http://schemas.microsoft.com/office/powerpoint/2010/main" val="149120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C2E8D74E-62C1-496B-BFB9-528AA111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DATASET DE CLIENTS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B81A2AF-5063-46CF-8C4C-46CF511D2BC9}"/>
              </a:ext>
            </a:extLst>
          </p:cNvPr>
          <p:cNvSpPr/>
          <p:nvPr/>
        </p:nvSpPr>
        <p:spPr>
          <a:xfrm>
            <a:off x="5139270" y="855136"/>
            <a:ext cx="1837263" cy="3964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DATASET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E08B08D-4735-496B-B5AA-1A38E5789E5F}"/>
              </a:ext>
            </a:extLst>
          </p:cNvPr>
          <p:cNvSpPr/>
          <p:nvPr/>
        </p:nvSpPr>
        <p:spPr>
          <a:xfrm>
            <a:off x="194734" y="1540621"/>
            <a:ext cx="1634066" cy="4571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INFOS ACHATS CLIENT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195ED3A-A4E7-4569-ABBC-669C8376A6F3}"/>
              </a:ext>
            </a:extLst>
          </p:cNvPr>
          <p:cNvSpPr/>
          <p:nvPr/>
        </p:nvSpPr>
        <p:spPr>
          <a:xfrm>
            <a:off x="2044700" y="1540621"/>
            <a:ext cx="1634066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INFOS GEOGRAPHIQUES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25FBE08-EF7F-449F-B02F-8D15C70E41B8}"/>
              </a:ext>
            </a:extLst>
          </p:cNvPr>
          <p:cNvSpPr/>
          <p:nvPr/>
        </p:nvSpPr>
        <p:spPr>
          <a:xfrm>
            <a:off x="3894664" y="1540621"/>
            <a:ext cx="1900679" cy="4571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CARACTERISTIQUES COMMANDES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9A2B87B-82F0-44B4-857B-940EF05B8237}"/>
              </a:ext>
            </a:extLst>
          </p:cNvPr>
          <p:cNvSpPr/>
          <p:nvPr/>
        </p:nvSpPr>
        <p:spPr>
          <a:xfrm>
            <a:off x="6358172" y="1536050"/>
            <a:ext cx="1871135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CATEGORIES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C1DFAC-67EF-4EA6-8727-B63630CC2821}"/>
              </a:ext>
            </a:extLst>
          </p:cNvPr>
          <p:cNvSpPr/>
          <p:nvPr/>
        </p:nvSpPr>
        <p:spPr>
          <a:xfrm>
            <a:off x="194734" y="2283746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Nbr_commandes</a:t>
            </a:r>
            <a:endParaRPr lang="fr-FR" sz="105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4C7EAF-055D-4FE5-8437-6BB2EC10D0C6}"/>
              </a:ext>
            </a:extLst>
          </p:cNvPr>
          <p:cNvSpPr/>
          <p:nvPr/>
        </p:nvSpPr>
        <p:spPr>
          <a:xfrm>
            <a:off x="6358172" y="4094535"/>
            <a:ext cx="1871134" cy="315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Catégorie nombres commandes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B196DE9-DC68-48E1-928F-CF41FD30D394}"/>
              </a:ext>
            </a:extLst>
          </p:cNvPr>
          <p:cNvSpPr/>
          <p:nvPr/>
        </p:nvSpPr>
        <p:spPr>
          <a:xfrm>
            <a:off x="194733" y="2736584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Ancienneté client (jours)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40420FE-E0DE-4FBC-8E93-9E1ED4975FB0}"/>
              </a:ext>
            </a:extLst>
          </p:cNvPr>
          <p:cNvSpPr/>
          <p:nvPr/>
        </p:nvSpPr>
        <p:spPr>
          <a:xfrm>
            <a:off x="194733" y="3193786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Date_derniere_commande</a:t>
            </a:r>
            <a:endParaRPr lang="fr-FR" sz="105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B2D676F-663F-419E-8F06-73312A5B48C1}"/>
              </a:ext>
            </a:extLst>
          </p:cNvPr>
          <p:cNvSpPr/>
          <p:nvPr/>
        </p:nvSpPr>
        <p:spPr>
          <a:xfrm>
            <a:off x="194733" y="3650988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Depenses_totales</a:t>
            </a:r>
            <a:endParaRPr lang="fr-FR" sz="105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0FC8555-3D8D-4BCB-9ABD-18C41B0EC27B}"/>
              </a:ext>
            </a:extLst>
          </p:cNvPr>
          <p:cNvSpPr/>
          <p:nvPr/>
        </p:nvSpPr>
        <p:spPr>
          <a:xfrm>
            <a:off x="6358172" y="3188984"/>
            <a:ext cx="1871133" cy="315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Catégorie région client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07DDF0-3093-4146-9FE6-421D966093AC}"/>
              </a:ext>
            </a:extLst>
          </p:cNvPr>
          <p:cNvSpPr/>
          <p:nvPr/>
        </p:nvSpPr>
        <p:spPr>
          <a:xfrm>
            <a:off x="2044699" y="2287703"/>
            <a:ext cx="1634066" cy="3155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Geolocation_lat</a:t>
            </a:r>
            <a:endParaRPr lang="fr-FR" sz="1050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6C8E909-DE44-4A47-905E-4D9D29D48EA3}"/>
              </a:ext>
            </a:extLst>
          </p:cNvPr>
          <p:cNvSpPr/>
          <p:nvPr/>
        </p:nvSpPr>
        <p:spPr>
          <a:xfrm>
            <a:off x="2044699" y="2744905"/>
            <a:ext cx="1634066" cy="3155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Geolocation_lng</a:t>
            </a:r>
            <a:endParaRPr lang="fr-FR" sz="105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508B097-45E0-4F90-AD6E-11AF1A0D9117}"/>
              </a:ext>
            </a:extLst>
          </p:cNvPr>
          <p:cNvSpPr/>
          <p:nvPr/>
        </p:nvSpPr>
        <p:spPr>
          <a:xfrm>
            <a:off x="3894665" y="2286851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Montant commande (</a:t>
            </a:r>
            <a:r>
              <a:rPr lang="fr-FR" sz="1050" dirty="0" err="1"/>
              <a:t>FDPin</a:t>
            </a:r>
            <a:r>
              <a:rPr lang="fr-FR" sz="1050" dirty="0"/>
              <a:t>)</a:t>
            </a:r>
          </a:p>
          <a:p>
            <a:pPr algn="ctr"/>
            <a:r>
              <a:rPr lang="fr-FR" sz="1050" dirty="0"/>
              <a:t>(</a:t>
            </a:r>
            <a:r>
              <a:rPr lang="fr-FR" sz="1050" dirty="0" err="1"/>
              <a:t>moy</a:t>
            </a:r>
            <a:r>
              <a:rPr lang="fr-FR" sz="1050" dirty="0"/>
              <a:t>-std-min-max)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AA8D361-F3B5-4E58-9D7B-3688818A518B}"/>
              </a:ext>
            </a:extLst>
          </p:cNvPr>
          <p:cNvSpPr/>
          <p:nvPr/>
        </p:nvSpPr>
        <p:spPr>
          <a:xfrm>
            <a:off x="3894665" y="2744053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Montant produit</a:t>
            </a:r>
          </a:p>
          <a:p>
            <a:pPr algn="ctr"/>
            <a:r>
              <a:rPr lang="fr-FR" sz="1050" dirty="0"/>
              <a:t>(</a:t>
            </a:r>
            <a:r>
              <a:rPr lang="fr-FR" sz="1050" dirty="0" err="1"/>
              <a:t>moy</a:t>
            </a:r>
            <a:r>
              <a:rPr lang="fr-FR" sz="1050" dirty="0"/>
              <a:t>-std-min-max)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2F5E164-887E-4078-9851-FEECD11B1AD9}"/>
              </a:ext>
            </a:extLst>
          </p:cNvPr>
          <p:cNvSpPr/>
          <p:nvPr/>
        </p:nvSpPr>
        <p:spPr>
          <a:xfrm>
            <a:off x="3894665" y="3201255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Taux Frais De Port</a:t>
            </a:r>
          </a:p>
          <a:p>
            <a:pPr algn="ctr"/>
            <a:r>
              <a:rPr lang="fr-FR" sz="1050" dirty="0"/>
              <a:t>(</a:t>
            </a:r>
            <a:r>
              <a:rPr lang="fr-FR" sz="1050" dirty="0" err="1"/>
              <a:t>moy</a:t>
            </a:r>
            <a:r>
              <a:rPr lang="fr-FR" sz="1050" dirty="0"/>
              <a:t>-std-min-max)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E40D642-85B3-443B-96D9-3865C53374A8}"/>
              </a:ext>
            </a:extLst>
          </p:cNvPr>
          <p:cNvSpPr/>
          <p:nvPr/>
        </p:nvSpPr>
        <p:spPr>
          <a:xfrm>
            <a:off x="3894665" y="3658457"/>
            <a:ext cx="1900678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Délai de livraison</a:t>
            </a:r>
          </a:p>
          <a:p>
            <a:pPr algn="ctr"/>
            <a:r>
              <a:rPr lang="fr-FR" sz="1050" dirty="0"/>
              <a:t>(</a:t>
            </a:r>
            <a:r>
              <a:rPr lang="fr-FR" sz="1050" dirty="0" err="1"/>
              <a:t>moy</a:t>
            </a:r>
            <a:r>
              <a:rPr lang="fr-FR" sz="1050" dirty="0"/>
              <a:t>-min-max)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409652C-0393-4729-9B0E-5B52FC41BD48}"/>
              </a:ext>
            </a:extLst>
          </p:cNvPr>
          <p:cNvSpPr/>
          <p:nvPr/>
        </p:nvSpPr>
        <p:spPr>
          <a:xfrm>
            <a:off x="3894665" y="4112554"/>
            <a:ext cx="1900679" cy="315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Review_comment_message</a:t>
            </a:r>
            <a:endParaRPr lang="fr-FR" sz="1050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D45FCB23-35F8-4528-A8D6-AC864E6B5531}"/>
              </a:ext>
            </a:extLst>
          </p:cNvPr>
          <p:cNvSpPr/>
          <p:nvPr/>
        </p:nvSpPr>
        <p:spPr>
          <a:xfrm>
            <a:off x="6358172" y="2284184"/>
            <a:ext cx="1871135" cy="315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Taux par type de paiement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0EE276-E0D2-47FB-B1D7-B1B26F6D2067}"/>
              </a:ext>
            </a:extLst>
          </p:cNvPr>
          <p:cNvSpPr/>
          <p:nvPr/>
        </p:nvSpPr>
        <p:spPr>
          <a:xfrm>
            <a:off x="6358172" y="2736584"/>
            <a:ext cx="1871135" cy="315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Taux par type de produit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812A049-62EA-49CE-ACAB-865FA3A3FB94}"/>
              </a:ext>
            </a:extLst>
          </p:cNvPr>
          <p:cNvSpPr/>
          <p:nvPr/>
        </p:nvSpPr>
        <p:spPr>
          <a:xfrm>
            <a:off x="6358172" y="3642135"/>
            <a:ext cx="1871135" cy="315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Tranches de dépenses sur le site</a:t>
            </a: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DD041297-8F9E-476E-8120-0E62282AE0F5}"/>
              </a:ext>
            </a:extLst>
          </p:cNvPr>
          <p:cNvGrpSpPr/>
          <p:nvPr/>
        </p:nvGrpSpPr>
        <p:grpSpPr>
          <a:xfrm>
            <a:off x="1011767" y="1251567"/>
            <a:ext cx="6281973" cy="289054"/>
            <a:chOff x="1011767" y="1251567"/>
            <a:chExt cx="6281973" cy="289054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61F39C7D-1CA0-4CDA-A645-CC5FD901014F}"/>
                </a:ext>
              </a:extLst>
            </p:cNvPr>
            <p:cNvGrpSpPr/>
            <p:nvPr/>
          </p:nvGrpSpPr>
          <p:grpSpPr>
            <a:xfrm>
              <a:off x="1011767" y="1251567"/>
              <a:ext cx="6281973" cy="289054"/>
              <a:chOff x="1011767" y="1251567"/>
              <a:chExt cx="6281973" cy="289054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D2675A60-91C0-4EC3-9886-8A86CB4839C4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6057902" y="1251567"/>
                <a:ext cx="0" cy="151641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41C4248-49B5-4EE3-B548-A46624C350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1767" y="1403383"/>
                <a:ext cx="6281972" cy="1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953C55A6-0194-4730-A474-D916B54EC7C2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H="1" flipV="1">
                <a:off x="7293739" y="1399162"/>
                <a:ext cx="1" cy="136888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B1A3352-C087-43E0-9088-E4A8E15FD84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1011767" y="1403383"/>
                <a:ext cx="0" cy="137238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C9952C7E-01E9-44A8-B222-A5FFA2F94094}"/>
                </a:ext>
              </a:extLst>
            </p:cNvPr>
            <p:cNvCxnSpPr>
              <a:stCxn id="10" idx="0"/>
            </p:cNvCxnSpPr>
            <p:nvPr/>
          </p:nvCxnSpPr>
          <p:spPr>
            <a:xfrm flipH="1" flipV="1">
              <a:off x="2861732" y="1403383"/>
              <a:ext cx="1" cy="137238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FC59D87-DD14-40D9-BA91-D5D6FA7DB41F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4845003" y="1403208"/>
              <a:ext cx="1" cy="137413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861733F-266A-499D-8E76-CC471B08584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11767" y="1997819"/>
            <a:ext cx="0" cy="285927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A4A6E79-1102-4C3E-8261-4F5134A3E6BA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2861732" y="1997820"/>
            <a:ext cx="1" cy="289883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9B216171-0F72-4215-B55B-9C041A48E58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845004" y="1997820"/>
            <a:ext cx="0" cy="289031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c 115">
            <a:extLst>
              <a:ext uri="{FF2B5EF4-FFF2-40B4-BE49-F238E27FC236}">
                <a16:creationId xmlns:a16="http://schemas.microsoft.com/office/drawing/2014/main" id="{91D6AC13-823E-4D38-B581-CCA00C1D8D14}"/>
              </a:ext>
            </a:extLst>
          </p:cNvPr>
          <p:cNvSpPr/>
          <p:nvPr/>
        </p:nvSpPr>
        <p:spPr>
          <a:xfrm>
            <a:off x="5795342" y="4576253"/>
            <a:ext cx="2078657" cy="2064378"/>
          </a:xfrm>
          <a:prstGeom prst="arc">
            <a:avLst>
              <a:gd name="adj1" fmla="val 803612"/>
              <a:gd name="adj2" fmla="val 4673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3AE3D45B-2243-49B9-BF08-BE9FA87D76FE}"/>
              </a:ext>
            </a:extLst>
          </p:cNvPr>
          <p:cNvSpPr/>
          <p:nvPr/>
        </p:nvSpPr>
        <p:spPr>
          <a:xfrm>
            <a:off x="194733" y="4102937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Nbr_paiements_effectues</a:t>
            </a:r>
            <a:endParaRPr lang="fr-FR" sz="1050" dirty="0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D8ABF9E0-AFF6-4C64-9969-3E56B70E8A6F}"/>
              </a:ext>
            </a:extLst>
          </p:cNvPr>
          <p:cNvSpPr/>
          <p:nvPr/>
        </p:nvSpPr>
        <p:spPr>
          <a:xfrm>
            <a:off x="194733" y="4560139"/>
            <a:ext cx="1634066" cy="31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Nbr_produits_achetes</a:t>
            </a:r>
            <a:endParaRPr lang="fr-FR" sz="1050" dirty="0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F1EFF88-6C66-4525-8FC8-5E4F2B213EEF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7293740" y="1993249"/>
            <a:ext cx="0" cy="290935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C713E92B-040F-4A3F-833D-B29A484F5100}"/>
              </a:ext>
            </a:extLst>
          </p:cNvPr>
          <p:cNvSpPr/>
          <p:nvPr/>
        </p:nvSpPr>
        <p:spPr>
          <a:xfrm>
            <a:off x="8864392" y="3637323"/>
            <a:ext cx="2629283" cy="3050210"/>
          </a:xfrm>
          <a:prstGeom prst="roundRect">
            <a:avLst>
              <a:gd name="adj" fmla="val 562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Technique de « </a:t>
            </a:r>
            <a:r>
              <a:rPr lang="fr-FR" sz="1200" dirty="0" err="1"/>
              <a:t>bucketing</a:t>
            </a:r>
            <a:r>
              <a:rPr lang="fr-FR" sz="1200" dirty="0"/>
              <a:t>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Représente 20 features pour les tranches de dépenses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Représente 6 features pour les nombres de commandes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Chaque feature représente une tranche de 500$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Permet de classer le client dans une tranche de dépenses par rapport aux dépenses effectuées sur le site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78178EF1-7CE7-4D99-9B52-3E110A1621C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229307" y="3799891"/>
            <a:ext cx="644433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C2144269-20CF-4FDE-97CD-825E093A1908}"/>
              </a:ext>
            </a:extLst>
          </p:cNvPr>
          <p:cNvSpPr/>
          <p:nvPr/>
        </p:nvSpPr>
        <p:spPr>
          <a:xfrm>
            <a:off x="8873740" y="2744052"/>
            <a:ext cx="2629283" cy="315513"/>
          </a:xfrm>
          <a:prstGeom prst="roundRect">
            <a:avLst>
              <a:gd name="adj" fmla="val 3730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Rappel : Représente 12 variables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7215CACF-050E-48DC-853F-A3F82836E24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229307" y="2889540"/>
            <a:ext cx="644433" cy="480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E7BAB765-EEBE-43B5-8539-A6202A1FB34D}"/>
              </a:ext>
            </a:extLst>
          </p:cNvPr>
          <p:cNvSpPr/>
          <p:nvPr/>
        </p:nvSpPr>
        <p:spPr>
          <a:xfrm>
            <a:off x="8873740" y="2307852"/>
            <a:ext cx="2629283" cy="315513"/>
          </a:xfrm>
          <a:prstGeom prst="roundRect">
            <a:avLst>
              <a:gd name="adj" fmla="val 3730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Rappel : Représente 4 variables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A8F516D5-4300-45B7-8F33-CB4E36B023C0}"/>
              </a:ext>
            </a:extLst>
          </p:cNvPr>
          <p:cNvCxnSpPr>
            <a:cxnSpLocks/>
          </p:cNvCxnSpPr>
          <p:nvPr/>
        </p:nvCxnSpPr>
        <p:spPr>
          <a:xfrm flipV="1">
            <a:off x="8229307" y="2453340"/>
            <a:ext cx="644433" cy="480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866E839-90AC-4956-8B8D-D942DC5ADDE4}"/>
              </a:ext>
            </a:extLst>
          </p:cNvPr>
          <p:cNvGrpSpPr/>
          <p:nvPr/>
        </p:nvGrpSpPr>
        <p:grpSpPr>
          <a:xfrm>
            <a:off x="4571734" y="5074315"/>
            <a:ext cx="2972333" cy="1184970"/>
            <a:chOff x="6371029" y="5046326"/>
            <a:chExt cx="2972333" cy="1184970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DB2642E-ECB2-499B-A41C-592CA0C0EFA4}"/>
                </a:ext>
              </a:extLst>
            </p:cNvPr>
            <p:cNvSpPr/>
            <p:nvPr/>
          </p:nvSpPr>
          <p:spPr>
            <a:xfrm>
              <a:off x="7247770" y="5915784"/>
              <a:ext cx="2078657" cy="315512"/>
            </a:xfrm>
            <a:prstGeom prst="roundRect">
              <a:avLst>
                <a:gd name="adj" fmla="val 2301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Aucune valeur manquante</a:t>
              </a:r>
            </a:p>
          </p:txBody>
        </p:sp>
        <p:pic>
          <p:nvPicPr>
            <p:cNvPr id="101" name="Picture 4" descr="RÃ©sultat de recherche d'images pour &quot;icone attention&quot;">
              <a:extLst>
                <a:ext uri="{FF2B5EF4-FFF2-40B4-BE49-F238E27FC236}">
                  <a16:creationId xmlns:a16="http://schemas.microsoft.com/office/drawing/2014/main" id="{B6CEF523-3F9E-4755-8359-41CBABB14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46" b="90104" l="9818" r="89818">
                          <a14:foregroundMark x1="39758" y1="41082" x2="39758" y2="41082"/>
                          <a14:foregroundMark x1="49333" y1="70426" x2="49333" y2="70426"/>
                          <a14:foregroundMark x1="14909" y1="90104" x2="14909" y2="90104"/>
                          <a14:foregroundMark x1="29212" y1="8746" x2="29212" y2="87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029" y="5170340"/>
              <a:ext cx="868046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52D5AD12-B01A-4CC0-A30C-ECE04751AB48}"/>
                </a:ext>
              </a:extLst>
            </p:cNvPr>
            <p:cNvSpPr/>
            <p:nvPr/>
          </p:nvSpPr>
          <p:spPr>
            <a:xfrm>
              <a:off x="7264705" y="5046326"/>
              <a:ext cx="2078657" cy="315512"/>
            </a:xfrm>
            <a:prstGeom prst="roundRect">
              <a:avLst>
                <a:gd name="adj" fmla="val 2301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/>
                <a:t>91827 clients </a:t>
              </a:r>
              <a:r>
                <a:rPr lang="fr-FR" sz="1200" b="1" dirty="0"/>
                <a:t>(lignes)</a:t>
              </a:r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AD131A95-7E52-470F-9C9E-43F071BD3407}"/>
                </a:ext>
              </a:extLst>
            </p:cNvPr>
            <p:cNvSpPr/>
            <p:nvPr/>
          </p:nvSpPr>
          <p:spPr>
            <a:xfrm>
              <a:off x="7247771" y="5481055"/>
              <a:ext cx="2078657" cy="315512"/>
            </a:xfrm>
            <a:prstGeom prst="roundRect">
              <a:avLst>
                <a:gd name="adj" fmla="val 2301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72 features</a:t>
              </a:r>
            </a:p>
          </p:txBody>
        </p:sp>
      </p:grp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8BE5D5D-B797-42A9-8CC6-EFE749598CF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229306" y="4252291"/>
            <a:ext cx="644434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DD0D3DD-74A6-40EB-B428-79579F4346DD}"/>
              </a:ext>
            </a:extLst>
          </p:cNvPr>
          <p:cNvSpPr/>
          <p:nvPr/>
        </p:nvSpPr>
        <p:spPr>
          <a:xfrm>
            <a:off x="8873740" y="3212521"/>
            <a:ext cx="2629283" cy="315513"/>
          </a:xfrm>
          <a:prstGeom prst="roundRect">
            <a:avLst>
              <a:gd name="adj" fmla="val 3730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Rappel : Représente 5 variables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6ED024BE-5234-42D2-BD48-B766D7B34241}"/>
              </a:ext>
            </a:extLst>
          </p:cNvPr>
          <p:cNvCxnSpPr>
            <a:cxnSpLocks/>
          </p:cNvCxnSpPr>
          <p:nvPr/>
        </p:nvCxnSpPr>
        <p:spPr>
          <a:xfrm flipV="1">
            <a:off x="8229307" y="3358009"/>
            <a:ext cx="644433" cy="480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2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A55E10BA-ACDC-4319-B012-8A5693C529D1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PIPELINE DE PREPROCESSING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9D79A3-32EC-43AB-8EC5-30EB966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B74C9FA9-F8D0-45A8-A305-981749FBD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626625"/>
              </p:ext>
            </p:extLst>
          </p:nvPr>
        </p:nvGraphicFramePr>
        <p:xfrm>
          <a:off x="2978335" y="2095777"/>
          <a:ext cx="6414043" cy="3325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Bulle narrative : rectangle à coins arrondis 21">
            <a:extLst>
              <a:ext uri="{FF2B5EF4-FFF2-40B4-BE49-F238E27FC236}">
                <a16:creationId xmlns:a16="http://schemas.microsoft.com/office/drawing/2014/main" id="{8DD9C00A-2361-46FB-839A-FD0502613D06}"/>
              </a:ext>
            </a:extLst>
          </p:cNvPr>
          <p:cNvSpPr/>
          <p:nvPr/>
        </p:nvSpPr>
        <p:spPr>
          <a:xfrm>
            <a:off x="1484310" y="973668"/>
            <a:ext cx="2914284" cy="1491866"/>
          </a:xfrm>
          <a:prstGeom prst="wedgeRoundRectCallout">
            <a:avLst>
              <a:gd name="adj1" fmla="val 41961"/>
              <a:gd name="adj2" fmla="val 11198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Sélection d’un échantillon aléatoire de 2000 individus afin d’optimiser les temps de traitement.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Cette étape est supprimée une fois que toute la phase d’étude est achevée et que le choix du meilleur modèle est fait.</a:t>
            </a:r>
          </a:p>
        </p:txBody>
      </p:sp>
      <p:sp>
        <p:nvSpPr>
          <p:cNvPr id="23" name="Bulle narrative : rectangle à coins arrondis 22">
            <a:extLst>
              <a:ext uri="{FF2B5EF4-FFF2-40B4-BE49-F238E27FC236}">
                <a16:creationId xmlns:a16="http://schemas.microsoft.com/office/drawing/2014/main" id="{7D1BF4FA-4EC1-43C8-8057-22273DFB9DD8}"/>
              </a:ext>
            </a:extLst>
          </p:cNvPr>
          <p:cNvSpPr/>
          <p:nvPr/>
        </p:nvSpPr>
        <p:spPr>
          <a:xfrm>
            <a:off x="4190953" y="5016354"/>
            <a:ext cx="2429932" cy="1584199"/>
          </a:xfrm>
          <a:prstGeom prst="wedgeRoundRectCallout">
            <a:avLst>
              <a:gd name="adj1" fmla="val 39376"/>
              <a:gd name="adj2" fmla="val -10504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Normalisation quantile des variable.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Cette méthode s’avère la plus efficace car elle a comme avantage de « gommer » les outliers.</a:t>
            </a:r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8BB55D0F-FE9A-491F-A4A3-8524CAE6A4C4}"/>
              </a:ext>
            </a:extLst>
          </p:cNvPr>
          <p:cNvSpPr/>
          <p:nvPr/>
        </p:nvSpPr>
        <p:spPr>
          <a:xfrm>
            <a:off x="8078137" y="1583267"/>
            <a:ext cx="2057398" cy="883005"/>
          </a:xfrm>
          <a:prstGeom prst="wedgeRoundRectCallout">
            <a:avLst>
              <a:gd name="adj1" fmla="val -45112"/>
              <a:gd name="adj2" fmla="val 15350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Réalisation d’une ACP afin de simplifier les modèles.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2B4611-D289-4348-99B2-982BF199D3A0}"/>
              </a:ext>
            </a:extLst>
          </p:cNvPr>
          <p:cNvSpPr txBox="1"/>
          <p:nvPr/>
        </p:nvSpPr>
        <p:spPr>
          <a:xfrm>
            <a:off x="2341196" y="2982316"/>
            <a:ext cx="442674" cy="15520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fr-FR" sz="1400" b="1" dirty="0"/>
              <a:t>Dataset initial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D836B75-BDB1-4570-890C-9E1EF10A726F}"/>
              </a:ext>
            </a:extLst>
          </p:cNvPr>
          <p:cNvSpPr txBox="1"/>
          <p:nvPr/>
        </p:nvSpPr>
        <p:spPr>
          <a:xfrm>
            <a:off x="9586843" y="2982316"/>
            <a:ext cx="442674" cy="15520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r>
              <a:rPr lang="fr-FR" sz="1400" b="1" dirty="0"/>
              <a:t>Dataset préparé</a:t>
            </a:r>
          </a:p>
        </p:txBody>
      </p:sp>
    </p:spTree>
    <p:extLst>
      <p:ext uri="{BB962C8B-B14F-4D97-AF65-F5344CB8AC3E}">
        <p14:creationId xmlns:p14="http://schemas.microsoft.com/office/powerpoint/2010/main" val="18976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IV – MODELISATION &amp; ANALYSE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159A82-5D65-4238-9F30-576969E3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72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D0400A71-0B36-4401-BEB4-823532A0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ETAPES DE CONSTRUCTION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54363D-1765-42AA-A1BA-D88A11ACDE8B}"/>
              </a:ext>
            </a:extLst>
          </p:cNvPr>
          <p:cNvGrpSpPr/>
          <p:nvPr/>
        </p:nvGrpSpPr>
        <p:grpSpPr>
          <a:xfrm>
            <a:off x="261457" y="905932"/>
            <a:ext cx="3694507" cy="5681133"/>
            <a:chOff x="685212" y="922867"/>
            <a:chExt cx="3694507" cy="568113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73E90D7-2AB6-4558-897C-3A5AC6B39826}"/>
                </a:ext>
              </a:extLst>
            </p:cNvPr>
            <p:cNvSpPr/>
            <p:nvPr/>
          </p:nvSpPr>
          <p:spPr>
            <a:xfrm>
              <a:off x="685212" y="922867"/>
              <a:ext cx="3694507" cy="5681133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5769B169-BE13-4B76-8E8D-F9FAF5C961C1}"/>
                </a:ext>
              </a:extLst>
            </p:cNvPr>
            <p:cNvSpPr/>
            <p:nvPr/>
          </p:nvSpPr>
          <p:spPr>
            <a:xfrm>
              <a:off x="935362" y="999210"/>
              <a:ext cx="3188231" cy="79892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Etape 1</a:t>
              </a:r>
            </a:p>
            <a:p>
              <a:pPr algn="ctr"/>
              <a:r>
                <a:rPr lang="fr-FR" sz="1200" dirty="0" err="1"/>
                <a:t>Grid</a:t>
              </a:r>
              <a:r>
                <a:rPr lang="fr-FR" sz="1200" dirty="0"/>
                <a:t> </a:t>
              </a:r>
              <a:r>
                <a:rPr lang="fr-FR" sz="1200" dirty="0" err="1"/>
                <a:t>Search</a:t>
              </a:r>
              <a:r>
                <a:rPr lang="fr-FR" sz="1200" dirty="0"/>
                <a:t> afin de trouver les meilleurs hyperparamètres des modèles sur un échantillon de N individus</a:t>
              </a:r>
              <a:endParaRPr lang="fr-FR" sz="1200" b="1" u="sng" dirty="0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1B0AA316-85BE-4B7A-A269-799F4E23719B}"/>
                </a:ext>
              </a:extLst>
            </p:cNvPr>
            <p:cNvGrpSpPr/>
            <p:nvPr/>
          </p:nvGrpSpPr>
          <p:grpSpPr>
            <a:xfrm>
              <a:off x="1083469" y="1920621"/>
              <a:ext cx="2908696" cy="4572076"/>
              <a:chOff x="1484310" y="1923662"/>
              <a:chExt cx="2908696" cy="4572076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22D19DBD-7545-4E5A-8DE6-14D61BFA9062}"/>
                  </a:ext>
                </a:extLst>
              </p:cNvPr>
              <p:cNvGrpSpPr/>
              <p:nvPr/>
            </p:nvGrpSpPr>
            <p:grpSpPr>
              <a:xfrm>
                <a:off x="1484310" y="1923662"/>
                <a:ext cx="2908696" cy="4572076"/>
                <a:chOff x="1484310" y="1923662"/>
                <a:chExt cx="2908696" cy="4572076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C0678C35-F749-41DD-AFDD-FFD89CA3BD0C}"/>
                    </a:ext>
                  </a:extLst>
                </p:cNvPr>
                <p:cNvGrpSpPr/>
                <p:nvPr/>
              </p:nvGrpSpPr>
              <p:grpSpPr>
                <a:xfrm>
                  <a:off x="1484310" y="1923662"/>
                  <a:ext cx="2908696" cy="3359541"/>
                  <a:chOff x="1484310" y="1923662"/>
                  <a:chExt cx="2908696" cy="3359541"/>
                </a:xfrm>
              </p:grpSpPr>
              <p:sp>
                <p:nvSpPr>
                  <p:cNvPr id="3" name="Rectangle : coins arrondis 2">
                    <a:extLst>
                      <a:ext uri="{FF2B5EF4-FFF2-40B4-BE49-F238E27FC236}">
                        <a16:creationId xmlns:a16="http://schemas.microsoft.com/office/drawing/2014/main" id="{65ABBB0A-1F20-4E2E-9CB4-D602411DFB20}"/>
                      </a:ext>
                    </a:extLst>
                  </p:cNvPr>
                  <p:cNvSpPr/>
                  <p:nvPr/>
                </p:nvSpPr>
                <p:spPr>
                  <a:xfrm>
                    <a:off x="2932506" y="2700738"/>
                    <a:ext cx="1157023" cy="285622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Preprocessing</a:t>
                    </a:r>
                  </a:p>
                </p:txBody>
              </p:sp>
              <p:sp>
                <p:nvSpPr>
                  <p:cNvPr id="41" name="Rectangle : coins arrondis 40">
                    <a:extLst>
                      <a:ext uri="{FF2B5EF4-FFF2-40B4-BE49-F238E27FC236}">
                        <a16:creationId xmlns:a16="http://schemas.microsoft.com/office/drawing/2014/main" id="{99C7177D-4756-4D72-8212-311818CDD76E}"/>
                      </a:ext>
                    </a:extLst>
                  </p:cNvPr>
                  <p:cNvSpPr/>
                  <p:nvPr/>
                </p:nvSpPr>
                <p:spPr>
                  <a:xfrm>
                    <a:off x="2629027" y="3313320"/>
                    <a:ext cx="1763979" cy="34514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Entrainement modèles</a:t>
                    </a:r>
                  </a:p>
                </p:txBody>
              </p:sp>
              <p:sp>
                <p:nvSpPr>
                  <p:cNvPr id="7" name="Flèche : demi-tour 6">
                    <a:extLst>
                      <a:ext uri="{FF2B5EF4-FFF2-40B4-BE49-F238E27FC236}">
                        <a16:creationId xmlns:a16="http://schemas.microsoft.com/office/drawing/2014/main" id="{B7173844-2ED7-4805-88D1-F823B8CB8BA0}"/>
                      </a:ext>
                    </a:extLst>
                  </p:cNvPr>
                  <p:cNvSpPr/>
                  <p:nvPr/>
                </p:nvSpPr>
                <p:spPr>
                  <a:xfrm>
                    <a:off x="1910551" y="1923662"/>
                    <a:ext cx="1763979" cy="2055026"/>
                  </a:xfrm>
                  <a:prstGeom prst="uturnArrow">
                    <a:avLst>
                      <a:gd name="adj1" fmla="val 6613"/>
                      <a:gd name="adj2" fmla="val 9438"/>
                      <a:gd name="adj3" fmla="val 11532"/>
                      <a:gd name="adj4" fmla="val 42181"/>
                      <a:gd name="adj5" fmla="val 37541"/>
                    </a:avLst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Rectangle : coins arrondis 7">
                    <a:extLst>
                      <a:ext uri="{FF2B5EF4-FFF2-40B4-BE49-F238E27FC236}">
                        <a16:creationId xmlns:a16="http://schemas.microsoft.com/office/drawing/2014/main" id="{087D8FBA-01CF-40D4-97AE-3005FB7046E2}"/>
                      </a:ext>
                    </a:extLst>
                  </p:cNvPr>
                  <p:cNvSpPr/>
                  <p:nvPr/>
                </p:nvSpPr>
                <p:spPr>
                  <a:xfrm>
                    <a:off x="1484310" y="3980048"/>
                    <a:ext cx="1052778" cy="642884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Boucle sur chaque itération</a:t>
                    </a:r>
                  </a:p>
                </p:txBody>
              </p:sp>
              <p:sp>
                <p:nvSpPr>
                  <p:cNvPr id="9" name="Flèche : bas 8">
                    <a:extLst>
                      <a:ext uri="{FF2B5EF4-FFF2-40B4-BE49-F238E27FC236}">
                        <a16:creationId xmlns:a16="http://schemas.microsoft.com/office/drawing/2014/main" id="{9A9095D8-CE1C-49D3-B9CA-3AF90D3ACFF0}"/>
                      </a:ext>
                    </a:extLst>
                  </p:cNvPr>
                  <p:cNvSpPr/>
                  <p:nvPr/>
                </p:nvSpPr>
                <p:spPr>
                  <a:xfrm>
                    <a:off x="3390365" y="2986360"/>
                    <a:ext cx="241301" cy="326960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 : coins arrondis 48">
                    <a:extLst>
                      <a:ext uri="{FF2B5EF4-FFF2-40B4-BE49-F238E27FC236}">
                        <a16:creationId xmlns:a16="http://schemas.microsoft.com/office/drawing/2014/main" id="{2C8F3650-E454-4B87-AB97-09E403B4C253}"/>
                      </a:ext>
                    </a:extLst>
                  </p:cNvPr>
                  <p:cNvSpPr/>
                  <p:nvPr/>
                </p:nvSpPr>
                <p:spPr>
                  <a:xfrm>
                    <a:off x="2629027" y="3985426"/>
                    <a:ext cx="1763979" cy="345146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Enregistrement itérations et scores</a:t>
                    </a:r>
                  </a:p>
                </p:txBody>
              </p:sp>
              <p:sp>
                <p:nvSpPr>
                  <p:cNvPr id="50" name="Flèche : bas 49">
                    <a:extLst>
                      <a:ext uri="{FF2B5EF4-FFF2-40B4-BE49-F238E27FC236}">
                        <a16:creationId xmlns:a16="http://schemas.microsoft.com/office/drawing/2014/main" id="{14CD205B-2DD7-45E4-905A-ED28480DAA5F}"/>
                      </a:ext>
                    </a:extLst>
                  </p:cNvPr>
                  <p:cNvSpPr/>
                  <p:nvPr/>
                </p:nvSpPr>
                <p:spPr>
                  <a:xfrm>
                    <a:off x="3390365" y="3664429"/>
                    <a:ext cx="241301" cy="326960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" name="Flèche : demi-tour 50">
                    <a:extLst>
                      <a:ext uri="{FF2B5EF4-FFF2-40B4-BE49-F238E27FC236}">
                        <a16:creationId xmlns:a16="http://schemas.microsoft.com/office/drawing/2014/main" id="{0393EE58-9598-48ED-805F-F3AF7F6FEA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797839" y="4337310"/>
                    <a:ext cx="1763979" cy="945893"/>
                  </a:xfrm>
                  <a:prstGeom prst="uturnArrow">
                    <a:avLst>
                      <a:gd name="adj1" fmla="val 12373"/>
                      <a:gd name="adj2" fmla="val 17469"/>
                      <a:gd name="adj3" fmla="val 22227"/>
                      <a:gd name="adj4" fmla="val 42181"/>
                      <a:gd name="adj5" fmla="val 67753"/>
                    </a:avLst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Rectangle : coins arrondis 12">
                  <a:extLst>
                    <a:ext uri="{FF2B5EF4-FFF2-40B4-BE49-F238E27FC236}">
                      <a16:creationId xmlns:a16="http://schemas.microsoft.com/office/drawing/2014/main" id="{02E0EB35-A3F5-4236-B839-1B9F5A971542}"/>
                    </a:ext>
                  </a:extLst>
                </p:cNvPr>
                <p:cNvSpPr/>
                <p:nvPr/>
              </p:nvSpPr>
              <p:spPr>
                <a:xfrm>
                  <a:off x="1649469" y="6025420"/>
                  <a:ext cx="2624667" cy="470318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Méthode de </a:t>
                  </a:r>
                  <a:r>
                    <a:rPr lang="fr-FR" sz="1200" dirty="0" err="1"/>
                    <a:t>scoring</a:t>
                  </a:r>
                  <a:r>
                    <a:rPr lang="fr-FR" sz="1200" dirty="0"/>
                    <a:t> choisie : </a:t>
                  </a:r>
                  <a:r>
                    <a:rPr lang="fr-FR" sz="1200" b="1" dirty="0"/>
                    <a:t>Le coefficient de silhouette</a:t>
                  </a:r>
                </a:p>
              </p:txBody>
            </p:sp>
          </p:grpSp>
          <p:sp>
            <p:nvSpPr>
              <p:cNvPr id="15" name="Flèche : bas 14">
                <a:extLst>
                  <a:ext uri="{FF2B5EF4-FFF2-40B4-BE49-F238E27FC236}">
                    <a16:creationId xmlns:a16="http://schemas.microsoft.com/office/drawing/2014/main" id="{F5BE6F9B-44D5-4C13-9EF0-8B0EEBF36224}"/>
                  </a:ext>
                </a:extLst>
              </p:cNvPr>
              <p:cNvSpPr/>
              <p:nvPr/>
            </p:nvSpPr>
            <p:spPr>
              <a:xfrm>
                <a:off x="2873239" y="5427132"/>
                <a:ext cx="394894" cy="5411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1E9CDB2-2C80-4291-AF4C-F3B4B861AE44}"/>
              </a:ext>
            </a:extLst>
          </p:cNvPr>
          <p:cNvGrpSpPr/>
          <p:nvPr/>
        </p:nvGrpSpPr>
        <p:grpSpPr>
          <a:xfrm>
            <a:off x="4198386" y="905931"/>
            <a:ext cx="3694507" cy="5681133"/>
            <a:chOff x="4988270" y="905933"/>
            <a:chExt cx="3694507" cy="5681133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7364733F-082A-424F-97B7-ACEA186BC23F}"/>
                </a:ext>
              </a:extLst>
            </p:cNvPr>
            <p:cNvGrpSpPr/>
            <p:nvPr/>
          </p:nvGrpSpPr>
          <p:grpSpPr>
            <a:xfrm>
              <a:off x="4988270" y="905933"/>
              <a:ext cx="3694507" cy="5681133"/>
              <a:chOff x="4376204" y="922867"/>
              <a:chExt cx="3694507" cy="5681133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B195C43-3AAB-4B8D-B9AC-7C49EE03D186}"/>
                  </a:ext>
                </a:extLst>
              </p:cNvPr>
              <p:cNvSpPr/>
              <p:nvPr/>
            </p:nvSpPr>
            <p:spPr>
              <a:xfrm>
                <a:off x="4376204" y="922867"/>
                <a:ext cx="3694507" cy="5681133"/>
              </a:xfrm>
              <a:prstGeom prst="roundRect">
                <a:avLst>
                  <a:gd name="adj" fmla="val 8875"/>
                </a:avLst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20316843-2E93-4D82-9F3E-17FB4C7D6E5D}"/>
                  </a:ext>
                </a:extLst>
              </p:cNvPr>
              <p:cNvSpPr/>
              <p:nvPr/>
            </p:nvSpPr>
            <p:spPr>
              <a:xfrm>
                <a:off x="4638178" y="992094"/>
                <a:ext cx="3170558" cy="8482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/>
                  <a:t>Etape 2</a:t>
                </a:r>
              </a:p>
              <a:p>
                <a:pPr algn="ctr"/>
                <a:r>
                  <a:rPr lang="fr-FR" sz="1200" dirty="0"/>
                  <a:t>Essai de chaque modèle avec la meilleure itération pour chacun d’eux sur un échantillon de N individus</a:t>
                </a:r>
              </a:p>
            </p:txBody>
          </p:sp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350628B8-6E3C-4291-B4AF-51A0F0DBA5B1}"/>
                  </a:ext>
                </a:extLst>
              </p:cNvPr>
              <p:cNvGrpSpPr/>
              <p:nvPr/>
            </p:nvGrpSpPr>
            <p:grpSpPr>
              <a:xfrm>
                <a:off x="5290071" y="2158947"/>
                <a:ext cx="1763979" cy="1880234"/>
                <a:chOff x="2025236" y="2167365"/>
                <a:chExt cx="1763979" cy="1880234"/>
              </a:xfrm>
            </p:grpSpPr>
            <p:sp>
              <p:nvSpPr>
                <p:cNvPr id="59" name="Rectangle : coins arrondis 58">
                  <a:extLst>
                    <a:ext uri="{FF2B5EF4-FFF2-40B4-BE49-F238E27FC236}">
                      <a16:creationId xmlns:a16="http://schemas.microsoft.com/office/drawing/2014/main" id="{87372508-7D23-4D0D-A523-2C047D21C208}"/>
                    </a:ext>
                  </a:extLst>
                </p:cNvPr>
                <p:cNvSpPr/>
                <p:nvPr/>
              </p:nvSpPr>
              <p:spPr>
                <a:xfrm>
                  <a:off x="2025236" y="2167365"/>
                  <a:ext cx="1763979" cy="34514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Entrainement modèle</a:t>
                  </a:r>
                </a:p>
              </p:txBody>
            </p:sp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DA3B58F8-8900-4054-8EFF-74EBC4FADA68}"/>
                    </a:ext>
                  </a:extLst>
                </p:cNvPr>
                <p:cNvSpPr/>
                <p:nvPr/>
              </p:nvSpPr>
              <p:spPr>
                <a:xfrm>
                  <a:off x="2025236" y="3702453"/>
                  <a:ext cx="1763979" cy="345146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TSNE</a:t>
                  </a:r>
                </a:p>
              </p:txBody>
            </p:sp>
            <p:sp>
              <p:nvSpPr>
                <p:cNvPr id="64" name="Flèche : bas 63">
                  <a:extLst>
                    <a:ext uri="{FF2B5EF4-FFF2-40B4-BE49-F238E27FC236}">
                      <a16:creationId xmlns:a16="http://schemas.microsoft.com/office/drawing/2014/main" id="{7736A9D2-7FEB-4DE5-A321-29EE55A8CA5D}"/>
                    </a:ext>
                  </a:extLst>
                </p:cNvPr>
                <p:cNvSpPr/>
                <p:nvPr/>
              </p:nvSpPr>
              <p:spPr>
                <a:xfrm>
                  <a:off x="2786574" y="2512511"/>
                  <a:ext cx="241301" cy="415919"/>
                </a:xfrm>
                <a:prstGeom prst="downArrow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806B45D8-79FA-4E17-AA9A-5EA24E521BB2}"/>
                </a:ext>
              </a:extLst>
            </p:cNvPr>
            <p:cNvSpPr/>
            <p:nvPr/>
          </p:nvSpPr>
          <p:spPr>
            <a:xfrm>
              <a:off x="5902137" y="2911545"/>
              <a:ext cx="1763979" cy="3451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Homogénéité clusters</a:t>
              </a:r>
            </a:p>
          </p:txBody>
        </p:sp>
        <p:sp>
          <p:nvSpPr>
            <p:cNvPr id="44" name="Flèche : bas 43">
              <a:extLst>
                <a:ext uri="{FF2B5EF4-FFF2-40B4-BE49-F238E27FC236}">
                  <a16:creationId xmlns:a16="http://schemas.microsoft.com/office/drawing/2014/main" id="{26AB2FC9-0520-4618-8328-922CB45EE789}"/>
                </a:ext>
              </a:extLst>
            </p:cNvPr>
            <p:cNvSpPr/>
            <p:nvPr/>
          </p:nvSpPr>
          <p:spPr>
            <a:xfrm>
              <a:off x="6663475" y="3256691"/>
              <a:ext cx="241301" cy="415919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1677152F-D0D1-4574-A297-F18D97AFEAD9}"/>
                </a:ext>
              </a:extLst>
            </p:cNvPr>
            <p:cNvSpPr/>
            <p:nvPr/>
          </p:nvSpPr>
          <p:spPr>
            <a:xfrm>
              <a:off x="5902135" y="4445475"/>
              <a:ext cx="1763979" cy="3451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Définition segmentation</a:t>
              </a:r>
            </a:p>
          </p:txBody>
        </p:sp>
        <p:sp>
          <p:nvSpPr>
            <p:cNvPr id="46" name="Flèche : bas 45">
              <a:extLst>
                <a:ext uri="{FF2B5EF4-FFF2-40B4-BE49-F238E27FC236}">
                  <a16:creationId xmlns:a16="http://schemas.microsoft.com/office/drawing/2014/main" id="{9D1664D2-1467-4733-B090-6C50D373A6E6}"/>
                </a:ext>
              </a:extLst>
            </p:cNvPr>
            <p:cNvSpPr/>
            <p:nvPr/>
          </p:nvSpPr>
          <p:spPr>
            <a:xfrm>
              <a:off x="6663475" y="4017756"/>
              <a:ext cx="241301" cy="415919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E3D5047-65BF-4111-AE8C-DBFDF00C945A}"/>
              </a:ext>
            </a:extLst>
          </p:cNvPr>
          <p:cNvSpPr/>
          <p:nvPr/>
        </p:nvSpPr>
        <p:spPr>
          <a:xfrm>
            <a:off x="3168356" y="5150630"/>
            <a:ext cx="1814062" cy="6218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</a:rPr>
              <a:t>Analyses résultats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Choix de la meilleure itération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D2DB08D-C313-4728-8881-427B81AC9E12}"/>
              </a:ext>
            </a:extLst>
          </p:cNvPr>
          <p:cNvGrpSpPr/>
          <p:nvPr/>
        </p:nvGrpSpPr>
        <p:grpSpPr>
          <a:xfrm>
            <a:off x="8138891" y="905931"/>
            <a:ext cx="3694507" cy="5681133"/>
            <a:chOff x="4988270" y="905933"/>
            <a:chExt cx="3694507" cy="5681133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CD19D2D6-5AAE-4251-A3A0-558DB8348F9C}"/>
                </a:ext>
              </a:extLst>
            </p:cNvPr>
            <p:cNvGrpSpPr/>
            <p:nvPr/>
          </p:nvGrpSpPr>
          <p:grpSpPr>
            <a:xfrm>
              <a:off x="4988270" y="905933"/>
              <a:ext cx="3694507" cy="5681133"/>
              <a:chOff x="4376204" y="922867"/>
              <a:chExt cx="3694507" cy="5681133"/>
            </a:xfrm>
          </p:grpSpPr>
          <p:sp>
            <p:nvSpPr>
              <p:cNvPr id="73" name="Rectangle : coins arrondis 72">
                <a:extLst>
                  <a:ext uri="{FF2B5EF4-FFF2-40B4-BE49-F238E27FC236}">
                    <a16:creationId xmlns:a16="http://schemas.microsoft.com/office/drawing/2014/main" id="{E87544EF-5253-4E3D-8489-DD2710398F97}"/>
                  </a:ext>
                </a:extLst>
              </p:cNvPr>
              <p:cNvSpPr/>
              <p:nvPr/>
            </p:nvSpPr>
            <p:spPr>
              <a:xfrm>
                <a:off x="4376204" y="922867"/>
                <a:ext cx="3694507" cy="5681133"/>
              </a:xfrm>
              <a:prstGeom prst="roundRect">
                <a:avLst>
                  <a:gd name="adj" fmla="val 8875"/>
                </a:avLst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 : coins arrondis 73">
                <a:extLst>
                  <a:ext uri="{FF2B5EF4-FFF2-40B4-BE49-F238E27FC236}">
                    <a16:creationId xmlns:a16="http://schemas.microsoft.com/office/drawing/2014/main" id="{DC6DE31A-1FE2-4F09-BCE9-D136C51A2C6A}"/>
                  </a:ext>
                </a:extLst>
              </p:cNvPr>
              <p:cNvSpPr/>
              <p:nvPr/>
            </p:nvSpPr>
            <p:spPr>
              <a:xfrm>
                <a:off x="4638178" y="992094"/>
                <a:ext cx="3170558" cy="8482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/>
                  <a:t>Etape 3</a:t>
                </a:r>
              </a:p>
              <a:p>
                <a:pPr algn="ctr"/>
                <a:r>
                  <a:rPr lang="fr-FR" sz="1200" dirty="0"/>
                  <a:t>Etape 1 + Etape 2 du meilleur modèle sur la population totale d’individus</a:t>
                </a:r>
              </a:p>
            </p:txBody>
          </p: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AC79C618-BA28-49DB-AE17-3818F866E61E}"/>
                  </a:ext>
                </a:extLst>
              </p:cNvPr>
              <p:cNvGrpSpPr/>
              <p:nvPr/>
            </p:nvGrpSpPr>
            <p:grpSpPr>
              <a:xfrm>
                <a:off x="5341467" y="2153652"/>
                <a:ext cx="1763979" cy="1880234"/>
                <a:chOff x="2076632" y="2162070"/>
                <a:chExt cx="1763979" cy="1880234"/>
              </a:xfrm>
            </p:grpSpPr>
            <p:sp>
              <p:nvSpPr>
                <p:cNvPr id="76" name="Rectangle : coins arrondis 75">
                  <a:extLst>
                    <a:ext uri="{FF2B5EF4-FFF2-40B4-BE49-F238E27FC236}">
                      <a16:creationId xmlns:a16="http://schemas.microsoft.com/office/drawing/2014/main" id="{8F2281ED-E36E-4A68-8168-A76B0FE486B9}"/>
                    </a:ext>
                  </a:extLst>
                </p:cNvPr>
                <p:cNvSpPr/>
                <p:nvPr/>
              </p:nvSpPr>
              <p:spPr>
                <a:xfrm>
                  <a:off x="2076632" y="2162070"/>
                  <a:ext cx="1763979" cy="34514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Entrainement modèle</a:t>
                  </a:r>
                </a:p>
              </p:txBody>
            </p:sp>
            <p:sp>
              <p:nvSpPr>
                <p:cNvPr id="77" name="Rectangle : coins arrondis 76">
                  <a:extLst>
                    <a:ext uri="{FF2B5EF4-FFF2-40B4-BE49-F238E27FC236}">
                      <a16:creationId xmlns:a16="http://schemas.microsoft.com/office/drawing/2014/main" id="{B7FD58BB-C3D2-45A8-99F4-1476F4438B28}"/>
                    </a:ext>
                  </a:extLst>
                </p:cNvPr>
                <p:cNvSpPr/>
                <p:nvPr/>
              </p:nvSpPr>
              <p:spPr>
                <a:xfrm>
                  <a:off x="2076632" y="3697158"/>
                  <a:ext cx="1763979" cy="345146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TSNE</a:t>
                  </a:r>
                </a:p>
              </p:txBody>
            </p:sp>
            <p:sp>
              <p:nvSpPr>
                <p:cNvPr id="78" name="Flèche : bas 77">
                  <a:extLst>
                    <a:ext uri="{FF2B5EF4-FFF2-40B4-BE49-F238E27FC236}">
                      <a16:creationId xmlns:a16="http://schemas.microsoft.com/office/drawing/2014/main" id="{C6A0A368-97C6-4ED5-89FB-63899A25B57F}"/>
                    </a:ext>
                  </a:extLst>
                </p:cNvPr>
                <p:cNvSpPr/>
                <p:nvPr/>
              </p:nvSpPr>
              <p:spPr>
                <a:xfrm>
                  <a:off x="2837970" y="2507216"/>
                  <a:ext cx="241301" cy="415919"/>
                </a:xfrm>
                <a:prstGeom prst="downArrow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F022BA03-E4D1-43A5-93C4-547E49746366}"/>
                </a:ext>
              </a:extLst>
            </p:cNvPr>
            <p:cNvSpPr/>
            <p:nvPr/>
          </p:nvSpPr>
          <p:spPr>
            <a:xfrm>
              <a:off x="5953533" y="2906250"/>
              <a:ext cx="1763979" cy="3451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Homogénéité clusters</a:t>
              </a:r>
            </a:p>
          </p:txBody>
        </p:sp>
        <p:sp>
          <p:nvSpPr>
            <p:cNvPr id="70" name="Flèche : bas 69">
              <a:extLst>
                <a:ext uri="{FF2B5EF4-FFF2-40B4-BE49-F238E27FC236}">
                  <a16:creationId xmlns:a16="http://schemas.microsoft.com/office/drawing/2014/main" id="{B06C5268-CB75-4FE5-B32D-4AAEAC01DBA7}"/>
                </a:ext>
              </a:extLst>
            </p:cNvPr>
            <p:cNvSpPr/>
            <p:nvPr/>
          </p:nvSpPr>
          <p:spPr>
            <a:xfrm>
              <a:off x="6714871" y="3251396"/>
              <a:ext cx="241301" cy="415919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 : coins arrondis 70">
              <a:extLst>
                <a:ext uri="{FF2B5EF4-FFF2-40B4-BE49-F238E27FC236}">
                  <a16:creationId xmlns:a16="http://schemas.microsoft.com/office/drawing/2014/main" id="{C4895061-0CA0-42CB-A552-4D9CA0335499}"/>
                </a:ext>
              </a:extLst>
            </p:cNvPr>
            <p:cNvSpPr/>
            <p:nvPr/>
          </p:nvSpPr>
          <p:spPr>
            <a:xfrm>
              <a:off x="5953531" y="4440180"/>
              <a:ext cx="1763979" cy="3451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Définition segmentation</a:t>
              </a:r>
            </a:p>
          </p:txBody>
        </p:sp>
        <p:sp>
          <p:nvSpPr>
            <p:cNvPr id="72" name="Flèche : bas 71">
              <a:extLst>
                <a:ext uri="{FF2B5EF4-FFF2-40B4-BE49-F238E27FC236}">
                  <a16:creationId xmlns:a16="http://schemas.microsoft.com/office/drawing/2014/main" id="{623C1B57-DA13-40E6-8BC2-CCDBBF95070C}"/>
                </a:ext>
              </a:extLst>
            </p:cNvPr>
            <p:cNvSpPr/>
            <p:nvPr/>
          </p:nvSpPr>
          <p:spPr>
            <a:xfrm>
              <a:off x="6714871" y="4012461"/>
              <a:ext cx="241301" cy="415919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49F14B8F-3385-4746-8395-2705419CE7D0}"/>
              </a:ext>
            </a:extLst>
          </p:cNvPr>
          <p:cNvSpPr/>
          <p:nvPr/>
        </p:nvSpPr>
        <p:spPr>
          <a:xfrm>
            <a:off x="7074523" y="4912384"/>
            <a:ext cx="1882739" cy="141849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</a:rPr>
              <a:t>Analyses résultats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Choix du meilleur modèle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Homogénéité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Facilité pour définir les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Temps de traitement</a:t>
            </a:r>
          </a:p>
        </p:txBody>
      </p:sp>
    </p:spTree>
    <p:extLst>
      <p:ext uri="{BB962C8B-B14F-4D97-AF65-F5344CB8AC3E}">
        <p14:creationId xmlns:p14="http://schemas.microsoft.com/office/powerpoint/2010/main" val="21424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084340-0066-49C2-AA14-5413A11B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16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ABE5A8BE-2264-45A0-A3CE-16462456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ANALYSE ETAPE 1 + 2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1F99366-3EB2-4853-8064-AA04E132CA14}"/>
              </a:ext>
            </a:extLst>
          </p:cNvPr>
          <p:cNvGrpSpPr/>
          <p:nvPr/>
        </p:nvGrpSpPr>
        <p:grpSpPr>
          <a:xfrm>
            <a:off x="112167" y="1063690"/>
            <a:ext cx="3694507" cy="5681133"/>
            <a:chOff x="112167" y="1063690"/>
            <a:chExt cx="3694507" cy="568113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7807A98-1496-4FEB-9696-3C8A0AEAC1F5}"/>
                </a:ext>
              </a:extLst>
            </p:cNvPr>
            <p:cNvGrpSpPr/>
            <p:nvPr/>
          </p:nvGrpSpPr>
          <p:grpSpPr>
            <a:xfrm>
              <a:off x="112167" y="1063690"/>
              <a:ext cx="3694507" cy="5681133"/>
              <a:chOff x="685212" y="922867"/>
              <a:chExt cx="3694507" cy="5681133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29277319-6F1E-476C-9B74-FCFF7BE3D507}"/>
                  </a:ext>
                </a:extLst>
              </p:cNvPr>
              <p:cNvSpPr/>
              <p:nvPr/>
            </p:nvSpPr>
            <p:spPr>
              <a:xfrm>
                <a:off x="685212" y="922867"/>
                <a:ext cx="3694507" cy="5681133"/>
              </a:xfrm>
              <a:prstGeom prst="roundRect">
                <a:avLst>
                  <a:gd name="adj" fmla="val 8875"/>
                </a:avLst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8E072CE-1D69-41AD-BCCA-BEF51CB1E33D}"/>
                  </a:ext>
                </a:extLst>
              </p:cNvPr>
              <p:cNvSpPr/>
              <p:nvPr/>
            </p:nvSpPr>
            <p:spPr>
              <a:xfrm>
                <a:off x="935362" y="999211"/>
                <a:ext cx="3188231" cy="5208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Résultat ACP</a:t>
                </a:r>
              </a:p>
            </p:txBody>
          </p: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B03CC02F-D21D-4D6E-BB9A-DCCEDFFFD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385" y="3002652"/>
              <a:ext cx="2992093" cy="2958474"/>
            </a:xfrm>
            <a:prstGeom prst="rect">
              <a:avLst/>
            </a:prstGeom>
          </p:spPr>
        </p:pic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3A22E11B-6AFB-4C1A-9D3B-3F25CCF6EC9F}"/>
                </a:ext>
              </a:extLst>
            </p:cNvPr>
            <p:cNvSpPr/>
            <p:nvPr/>
          </p:nvSpPr>
          <p:spPr>
            <a:xfrm>
              <a:off x="362315" y="1981199"/>
              <a:ext cx="3188231" cy="52081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99% d’informations conservées</a:t>
              </a:r>
            </a:p>
            <a:p>
              <a:pPr algn="ctr"/>
              <a:r>
                <a:rPr lang="fr-FR" sz="1200" dirty="0"/>
                <a:t>Réductions de features à 26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BC0811C-98DA-4E94-8EFE-6A18EB1C5471}"/>
              </a:ext>
            </a:extLst>
          </p:cNvPr>
          <p:cNvGrpSpPr/>
          <p:nvPr/>
        </p:nvGrpSpPr>
        <p:grpSpPr>
          <a:xfrm>
            <a:off x="4154892" y="1063689"/>
            <a:ext cx="7924941" cy="5681133"/>
            <a:chOff x="4154892" y="1063689"/>
            <a:chExt cx="7924941" cy="568113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30FA73E0-1275-4DDC-A3DC-9F43322F4964}"/>
                </a:ext>
              </a:extLst>
            </p:cNvPr>
            <p:cNvGrpSpPr/>
            <p:nvPr/>
          </p:nvGrpSpPr>
          <p:grpSpPr>
            <a:xfrm>
              <a:off x="4154892" y="1063689"/>
              <a:ext cx="7924941" cy="5681133"/>
              <a:chOff x="685212" y="922867"/>
              <a:chExt cx="3694507" cy="5681133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AF857073-9FAE-4493-B97A-71ADC56F4CA2}"/>
                  </a:ext>
                </a:extLst>
              </p:cNvPr>
              <p:cNvSpPr/>
              <p:nvPr/>
            </p:nvSpPr>
            <p:spPr>
              <a:xfrm>
                <a:off x="685212" y="922867"/>
                <a:ext cx="3694507" cy="5681133"/>
              </a:xfrm>
              <a:prstGeom prst="roundRect">
                <a:avLst>
                  <a:gd name="adj" fmla="val 3510"/>
                </a:avLst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4B800939-F233-429E-B3AB-FC3A9E8CEE59}"/>
                  </a:ext>
                </a:extLst>
              </p:cNvPr>
              <p:cNvSpPr/>
              <p:nvPr/>
            </p:nvSpPr>
            <p:spPr>
              <a:xfrm>
                <a:off x="935362" y="999211"/>
                <a:ext cx="3188231" cy="5208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K-</a:t>
                </a:r>
                <a:r>
                  <a:rPr lang="fr-FR" sz="1400" b="1" dirty="0" err="1"/>
                  <a:t>means</a:t>
                </a:r>
                <a:endParaRPr lang="fr-FR" sz="1400" b="1" dirty="0"/>
              </a:p>
            </p:txBody>
          </p:sp>
        </p:grp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3157B2A1-1153-4414-B800-BDFC51AF3816}"/>
                </a:ext>
              </a:extLst>
            </p:cNvPr>
            <p:cNvSpPr/>
            <p:nvPr/>
          </p:nvSpPr>
          <p:spPr>
            <a:xfrm>
              <a:off x="4691479" y="1780279"/>
              <a:ext cx="3188231" cy="144780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Version </a:t>
              </a:r>
              <a:r>
                <a:rPr lang="fr-FR" sz="1200" dirty="0" err="1"/>
                <a:t>minibatch</a:t>
              </a:r>
              <a:r>
                <a:rPr lang="fr-FR" sz="1200" dirty="0"/>
                <a:t> du K-</a:t>
              </a:r>
              <a:r>
                <a:rPr lang="fr-FR" sz="1200" dirty="0" err="1"/>
                <a:t>means</a:t>
              </a:r>
              <a:r>
                <a:rPr lang="fr-FR" sz="1200" dirty="0"/>
                <a:t> : Plus rapide, performances quasi-équivalentes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/>
                <a:t>ParamsGrid</a:t>
              </a:r>
              <a:r>
                <a:rPr lang="fr-FR" sz="1200" dirty="0"/>
                <a:t> 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N-clusters : [3, 11]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200" dirty="0" err="1"/>
                <a:t>Nbr_init</a:t>
              </a:r>
              <a:r>
                <a:rPr lang="fr-FR" sz="1200" dirty="0"/>
                <a:t> : [10, 30, 50, 70]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200" dirty="0" err="1"/>
                <a:t>Type_init</a:t>
              </a:r>
              <a:r>
                <a:rPr lang="fr-FR" sz="1200" dirty="0"/>
                <a:t> : [k-</a:t>
              </a:r>
              <a:r>
                <a:rPr lang="fr-FR" sz="1200" dirty="0" err="1"/>
                <a:t>means</a:t>
              </a:r>
              <a:r>
                <a:rPr lang="fr-FR" sz="1200" dirty="0"/>
                <a:t>++, </a:t>
              </a:r>
              <a:r>
                <a:rPr lang="fr-FR" sz="1200" dirty="0" err="1"/>
                <a:t>random</a:t>
              </a:r>
              <a:r>
                <a:rPr lang="fr-FR" sz="1200" dirty="0"/>
                <a:t>]</a:t>
              </a:r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08D591BE-249F-4730-895B-B40FC65A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6686" y="1780279"/>
              <a:ext cx="2553741" cy="2215146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10CE7928-8BAC-46D6-9AB9-DCB10006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0371" y="4114856"/>
              <a:ext cx="2308118" cy="2215146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3D459CF1-4542-41F3-8D5A-CFFEACB6F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7571" y="4114856"/>
              <a:ext cx="5197360" cy="2555091"/>
            </a:xfrm>
            <a:prstGeom prst="rect">
              <a:avLst/>
            </a:prstGeom>
          </p:spPr>
        </p:pic>
      </p:grp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5456C01-4468-424F-8131-98D4B0082267}"/>
              </a:ext>
            </a:extLst>
          </p:cNvPr>
          <p:cNvSpPr/>
          <p:nvPr/>
        </p:nvSpPr>
        <p:spPr>
          <a:xfrm>
            <a:off x="4685267" y="3319016"/>
            <a:ext cx="3188231" cy="6218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</a:rPr>
              <a:t>Analyses résultats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Nbr de clusters raisonnable avec une bonne homogénéité générale</a:t>
            </a:r>
          </a:p>
        </p:txBody>
      </p:sp>
    </p:spTree>
    <p:extLst>
      <p:ext uri="{BB962C8B-B14F-4D97-AF65-F5344CB8AC3E}">
        <p14:creationId xmlns:p14="http://schemas.microsoft.com/office/powerpoint/2010/main" val="36983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C3C4EA9-6BF7-4E98-A451-9D5A7B90ADDA}"/>
              </a:ext>
            </a:extLst>
          </p:cNvPr>
          <p:cNvGrpSpPr/>
          <p:nvPr/>
        </p:nvGrpSpPr>
        <p:grpSpPr>
          <a:xfrm>
            <a:off x="98393" y="1063689"/>
            <a:ext cx="5960528" cy="5681133"/>
            <a:chOff x="98393" y="1063689"/>
            <a:chExt cx="5960528" cy="568113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7807A98-1496-4FEB-9696-3C8A0AEAC1F5}"/>
                </a:ext>
              </a:extLst>
            </p:cNvPr>
            <p:cNvGrpSpPr/>
            <p:nvPr/>
          </p:nvGrpSpPr>
          <p:grpSpPr>
            <a:xfrm>
              <a:off x="98393" y="1063689"/>
              <a:ext cx="5960528" cy="5681133"/>
              <a:chOff x="685212" y="922867"/>
              <a:chExt cx="3694507" cy="5681133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29277319-6F1E-476C-9B74-FCFF7BE3D507}"/>
                  </a:ext>
                </a:extLst>
              </p:cNvPr>
              <p:cNvSpPr/>
              <p:nvPr/>
            </p:nvSpPr>
            <p:spPr>
              <a:xfrm>
                <a:off x="685212" y="922867"/>
                <a:ext cx="3694507" cy="5681133"/>
              </a:xfrm>
              <a:prstGeom prst="roundRect">
                <a:avLst>
                  <a:gd name="adj" fmla="val 3808"/>
                </a:avLst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8E072CE-1D69-41AD-BCCA-BEF51CB1E33D}"/>
                  </a:ext>
                </a:extLst>
              </p:cNvPr>
              <p:cNvSpPr/>
              <p:nvPr/>
            </p:nvSpPr>
            <p:spPr>
              <a:xfrm>
                <a:off x="935362" y="999211"/>
                <a:ext cx="3188231" cy="5208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Clustering Ascendant </a:t>
                </a:r>
                <a:r>
                  <a:rPr lang="fr-FR" sz="1400" b="1" dirty="0" err="1"/>
                  <a:t>Hierarchique</a:t>
                </a:r>
                <a:endParaRPr lang="fr-FR" sz="1400" b="1" dirty="0"/>
              </a:p>
            </p:txBody>
          </p:sp>
        </p:grp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5EDE4D9-5664-4DA0-B08C-A5479EB22E27}"/>
                </a:ext>
              </a:extLst>
            </p:cNvPr>
            <p:cNvSpPr/>
            <p:nvPr/>
          </p:nvSpPr>
          <p:spPr>
            <a:xfrm>
              <a:off x="234432" y="1757159"/>
              <a:ext cx="2826921" cy="111304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 dirty="0" err="1"/>
                <a:t>ParamsGrid</a:t>
              </a:r>
              <a:r>
                <a:rPr lang="fr-FR" sz="1000" dirty="0"/>
                <a:t> 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000" dirty="0"/>
                <a:t>N-clusters : [3, 11]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000" dirty="0"/>
                <a:t>Linkage : [</a:t>
              </a:r>
              <a:r>
                <a:rPr lang="fr-FR" sz="1000" dirty="0" err="1"/>
                <a:t>ward</a:t>
              </a:r>
              <a:r>
                <a:rPr lang="fr-FR" sz="1000" dirty="0"/>
                <a:t>, </a:t>
              </a:r>
              <a:r>
                <a:rPr lang="fr-FR" sz="1000" dirty="0" err="1"/>
                <a:t>complete</a:t>
              </a:r>
              <a:r>
                <a:rPr lang="fr-FR" sz="1000" dirty="0"/>
                <a:t>, </a:t>
              </a:r>
              <a:r>
                <a:rPr lang="fr-FR" sz="1000" dirty="0" err="1"/>
                <a:t>average</a:t>
              </a:r>
              <a:r>
                <a:rPr lang="fr-FR" sz="1000" dirty="0"/>
                <a:t>, single]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000" dirty="0" err="1"/>
                <a:t>Affinity</a:t>
              </a:r>
              <a:r>
                <a:rPr lang="fr-FR" sz="1000" dirty="0"/>
                <a:t> : </a:t>
              </a:r>
              <a:r>
                <a:rPr lang="fr-FR" sz="1000" dirty="0" err="1"/>
                <a:t>Euclidean</a:t>
              </a:r>
              <a:endParaRPr lang="fr-FR" sz="1000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545970C-569D-41BD-B2F1-2300E88E2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7358" y="1757158"/>
              <a:ext cx="2547244" cy="196492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AEC2C80-65F7-41C8-BB13-1A44CCC36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702" y="3986512"/>
              <a:ext cx="2006600" cy="1986798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2120E31-3D9A-42A2-8AF8-71456FEF9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1302" y="3986510"/>
              <a:ext cx="3683300" cy="1747963"/>
            </a:xfrm>
            <a:prstGeom prst="rect">
              <a:avLst/>
            </a:prstGeom>
          </p:spPr>
        </p:pic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084340-0066-49C2-AA14-5413A11B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17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ABE5A8BE-2264-45A0-A3CE-16462456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ANALYSE ETAPE 1 + 2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4E1C479-D977-4DF0-9B7C-2E5D1D8A8119}"/>
              </a:ext>
            </a:extLst>
          </p:cNvPr>
          <p:cNvSpPr/>
          <p:nvPr/>
        </p:nvSpPr>
        <p:spPr>
          <a:xfrm>
            <a:off x="234432" y="3173047"/>
            <a:ext cx="2826921" cy="6218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</a:rPr>
              <a:t>Analyses résultats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Résultats comparables au K-</a:t>
            </a:r>
            <a:r>
              <a:rPr lang="fr-FR" sz="1100" dirty="0" err="1">
                <a:solidFill>
                  <a:schemeClr val="tx1"/>
                </a:solidFill>
              </a:rPr>
              <a:t>means</a:t>
            </a:r>
            <a:endParaRPr lang="fr-FR" sz="1100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2EBEA88-F170-471B-8523-0AFCF221DAD2}"/>
              </a:ext>
            </a:extLst>
          </p:cNvPr>
          <p:cNvGrpSpPr/>
          <p:nvPr/>
        </p:nvGrpSpPr>
        <p:grpSpPr>
          <a:xfrm>
            <a:off x="6168003" y="1063690"/>
            <a:ext cx="5960529" cy="5681133"/>
            <a:chOff x="6168003" y="1063690"/>
            <a:chExt cx="5960529" cy="568113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30FA73E0-1275-4DDC-A3DC-9F43322F4964}"/>
                </a:ext>
              </a:extLst>
            </p:cNvPr>
            <p:cNvGrpSpPr/>
            <p:nvPr/>
          </p:nvGrpSpPr>
          <p:grpSpPr>
            <a:xfrm>
              <a:off x="6168003" y="1063690"/>
              <a:ext cx="5960529" cy="5681133"/>
              <a:chOff x="685212" y="922867"/>
              <a:chExt cx="3694507" cy="5681133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AF857073-9FAE-4493-B97A-71ADC56F4CA2}"/>
                  </a:ext>
                </a:extLst>
              </p:cNvPr>
              <p:cNvSpPr/>
              <p:nvPr/>
            </p:nvSpPr>
            <p:spPr>
              <a:xfrm>
                <a:off x="685212" y="922867"/>
                <a:ext cx="3694507" cy="5681133"/>
              </a:xfrm>
              <a:prstGeom prst="roundRect">
                <a:avLst>
                  <a:gd name="adj" fmla="val 3510"/>
                </a:avLst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4B800939-F233-429E-B3AB-FC3A9E8CEE59}"/>
                  </a:ext>
                </a:extLst>
              </p:cNvPr>
              <p:cNvSpPr/>
              <p:nvPr/>
            </p:nvSpPr>
            <p:spPr>
              <a:xfrm>
                <a:off x="935362" y="999211"/>
                <a:ext cx="3188231" cy="52081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DBSCAN</a:t>
                </a:r>
              </a:p>
            </p:txBody>
          </p:sp>
        </p:grp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3157B2A1-1153-4414-B800-BDFC51AF3816}"/>
                </a:ext>
              </a:extLst>
            </p:cNvPr>
            <p:cNvSpPr/>
            <p:nvPr/>
          </p:nvSpPr>
          <p:spPr>
            <a:xfrm>
              <a:off x="6317080" y="1757159"/>
              <a:ext cx="2826366" cy="90137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 dirty="0" err="1"/>
                <a:t>ParamsGrid</a:t>
              </a:r>
              <a:r>
                <a:rPr lang="fr-FR" sz="1000" dirty="0"/>
                <a:t> 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000" dirty="0" err="1"/>
                <a:t>Samples</a:t>
              </a:r>
              <a:r>
                <a:rPr lang="fr-FR" sz="1000" dirty="0"/>
                <a:t> : [3, 11]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000" dirty="0" err="1"/>
                <a:t>Algorithm</a:t>
              </a:r>
              <a:r>
                <a:rPr lang="fr-FR" sz="1000" dirty="0"/>
                <a:t> : [</a:t>
              </a:r>
              <a:r>
                <a:rPr lang="en-US" sz="1000" dirty="0"/>
                <a:t>auto, </a:t>
              </a:r>
              <a:r>
                <a:rPr lang="en-US" sz="1000" dirty="0" err="1"/>
                <a:t>ball_tree</a:t>
              </a:r>
              <a:r>
                <a:rPr lang="en-US" sz="1000" dirty="0"/>
                <a:t>, </a:t>
              </a:r>
              <a:r>
                <a:rPr lang="en-US" sz="1000" dirty="0" err="1"/>
                <a:t>kd_tree</a:t>
              </a:r>
              <a:r>
                <a:rPr lang="en-US" sz="1000" dirty="0"/>
                <a:t>, brute</a:t>
              </a:r>
              <a:r>
                <a:rPr lang="fr-FR" sz="1000" dirty="0"/>
                <a:t>]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000" dirty="0"/>
                <a:t>Epsilon : 10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AAA5845-951C-43E6-AA9A-B487C06E0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9451" y="1757160"/>
              <a:ext cx="2498117" cy="203769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7E62D80-7689-4BAF-8194-FD4FEF803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6194" y="4199468"/>
              <a:ext cx="2189426" cy="216151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A00701F-3E10-4A66-9824-E78758A66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65853" y="4199468"/>
              <a:ext cx="3503331" cy="1731138"/>
            </a:xfrm>
            <a:prstGeom prst="rect">
              <a:avLst/>
            </a:prstGeom>
          </p:spPr>
        </p:pic>
      </p:grp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0AE66B6-9B86-4602-82AB-CB2120768455}"/>
              </a:ext>
            </a:extLst>
          </p:cNvPr>
          <p:cNvSpPr/>
          <p:nvPr/>
        </p:nvSpPr>
        <p:spPr>
          <a:xfrm>
            <a:off x="6316525" y="2854212"/>
            <a:ext cx="2826921" cy="11322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</a:rPr>
              <a:t>Analyses résultats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Génère un nombre trop important de clusters. Difficilement exploitable d’un point de vue marketing.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10% des points sont du bruit.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Très compliqué à régler.</a:t>
            </a:r>
          </a:p>
        </p:txBody>
      </p:sp>
    </p:spTree>
    <p:extLst>
      <p:ext uri="{BB962C8B-B14F-4D97-AF65-F5344CB8AC3E}">
        <p14:creationId xmlns:p14="http://schemas.microsoft.com/office/powerpoint/2010/main" val="29330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2949AF-D5DD-4613-ACAE-F510114C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00531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18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222DA4E-F194-4EAD-AA88-7BB0C8AF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QUELQUES ANALYSES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734EAEC-A042-48BF-9DCD-3E721DE44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5" y="2382058"/>
            <a:ext cx="5692745" cy="425691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ED00CE3-9D6A-41A9-8ED8-92AF2CBF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807" y="2379751"/>
            <a:ext cx="5496938" cy="4259217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1AC59BC-F8BE-47F1-A8D3-53CCBEC8D914}"/>
              </a:ext>
            </a:extLst>
          </p:cNvPr>
          <p:cNvSpPr/>
          <p:nvPr/>
        </p:nvSpPr>
        <p:spPr>
          <a:xfrm>
            <a:off x="7811467" y="1554754"/>
            <a:ext cx="2457618" cy="7826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Une population constituée principalement de clients occasionnels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ADAB29A-5AD8-4597-A72B-54551FB88E95}"/>
              </a:ext>
            </a:extLst>
          </p:cNvPr>
          <p:cNvSpPr/>
          <p:nvPr/>
        </p:nvSpPr>
        <p:spPr>
          <a:xfrm>
            <a:off x="2021712" y="1554754"/>
            <a:ext cx="2457618" cy="78266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Une population située majoritairement dans le sud-est du pays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E68D704-8B95-4B52-B6F8-59ED2A6FD53E}"/>
              </a:ext>
            </a:extLst>
          </p:cNvPr>
          <p:cNvSpPr/>
          <p:nvPr/>
        </p:nvSpPr>
        <p:spPr>
          <a:xfrm>
            <a:off x="2497667" y="982133"/>
            <a:ext cx="7264400" cy="3725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3 slides suivantes contiennent des analyses sur la population générale du dataset.</a:t>
            </a:r>
          </a:p>
        </p:txBody>
      </p:sp>
      <p:pic>
        <p:nvPicPr>
          <p:cNvPr id="13" name="Picture 4" descr="RÃ©sultat de recherche d'images pour &quot;icone attention&quot;">
            <a:extLst>
              <a:ext uri="{FF2B5EF4-FFF2-40B4-BE49-F238E27FC236}">
                <a16:creationId xmlns:a16="http://schemas.microsoft.com/office/drawing/2014/main" id="{DE27C137-2F35-49C1-82ED-E3A360D3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46" b="90104" l="9818" r="89818">
                        <a14:foregroundMark x1="39758" y1="41082" x2="39758" y2="41082"/>
                        <a14:foregroundMark x1="49333" y1="70426" x2="49333" y2="70426"/>
                        <a14:foregroundMark x1="14909" y1="90104" x2="14909" y2="90104"/>
                        <a14:foregroundMark x1="29212" y1="8746" x2="29212" y2="8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21" y="681534"/>
            <a:ext cx="868046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7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CECB9C-7E3E-4964-AFA6-D5D9AE96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343" y="5867131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19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247E31EA-1304-4928-95DC-1D928E1F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QUELQUES ANALYSES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A7BAF22-09EA-4FD7-8FC3-A3CE0C4A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77" y="1846350"/>
            <a:ext cx="5645325" cy="4670909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459008-B066-41DE-9277-3559F8D4FCA1}"/>
              </a:ext>
            </a:extLst>
          </p:cNvPr>
          <p:cNvSpPr/>
          <p:nvPr/>
        </p:nvSpPr>
        <p:spPr>
          <a:xfrm>
            <a:off x="7988954" y="1021354"/>
            <a:ext cx="2457618" cy="7826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Une population payant généralement en carte bancaire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5316D66-EFA6-4A97-B703-FB014BD271AD}"/>
              </a:ext>
            </a:extLst>
          </p:cNvPr>
          <p:cNvSpPr/>
          <p:nvPr/>
        </p:nvSpPr>
        <p:spPr>
          <a:xfrm>
            <a:off x="2020414" y="1021354"/>
            <a:ext cx="2457618" cy="782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Une population n’effectuant, le plus souvent, que de petites commandes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CEDCF2-0ED8-40E8-B84B-639BBB7C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2" y="1846633"/>
            <a:ext cx="6259602" cy="46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0FCBF5C-3DDA-4676-9CDB-6A0B2049F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361257"/>
              </p:ext>
            </p:extLst>
          </p:nvPr>
        </p:nvGraphicFramePr>
        <p:xfrm>
          <a:off x="2628900" y="861645"/>
          <a:ext cx="8528538" cy="589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3">
            <a:extLst>
              <a:ext uri="{FF2B5EF4-FFF2-40B4-BE49-F238E27FC236}">
                <a16:creationId xmlns:a16="http://schemas.microsoft.com/office/drawing/2014/main" id="{E27E06A4-8D84-4CC4-A371-04D1CC30AE04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SOMMAIRE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4806D3-588F-4E69-88BF-8CC2DD2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92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A90D0-AE1F-4F2C-8B59-484AECA9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20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035351CC-4A68-4A0B-8B59-EB3E29E9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QUELQUES ANALYSES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6CA1E7-9FE7-4689-9FB8-5984B7AD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36" y="1934234"/>
            <a:ext cx="5786708" cy="4720566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66B3356-B8A9-405F-A735-C36FC06562ED}"/>
              </a:ext>
            </a:extLst>
          </p:cNvPr>
          <p:cNvSpPr/>
          <p:nvPr/>
        </p:nvSpPr>
        <p:spPr>
          <a:xfrm>
            <a:off x="4881381" y="1109238"/>
            <a:ext cx="2457618" cy="782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3 catégories se distingues par leur nombres de ventes</a:t>
            </a:r>
          </a:p>
        </p:txBody>
      </p:sp>
    </p:spTree>
    <p:extLst>
      <p:ext uri="{BB962C8B-B14F-4D97-AF65-F5344CB8AC3E}">
        <p14:creationId xmlns:p14="http://schemas.microsoft.com/office/powerpoint/2010/main" val="206341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020EDD-DA87-4DCB-A4C6-720167BC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21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241BFF5-8AB6-4C98-8568-0FE20F6D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385957" cy="10636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/>
              <a:t>ANALYSE ETAPE 3 – DEFINITION SEGMENTATION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2A9F91B-38CE-4896-A6A8-BF2AFFC3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8" y="909233"/>
            <a:ext cx="9414931" cy="16394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A420E4B-87C4-45C0-B16B-93B741B9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67" y="2687774"/>
            <a:ext cx="9414932" cy="195989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A26AB92-FEF0-4094-8BA2-C789C3179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66" y="4813990"/>
            <a:ext cx="9414933" cy="1884118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4EBD6C2-014C-42C1-BE52-56D95C549797}"/>
              </a:ext>
            </a:extLst>
          </p:cNvPr>
          <p:cNvSpPr/>
          <p:nvPr/>
        </p:nvSpPr>
        <p:spPr>
          <a:xfrm>
            <a:off x="67734" y="909234"/>
            <a:ext cx="2709333" cy="2548648"/>
          </a:xfrm>
          <a:prstGeom prst="roundRect">
            <a:avLst>
              <a:gd name="adj" fmla="val 670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u="sng" dirty="0"/>
              <a:t>Tableau de bord de définition de cluster :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/>
              <a:t>9 indicateurs représentants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Nbr de commandes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Montants dépenses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Type de paiements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Régions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Catégories de produits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Prix moyen commande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Ancienneté client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Taux moyen FDP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Payement à crédit ou non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E419D1E-A962-4CA6-901A-DA2B7878F9D7}"/>
              </a:ext>
            </a:extLst>
          </p:cNvPr>
          <p:cNvSpPr/>
          <p:nvPr/>
        </p:nvSpPr>
        <p:spPr>
          <a:xfrm>
            <a:off x="67733" y="3782464"/>
            <a:ext cx="2709333" cy="2915644"/>
          </a:xfrm>
          <a:prstGeom prst="roundRect">
            <a:avLst>
              <a:gd name="adj" fmla="val 57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u="sng" dirty="0"/>
              <a:t>Modèle représenté : K-</a:t>
            </a:r>
            <a:r>
              <a:rPr lang="fr-FR" sz="1400" b="1" u="sng" dirty="0" err="1"/>
              <a:t>means</a:t>
            </a:r>
            <a:endParaRPr lang="fr-FR" sz="1400" b="1" u="sng" dirty="0"/>
          </a:p>
          <a:p>
            <a:endParaRPr lang="fr-FR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2 modèles ont des résultats comparables : K-</a:t>
            </a:r>
            <a:r>
              <a:rPr lang="fr-FR" sz="1200" dirty="0" err="1"/>
              <a:t>means</a:t>
            </a:r>
            <a:r>
              <a:rPr lang="fr-FR" sz="1200" dirty="0"/>
              <a:t> et CAH.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Coefficient de silhouette et nombre de clusters quasi équivalent.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/>
              <a:t>Interprétation des résultats identiques, basée sur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Nbr de commandes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Montants dépenses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Type de paiements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Catégories produits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Paiement à crédit ou non</a:t>
            </a:r>
          </a:p>
        </p:txBody>
      </p:sp>
    </p:spTree>
    <p:extLst>
      <p:ext uri="{BB962C8B-B14F-4D97-AF65-F5344CB8AC3E}">
        <p14:creationId xmlns:p14="http://schemas.microsoft.com/office/powerpoint/2010/main" val="62124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DEAAD7-C563-433F-A5B5-171459C4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22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9FDF410C-9C5F-4C65-920E-A13625270EFC}"/>
              </a:ext>
            </a:extLst>
          </p:cNvPr>
          <p:cNvSpPr txBox="1">
            <a:spLocks/>
          </p:cNvSpPr>
          <p:nvPr/>
        </p:nvSpPr>
        <p:spPr>
          <a:xfrm>
            <a:off x="1484309" y="0"/>
            <a:ext cx="10385957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/>
              <a:t>ANALYSE ETAPE 3 – DEFINITION SEGMENTATION</a:t>
            </a:r>
            <a:endParaRPr lang="fr-FR" b="1" dirty="0"/>
          </a:p>
        </p:txBody>
      </p:sp>
      <p:pic>
        <p:nvPicPr>
          <p:cNvPr id="6" name="Picture 4" descr="RÃ©sultat de recherche d'images pour &quot;icone attention&quot;">
            <a:extLst>
              <a:ext uri="{FF2B5EF4-FFF2-40B4-BE49-F238E27FC236}">
                <a16:creationId xmlns:a16="http://schemas.microsoft.com/office/drawing/2014/main" id="{D43B97FE-22B8-43A3-858B-426675CDA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46" b="90104" l="9818" r="89818">
                        <a14:foregroundMark x1="39758" y1="41082" x2="39758" y2="41082"/>
                        <a14:foregroundMark x1="49333" y1="70426" x2="49333" y2="70426"/>
                        <a14:foregroundMark x1="14909" y1="90104" x2="14909" y2="90104"/>
                        <a14:foregroundMark x1="29212" y1="8746" x2="29212" y2="8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9" y="790927"/>
            <a:ext cx="868046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884BD34-DB93-4C47-8AE0-ED24EC942271}"/>
              </a:ext>
            </a:extLst>
          </p:cNvPr>
          <p:cNvSpPr/>
          <p:nvPr/>
        </p:nvSpPr>
        <p:spPr>
          <a:xfrm>
            <a:off x="2352355" y="887589"/>
            <a:ext cx="5018091" cy="72107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Résultats présentés : </a:t>
            </a:r>
            <a:r>
              <a:rPr lang="fr-FR" sz="1200" b="1" dirty="0"/>
              <a:t>Modèle K-</a:t>
            </a:r>
            <a:r>
              <a:rPr lang="fr-FR" sz="1200" b="1" dirty="0" err="1"/>
              <a:t>means</a:t>
            </a:r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Temps de traitement sur la population générale : </a:t>
            </a:r>
            <a:r>
              <a:rPr lang="fr-FR" sz="1200" b="1" dirty="0"/>
              <a:t>1h50mn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/>
              <a:t>A savoir :</a:t>
            </a:r>
            <a:r>
              <a:rPr lang="fr-FR" sz="1200" dirty="0"/>
              <a:t> L’interprétation des résultats du CAH est similaire au K-</a:t>
            </a:r>
            <a:r>
              <a:rPr lang="fr-FR" sz="1200" dirty="0" err="1"/>
              <a:t>means</a:t>
            </a:r>
            <a:r>
              <a:rPr lang="fr-FR" sz="1200" dirty="0"/>
              <a:t>.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8223A45-50C7-4C1D-901A-318CDFEF0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0183"/>
              </p:ext>
            </p:extLst>
          </p:nvPr>
        </p:nvGraphicFramePr>
        <p:xfrm>
          <a:off x="0" y="1713796"/>
          <a:ext cx="12192000" cy="515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17739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192407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3963658"/>
                    </a:ext>
                  </a:extLst>
                </a:gridCol>
              </a:tblGrid>
              <a:tr h="1717557">
                <a:tc>
                  <a:txBody>
                    <a:bodyPr/>
                    <a:lstStyle/>
                    <a:p>
                      <a:pPr algn="ctr"/>
                      <a:r>
                        <a:rPr lang="fr-FR" sz="1000" b="1" u="sng" dirty="0">
                          <a:solidFill>
                            <a:schemeClr val="tx1"/>
                          </a:solidFill>
                        </a:rPr>
                        <a:t>Cluster 1 : Produits conciergerie - Hygiène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u="sng" dirty="0">
                          <a:solidFill>
                            <a:schemeClr val="tx1"/>
                          </a:solidFill>
                        </a:rPr>
                        <a:t>Cluster 2 : Produits divers</a:t>
                      </a:r>
                    </a:p>
                    <a:p>
                      <a:pPr algn="ctr"/>
                      <a:endParaRPr lang="fr-FR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u="sng" dirty="0">
                          <a:solidFill>
                            <a:schemeClr val="tx1"/>
                          </a:solidFill>
                        </a:rPr>
                        <a:t>Cluster 3 : Produits électroniques</a:t>
                      </a:r>
                    </a:p>
                    <a:p>
                      <a:pPr algn="ctr"/>
                      <a:endParaRPr lang="fr-FR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36035"/>
                  </a:ext>
                </a:extLst>
              </a:tr>
              <a:tr h="17175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u="sng" dirty="0">
                          <a:solidFill>
                            <a:schemeClr val="tx1"/>
                          </a:solidFill>
                        </a:rPr>
                        <a:t>Cluster 4 : Produits Cuisine - Maison</a:t>
                      </a:r>
                    </a:p>
                    <a:p>
                      <a:pPr algn="ctr"/>
                      <a:endParaRPr lang="fr-FR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u="sng" dirty="0">
                          <a:solidFill>
                            <a:schemeClr val="tx1"/>
                          </a:solidFill>
                        </a:rPr>
                        <a:t>Cluster 5 : Paiements en liquide</a:t>
                      </a:r>
                    </a:p>
                    <a:p>
                      <a:pPr algn="ctr"/>
                      <a:endParaRPr lang="fr-FR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u="sng" dirty="0">
                          <a:solidFill>
                            <a:schemeClr val="tx1"/>
                          </a:solidFill>
                        </a:rPr>
                        <a:t>Cluster 6 : Gros montants de commandes</a:t>
                      </a:r>
                    </a:p>
                    <a:p>
                      <a:pPr algn="ctr"/>
                      <a:endParaRPr lang="fr-FR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63408"/>
                  </a:ext>
                </a:extLst>
              </a:tr>
              <a:tr h="17175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u="sng" dirty="0">
                          <a:solidFill>
                            <a:schemeClr val="tx1"/>
                          </a:solidFill>
                        </a:rPr>
                        <a:t>Cluster 7 : Produits conciergerie - Hygiène</a:t>
                      </a:r>
                    </a:p>
                    <a:p>
                      <a:pPr algn="ctr"/>
                      <a:endParaRPr lang="fr-FR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u="sng" dirty="0">
                          <a:solidFill>
                            <a:schemeClr val="tx1"/>
                          </a:solidFill>
                        </a:rPr>
                        <a:t>Cluster 8 : Petits montants de commandes</a:t>
                      </a:r>
                    </a:p>
                    <a:p>
                      <a:pPr algn="ctr"/>
                      <a:endParaRPr lang="fr-FR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u="sng" dirty="0">
                          <a:solidFill>
                            <a:schemeClr val="tx1"/>
                          </a:solidFill>
                        </a:rPr>
                        <a:t>Cluster 9 : Clients à multiples commandes</a:t>
                      </a:r>
                    </a:p>
                    <a:p>
                      <a:pPr algn="ctr"/>
                      <a:endParaRPr lang="fr-FR" sz="1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00202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91844320-AF75-4D43-93DA-52361ECC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0" y="1951264"/>
            <a:ext cx="833506" cy="5819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ED26E0-D4DA-4C4F-8B94-0A7051AD8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4" y="1951264"/>
            <a:ext cx="818979" cy="5819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F098415-F988-4281-A26D-01743567C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653" y="1945602"/>
            <a:ext cx="961759" cy="58762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B2625B9-D22D-458A-B52F-B9E3B1514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7292" y="1947028"/>
            <a:ext cx="882518" cy="5861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62E00F6-99F9-4A35-A99A-E6FB5C0895C4}"/>
              </a:ext>
            </a:extLst>
          </p:cNvPr>
          <p:cNvSpPr txBox="1"/>
          <p:nvPr/>
        </p:nvSpPr>
        <p:spPr>
          <a:xfrm>
            <a:off x="110360" y="2541691"/>
            <a:ext cx="833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Client n’ayant commandé qu’une seule fois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FBC6C3-F3EB-4CFF-942E-CF968A73BE7D}"/>
              </a:ext>
            </a:extLst>
          </p:cNvPr>
          <p:cNvSpPr txBox="1"/>
          <p:nvPr/>
        </p:nvSpPr>
        <p:spPr>
          <a:xfrm>
            <a:off x="1066794" y="2541692"/>
            <a:ext cx="8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moyenne 125$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0C110D-984C-4D7F-9D9D-6901518F75C2}"/>
              </a:ext>
            </a:extLst>
          </p:cNvPr>
          <p:cNvSpPr txBox="1"/>
          <p:nvPr/>
        </p:nvSpPr>
        <p:spPr>
          <a:xfrm>
            <a:off x="2005937" y="2541694"/>
            <a:ext cx="961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en liquide et comptant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C5D957-760F-429A-A4F1-F2AD5EA044C8}"/>
              </a:ext>
            </a:extLst>
          </p:cNvPr>
          <p:cNvSpPr txBox="1"/>
          <p:nvPr/>
        </p:nvSpPr>
        <p:spPr>
          <a:xfrm>
            <a:off x="3087292" y="2531512"/>
            <a:ext cx="882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Catégorie produits Conciergerie Hygiène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0099193-D5D1-4A4D-8BD7-E1ED87B318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8529" y="1945601"/>
            <a:ext cx="814536" cy="57582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1D63740-42DC-4281-9A34-6AF2B2200C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2488" y="1945601"/>
            <a:ext cx="812935" cy="57582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5C1BA91-5AC6-46BF-A137-7CC8BF755F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8870" y="1951115"/>
            <a:ext cx="944258" cy="57031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C6052A0-69AD-4BF7-890B-76EEDECBDB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8937" y="1945601"/>
            <a:ext cx="812936" cy="56678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61EF57F-D68D-457A-A55E-2ABE0BAE4D9C}"/>
              </a:ext>
            </a:extLst>
          </p:cNvPr>
          <p:cNvSpPr txBox="1"/>
          <p:nvPr/>
        </p:nvSpPr>
        <p:spPr>
          <a:xfrm>
            <a:off x="4158529" y="2521430"/>
            <a:ext cx="81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Client n’ayant commandé qu’une seule fois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C39C84B-3DDE-4DE8-B3DE-A3ED8F437799}"/>
              </a:ext>
            </a:extLst>
          </p:cNvPr>
          <p:cNvSpPr txBox="1"/>
          <p:nvPr/>
        </p:nvSpPr>
        <p:spPr>
          <a:xfrm>
            <a:off x="5124082" y="2521430"/>
            <a:ext cx="8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moyenne 99$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728A768-0ADB-4B5C-A26C-C87BC8D0100A}"/>
              </a:ext>
            </a:extLst>
          </p:cNvPr>
          <p:cNvSpPr txBox="1"/>
          <p:nvPr/>
        </p:nvSpPr>
        <p:spPr>
          <a:xfrm>
            <a:off x="6102481" y="2520848"/>
            <a:ext cx="95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en CB</a:t>
            </a:r>
          </a:p>
          <a:p>
            <a:pPr algn="ctr"/>
            <a:r>
              <a:rPr lang="fr-FR" sz="1000" dirty="0"/>
              <a:t>Crédit moyen 3 mois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74A2A43-A686-498A-9AB9-B0600FCCFAC6}"/>
              </a:ext>
            </a:extLst>
          </p:cNvPr>
          <p:cNvSpPr txBox="1"/>
          <p:nvPr/>
        </p:nvSpPr>
        <p:spPr>
          <a:xfrm>
            <a:off x="7210187" y="2517594"/>
            <a:ext cx="812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Catégorie produits Divers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CFD36BE-C2A6-4198-B529-CC2022B2F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1550" y="1945601"/>
            <a:ext cx="814536" cy="57582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EFB34E8-6599-4C09-A78A-063749735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1754" y="1945602"/>
            <a:ext cx="842904" cy="56678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018AFDF-2941-4DFC-A7DA-4AECB77D22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40326" y="1943460"/>
            <a:ext cx="961759" cy="57282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EA5D88C-9B27-4519-8292-9F9993CE22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21965" y="1951115"/>
            <a:ext cx="868724" cy="56126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A79B495-AA48-457C-B422-11128C5EC15C}"/>
              </a:ext>
            </a:extLst>
          </p:cNvPr>
          <p:cNvSpPr txBox="1"/>
          <p:nvPr/>
        </p:nvSpPr>
        <p:spPr>
          <a:xfrm>
            <a:off x="8231550" y="2524684"/>
            <a:ext cx="81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Client n’ayant commandé qu’une seule fois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129163F-73B2-4065-A2B9-91DA24BB1332}"/>
              </a:ext>
            </a:extLst>
          </p:cNvPr>
          <p:cNvSpPr txBox="1"/>
          <p:nvPr/>
        </p:nvSpPr>
        <p:spPr>
          <a:xfrm>
            <a:off x="9197103" y="2516217"/>
            <a:ext cx="8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moyenne 139$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EF9A58F-CDCA-45E5-A252-BE83BADB6F9C}"/>
              </a:ext>
            </a:extLst>
          </p:cNvPr>
          <p:cNvSpPr txBox="1"/>
          <p:nvPr/>
        </p:nvSpPr>
        <p:spPr>
          <a:xfrm>
            <a:off x="10175502" y="2515635"/>
            <a:ext cx="95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en CB</a:t>
            </a:r>
          </a:p>
          <a:p>
            <a:pPr algn="ctr"/>
            <a:r>
              <a:rPr lang="fr-FR" sz="1000" dirty="0"/>
              <a:t>Crédit moyen 2.5 mois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B913CBA-6CBE-4D2A-928E-9DC25AC53708}"/>
              </a:ext>
            </a:extLst>
          </p:cNvPr>
          <p:cNvSpPr txBox="1"/>
          <p:nvPr/>
        </p:nvSpPr>
        <p:spPr>
          <a:xfrm>
            <a:off x="11188638" y="2512381"/>
            <a:ext cx="907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Catégorie produits électroniques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7085F895-DDB2-4F6D-BCFA-0A7E67F3D9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6" y="3663496"/>
            <a:ext cx="814536" cy="57582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D672A23-5B8C-436B-9A3C-72F5AD9AD3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0351" y="3663496"/>
            <a:ext cx="833505" cy="57329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001E639-D3C2-47D3-AF3B-025F250579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18320" y="3663496"/>
            <a:ext cx="941394" cy="57329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7146AEA-8D50-421C-810D-1962A34870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09037" y="3663496"/>
            <a:ext cx="876935" cy="573299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19CDBDE4-C69A-4C2D-B239-28F56BF9FC91}"/>
              </a:ext>
            </a:extLst>
          </p:cNvPr>
          <p:cNvSpPr txBox="1"/>
          <p:nvPr/>
        </p:nvSpPr>
        <p:spPr>
          <a:xfrm>
            <a:off x="93426" y="4242894"/>
            <a:ext cx="81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Client n’ayant commandé qu’une seule fois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F81EBB9-2834-4679-A93D-9B161AB6ED58}"/>
              </a:ext>
            </a:extLst>
          </p:cNvPr>
          <p:cNvSpPr txBox="1"/>
          <p:nvPr/>
        </p:nvSpPr>
        <p:spPr>
          <a:xfrm>
            <a:off x="1049861" y="4242895"/>
            <a:ext cx="80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moyenne 125$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B225F02-7CD9-4AD6-AA64-FB5714E71C1B}"/>
              </a:ext>
            </a:extLst>
          </p:cNvPr>
          <p:cNvSpPr txBox="1"/>
          <p:nvPr/>
        </p:nvSpPr>
        <p:spPr>
          <a:xfrm>
            <a:off x="1989003" y="4242897"/>
            <a:ext cx="93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en CB</a:t>
            </a:r>
          </a:p>
          <a:p>
            <a:pPr algn="ctr"/>
            <a:r>
              <a:rPr lang="fr-FR" sz="1000" dirty="0"/>
              <a:t>Crédit moyen 4 mois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DDC25FF-EF14-42C1-AB48-0398D3730381}"/>
              </a:ext>
            </a:extLst>
          </p:cNvPr>
          <p:cNvSpPr txBox="1"/>
          <p:nvPr/>
        </p:nvSpPr>
        <p:spPr>
          <a:xfrm>
            <a:off x="3070358" y="4232715"/>
            <a:ext cx="862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Catégorie produits Cuisine - Maison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62303A4B-7689-4903-8ED7-ADCA2DCB65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8529" y="3663496"/>
            <a:ext cx="814536" cy="57582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5F7DF867-84DD-47D0-ABD7-C8E2E7D486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85719" y="3657836"/>
            <a:ext cx="862433" cy="58148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C8E7770-A80F-4E66-B15A-AF2A16E4C92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72018" y="3667941"/>
            <a:ext cx="932596" cy="577321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01E21F7-4CC0-404A-8F32-3AC130D81FD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15106" y="3655876"/>
            <a:ext cx="921861" cy="589386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1E840D-CC50-4BFD-BB2F-C8765EDDF280}"/>
              </a:ext>
            </a:extLst>
          </p:cNvPr>
          <p:cNvSpPr txBox="1"/>
          <p:nvPr/>
        </p:nvSpPr>
        <p:spPr>
          <a:xfrm>
            <a:off x="4152073" y="4242894"/>
            <a:ext cx="81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Client n’ayant commandé qu’une seule fois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AAABE47-76F6-420B-99FB-E28D055AF0B7}"/>
              </a:ext>
            </a:extLst>
          </p:cNvPr>
          <p:cNvSpPr txBox="1"/>
          <p:nvPr/>
        </p:nvSpPr>
        <p:spPr>
          <a:xfrm>
            <a:off x="5108508" y="4242895"/>
            <a:ext cx="80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moyenne 132$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5E3DB1F-48A2-460B-8232-9FCAC9313ADA}"/>
              </a:ext>
            </a:extLst>
          </p:cNvPr>
          <p:cNvSpPr txBox="1"/>
          <p:nvPr/>
        </p:nvSpPr>
        <p:spPr>
          <a:xfrm>
            <a:off x="6047650" y="4242897"/>
            <a:ext cx="939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en liquide et comptant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2536B77-A623-4B7F-9EBF-D01582D11D6B}"/>
              </a:ext>
            </a:extLst>
          </p:cNvPr>
          <p:cNvSpPr txBox="1"/>
          <p:nvPr/>
        </p:nvSpPr>
        <p:spPr>
          <a:xfrm>
            <a:off x="7129005" y="4241182"/>
            <a:ext cx="86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Toutes catégories de produits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E7EB4D6C-E999-45AE-939F-B83EBEB594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1550" y="3647409"/>
            <a:ext cx="834204" cy="58973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AF370B2-A330-47E6-ACCC-46F825F938B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3081" y="3650256"/>
            <a:ext cx="862433" cy="585068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8A8A12EA-F559-4BFA-9A43-8A6302D63FA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8107" y="3652622"/>
            <a:ext cx="965570" cy="586703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57F5934F-B3EB-4B0B-992A-E8B6911F632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164737" y="3645843"/>
            <a:ext cx="921861" cy="594329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D6D207AA-5B5C-4686-B633-159A2CF38270}"/>
              </a:ext>
            </a:extLst>
          </p:cNvPr>
          <p:cNvSpPr txBox="1"/>
          <p:nvPr/>
        </p:nvSpPr>
        <p:spPr>
          <a:xfrm>
            <a:off x="8238798" y="4242894"/>
            <a:ext cx="821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Client n’ayant commandé qu’une seule fois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E1C4C7A-BE94-4B80-91FE-502F5F5F11DA}"/>
              </a:ext>
            </a:extLst>
          </p:cNvPr>
          <p:cNvSpPr txBox="1"/>
          <p:nvPr/>
        </p:nvSpPr>
        <p:spPr>
          <a:xfrm>
            <a:off x="9146655" y="4242895"/>
            <a:ext cx="858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moyenne 337$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DDFB72C-124E-461D-A7A9-652031734B13}"/>
              </a:ext>
            </a:extLst>
          </p:cNvPr>
          <p:cNvSpPr txBox="1"/>
          <p:nvPr/>
        </p:nvSpPr>
        <p:spPr>
          <a:xfrm>
            <a:off x="10134376" y="4242897"/>
            <a:ext cx="93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en CB</a:t>
            </a:r>
          </a:p>
          <a:p>
            <a:pPr algn="ctr"/>
            <a:r>
              <a:rPr lang="fr-FR" sz="1000" dirty="0"/>
              <a:t>Crédit moyen 5 mois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BD0CBECA-A72F-4DE6-BEB2-8EA468259E75}"/>
              </a:ext>
            </a:extLst>
          </p:cNvPr>
          <p:cNvSpPr txBox="1"/>
          <p:nvPr/>
        </p:nvSpPr>
        <p:spPr>
          <a:xfrm>
            <a:off x="11215731" y="4232715"/>
            <a:ext cx="86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Toutes catégories de produits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258C8A01-DF20-43CD-8A14-4EE62AFDD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6" y="5369595"/>
            <a:ext cx="814536" cy="575829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4CB5BCE2-4C03-4537-B6E6-74B0BCE74B6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49860" y="5364646"/>
            <a:ext cx="823996" cy="57891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04DAD0C9-EA0C-45B5-8477-BD1198488DF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15754" y="5374567"/>
            <a:ext cx="939593" cy="571743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79C126A6-2923-43B7-BE8C-100878A4544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91234" y="5374567"/>
            <a:ext cx="862433" cy="571441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494755E2-7724-47F6-B5F3-AAAA91BAD9EE}"/>
              </a:ext>
            </a:extLst>
          </p:cNvPr>
          <p:cNvSpPr txBox="1"/>
          <p:nvPr/>
        </p:nvSpPr>
        <p:spPr>
          <a:xfrm>
            <a:off x="89270" y="5953735"/>
            <a:ext cx="81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Client n’ayant commandé qu’une seule fois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E25CE29-8FAA-45B9-AA50-5493C5AC81B4}"/>
              </a:ext>
            </a:extLst>
          </p:cNvPr>
          <p:cNvSpPr txBox="1"/>
          <p:nvPr/>
        </p:nvSpPr>
        <p:spPr>
          <a:xfrm>
            <a:off x="1045372" y="5953736"/>
            <a:ext cx="833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moyenne 124$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04AD8B3-F592-463D-9A44-2733314A5F90}"/>
              </a:ext>
            </a:extLst>
          </p:cNvPr>
          <p:cNvSpPr txBox="1"/>
          <p:nvPr/>
        </p:nvSpPr>
        <p:spPr>
          <a:xfrm>
            <a:off x="1987759" y="5953738"/>
            <a:ext cx="93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en CB</a:t>
            </a:r>
          </a:p>
          <a:p>
            <a:pPr algn="ctr"/>
            <a:r>
              <a:rPr lang="fr-FR" sz="1000" dirty="0"/>
              <a:t>Crédit moyen 3 mois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FB74AC0-A764-4787-B32D-A1C20964C192}"/>
              </a:ext>
            </a:extLst>
          </p:cNvPr>
          <p:cNvSpPr txBox="1"/>
          <p:nvPr/>
        </p:nvSpPr>
        <p:spPr>
          <a:xfrm>
            <a:off x="3067316" y="5943556"/>
            <a:ext cx="862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Catégorie produits Conciergerie Hygiène</a:t>
            </a: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F6403689-BA51-4157-8B77-2EC0E385D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067607" y="5364646"/>
            <a:ext cx="861369" cy="59718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B5EB6C93-4827-4120-B41C-23E89B739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146" y="5377906"/>
            <a:ext cx="814536" cy="575829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E8E04557-B49C-4BDB-9E55-9B8166D2D12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029684" y="5364646"/>
            <a:ext cx="981110" cy="586934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CA0423E9-F5A6-406A-9D9C-F19D93E97CF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122017" y="5370894"/>
            <a:ext cx="902285" cy="582949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E8A84888-50AE-49BB-AEB2-66160761A827}"/>
              </a:ext>
            </a:extLst>
          </p:cNvPr>
          <p:cNvSpPr txBox="1"/>
          <p:nvPr/>
        </p:nvSpPr>
        <p:spPr>
          <a:xfrm>
            <a:off x="4154565" y="5962548"/>
            <a:ext cx="81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Client n’ayant commandé qu’une seule fois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155D0A5-77F7-4C93-9EB2-7150FF412FCC}"/>
              </a:ext>
            </a:extLst>
          </p:cNvPr>
          <p:cNvSpPr txBox="1"/>
          <p:nvPr/>
        </p:nvSpPr>
        <p:spPr>
          <a:xfrm>
            <a:off x="5076799" y="5962549"/>
            <a:ext cx="833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moyenne 97$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C741018-EAEE-4064-8835-382856F21506}"/>
              </a:ext>
            </a:extLst>
          </p:cNvPr>
          <p:cNvSpPr txBox="1"/>
          <p:nvPr/>
        </p:nvSpPr>
        <p:spPr>
          <a:xfrm>
            <a:off x="6053054" y="5962551"/>
            <a:ext cx="93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en CB</a:t>
            </a:r>
          </a:p>
          <a:p>
            <a:pPr algn="ctr"/>
            <a:r>
              <a:rPr lang="fr-FR" sz="1000" dirty="0"/>
              <a:t>Crédit moyen 3 mois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845C53A-7662-4103-AD7E-60D66B174885}"/>
              </a:ext>
            </a:extLst>
          </p:cNvPr>
          <p:cNvSpPr txBox="1"/>
          <p:nvPr/>
        </p:nvSpPr>
        <p:spPr>
          <a:xfrm>
            <a:off x="7132611" y="5952369"/>
            <a:ext cx="86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Toutes catégories de produits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18920E2D-75F7-4637-8BD7-7BA1A532154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231550" y="5365014"/>
            <a:ext cx="828509" cy="577188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C6E43899-035A-4FA4-8AF8-43E293D6E9E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170303" y="5371659"/>
            <a:ext cx="869756" cy="568440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DBA3513A-7F5F-4BA3-BDAC-E49DCB54F4E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143724" y="5364813"/>
            <a:ext cx="965570" cy="578482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F7DE4B3C-6006-49A3-9ED6-16E15A40594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218343" y="5367188"/>
            <a:ext cx="874731" cy="573388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D23358D1-7E5A-42DC-9FC5-8173F8B32A92}"/>
              </a:ext>
            </a:extLst>
          </p:cNvPr>
          <p:cNvSpPr txBox="1"/>
          <p:nvPr/>
        </p:nvSpPr>
        <p:spPr>
          <a:xfrm>
            <a:off x="8217491" y="5947283"/>
            <a:ext cx="84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Client ayant commandé plusieurs fois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B96C782-80A1-4614-A9DA-B144E7C9134C}"/>
              </a:ext>
            </a:extLst>
          </p:cNvPr>
          <p:cNvSpPr txBox="1"/>
          <p:nvPr/>
        </p:nvSpPr>
        <p:spPr>
          <a:xfrm>
            <a:off x="9180582" y="5954038"/>
            <a:ext cx="862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moyenne 111$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54951C1-78AC-47CE-A15B-4F31E272BDC5}"/>
              </a:ext>
            </a:extLst>
          </p:cNvPr>
          <p:cNvSpPr txBox="1"/>
          <p:nvPr/>
        </p:nvSpPr>
        <p:spPr>
          <a:xfrm>
            <a:off x="10115981" y="5947286"/>
            <a:ext cx="971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Dépense en CB</a:t>
            </a:r>
          </a:p>
          <a:p>
            <a:pPr algn="ctr"/>
            <a:r>
              <a:rPr lang="fr-FR" sz="1000" dirty="0"/>
              <a:t>Crédit moyen 5 mois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A733D90-A162-492D-A099-1186F262B91A}"/>
              </a:ext>
            </a:extLst>
          </p:cNvPr>
          <p:cNvSpPr txBox="1"/>
          <p:nvPr/>
        </p:nvSpPr>
        <p:spPr>
          <a:xfrm>
            <a:off x="11195538" y="5954038"/>
            <a:ext cx="892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Toutes catégories de produits</a:t>
            </a:r>
          </a:p>
        </p:txBody>
      </p:sp>
    </p:spTree>
    <p:extLst>
      <p:ext uri="{BB962C8B-B14F-4D97-AF65-F5344CB8AC3E}">
        <p14:creationId xmlns:p14="http://schemas.microsoft.com/office/powerpoint/2010/main" val="352414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56E3E8-3634-4FF3-83D5-F9A4E00B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23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E2B02AA6-3BDC-40F2-A627-A9FA3F35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385957" cy="1063690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ANOVA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3181CE2-098B-4068-BE9D-9F109A1EB7AB}"/>
              </a:ext>
            </a:extLst>
          </p:cNvPr>
          <p:cNvSpPr/>
          <p:nvPr/>
        </p:nvSpPr>
        <p:spPr>
          <a:xfrm>
            <a:off x="1577442" y="1063690"/>
            <a:ext cx="7126291" cy="7826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Utilisation de l’ANOVA pour déterminer les variables significatives pour chaque cluster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3A2EFE3-D95D-42F6-8E5C-4AC0B17E8BDF}"/>
              </a:ext>
            </a:extLst>
          </p:cNvPr>
          <p:cNvSpPr/>
          <p:nvPr/>
        </p:nvSpPr>
        <p:spPr>
          <a:xfrm>
            <a:off x="1577442" y="2127379"/>
            <a:ext cx="7126291" cy="11762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Principe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La variable qualitative est le numéro de cluster.</a:t>
            </a:r>
          </a:p>
          <a:p>
            <a:pPr algn="ctr"/>
            <a:r>
              <a:rPr lang="fr-FR" sz="1200" dirty="0"/>
              <a:t>Les variables quantitatives sont toutes les autres features.</a:t>
            </a:r>
          </a:p>
          <a:p>
            <a:pPr algn="ctr"/>
            <a:r>
              <a:rPr lang="fr-FR" sz="1200" dirty="0"/>
              <a:t>Si la P-value de chaque test est inférieure à 5%, alors la variable est considérée comme significative.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A245A5F-3B24-4850-9EAF-79A91F7A06B6}"/>
              </a:ext>
            </a:extLst>
          </p:cNvPr>
          <p:cNvSpPr/>
          <p:nvPr/>
        </p:nvSpPr>
        <p:spPr>
          <a:xfrm>
            <a:off x="1577440" y="3554373"/>
            <a:ext cx="5856291" cy="7826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Exemple : Cluster « Clients achetant des produits électroniques »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K-</a:t>
            </a:r>
            <a:r>
              <a:rPr lang="fr-FR" sz="1200" dirty="0" err="1"/>
              <a:t>means</a:t>
            </a:r>
            <a:r>
              <a:rPr lang="fr-FR" sz="1200" dirty="0"/>
              <a:t> -&gt; 33 variables significatives sur 60</a:t>
            </a:r>
          </a:p>
          <a:p>
            <a:pPr algn="ctr"/>
            <a:r>
              <a:rPr lang="fr-FR" sz="1200" dirty="0"/>
              <a:t>CAH -&gt; 30 variables significatives sur 60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EB95CE-BD02-4DA9-A517-B9D09B7305AA}"/>
              </a:ext>
            </a:extLst>
          </p:cNvPr>
          <p:cNvGrpSpPr/>
          <p:nvPr/>
        </p:nvGrpSpPr>
        <p:grpSpPr>
          <a:xfrm>
            <a:off x="10560048" y="589181"/>
            <a:ext cx="1403351" cy="5643075"/>
            <a:chOff x="10376957" y="866388"/>
            <a:chExt cx="1403351" cy="564307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3659991-26EF-4011-9E5A-8A3149556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6957" y="866388"/>
              <a:ext cx="1403350" cy="3964302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C4E828B0-AC71-4CF4-86DB-5DE8CFCBF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6958" y="4830690"/>
              <a:ext cx="1403350" cy="1678773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A64A3F-785A-4C25-AE87-33083729C8D2}"/>
              </a:ext>
            </a:extLst>
          </p:cNvPr>
          <p:cNvGrpSpPr/>
          <p:nvPr/>
        </p:nvGrpSpPr>
        <p:grpSpPr>
          <a:xfrm>
            <a:off x="9066740" y="589181"/>
            <a:ext cx="1450972" cy="6021232"/>
            <a:chOff x="8883649" y="866388"/>
            <a:chExt cx="1450972" cy="6021232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64D214F5-0E14-407B-9FE0-E3940B456058}"/>
                </a:ext>
              </a:extLst>
            </p:cNvPr>
            <p:cNvGrpSpPr/>
            <p:nvPr/>
          </p:nvGrpSpPr>
          <p:grpSpPr>
            <a:xfrm>
              <a:off x="8883649" y="866388"/>
              <a:ext cx="1403350" cy="5991612"/>
              <a:chOff x="8093161" y="411338"/>
              <a:chExt cx="1403350" cy="5991612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EF025210-FD63-463A-A568-6AADCCB37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7220" y="411338"/>
                <a:ext cx="1399291" cy="3835557"/>
              </a:xfrm>
              <a:prstGeom prst="rect">
                <a:avLst/>
              </a:prstGeom>
            </p:spPr>
          </p:pic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58F9A2AF-8FA3-4F7B-952A-AA2BB0589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3161" y="4246895"/>
                <a:ext cx="1403350" cy="2156055"/>
              </a:xfrm>
              <a:prstGeom prst="rect">
                <a:avLst/>
              </a:prstGeom>
            </p:spPr>
          </p:pic>
        </p:grp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EFA02353-B364-4498-BE5D-F308F46F45B7}"/>
                </a:ext>
              </a:extLst>
            </p:cNvPr>
            <p:cNvSpPr/>
            <p:nvPr/>
          </p:nvSpPr>
          <p:spPr>
            <a:xfrm>
              <a:off x="9714443" y="2241473"/>
              <a:ext cx="620178" cy="213859"/>
            </a:xfrm>
            <a:prstGeom prst="ellipse">
              <a:avLst/>
            </a:prstGeom>
            <a:noFill/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F9B46EF-B03B-453C-BB39-986793890851}"/>
                </a:ext>
              </a:extLst>
            </p:cNvPr>
            <p:cNvSpPr/>
            <p:nvPr/>
          </p:nvSpPr>
          <p:spPr>
            <a:xfrm>
              <a:off x="9064622" y="5764814"/>
              <a:ext cx="1269999" cy="235015"/>
            </a:xfrm>
            <a:prstGeom prst="ellipse">
              <a:avLst/>
            </a:prstGeom>
            <a:noFill/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473FEC4-4C3C-4F9F-BC0F-D8ADA7DAD0AB}"/>
                </a:ext>
              </a:extLst>
            </p:cNvPr>
            <p:cNvSpPr/>
            <p:nvPr/>
          </p:nvSpPr>
          <p:spPr>
            <a:xfrm>
              <a:off x="9468909" y="6652605"/>
              <a:ext cx="865712" cy="235015"/>
            </a:xfrm>
            <a:prstGeom prst="ellipse">
              <a:avLst/>
            </a:prstGeom>
            <a:noFill/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8CE0474-BC7C-4E24-91FB-9B4DEAD57198}"/>
              </a:ext>
            </a:extLst>
          </p:cNvPr>
          <p:cNvSpPr/>
          <p:nvPr/>
        </p:nvSpPr>
        <p:spPr>
          <a:xfrm>
            <a:off x="1577439" y="4620319"/>
            <a:ext cx="5856291" cy="782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Analyse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Les deux algorithmes se basent sur les mêmes features.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AF790B-778E-4AA5-9351-6A1483DF4642}"/>
              </a:ext>
            </a:extLst>
          </p:cNvPr>
          <p:cNvGrpSpPr/>
          <p:nvPr/>
        </p:nvGrpSpPr>
        <p:grpSpPr>
          <a:xfrm>
            <a:off x="7433731" y="237067"/>
            <a:ext cx="4529667" cy="3708637"/>
            <a:chOff x="7433731" y="237067"/>
            <a:chExt cx="4529667" cy="3708637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AAA3B84-FE77-4077-BC3F-03B6A677FAE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7433731" y="3945703"/>
              <a:ext cx="1481669" cy="1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7596B41-EA9A-4F33-B19D-5D18F83CB2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8467" y="237067"/>
              <a:ext cx="16933" cy="370863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95CBCE-408A-4E40-880A-0A4C4852750F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67" y="237067"/>
              <a:ext cx="1661581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3FD1E8C-CD11-44B4-9DEE-9CF2E09A2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48" y="237067"/>
              <a:ext cx="0" cy="294778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9318619-14A4-4927-A9AB-DAC0EDE878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6740" y="531845"/>
              <a:ext cx="2896658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2012919-66FD-470E-9807-DF31B4F7A0EC}"/>
              </a:ext>
            </a:extLst>
          </p:cNvPr>
          <p:cNvGrpSpPr/>
          <p:nvPr/>
        </p:nvGrpSpPr>
        <p:grpSpPr>
          <a:xfrm>
            <a:off x="7433730" y="2071196"/>
            <a:ext cx="2463804" cy="4421710"/>
            <a:chOff x="7433730" y="2071196"/>
            <a:chExt cx="2463804" cy="442171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B89B25B-6ED3-4077-9A40-092937A715CE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7433730" y="5011650"/>
              <a:ext cx="104987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C6A3F3C-5E52-43E0-8D83-1C26B9F51F7F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8483600" y="2071196"/>
              <a:ext cx="1413934" cy="294045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E331F22C-0FB4-413B-9A7A-6916140537EA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8483600" y="5011650"/>
              <a:ext cx="764113" cy="593465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03C6C8-A4B6-41CA-9681-2E4C73774C39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8483600" y="5011650"/>
              <a:ext cx="1168400" cy="148125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3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2632364" y="2754745"/>
            <a:ext cx="6927272" cy="13485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V – MAINTENANCE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704DC7-4606-457A-82F8-E819899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782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C95EA9D-091B-4AD7-9AF2-FB7645B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METHODES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E0190B-A98A-40FD-BDA1-0626801B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86656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25</a:t>
            </a:fld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6B402D9-A90F-4434-8D45-CD0001F13327}"/>
              </a:ext>
            </a:extLst>
          </p:cNvPr>
          <p:cNvSpPr/>
          <p:nvPr/>
        </p:nvSpPr>
        <p:spPr>
          <a:xfrm>
            <a:off x="1484311" y="952932"/>
            <a:ext cx="9292546" cy="12677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u="sng" dirty="0"/>
              <a:t>2 méthodes pour déterminer un intervalle de temps pour mettre à jour la segmentation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Analyse des données par graphiques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Analyse des résultats des modèles de clustering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1B0117E-F834-4E52-B122-F247CA64B6A6}"/>
              </a:ext>
            </a:extLst>
          </p:cNvPr>
          <p:cNvSpPr/>
          <p:nvPr/>
        </p:nvSpPr>
        <p:spPr>
          <a:xfrm>
            <a:off x="1484311" y="2539741"/>
            <a:ext cx="4162956" cy="3946915"/>
          </a:xfrm>
          <a:prstGeom prst="roundRect">
            <a:avLst>
              <a:gd name="adj" fmla="val 70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u="sng" dirty="0"/>
              <a:t>Analyse des données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Le but est de regarder l’évolution des données dans le temps afin de trouver une tendance au changement du nombre de commandes.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Même démarches avec les catégories de produits.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811D6C5-32A0-4E3A-A722-FDDCB4E27568}"/>
              </a:ext>
            </a:extLst>
          </p:cNvPr>
          <p:cNvSpPr/>
          <p:nvPr/>
        </p:nvSpPr>
        <p:spPr>
          <a:xfrm>
            <a:off x="6613901" y="2539740"/>
            <a:ext cx="4162956" cy="3946915"/>
          </a:xfrm>
          <a:prstGeom prst="roundRect">
            <a:avLst>
              <a:gd name="adj" fmla="val 70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u="sng" dirty="0"/>
              <a:t>Modèles de clustering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Le but est d’entraîner le modèle de clustering sur une période de base (Exemple : 1 an), puis de le réentraîner sur d’autres périodes (Exemple : tous les mois suivants).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A partir du moment où les résultats diffèrent, cela détermine notre intervalle de temps pour la maintenance de la segmentation</a:t>
            </a:r>
          </a:p>
        </p:txBody>
      </p:sp>
    </p:spTree>
    <p:extLst>
      <p:ext uri="{BB962C8B-B14F-4D97-AF65-F5344CB8AC3E}">
        <p14:creationId xmlns:p14="http://schemas.microsoft.com/office/powerpoint/2010/main" val="512884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ED998F0-6FB8-4E27-A6F1-6481C968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28" y="2863583"/>
            <a:ext cx="11030272" cy="3999988"/>
          </a:xfrm>
          <a:prstGeom prst="rect">
            <a:avLst/>
          </a:prstGeom>
        </p:spPr>
      </p:pic>
      <p:sp>
        <p:nvSpPr>
          <p:cNvPr id="10" name="Titre 3">
            <a:extLst>
              <a:ext uri="{FF2B5EF4-FFF2-40B4-BE49-F238E27FC236}">
                <a16:creationId xmlns:a16="http://schemas.microsoft.com/office/drawing/2014/main" id="{19D381B9-0519-4034-ACC0-E7625996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ANALYSE DES DONNEES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FF43C13-3573-480B-9416-ABBF12B3722A}"/>
              </a:ext>
            </a:extLst>
          </p:cNvPr>
          <p:cNvSpPr/>
          <p:nvPr/>
        </p:nvSpPr>
        <p:spPr>
          <a:xfrm>
            <a:off x="1161728" y="777036"/>
            <a:ext cx="9292546" cy="11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u="sng" dirty="0"/>
              <a:t>Analyse de la fluctuation des commandes sur deux ans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u="sng" dirty="0"/>
              <a:t>Année 2017 : </a:t>
            </a:r>
            <a:r>
              <a:rPr lang="fr-FR" sz="1200" dirty="0"/>
              <a:t>On aperçoit une légère croissance des commandes au cours de l’année, avec un pic au mois de novembre. Suivi d’une chute au mois de décembre.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u="sng" dirty="0"/>
              <a:t>Année 2018 : </a:t>
            </a:r>
            <a:r>
              <a:rPr lang="fr-FR" sz="1200" dirty="0"/>
              <a:t>Un nombre de ventes à peu près stable sur l’année avec une chute au mois de septembre. Les ventes sont stables ensuite jusqu’à la fin de l’année.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736A74-BA31-493F-98D8-B8FE441B4C8F}"/>
              </a:ext>
            </a:extLst>
          </p:cNvPr>
          <p:cNvSpPr/>
          <p:nvPr/>
        </p:nvSpPr>
        <p:spPr>
          <a:xfrm>
            <a:off x="4419427" y="3085884"/>
            <a:ext cx="918882" cy="3511672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F7B95-CFC5-49BC-8F6B-E948DE2E1C33}"/>
              </a:ext>
            </a:extLst>
          </p:cNvPr>
          <p:cNvSpPr/>
          <p:nvPr/>
        </p:nvSpPr>
        <p:spPr>
          <a:xfrm>
            <a:off x="5392099" y="3085884"/>
            <a:ext cx="918882" cy="3511672"/>
          </a:xfrm>
          <a:prstGeom prst="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BAA79-C02E-462E-935E-B0DE0EE3C926}"/>
              </a:ext>
            </a:extLst>
          </p:cNvPr>
          <p:cNvSpPr/>
          <p:nvPr/>
        </p:nvSpPr>
        <p:spPr>
          <a:xfrm>
            <a:off x="6364771" y="3085884"/>
            <a:ext cx="918882" cy="3511672"/>
          </a:xfrm>
          <a:prstGeom prst="rect">
            <a:avLst/>
          </a:prstGeom>
          <a:solidFill>
            <a:schemeClr val="accent4">
              <a:lumMod val="40000"/>
              <a:lumOff val="60000"/>
              <a:alpha val="75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AC287-2BEE-4331-8260-2061767AB781}"/>
              </a:ext>
            </a:extLst>
          </p:cNvPr>
          <p:cNvSpPr/>
          <p:nvPr/>
        </p:nvSpPr>
        <p:spPr>
          <a:xfrm>
            <a:off x="7337443" y="3085884"/>
            <a:ext cx="918882" cy="3511672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37745E-D83E-40CA-AA3A-444B6DEE3E83}"/>
              </a:ext>
            </a:extLst>
          </p:cNvPr>
          <p:cNvSpPr/>
          <p:nvPr/>
        </p:nvSpPr>
        <p:spPr>
          <a:xfrm>
            <a:off x="8310115" y="3085884"/>
            <a:ext cx="918882" cy="3511672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4577E4-615F-4282-A820-601F92EBFD26}"/>
              </a:ext>
            </a:extLst>
          </p:cNvPr>
          <p:cNvSpPr/>
          <p:nvPr/>
        </p:nvSpPr>
        <p:spPr>
          <a:xfrm>
            <a:off x="9282787" y="3085884"/>
            <a:ext cx="918882" cy="3511672"/>
          </a:xfrm>
          <a:prstGeom prst="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4C030-C5E5-41FE-A5B7-82776CD70E4B}"/>
              </a:ext>
            </a:extLst>
          </p:cNvPr>
          <p:cNvSpPr/>
          <p:nvPr/>
        </p:nvSpPr>
        <p:spPr>
          <a:xfrm>
            <a:off x="10255459" y="3085884"/>
            <a:ext cx="918882" cy="3511672"/>
          </a:xfrm>
          <a:prstGeom prst="rect">
            <a:avLst/>
          </a:prstGeom>
          <a:solidFill>
            <a:schemeClr val="accent4">
              <a:lumMod val="40000"/>
              <a:lumOff val="60000"/>
              <a:alpha val="75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28A78-2CEA-43E3-BE9D-A09215BFD0FA}"/>
              </a:ext>
            </a:extLst>
          </p:cNvPr>
          <p:cNvSpPr/>
          <p:nvPr/>
        </p:nvSpPr>
        <p:spPr>
          <a:xfrm>
            <a:off x="11228131" y="3085884"/>
            <a:ext cx="918882" cy="3511672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F09022C-A53E-4F86-9470-02F08338EEE4}"/>
              </a:ext>
            </a:extLst>
          </p:cNvPr>
          <p:cNvSpPr/>
          <p:nvPr/>
        </p:nvSpPr>
        <p:spPr>
          <a:xfrm>
            <a:off x="1161728" y="1960639"/>
            <a:ext cx="9292546" cy="8944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u="sng" dirty="0"/>
              <a:t>Un intervalle de 3 mois permettrait de visualiser d’éventuels changements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Evite de prendre un éventuel pic de ventes ponctuel (novembre)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Segmentation au mois de janvier de chaque année (2018)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Ne passe pas à côté d’une croissance ou chute de ventes durables.</a:t>
            </a:r>
          </a:p>
        </p:txBody>
      </p:sp>
    </p:spTree>
    <p:extLst>
      <p:ext uri="{BB962C8B-B14F-4D97-AF65-F5344CB8AC3E}">
        <p14:creationId xmlns:p14="http://schemas.microsoft.com/office/powerpoint/2010/main" val="425342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C59A-1C69-4135-A9BE-150E0321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666" y="5567172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AC2D5A-2744-41A5-92B0-0ED78E99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" y="2500014"/>
            <a:ext cx="5977467" cy="21695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612099-4479-4301-B4A0-32A28F1A2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1"/>
          <a:stretch/>
        </p:blipFill>
        <p:spPr>
          <a:xfrm>
            <a:off x="6216057" y="2542350"/>
            <a:ext cx="5951754" cy="21390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35A176-B9A9-4CFC-B852-109AC0AB1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" y="4707477"/>
            <a:ext cx="5977467" cy="21523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1849CC-D87E-47A9-9DDE-F7163D739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057" y="4737641"/>
            <a:ext cx="5898466" cy="212167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6A23CBB-D02F-423C-A77C-A66EB46D07C3}"/>
              </a:ext>
            </a:extLst>
          </p:cNvPr>
          <p:cNvSpPr txBox="1"/>
          <p:nvPr/>
        </p:nvSpPr>
        <p:spPr>
          <a:xfrm>
            <a:off x="368821" y="2651374"/>
            <a:ext cx="230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Catégorie électronique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490A93-666F-4249-84C7-F4BE9A3C15F5}"/>
              </a:ext>
            </a:extLst>
          </p:cNvPr>
          <p:cNvSpPr txBox="1"/>
          <p:nvPr/>
        </p:nvSpPr>
        <p:spPr>
          <a:xfrm>
            <a:off x="368821" y="4866409"/>
            <a:ext cx="170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Catégorie divers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7C3DA2-42A7-48A2-A9FC-BCA7FE246783}"/>
              </a:ext>
            </a:extLst>
          </p:cNvPr>
          <p:cNvSpPr txBox="1"/>
          <p:nvPr/>
        </p:nvSpPr>
        <p:spPr>
          <a:xfrm>
            <a:off x="6519885" y="2651375"/>
            <a:ext cx="304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Catégorie Conciergerie - Hygiène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C91AE0-A65F-4258-9041-2614D4795DCA}"/>
              </a:ext>
            </a:extLst>
          </p:cNvPr>
          <p:cNvSpPr txBox="1"/>
          <p:nvPr/>
        </p:nvSpPr>
        <p:spPr>
          <a:xfrm>
            <a:off x="6519885" y="4864485"/>
            <a:ext cx="248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Catégorie Cuisine - Maison</a:t>
            </a: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CCA95BE9-15CC-4706-8A3E-499B3DE8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ANALYSE DES DONNEES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476533E-7875-4B21-A30D-3AB1A1DB9D59}"/>
              </a:ext>
            </a:extLst>
          </p:cNvPr>
          <p:cNvSpPr/>
          <p:nvPr/>
        </p:nvSpPr>
        <p:spPr>
          <a:xfrm>
            <a:off x="1593974" y="1059520"/>
            <a:ext cx="9292546" cy="11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Si on analyse les ventes par catégories de produits, on se rend compte que l’aspect des graphiques est similaire au nombre des ventes.</a:t>
            </a:r>
          </a:p>
          <a:p>
            <a:endParaRPr lang="fr-FR" sz="1400" dirty="0"/>
          </a:p>
          <a:p>
            <a:r>
              <a:rPr lang="fr-FR" sz="1400" b="1" u="sng" dirty="0"/>
              <a:t>Un intervalle de temps de maintenance de 3 mois </a:t>
            </a:r>
            <a:r>
              <a:rPr lang="fr-FR" sz="1400" dirty="0"/>
              <a:t>est donc le choix qui semble le plus optimisé.</a:t>
            </a:r>
          </a:p>
        </p:txBody>
      </p:sp>
    </p:spTree>
    <p:extLst>
      <p:ext uri="{BB962C8B-B14F-4D97-AF65-F5344CB8AC3E}">
        <p14:creationId xmlns:p14="http://schemas.microsoft.com/office/powerpoint/2010/main" val="2652183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VI – 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A45BC4-DB68-4426-9800-D19C67A8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533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CAA5F-A005-4EB6-B4C0-B1B63CD2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29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8375602-E561-4E87-B965-701BE9FAC288}"/>
              </a:ext>
            </a:extLst>
          </p:cNvPr>
          <p:cNvSpPr/>
          <p:nvPr/>
        </p:nvSpPr>
        <p:spPr>
          <a:xfrm>
            <a:off x="420914" y="827313"/>
            <a:ext cx="11301791" cy="3018973"/>
          </a:xfrm>
          <a:prstGeom prst="roundRect">
            <a:avLst>
              <a:gd name="adj" fmla="val 50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1" u="sng" dirty="0"/>
              <a:t>MODELISATION</a:t>
            </a:r>
          </a:p>
          <a:p>
            <a:endParaRPr lang="fr-FR" sz="1600" b="1" u="sng" dirty="0"/>
          </a:p>
          <a:p>
            <a:r>
              <a:rPr lang="fr-FR" sz="1600" b="1" u="sng" dirty="0"/>
              <a:t>A partir de 8 datasets :</a:t>
            </a:r>
          </a:p>
          <a:p>
            <a:pPr lvl="1"/>
            <a:r>
              <a:rPr lang="fr-FR" sz="1400" dirty="0"/>
              <a:t>Création d’un dataset listant les détails de commandes</a:t>
            </a:r>
          </a:p>
          <a:p>
            <a:pPr lvl="1"/>
            <a:r>
              <a:rPr lang="fr-FR" sz="1400" dirty="0"/>
              <a:t>Création d’un dataset listant les détails de clients</a:t>
            </a:r>
          </a:p>
          <a:p>
            <a:pPr lvl="1"/>
            <a:r>
              <a:rPr lang="fr-FR" sz="1400" dirty="0"/>
              <a:t>Création de features catégorielles permettant d’expliquer la segmentation des clusters (catégories de produits, tranches de dépenses, …)</a:t>
            </a:r>
          </a:p>
          <a:p>
            <a:r>
              <a:rPr lang="fr-FR" sz="1600" b="1" u="sng" dirty="0"/>
              <a:t>Entraînement de trois modèles de classification non supervisée :</a:t>
            </a:r>
          </a:p>
          <a:p>
            <a:pPr lvl="1"/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 et CAH ont des résultats similaires. Cependant, le temps de traitement du CAH est très long contrairement au K-</a:t>
            </a:r>
            <a:r>
              <a:rPr lang="fr-FR" sz="1400" dirty="0" err="1"/>
              <a:t>means</a:t>
            </a:r>
            <a:r>
              <a:rPr lang="fr-FR" sz="1400" dirty="0"/>
              <a:t>. C’est pourquoi nous préfèrerons le K-</a:t>
            </a:r>
            <a:r>
              <a:rPr lang="fr-FR" sz="1400" dirty="0" err="1"/>
              <a:t>means</a:t>
            </a:r>
            <a:r>
              <a:rPr lang="fr-FR" sz="1400" dirty="0"/>
              <a:t>.</a:t>
            </a:r>
          </a:p>
          <a:p>
            <a:pPr lvl="1"/>
            <a:r>
              <a:rPr lang="fr-FR" sz="1400" dirty="0"/>
              <a:t>DBSCAN, est un modèle très compliqué à régler.</a:t>
            </a:r>
          </a:p>
          <a:p>
            <a:r>
              <a:rPr lang="fr-FR" sz="1600" dirty="0"/>
              <a:t>9 clusters exploitables facilement.</a:t>
            </a:r>
          </a:p>
          <a:p>
            <a:pPr algn="ctr"/>
            <a:endParaRPr lang="fr-FR" sz="14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DB4F4E-53D6-4183-BF2A-9DC538E4D8F1}"/>
              </a:ext>
            </a:extLst>
          </p:cNvPr>
          <p:cNvSpPr/>
          <p:nvPr/>
        </p:nvSpPr>
        <p:spPr>
          <a:xfrm>
            <a:off x="445104" y="3911602"/>
            <a:ext cx="11301791" cy="8524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1" u="sng" dirty="0"/>
              <a:t>MAINTENANCE</a:t>
            </a:r>
          </a:p>
          <a:p>
            <a:endParaRPr lang="fr-FR" sz="1600" b="1" u="sng" dirty="0"/>
          </a:p>
          <a:p>
            <a:r>
              <a:rPr lang="fr-FR" sz="1600" dirty="0"/>
              <a:t>Un intervalle de temps de 3 mois pour la maintenance de la segmentation déterminé par l’analyse des données fournies.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8B365F-5DDA-4C40-8BEA-7E47DAEB04F1}"/>
              </a:ext>
            </a:extLst>
          </p:cNvPr>
          <p:cNvSpPr/>
          <p:nvPr/>
        </p:nvSpPr>
        <p:spPr>
          <a:xfrm>
            <a:off x="445104" y="4829364"/>
            <a:ext cx="11301791" cy="1935503"/>
          </a:xfrm>
          <a:prstGeom prst="roundRect">
            <a:avLst>
              <a:gd name="adj" fmla="val 79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1" u="sng" dirty="0"/>
              <a:t>PEP8</a:t>
            </a:r>
            <a:endParaRPr lang="fr-FR" sz="1100" b="1" u="sng" dirty="0"/>
          </a:p>
          <a:p>
            <a:endParaRPr lang="fr-FR" sz="1100" b="1" u="sng" dirty="0"/>
          </a:p>
          <a:p>
            <a:r>
              <a:rPr lang="fr-FR" sz="1200" dirty="0"/>
              <a:t>Le PEP8 est un ensemble de règles permettant à toute communauté python d’ avoir le même style de code.</a:t>
            </a:r>
          </a:p>
          <a:p>
            <a:r>
              <a:rPr lang="fr-FR" sz="1200" dirty="0"/>
              <a:t>L’ensemble de ces règles est disponible à cette adresse : </a:t>
            </a:r>
            <a:r>
              <a:rPr lang="fr-FR" sz="1200" dirty="0">
                <a:hlinkClick r:id="rId2"/>
              </a:rPr>
              <a:t>https://www.python.org/dev/peps/pep-0008/</a:t>
            </a:r>
            <a:endParaRPr lang="fr-FR" sz="1200" dirty="0"/>
          </a:p>
          <a:p>
            <a:endParaRPr lang="fr-FR" sz="1200" dirty="0"/>
          </a:p>
          <a:p>
            <a:r>
              <a:rPr lang="fr-FR" sz="1200" u="sng" dirty="0"/>
              <a:t>Il existe aussi des checkers pour être sûr que le code est PEP8 compliant, du type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%</a:t>
            </a:r>
            <a:r>
              <a:rPr lang="fr-FR" sz="1200" dirty="0" err="1"/>
              <a:t>load_ext</a:t>
            </a:r>
            <a:r>
              <a:rPr lang="fr-FR" sz="1200" dirty="0"/>
              <a:t> </a:t>
            </a:r>
            <a:r>
              <a:rPr lang="fr-FR" sz="1200" dirty="0" err="1"/>
              <a:t>pycodestyle_magic</a:t>
            </a:r>
            <a:endParaRPr lang="fr-F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%</a:t>
            </a:r>
            <a:r>
              <a:rPr lang="fr-FR" sz="1200" dirty="0" err="1"/>
              <a:t>pycodestyle_on</a:t>
            </a:r>
            <a:endParaRPr lang="fr-FR" sz="1200" dirty="0"/>
          </a:p>
          <a:p>
            <a:r>
              <a:rPr lang="fr-FR" sz="1200" dirty="0"/>
              <a:t>A mettre au début du Notebook, ce bout de code nous indique les erreurs présentes dans tout </a:t>
            </a:r>
            <a:r>
              <a:rPr lang="fr-FR" sz="1200"/>
              <a:t>le Notebook</a:t>
            </a:r>
            <a:r>
              <a:rPr lang="fr-FR" sz="1200" dirty="0"/>
              <a:t>.</a:t>
            </a:r>
          </a:p>
        </p:txBody>
      </p:sp>
      <p:sp>
        <p:nvSpPr>
          <p:cNvPr id="8" name="Titre 3">
            <a:extLst>
              <a:ext uri="{FF2B5EF4-FFF2-40B4-BE49-F238E27FC236}">
                <a16:creationId xmlns:a16="http://schemas.microsoft.com/office/drawing/2014/main" id="{7688D6DF-DE58-4339-8FFF-458A7B4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24306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2632364" y="2754745"/>
            <a:ext cx="6927272" cy="134850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 - PRESENTATION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704DC7-4606-457A-82F8-E819899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8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34C78B91-B695-41B1-ABEB-A2454EB255E0}"/>
              </a:ext>
            </a:extLst>
          </p:cNvPr>
          <p:cNvSpPr/>
          <p:nvPr/>
        </p:nvSpPr>
        <p:spPr>
          <a:xfrm>
            <a:off x="6266518" y="600187"/>
            <a:ext cx="5463488" cy="3140719"/>
          </a:xfrm>
          <a:prstGeom prst="wedgeEllipseCallout">
            <a:avLst>
              <a:gd name="adj1" fmla="val -75893"/>
              <a:gd name="adj2" fmla="val 20260"/>
            </a:avLst>
          </a:prstGeom>
          <a:scene3d>
            <a:camera prst="isometricOffAxis1Top">
              <a:rot lat="20694773" lon="20784679" rev="670914"/>
            </a:camera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pic>
        <p:nvPicPr>
          <p:cNvPr id="1026" name="Picture 2" descr="RÃ©sultat de recherche d'images pour &quot;question&quot;">
            <a:extLst>
              <a:ext uri="{FF2B5EF4-FFF2-40B4-BE49-F238E27FC236}">
                <a16:creationId xmlns:a16="http://schemas.microsoft.com/office/drawing/2014/main" id="{1495F5DF-5810-4893-AE52-3D47A38F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54" l="10000" r="90000">
                        <a14:foregroundMark x1="43385" y1="88769" x2="43385" y2="88769"/>
                        <a14:foregroundMark x1="54154" y1="88923" x2="54154" y2="88923"/>
                        <a14:foregroundMark x1="49692" y1="90385" x2="49692" y2="90385"/>
                        <a14:foregroundMark x1="34077" y1="90231" x2="34077" y2="90231"/>
                        <a14:foregroundMark x1="35615" y1="91154" x2="35615" y2="91154"/>
                        <a14:foregroundMark x1="34615" y1="89846" x2="34615" y2="89846"/>
                        <a14:foregroundMark x1="32385" y1="90538" x2="32385" y2="90538"/>
                        <a14:foregroundMark x1="31692" y1="90769" x2="31692" y2="90769"/>
                        <a14:foregroundMark x1="64154" y1="89846" x2="64154" y2="89846"/>
                        <a14:foregroundMark x1="34846" y1="10000" x2="34846" y2="10000"/>
                        <a14:foregroundMark x1="36923" y1="17462" x2="36923" y2="17462"/>
                        <a14:foregroundMark x1="35538" y1="21154" x2="35538" y2="21154"/>
                        <a14:foregroundMark x1="30231" y1="15769" x2="30231" y2="1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38" y="2170547"/>
            <a:ext cx="4809480" cy="48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3">
            <a:extLst>
              <a:ext uri="{FF2B5EF4-FFF2-40B4-BE49-F238E27FC236}">
                <a16:creationId xmlns:a16="http://schemas.microsoft.com/office/drawing/2014/main" id="{B487365C-16C5-4F8B-9549-E4B734E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QUESTIONS - REPONSES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6BB025-335A-4D5F-85B6-9B6F61A4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656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6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EBB2C2-9335-40F4-8C22-4A6A130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PROBLEMATIQUE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AB9273-73A1-4612-938B-AC7CA542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063691"/>
            <a:ext cx="10384417" cy="517849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Olist</a:t>
            </a:r>
            <a:r>
              <a:rPr lang="fr-FR" dirty="0"/>
              <a:t>, solution de vente sur les marketplaces en ligne, souhaite </a:t>
            </a:r>
            <a:r>
              <a:rPr lang="fr-FR" b="1" dirty="0"/>
              <a:t>segmenter ses clients </a:t>
            </a:r>
            <a:r>
              <a:rPr lang="fr-FR" dirty="0"/>
              <a:t>pour rendre plus efficaces leurs campagnes de communication.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u="sng" dirty="0"/>
          </a:p>
          <a:p>
            <a:r>
              <a:rPr lang="fr-FR" b="1" u="sng" dirty="0"/>
              <a:t>Objectifs :</a:t>
            </a:r>
          </a:p>
          <a:p>
            <a:pPr lvl="1"/>
            <a:r>
              <a:rPr lang="fr-FR" b="1" dirty="0"/>
              <a:t>Comprendre les différents types d’utilisateurs</a:t>
            </a:r>
            <a:r>
              <a:rPr lang="fr-FR" dirty="0"/>
              <a:t> grâce à leur comportement et à leurs données personnelles.</a:t>
            </a:r>
          </a:p>
          <a:p>
            <a:pPr lvl="1"/>
            <a:endParaRPr lang="fr-FR" b="1" u="sng" dirty="0"/>
          </a:p>
          <a:p>
            <a:r>
              <a:rPr lang="fr-FR" b="1" u="sng" dirty="0"/>
              <a:t>Mission :</a:t>
            </a:r>
          </a:p>
          <a:p>
            <a:pPr lvl="1"/>
            <a:r>
              <a:rPr lang="fr-FR" dirty="0"/>
              <a:t>La segmentation proposée doit être exploitable et facile d’utilisation pour l’équipe marketing.</a:t>
            </a:r>
          </a:p>
          <a:p>
            <a:pPr lvl="1"/>
            <a:r>
              <a:rPr lang="fr-FR" dirty="0"/>
              <a:t>Evaluer la fréquence à laquelle la segmentation doit être mise à jour, afin de pouvoir effectuer un devis de contrat de maintenance.</a:t>
            </a:r>
          </a:p>
          <a:p>
            <a:pPr lvl="1"/>
            <a:r>
              <a:rPr lang="fr-FR" dirty="0"/>
              <a:t>Le code fourni doit respecter la convention PEP8, pour être utilisable par </a:t>
            </a:r>
            <a:r>
              <a:rPr lang="fr-FR" dirty="0" err="1"/>
              <a:t>Olist</a:t>
            </a:r>
            <a:r>
              <a:rPr lang="fr-FR" dirty="0"/>
              <a:t>.</a:t>
            </a:r>
            <a:br>
              <a:rPr lang="fr-FR" dirty="0"/>
            </a:br>
            <a:endParaRPr lang="fr-FR" b="1" dirty="0"/>
          </a:p>
          <a:p>
            <a:r>
              <a:rPr lang="fr-FR" b="1" u="sng" dirty="0"/>
              <a:t>Données :</a:t>
            </a:r>
          </a:p>
          <a:p>
            <a:pPr lvl="1"/>
            <a:r>
              <a:rPr lang="fr-FR" dirty="0">
                <a:hlinkClick r:id="rId2"/>
              </a:rPr>
              <a:t>https://www.kaggle.com/olistbr/brazilian-ecommerce</a:t>
            </a:r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8EA090-6A45-4FD8-B3CC-6C75AEA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5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II – PRESENTATION DES DONNEES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6AFCE8-88E3-4809-AA0D-7B145B95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0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EBB2C2-9335-40F4-8C22-4A6A130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DECOUVERTE DES DONNEES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D267F4-57FE-4CA2-A4DC-4ADD4FAC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A58085-E109-43B8-B1FF-91E3ABA8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88" y="914401"/>
            <a:ext cx="9877105" cy="59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37FD6A05-270E-4945-8BDB-B6EB5F2DAAB7}"/>
              </a:ext>
            </a:extLst>
          </p:cNvPr>
          <p:cNvSpPr/>
          <p:nvPr/>
        </p:nvSpPr>
        <p:spPr>
          <a:xfrm>
            <a:off x="789086" y="1447802"/>
            <a:ext cx="2539685" cy="849777"/>
          </a:xfrm>
          <a:prstGeom prst="roundRect">
            <a:avLst>
              <a:gd name="adj" fmla="val 98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8 datasets reliés par des variables clés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A01A30E3-D327-4B3F-94CE-36B03C9347FF}"/>
              </a:ext>
            </a:extLst>
          </p:cNvPr>
          <p:cNvSpPr/>
          <p:nvPr/>
        </p:nvSpPr>
        <p:spPr>
          <a:xfrm>
            <a:off x="434600" y="5093822"/>
            <a:ext cx="3248659" cy="1244599"/>
          </a:xfrm>
          <a:prstGeom prst="roundRect">
            <a:avLst>
              <a:gd name="adj" fmla="val 98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1 dataset supplémentaire pour la traduction des catégories de produits :</a:t>
            </a:r>
          </a:p>
          <a:p>
            <a:endParaRPr lang="fr-FR" sz="1400" dirty="0"/>
          </a:p>
          <a:p>
            <a:r>
              <a:rPr lang="fr-FR" sz="1400" dirty="0"/>
              <a:t> - Brésilien -&gt; Anglais</a:t>
            </a:r>
          </a:p>
          <a:p>
            <a:r>
              <a:rPr lang="fr-FR" sz="1400" dirty="0"/>
              <a:t> - 71 catégories de produits</a:t>
            </a:r>
          </a:p>
        </p:txBody>
      </p:sp>
    </p:spTree>
    <p:extLst>
      <p:ext uri="{BB962C8B-B14F-4D97-AF65-F5344CB8AC3E}">
        <p14:creationId xmlns:p14="http://schemas.microsoft.com/office/powerpoint/2010/main" val="108202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D85FFA-AC7F-4304-9DD8-7F170056FDAE}"/>
              </a:ext>
            </a:extLst>
          </p:cNvPr>
          <p:cNvCxnSpPr>
            <a:cxnSpLocks/>
          </p:cNvCxnSpPr>
          <p:nvPr/>
        </p:nvCxnSpPr>
        <p:spPr>
          <a:xfrm>
            <a:off x="3323489" y="3825390"/>
            <a:ext cx="644654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50789E7-7D24-4B02-B58A-BCF849D0F95E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5051396" y="2391838"/>
            <a:ext cx="1" cy="279738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3F36B6-1E7B-4BC2-9D09-3E57E209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1F09CB1-4594-47A7-BCC8-94D10C55E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03544"/>
              </p:ext>
            </p:extLst>
          </p:nvPr>
        </p:nvGraphicFramePr>
        <p:xfrm>
          <a:off x="3722131" y="5189220"/>
          <a:ext cx="2658532" cy="1668780"/>
        </p:xfrm>
        <a:graphic>
          <a:graphicData uri="http://schemas.openxmlformats.org/drawingml/2006/table">
            <a:tbl>
              <a:tblPr firstRow="1" bandRow="1">
                <a:noFill/>
                <a:tableStyleId>{93296810-A885-4BE3-A3E7-6D5BEEA58F35}</a:tableStyleId>
              </a:tblPr>
              <a:tblGrid>
                <a:gridCol w="251910">
                  <a:extLst>
                    <a:ext uri="{9D8B030D-6E8A-4147-A177-3AD203B41FA5}">
                      <a16:colId xmlns:a16="http://schemas.microsoft.com/office/drawing/2014/main" val="4025958628"/>
                    </a:ext>
                  </a:extLst>
                </a:gridCol>
                <a:gridCol w="1656085">
                  <a:extLst>
                    <a:ext uri="{9D8B030D-6E8A-4147-A177-3AD203B41FA5}">
                      <a16:colId xmlns:a16="http://schemas.microsoft.com/office/drawing/2014/main" val="1817662642"/>
                    </a:ext>
                  </a:extLst>
                </a:gridCol>
                <a:gridCol w="750537">
                  <a:extLst>
                    <a:ext uri="{9D8B030D-6E8A-4147-A177-3AD203B41FA5}">
                      <a16:colId xmlns:a16="http://schemas.microsoft.com/office/drawing/2014/main" val="1461769922"/>
                    </a:ext>
                  </a:extLst>
                </a:gridCol>
              </a:tblGrid>
              <a:tr h="189777"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CUSTOMERS DATASET</a:t>
                      </a:r>
                    </a:p>
                    <a:p>
                      <a:pPr algn="ctr"/>
                      <a:r>
                        <a:rPr lang="fr-FR" sz="1050" dirty="0"/>
                        <a:t>Features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Nbr données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6342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1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kern="1200" dirty="0" err="1">
                          <a:effectLst/>
                        </a:rPr>
                        <a:t>customer_id</a:t>
                      </a:r>
                      <a:endParaRPr lang="fr-FR" sz="105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99441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038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2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kern="1200" dirty="0" err="1">
                          <a:effectLst/>
                        </a:rPr>
                        <a:t>customer_unique_id</a:t>
                      </a:r>
                      <a:endParaRPr lang="fr-FR" sz="105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99441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4561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3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kern="1200" dirty="0" err="1">
                          <a:effectLst/>
                        </a:rPr>
                        <a:t>customer_zip_code_prefix</a:t>
                      </a:r>
                      <a:endParaRPr lang="fr-FR" sz="105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99441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86090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4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kern="1200" dirty="0" err="1">
                          <a:effectLst/>
                        </a:rPr>
                        <a:t>customer_city</a:t>
                      </a:r>
                      <a:endParaRPr lang="fr-FR" sz="105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99441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55419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5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kern="1200" dirty="0" err="1">
                          <a:effectLst/>
                        </a:rPr>
                        <a:t>customer_state</a:t>
                      </a:r>
                      <a:endParaRPr lang="fr-FR" sz="105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99441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2814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05432AC-B74A-4B9D-B4B7-9ACBF2531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53815"/>
              </p:ext>
            </p:extLst>
          </p:nvPr>
        </p:nvGraphicFramePr>
        <p:xfrm>
          <a:off x="9533468" y="5189220"/>
          <a:ext cx="2658532" cy="1668780"/>
        </p:xfrm>
        <a:graphic>
          <a:graphicData uri="http://schemas.openxmlformats.org/drawingml/2006/table">
            <a:tbl>
              <a:tblPr firstRow="1" bandRow="1">
                <a:noFill/>
                <a:tableStyleId>{93296810-A885-4BE3-A3E7-6D5BEEA58F35}</a:tableStyleId>
              </a:tblPr>
              <a:tblGrid>
                <a:gridCol w="251910">
                  <a:extLst>
                    <a:ext uri="{9D8B030D-6E8A-4147-A177-3AD203B41FA5}">
                      <a16:colId xmlns:a16="http://schemas.microsoft.com/office/drawing/2014/main" val="4025958628"/>
                    </a:ext>
                  </a:extLst>
                </a:gridCol>
                <a:gridCol w="1703889">
                  <a:extLst>
                    <a:ext uri="{9D8B030D-6E8A-4147-A177-3AD203B41FA5}">
                      <a16:colId xmlns:a16="http://schemas.microsoft.com/office/drawing/2014/main" val="181766264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1461769922"/>
                    </a:ext>
                  </a:extLst>
                </a:gridCol>
              </a:tblGrid>
              <a:tr h="189777"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GEOLOCATION DATASET</a:t>
                      </a:r>
                    </a:p>
                    <a:p>
                      <a:pPr algn="ctr"/>
                      <a:r>
                        <a:rPr lang="fr-FR" sz="1050" dirty="0"/>
                        <a:t>Features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Nbr données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6342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1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geolocation_zip_code_prefix</a:t>
                      </a:r>
                      <a:endParaRPr lang="fr-FR" sz="500" b="0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1000163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038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2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geolocation_lat</a:t>
                      </a:r>
                      <a:endParaRPr lang="fr-FR" sz="500" b="0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1000163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4561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3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geolocation_lng</a:t>
                      </a:r>
                      <a:endParaRPr lang="fr-FR" sz="500" b="0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1000163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86090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4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geolocation_city</a:t>
                      </a:r>
                      <a:endParaRPr lang="fr-FR" sz="500" b="0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1000163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55419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5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geolocation_state</a:t>
                      </a:r>
                      <a:endParaRPr lang="fr-FR" sz="500" b="0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1000163</a:t>
                      </a:r>
                    </a:p>
                  </a:txBody>
                  <a:tcP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28141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12D4B43-6EE4-498B-89D1-BE9C8B7DA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19876"/>
              </p:ext>
            </p:extLst>
          </p:nvPr>
        </p:nvGraphicFramePr>
        <p:xfrm>
          <a:off x="6858176" y="3129436"/>
          <a:ext cx="2509335" cy="2103120"/>
        </p:xfrm>
        <a:graphic>
          <a:graphicData uri="http://schemas.openxmlformats.org/drawingml/2006/table">
            <a:tbl>
              <a:tblPr firstRow="1" bandRow="1">
                <a:noFill/>
                <a:tableStyleId>{93296810-A885-4BE3-A3E7-6D5BEEA58F35}</a:tableStyleId>
              </a:tblPr>
              <a:tblGrid>
                <a:gridCol w="240141">
                  <a:extLst>
                    <a:ext uri="{9D8B030D-6E8A-4147-A177-3AD203B41FA5}">
                      <a16:colId xmlns:a16="http://schemas.microsoft.com/office/drawing/2014/main" val="4025958628"/>
                    </a:ext>
                  </a:extLst>
                </a:gridCol>
                <a:gridCol w="1606770">
                  <a:extLst>
                    <a:ext uri="{9D8B030D-6E8A-4147-A177-3AD203B41FA5}">
                      <a16:colId xmlns:a16="http://schemas.microsoft.com/office/drawing/2014/main" val="1817662642"/>
                    </a:ext>
                  </a:extLst>
                </a:gridCol>
                <a:gridCol w="662424">
                  <a:extLst>
                    <a:ext uri="{9D8B030D-6E8A-4147-A177-3AD203B41FA5}">
                      <a16:colId xmlns:a16="http://schemas.microsoft.com/office/drawing/2014/main" val="1461769922"/>
                    </a:ext>
                  </a:extLst>
                </a:gridCol>
              </a:tblGrid>
              <a:tr h="189777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ORDER ITEMS DATASET</a:t>
                      </a:r>
                    </a:p>
                    <a:p>
                      <a:pPr algn="ctr"/>
                      <a:r>
                        <a:rPr lang="fr-FR" sz="1000" b="1" dirty="0"/>
                        <a:t>Features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Nbr données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6342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fr-FR" sz="1000" b="0" dirty="0"/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112650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038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2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order_item_id</a:t>
                      </a:r>
                      <a:endParaRPr lang="fr-FR" sz="1000" b="0" dirty="0"/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112650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4561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3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</a:t>
                      </a:r>
                      <a:endParaRPr lang="fr-FR" sz="1000" b="0" dirty="0"/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112650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86090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4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seller_id</a:t>
                      </a:r>
                      <a:endParaRPr lang="fr-FR" sz="1000" b="0" dirty="0"/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112650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55419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5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shipping_limit_date</a:t>
                      </a:r>
                      <a:endParaRPr lang="fr-FR" sz="1000" b="0" dirty="0"/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112650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28141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6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fr-FR" sz="1000" b="0" dirty="0"/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112650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87083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7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freight_value</a:t>
                      </a:r>
                      <a:endParaRPr lang="fr-FR" sz="1000" b="0" dirty="0"/>
                    </a:p>
                  </a:txBody>
                  <a:tcPr>
                    <a:solidFill>
                      <a:srgbClr val="EE80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112650</a:t>
                      </a:r>
                    </a:p>
                  </a:txBody>
                  <a:tcPr>
                    <a:solidFill>
                      <a:srgbClr val="EE80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22930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C10A12D3-0846-4301-AC6D-EC725030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86240"/>
              </p:ext>
            </p:extLst>
          </p:nvPr>
        </p:nvGraphicFramePr>
        <p:xfrm>
          <a:off x="3903299" y="776398"/>
          <a:ext cx="2296194" cy="1615440"/>
        </p:xfrm>
        <a:graphic>
          <a:graphicData uri="http://schemas.openxmlformats.org/drawingml/2006/table">
            <a:tbl>
              <a:tblPr firstRow="1" bandRow="1">
                <a:noFill/>
                <a:tableStyleId>{93296810-A885-4BE3-A3E7-6D5BEEA58F35}</a:tableStyleId>
              </a:tblPr>
              <a:tblGrid>
                <a:gridCol w="217577">
                  <a:extLst>
                    <a:ext uri="{9D8B030D-6E8A-4147-A177-3AD203B41FA5}">
                      <a16:colId xmlns:a16="http://schemas.microsoft.com/office/drawing/2014/main" val="4025958628"/>
                    </a:ext>
                  </a:extLst>
                </a:gridCol>
                <a:gridCol w="1417980">
                  <a:extLst>
                    <a:ext uri="{9D8B030D-6E8A-4147-A177-3AD203B41FA5}">
                      <a16:colId xmlns:a16="http://schemas.microsoft.com/office/drawing/2014/main" val="1817662642"/>
                    </a:ext>
                  </a:extLst>
                </a:gridCol>
                <a:gridCol w="660637">
                  <a:extLst>
                    <a:ext uri="{9D8B030D-6E8A-4147-A177-3AD203B41FA5}">
                      <a16:colId xmlns:a16="http://schemas.microsoft.com/office/drawing/2014/main" val="1461769922"/>
                    </a:ext>
                  </a:extLst>
                </a:gridCol>
              </a:tblGrid>
              <a:tr h="189777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PAYMENTS DATASET</a:t>
                      </a:r>
                    </a:p>
                    <a:p>
                      <a:pPr algn="ctr"/>
                      <a:r>
                        <a:rPr lang="fr-FR" sz="1000" b="1" dirty="0"/>
                        <a:t>Features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Nbr données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6342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fr-FR" sz="1000" b="0" dirty="0"/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103886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038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2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payment_sequential</a:t>
                      </a:r>
                      <a:endParaRPr lang="fr-FR" sz="400" b="0" i="0" dirty="0"/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103886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4561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3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payment_type</a:t>
                      </a:r>
                      <a:endParaRPr lang="fr-FR" sz="400" b="0" i="0" dirty="0"/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103886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86090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4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payment_installments</a:t>
                      </a:r>
                      <a:endParaRPr lang="fr-FR" sz="400" b="0" i="0" dirty="0"/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103886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55419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5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payment_value</a:t>
                      </a:r>
                      <a:endParaRPr lang="fr-FR" sz="400" b="0" i="0" dirty="0"/>
                    </a:p>
                  </a:txBody>
                  <a:tcPr>
                    <a:solidFill>
                      <a:srgbClr val="69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103886</a:t>
                      </a:r>
                    </a:p>
                  </a:txBody>
                  <a:tcPr>
                    <a:solidFill>
                      <a:srgbClr val="69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28141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7F7D22A5-36A3-49BC-9595-ABC0E2CF2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31954"/>
              </p:ext>
            </p:extLst>
          </p:nvPr>
        </p:nvGraphicFramePr>
        <p:xfrm>
          <a:off x="745932" y="2519836"/>
          <a:ext cx="2539685" cy="2103120"/>
        </p:xfrm>
        <a:graphic>
          <a:graphicData uri="http://schemas.openxmlformats.org/drawingml/2006/table">
            <a:tbl>
              <a:tblPr firstRow="1" bandRow="1">
                <a:noFill/>
                <a:tableStyleId>{93296810-A885-4BE3-A3E7-6D5BEEA58F35}</a:tableStyleId>
              </a:tblPr>
              <a:tblGrid>
                <a:gridCol w="240650">
                  <a:extLst>
                    <a:ext uri="{9D8B030D-6E8A-4147-A177-3AD203B41FA5}">
                      <a16:colId xmlns:a16="http://schemas.microsoft.com/office/drawing/2014/main" val="4025958628"/>
                    </a:ext>
                  </a:extLst>
                </a:gridCol>
                <a:gridCol w="1638636">
                  <a:extLst>
                    <a:ext uri="{9D8B030D-6E8A-4147-A177-3AD203B41FA5}">
                      <a16:colId xmlns:a16="http://schemas.microsoft.com/office/drawing/2014/main" val="1817662642"/>
                    </a:ext>
                  </a:extLst>
                </a:gridCol>
                <a:gridCol w="660399">
                  <a:extLst>
                    <a:ext uri="{9D8B030D-6E8A-4147-A177-3AD203B41FA5}">
                      <a16:colId xmlns:a16="http://schemas.microsoft.com/office/drawing/2014/main" val="1461769922"/>
                    </a:ext>
                  </a:extLst>
                </a:gridCol>
              </a:tblGrid>
              <a:tr h="189777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REVIEWS DATASET</a:t>
                      </a:r>
                    </a:p>
                    <a:p>
                      <a:pPr algn="ctr"/>
                      <a:r>
                        <a:rPr lang="fr-FR" sz="1000" b="1" dirty="0"/>
                        <a:t>Features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Nbr données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6342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</a:t>
                      </a:r>
                      <a:endParaRPr lang="fr-FR" sz="400" b="0" dirty="0"/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100000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038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2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fr-FR" sz="100" b="0" i="0" dirty="0"/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100000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4561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3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review_score</a:t>
                      </a:r>
                      <a:endParaRPr lang="fr-FR" sz="100" b="0" i="0" dirty="0"/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100000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86090"/>
                  </a:ext>
                </a:extLst>
              </a:tr>
              <a:tr h="218445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4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review_comment_title</a:t>
                      </a:r>
                      <a:endParaRPr lang="fr-FR" sz="100" b="0" i="0" dirty="0"/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11715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55419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5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review_comment_message</a:t>
                      </a:r>
                      <a:endParaRPr lang="fr-FR" sz="100" b="0" i="0" dirty="0"/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41753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28141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6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review_creation_date</a:t>
                      </a:r>
                      <a:endParaRPr lang="fr-FR" sz="100" b="0" i="0" dirty="0"/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100000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440511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7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review_answer_timestamp</a:t>
                      </a:r>
                      <a:endParaRPr lang="fr-FR" sz="100" b="0" i="0" dirty="0"/>
                    </a:p>
                  </a:txBody>
                  <a:tcPr>
                    <a:solidFill>
                      <a:srgbClr val="D32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100000</a:t>
                      </a:r>
                    </a:p>
                  </a:txBody>
                  <a:tcPr>
                    <a:solidFill>
                      <a:srgbClr val="D32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49695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86FF576-C1C0-48E6-B3B0-425AE956F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3"/>
              </p:ext>
            </p:extLst>
          </p:nvPr>
        </p:nvGraphicFramePr>
        <p:xfrm>
          <a:off x="3650320" y="2617049"/>
          <a:ext cx="2802153" cy="2346960"/>
        </p:xfrm>
        <a:graphic>
          <a:graphicData uri="http://schemas.openxmlformats.org/drawingml/2006/table">
            <a:tbl>
              <a:tblPr firstRow="1" bandRow="1">
                <a:noFill/>
                <a:tableStyleId>{93296810-A885-4BE3-A3E7-6D5BEEA58F35}</a:tableStyleId>
              </a:tblPr>
              <a:tblGrid>
                <a:gridCol w="265520">
                  <a:extLst>
                    <a:ext uri="{9D8B030D-6E8A-4147-A177-3AD203B41FA5}">
                      <a16:colId xmlns:a16="http://schemas.microsoft.com/office/drawing/2014/main" val="4025958628"/>
                    </a:ext>
                  </a:extLst>
                </a:gridCol>
                <a:gridCol w="1884701">
                  <a:extLst>
                    <a:ext uri="{9D8B030D-6E8A-4147-A177-3AD203B41FA5}">
                      <a16:colId xmlns:a16="http://schemas.microsoft.com/office/drawing/2014/main" val="1817662642"/>
                    </a:ext>
                  </a:extLst>
                </a:gridCol>
                <a:gridCol w="651932">
                  <a:extLst>
                    <a:ext uri="{9D8B030D-6E8A-4147-A177-3AD203B41FA5}">
                      <a16:colId xmlns:a16="http://schemas.microsoft.com/office/drawing/2014/main" val="1461769922"/>
                    </a:ext>
                  </a:extLst>
                </a:gridCol>
              </a:tblGrid>
              <a:tr h="161107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ORDERS DATASET</a:t>
                      </a:r>
                    </a:p>
                    <a:p>
                      <a:pPr algn="ctr"/>
                      <a:r>
                        <a:rPr lang="fr-FR" sz="1000" b="1" dirty="0"/>
                        <a:t>Features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Nbr données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6342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fr-FR" sz="1000" b="0" dirty="0"/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99441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038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2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fr-FR" sz="1000" b="0" i="0" dirty="0"/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99441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4561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3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order_status</a:t>
                      </a:r>
                      <a:endParaRPr lang="fr-FR" sz="1000" b="0" i="0" dirty="0"/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99441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86090"/>
                  </a:ext>
                </a:extLst>
              </a:tr>
              <a:tr h="218445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4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order_purchase_timestamp</a:t>
                      </a:r>
                      <a:endParaRPr lang="fr-FR" sz="1000" b="0" i="0" dirty="0"/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99441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55419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5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order_approved_at</a:t>
                      </a:r>
                      <a:endParaRPr lang="fr-FR" sz="1000" b="0" i="0" dirty="0"/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99281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28141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6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order_delivered_carrier_date</a:t>
                      </a:r>
                      <a:endParaRPr lang="fr-FR" sz="1000" b="0" i="0" dirty="0"/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97658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440511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7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order_delivered_customer_date</a:t>
                      </a:r>
                      <a:endParaRPr lang="fr-FR" sz="1000" b="0" i="0" dirty="0"/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96476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49695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8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order_estimated_delivery_date</a:t>
                      </a:r>
                      <a:endParaRPr lang="fr-FR" sz="1000" b="0" i="0" dirty="0"/>
                    </a:p>
                  </a:txBody>
                  <a:tcPr>
                    <a:solidFill>
                      <a:srgbClr val="CC00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99441</a:t>
                      </a:r>
                    </a:p>
                  </a:txBody>
                  <a:tcPr>
                    <a:solidFill>
                      <a:srgbClr val="CC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18733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8E66C07F-8607-4F1B-841A-BF9597A1E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86863"/>
              </p:ext>
            </p:extLst>
          </p:nvPr>
        </p:nvGraphicFramePr>
        <p:xfrm>
          <a:off x="6817176" y="294796"/>
          <a:ext cx="2591337" cy="2590800"/>
        </p:xfrm>
        <a:graphic>
          <a:graphicData uri="http://schemas.openxmlformats.org/drawingml/2006/table">
            <a:tbl>
              <a:tblPr firstRow="1" bandRow="1">
                <a:noFill/>
                <a:tableStyleId>{93296810-A885-4BE3-A3E7-6D5BEEA58F35}</a:tableStyleId>
              </a:tblPr>
              <a:tblGrid>
                <a:gridCol w="245543">
                  <a:extLst>
                    <a:ext uri="{9D8B030D-6E8A-4147-A177-3AD203B41FA5}">
                      <a16:colId xmlns:a16="http://schemas.microsoft.com/office/drawing/2014/main" val="4025958628"/>
                    </a:ext>
                  </a:extLst>
                </a:gridCol>
                <a:gridCol w="1676928">
                  <a:extLst>
                    <a:ext uri="{9D8B030D-6E8A-4147-A177-3AD203B41FA5}">
                      <a16:colId xmlns:a16="http://schemas.microsoft.com/office/drawing/2014/main" val="1817662642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1461769922"/>
                    </a:ext>
                  </a:extLst>
                </a:gridCol>
              </a:tblGrid>
              <a:tr h="189777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Features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Nbr données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6342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</a:t>
                      </a:r>
                      <a:endParaRPr lang="fr-FR" sz="1000" b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32951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038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2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product_category_name</a:t>
                      </a:r>
                      <a:endParaRPr lang="fr-FR" sz="1000" b="0" i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32341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4561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3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product_name_lenght</a:t>
                      </a:r>
                      <a:endParaRPr lang="fr-FR" sz="1000" b="0" i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32341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86090"/>
                  </a:ext>
                </a:extLst>
              </a:tr>
              <a:tr h="218445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4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product_description_lenght</a:t>
                      </a:r>
                      <a:endParaRPr lang="fr-FR" sz="1000" b="0" i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32341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55419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5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product_photos_qty</a:t>
                      </a:r>
                      <a:endParaRPr lang="fr-FR" sz="1000" b="0" i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32341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28141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6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product_weight_g</a:t>
                      </a:r>
                      <a:endParaRPr lang="fr-FR" sz="1000" b="0" i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32949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440511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7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product_length_cm</a:t>
                      </a:r>
                      <a:endParaRPr lang="fr-FR" sz="1000" b="0" i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32949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49695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8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product_height_cm</a:t>
                      </a:r>
                      <a:endParaRPr lang="fr-FR" sz="1000" b="0" i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32949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18733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9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product_width_cm</a:t>
                      </a:r>
                      <a:endParaRPr lang="fr-FR" sz="1000" b="0" i="0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32949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190851"/>
                  </a:ext>
                </a:extLst>
              </a:tr>
            </a:tbl>
          </a:graphicData>
        </a:graphic>
      </p:graphicFrame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CFCBB2C8-DE34-4F77-8473-CF22AC0E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15848"/>
              </p:ext>
            </p:extLst>
          </p:nvPr>
        </p:nvGraphicFramePr>
        <p:xfrm>
          <a:off x="9732165" y="3554332"/>
          <a:ext cx="2261138" cy="1371600"/>
        </p:xfrm>
        <a:graphic>
          <a:graphicData uri="http://schemas.openxmlformats.org/drawingml/2006/table">
            <a:tbl>
              <a:tblPr firstRow="1" bandRow="1">
                <a:noFill/>
                <a:tableStyleId>{93296810-A885-4BE3-A3E7-6D5BEEA58F35}</a:tableStyleId>
              </a:tblPr>
              <a:tblGrid>
                <a:gridCol w="214255">
                  <a:extLst>
                    <a:ext uri="{9D8B030D-6E8A-4147-A177-3AD203B41FA5}">
                      <a16:colId xmlns:a16="http://schemas.microsoft.com/office/drawing/2014/main" val="4025958628"/>
                    </a:ext>
                  </a:extLst>
                </a:gridCol>
                <a:gridCol w="1371305">
                  <a:extLst>
                    <a:ext uri="{9D8B030D-6E8A-4147-A177-3AD203B41FA5}">
                      <a16:colId xmlns:a16="http://schemas.microsoft.com/office/drawing/2014/main" val="1817662642"/>
                    </a:ext>
                  </a:extLst>
                </a:gridCol>
                <a:gridCol w="675578">
                  <a:extLst>
                    <a:ext uri="{9D8B030D-6E8A-4147-A177-3AD203B41FA5}">
                      <a16:colId xmlns:a16="http://schemas.microsoft.com/office/drawing/2014/main" val="1461769922"/>
                    </a:ext>
                  </a:extLst>
                </a:gridCol>
              </a:tblGrid>
              <a:tr h="189777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SELLERS DATASET</a:t>
                      </a:r>
                    </a:p>
                    <a:p>
                      <a:pPr algn="ctr"/>
                      <a:r>
                        <a:rPr lang="fr-FR" sz="1000" b="1" dirty="0"/>
                        <a:t>Features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Nbr données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6342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seller_id</a:t>
                      </a:r>
                      <a:endParaRPr lang="fr-FR" sz="400" b="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3095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0388"/>
                  </a:ext>
                </a:extLst>
              </a:tr>
              <a:tr h="171034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2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seller_zip_code_prefix</a:t>
                      </a:r>
                      <a:endParaRPr lang="fr-FR" sz="400" b="0" i="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3095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4561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3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seller_city</a:t>
                      </a:r>
                      <a:endParaRPr lang="fr-FR" sz="400" b="0" i="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3095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86090"/>
                  </a:ext>
                </a:extLst>
              </a:tr>
              <a:tr h="218445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4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seller_state</a:t>
                      </a:r>
                      <a:endParaRPr lang="fr-FR" sz="400" b="0" i="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3095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55419"/>
                  </a:ext>
                </a:extLst>
              </a:tr>
            </a:tbl>
          </a:graphicData>
        </a:graphic>
      </p:graphicFrame>
      <p:sp>
        <p:nvSpPr>
          <p:cNvPr id="22" name="Titre 3">
            <a:extLst>
              <a:ext uri="{FF2B5EF4-FFF2-40B4-BE49-F238E27FC236}">
                <a16:creationId xmlns:a16="http://schemas.microsoft.com/office/drawing/2014/main" id="{24AAC6C6-78B1-4F0D-8747-322DA036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76398"/>
          </a:xfrm>
        </p:spPr>
        <p:txBody>
          <a:bodyPr>
            <a:normAutofit/>
          </a:bodyPr>
          <a:lstStyle/>
          <a:p>
            <a:pPr algn="l"/>
            <a:r>
              <a:rPr lang="fr-FR" sz="3000" b="1" dirty="0"/>
              <a:t>DECOUVERTE DES DONNEES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E92688F-0B74-4CAE-9F6D-C14B283053F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8112843" y="2885596"/>
            <a:ext cx="1" cy="24384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E03BD87-254E-4053-8B55-97F10D4A1929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10862734" y="4925932"/>
            <a:ext cx="0" cy="2632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812B722-E48A-447C-92AF-AC3231B73FE4}"/>
              </a:ext>
            </a:extLst>
          </p:cNvPr>
          <p:cNvSpPr/>
          <p:nvPr/>
        </p:nvSpPr>
        <p:spPr>
          <a:xfrm>
            <a:off x="745931" y="776398"/>
            <a:ext cx="2539685" cy="1615440"/>
          </a:xfrm>
          <a:prstGeom prst="roundRect">
            <a:avLst>
              <a:gd name="adj" fmla="val 9854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8609687-8F35-4B6A-A5D0-5B6BC535E099}"/>
              </a:ext>
            </a:extLst>
          </p:cNvPr>
          <p:cNvSpPr/>
          <p:nvPr/>
        </p:nvSpPr>
        <p:spPr>
          <a:xfrm>
            <a:off x="888808" y="876442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Customer_id</a:t>
            </a:r>
            <a:endParaRPr lang="fr-FR" sz="1200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AE23526-53AF-4872-AF58-C7D40ACD9707}"/>
              </a:ext>
            </a:extLst>
          </p:cNvPr>
          <p:cNvSpPr/>
          <p:nvPr/>
        </p:nvSpPr>
        <p:spPr>
          <a:xfrm>
            <a:off x="888808" y="1167265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Customer_unique_id</a:t>
            </a:r>
            <a:endParaRPr lang="fr-FR" sz="120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383A27B-7B09-44B8-8F4F-899A82725D9C}"/>
              </a:ext>
            </a:extLst>
          </p:cNvPr>
          <p:cNvSpPr/>
          <p:nvPr/>
        </p:nvSpPr>
        <p:spPr>
          <a:xfrm>
            <a:off x="888808" y="1458088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Zip_code_prefix</a:t>
            </a:r>
            <a:endParaRPr lang="fr-FR" sz="12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8F92C0-440A-46A4-9FBD-0EBF9774D346}"/>
              </a:ext>
            </a:extLst>
          </p:cNvPr>
          <p:cNvSpPr/>
          <p:nvPr/>
        </p:nvSpPr>
        <p:spPr>
          <a:xfrm>
            <a:off x="888449" y="1748911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Order_id</a:t>
            </a:r>
            <a:endParaRPr lang="fr-FR" sz="120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F5897BD1-4682-4927-B9D4-E44B72342D14}"/>
              </a:ext>
            </a:extLst>
          </p:cNvPr>
          <p:cNvSpPr/>
          <p:nvPr/>
        </p:nvSpPr>
        <p:spPr>
          <a:xfrm>
            <a:off x="9522171" y="101601"/>
            <a:ext cx="2539685" cy="3327386"/>
          </a:xfrm>
          <a:prstGeom prst="roundRect">
            <a:avLst>
              <a:gd name="adj" fmla="val 9854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1B70A87-4DCD-433D-85A8-7B5ADA57BCB2}"/>
              </a:ext>
            </a:extLst>
          </p:cNvPr>
          <p:cNvSpPr/>
          <p:nvPr/>
        </p:nvSpPr>
        <p:spPr>
          <a:xfrm>
            <a:off x="9654797" y="166098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Geolocation_state</a:t>
            </a:r>
            <a:endParaRPr lang="fr-FR" sz="1200" dirty="0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2669A85-BCE9-4256-92FC-AD2351D20A5C}"/>
              </a:ext>
            </a:extLst>
          </p:cNvPr>
          <p:cNvSpPr/>
          <p:nvPr/>
        </p:nvSpPr>
        <p:spPr>
          <a:xfrm>
            <a:off x="9654797" y="456921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Geolocation_lat</a:t>
            </a:r>
            <a:endParaRPr lang="fr-FR" sz="1200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6BC300B-3D7E-499F-8257-26460D08825D}"/>
              </a:ext>
            </a:extLst>
          </p:cNvPr>
          <p:cNvSpPr/>
          <p:nvPr/>
        </p:nvSpPr>
        <p:spPr>
          <a:xfrm>
            <a:off x="9654797" y="747744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Geolocation_lng</a:t>
            </a:r>
            <a:endParaRPr lang="fr-FR" sz="1200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C782C078-2E82-4F69-9298-995F60BF460F}"/>
              </a:ext>
            </a:extLst>
          </p:cNvPr>
          <p:cNvSpPr/>
          <p:nvPr/>
        </p:nvSpPr>
        <p:spPr>
          <a:xfrm>
            <a:off x="9654438" y="1038567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price</a:t>
            </a:r>
            <a:endParaRPr lang="fr-FR" sz="1200" dirty="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8D3D80B2-0C60-4096-B5EF-3C5687ACBFDD}"/>
              </a:ext>
            </a:extLst>
          </p:cNvPr>
          <p:cNvSpPr/>
          <p:nvPr/>
        </p:nvSpPr>
        <p:spPr>
          <a:xfrm>
            <a:off x="9654797" y="1342146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Freight_value</a:t>
            </a:r>
            <a:endParaRPr lang="fr-FR" sz="1200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E4853CE-2EFD-480B-AA58-A136ABB79DEC}"/>
              </a:ext>
            </a:extLst>
          </p:cNvPr>
          <p:cNvSpPr/>
          <p:nvPr/>
        </p:nvSpPr>
        <p:spPr>
          <a:xfrm>
            <a:off x="9654797" y="1632969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Payment_installements</a:t>
            </a:r>
            <a:endParaRPr lang="fr-FR" sz="1200" dirty="0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C078870-248A-43B3-9AE5-B611128E6CA9}"/>
              </a:ext>
            </a:extLst>
          </p:cNvPr>
          <p:cNvSpPr/>
          <p:nvPr/>
        </p:nvSpPr>
        <p:spPr>
          <a:xfrm>
            <a:off x="9654797" y="1923792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Payment_type</a:t>
            </a:r>
            <a:endParaRPr lang="fr-FR" sz="1200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0A968B0-0426-4F4C-BC69-6C97A220FB60}"/>
              </a:ext>
            </a:extLst>
          </p:cNvPr>
          <p:cNvSpPr/>
          <p:nvPr/>
        </p:nvSpPr>
        <p:spPr>
          <a:xfrm>
            <a:off x="9654438" y="2214615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Review_comment_message</a:t>
            </a:r>
            <a:endParaRPr lang="fr-FR" sz="12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C69E691-C78B-49EA-8014-1FAF7185486F}"/>
              </a:ext>
            </a:extLst>
          </p:cNvPr>
          <p:cNvSpPr/>
          <p:nvPr/>
        </p:nvSpPr>
        <p:spPr>
          <a:xfrm>
            <a:off x="9654438" y="2509439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Order_purchase_timestamp</a:t>
            </a:r>
            <a:endParaRPr lang="fr-FR" sz="1200" dirty="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E3299216-0DAF-45CE-B131-216375D08D4D}"/>
              </a:ext>
            </a:extLst>
          </p:cNvPr>
          <p:cNvSpPr/>
          <p:nvPr/>
        </p:nvSpPr>
        <p:spPr>
          <a:xfrm>
            <a:off x="9654079" y="2800262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Order_delivered_customer_date</a:t>
            </a:r>
            <a:endParaRPr lang="fr-FR" sz="11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A95E4F5-2A65-45C7-B20F-0E9B07D0D4E7}"/>
              </a:ext>
            </a:extLst>
          </p:cNvPr>
          <p:cNvSpPr/>
          <p:nvPr/>
        </p:nvSpPr>
        <p:spPr>
          <a:xfrm>
            <a:off x="9654078" y="3095831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Product_category_name</a:t>
            </a:r>
            <a:endParaRPr lang="fr-FR" sz="110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C360459F-2B04-411D-8FB8-FD8B8A0DCF41}"/>
              </a:ext>
            </a:extLst>
          </p:cNvPr>
          <p:cNvSpPr/>
          <p:nvPr/>
        </p:nvSpPr>
        <p:spPr>
          <a:xfrm>
            <a:off x="899239" y="2039734"/>
            <a:ext cx="2253929" cy="257396"/>
          </a:xfrm>
          <a:prstGeom prst="roundRect">
            <a:avLst>
              <a:gd name="adj" fmla="val 298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Product_id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8773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III – FEATURES ENGINEERING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465063-809B-4700-902F-B67493B9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3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08B4AC-4F5D-4A21-8007-DD02E06F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46DE8CD-C876-4138-8AB8-79FF48C87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473270"/>
              </p:ext>
            </p:extLst>
          </p:nvPr>
        </p:nvGraphicFramePr>
        <p:xfrm>
          <a:off x="1401020" y="2306112"/>
          <a:ext cx="107111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625ADA5-631B-4924-AECA-3537F1587CFA}"/>
              </a:ext>
            </a:extLst>
          </p:cNvPr>
          <p:cNvSpPr/>
          <p:nvPr/>
        </p:nvSpPr>
        <p:spPr>
          <a:xfrm>
            <a:off x="7006785" y="2459567"/>
            <a:ext cx="2954865" cy="10593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Création d’un dataset unique contenant le détail de chaque client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L’agrégation de données se fait sur la clé « </a:t>
            </a:r>
            <a:r>
              <a:rPr lang="fr-FR" sz="1200" dirty="0" err="1"/>
              <a:t>customer_unique_id</a:t>
            </a:r>
            <a:r>
              <a:rPr lang="fr-FR" sz="1200" dirty="0"/>
              <a:t> 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49548C6-623F-4D7D-97EE-ACC2DF6121F3}"/>
              </a:ext>
            </a:extLst>
          </p:cNvPr>
          <p:cNvSpPr/>
          <p:nvPr/>
        </p:nvSpPr>
        <p:spPr>
          <a:xfrm>
            <a:off x="2352356" y="1037234"/>
            <a:ext cx="8408234" cy="10593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u="sng" dirty="0"/>
              <a:t>Clés principales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/>
              <a:t>« </a:t>
            </a:r>
            <a:r>
              <a:rPr lang="fr-FR" sz="1200" u="sng" dirty="0" err="1"/>
              <a:t>customer_id</a:t>
            </a:r>
            <a:r>
              <a:rPr lang="fr-FR" sz="1200" u="sng" dirty="0"/>
              <a:t> » :</a:t>
            </a:r>
            <a:r>
              <a:rPr lang="fr-FR" sz="1200" dirty="0"/>
              <a:t> Cette clé représente une référence de commande. Elle est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/>
              <a:t>« </a:t>
            </a:r>
            <a:r>
              <a:rPr lang="fr-FR" sz="1200" u="sng" dirty="0" err="1"/>
              <a:t>customer_unique_id</a:t>
            </a:r>
            <a:r>
              <a:rPr lang="fr-FR" sz="1200" u="sng" dirty="0"/>
              <a:t> » :</a:t>
            </a:r>
            <a:r>
              <a:rPr lang="fr-FR" sz="1200" dirty="0"/>
              <a:t> Cette clé représente une référence de client. Cette référence revient plusieurs fois dans la table si le client a passé plusieurs commandes.</a:t>
            </a:r>
          </a:p>
        </p:txBody>
      </p:sp>
      <p:pic>
        <p:nvPicPr>
          <p:cNvPr id="8" name="Picture 4" descr="RÃ©sultat de recherche d'images pour &quot;icone attention&quot;">
            <a:extLst>
              <a:ext uri="{FF2B5EF4-FFF2-40B4-BE49-F238E27FC236}">
                <a16:creationId xmlns:a16="http://schemas.microsoft.com/office/drawing/2014/main" id="{2E2A8A2E-3012-41CF-91FD-4CF69537F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746" b="90104" l="9818" r="89818">
                        <a14:foregroundMark x1="39758" y1="41082" x2="39758" y2="41082"/>
                        <a14:foregroundMark x1="49333" y1="70426" x2="49333" y2="70426"/>
                        <a14:foregroundMark x1="14909" y1="90104" x2="14909" y2="90104"/>
                        <a14:foregroundMark x1="29212" y1="8746" x2="29212" y2="8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109728"/>
            <a:ext cx="868046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8D69C4D-265E-472A-88EE-0676DEECED02}"/>
              </a:ext>
            </a:extLst>
          </p:cNvPr>
          <p:cNvSpPr/>
          <p:nvPr/>
        </p:nvSpPr>
        <p:spPr>
          <a:xfrm>
            <a:off x="3061321" y="2459567"/>
            <a:ext cx="2954866" cy="10593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Création d’un dataset unique contenant le détail de chaque commande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L’agrégation de données se fait sur la clé « </a:t>
            </a:r>
            <a:r>
              <a:rPr lang="fr-FR" sz="1200" dirty="0" err="1"/>
              <a:t>customer_id</a:t>
            </a:r>
            <a:r>
              <a:rPr lang="fr-FR" sz="1200" dirty="0"/>
              <a:t> »</a:t>
            </a:r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7F3F053A-D547-4F4D-A102-8CD7B33C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METHODE APPLIQUEE</a:t>
            </a:r>
          </a:p>
        </p:txBody>
      </p:sp>
    </p:spTree>
    <p:extLst>
      <p:ext uri="{BB962C8B-B14F-4D97-AF65-F5344CB8AC3E}">
        <p14:creationId xmlns:p14="http://schemas.microsoft.com/office/powerpoint/2010/main" val="31018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A6CA4E143C1C4DA487B74FF1A5DC5F" ma:contentTypeVersion="6" ma:contentTypeDescription="Crée un document." ma:contentTypeScope="" ma:versionID="1f9e6f763bf57fe7068b2e5483196a0e">
  <xsd:schema xmlns:xsd="http://www.w3.org/2001/XMLSchema" xmlns:xs="http://www.w3.org/2001/XMLSchema" xmlns:p="http://schemas.microsoft.com/office/2006/metadata/properties" xmlns:ns3="17d01d1b-8e7c-4008-846c-e236499f1da4" targetNamespace="http://schemas.microsoft.com/office/2006/metadata/properties" ma:root="true" ma:fieldsID="078e5c877cbbfad39c9cd2d29efb61cf" ns3:_="">
    <xsd:import namespace="17d01d1b-8e7c-4008-846c-e236499f1d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01d1b-8e7c-4008-846c-e236499f1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2BCE2E-BCC3-4749-B760-AB8F4E7CC2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5F7CF6-3D4F-453B-B8CF-600AF596C7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B59671-D8A6-4D7B-9211-CDF43C6E0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d01d1b-8e7c-4008-846c-e236499f1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39113</TotalTime>
  <Words>2754</Words>
  <Application>Microsoft Office PowerPoint</Application>
  <PresentationFormat>Grand écran</PresentationFormat>
  <Paragraphs>631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Corbel</vt:lpstr>
      <vt:lpstr>Parallaxe</vt:lpstr>
      <vt:lpstr>Segmentez les clients d'un site e-commerce</vt:lpstr>
      <vt:lpstr>Présentation PowerPoint</vt:lpstr>
      <vt:lpstr>Présentation PowerPoint</vt:lpstr>
      <vt:lpstr>PROBLEMATIQUE</vt:lpstr>
      <vt:lpstr>Présentation PowerPoint</vt:lpstr>
      <vt:lpstr>DECOUVERTE DES DONNEES</vt:lpstr>
      <vt:lpstr>DECOUVERTE DES DONNEES</vt:lpstr>
      <vt:lpstr>Présentation PowerPoint</vt:lpstr>
      <vt:lpstr>METHODE APPLIQUEE</vt:lpstr>
      <vt:lpstr>DATASET DE COMMANDES</vt:lpstr>
      <vt:lpstr>CREATION CATEGORIES</vt:lpstr>
      <vt:lpstr>DATASET DE CLIENTS</vt:lpstr>
      <vt:lpstr>Présentation PowerPoint</vt:lpstr>
      <vt:lpstr>Présentation PowerPoint</vt:lpstr>
      <vt:lpstr>ETAPES DE CONSTRUCTION</vt:lpstr>
      <vt:lpstr>ANALYSE ETAPE 1 + 2</vt:lpstr>
      <vt:lpstr>ANALYSE ETAPE 1 + 2</vt:lpstr>
      <vt:lpstr>QUELQUES ANALYSES</vt:lpstr>
      <vt:lpstr>QUELQUES ANALYSES</vt:lpstr>
      <vt:lpstr>QUELQUES ANALYSES</vt:lpstr>
      <vt:lpstr>ANALYSE ETAPE 3 – DEFINITION SEGMENTATION</vt:lpstr>
      <vt:lpstr>Présentation PowerPoint</vt:lpstr>
      <vt:lpstr>ANOVA</vt:lpstr>
      <vt:lpstr>Présentation PowerPoint</vt:lpstr>
      <vt:lpstr>METHODES</vt:lpstr>
      <vt:lpstr>ANALYSE DES DONNEES</vt:lpstr>
      <vt:lpstr>ANALYSE DES DONNEES</vt:lpstr>
      <vt:lpstr>Présentation PowerPoint</vt:lpstr>
      <vt:lpstr>RESUME</vt:lpstr>
      <vt:lpstr>QUESTIONS - REPONSES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Anticipation des besoins en consommation électrique de bâtiments</dc:title>
  <dc:creator>Julien Di Giulio</dc:creator>
  <cp:lastModifiedBy>Julien Di Giulio</cp:lastModifiedBy>
  <cp:revision>144</cp:revision>
  <dcterms:created xsi:type="dcterms:W3CDTF">2019-09-18T12:39:02Z</dcterms:created>
  <dcterms:modified xsi:type="dcterms:W3CDTF">2019-11-13T14:55:34Z</dcterms:modified>
</cp:coreProperties>
</file>