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5"/>
  </p:notesMasterIdLst>
  <p:handoutMasterIdLst>
    <p:handoutMasterId r:id="rId26"/>
  </p:handoutMasterIdLst>
  <p:sldIdLst>
    <p:sldId id="256" r:id="rId5"/>
    <p:sldId id="302" r:id="rId6"/>
    <p:sldId id="297" r:id="rId7"/>
    <p:sldId id="350" r:id="rId8"/>
    <p:sldId id="351" r:id="rId9"/>
    <p:sldId id="298" r:id="rId10"/>
    <p:sldId id="352" r:id="rId11"/>
    <p:sldId id="353" r:id="rId12"/>
    <p:sldId id="299" r:id="rId13"/>
    <p:sldId id="358" r:id="rId14"/>
    <p:sldId id="354" r:id="rId15"/>
    <p:sldId id="355" r:id="rId16"/>
    <p:sldId id="356" r:id="rId17"/>
    <p:sldId id="357" r:id="rId18"/>
    <p:sldId id="300" r:id="rId19"/>
    <p:sldId id="359" r:id="rId20"/>
    <p:sldId id="360" r:id="rId21"/>
    <p:sldId id="301" r:id="rId22"/>
    <p:sldId id="334" r:id="rId23"/>
    <p:sldId id="29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n Di Giulio" initials="JDG" lastIdx="1" clrIdx="0">
    <p:extLst>
      <p:ext uri="{19B8F6BF-5375-455C-9EA6-DF929625EA0E}">
        <p15:presenceInfo xmlns:p15="http://schemas.microsoft.com/office/powerpoint/2012/main" userId="7caef24b5019cc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AEA96"/>
    <a:srgbClr val="FFC000"/>
    <a:srgbClr val="CC3300"/>
    <a:srgbClr val="D64A3B"/>
    <a:srgbClr val="FF0000"/>
    <a:srgbClr val="30ACEC"/>
    <a:srgbClr val="FF66FF"/>
    <a:srgbClr val="33CC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C6F90-3D24-4B78-AED7-34E4B7477F54}" v="106" dt="2020-01-21T14:22:38.317"/>
  </p1510:revLst>
</p1510:revInfo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Di Giulio" userId="29ea92b9-42a5-43c6-8cb6-d9750d67352e" providerId="ADAL" clId="{89DC6F90-3D24-4B78-AED7-34E4B7477F54}"/>
    <pc:docChg chg="undo custSel modSld">
      <pc:chgData name="Julien Di Giulio" userId="29ea92b9-42a5-43c6-8cb6-d9750d67352e" providerId="ADAL" clId="{89DC6F90-3D24-4B78-AED7-34E4B7477F54}" dt="2020-01-21T14:22:38.317" v="2503"/>
      <pc:docMkLst>
        <pc:docMk/>
      </pc:docMkLst>
      <pc:sldChg chg="addSp modSp">
        <pc:chgData name="Julien Di Giulio" userId="29ea92b9-42a5-43c6-8cb6-d9750d67352e" providerId="ADAL" clId="{89DC6F90-3D24-4B78-AED7-34E4B7477F54}" dt="2020-01-21T13:15:45.355" v="2386" actId="1038"/>
        <pc:sldMkLst>
          <pc:docMk/>
          <pc:sldMk cId="2430681498" sldId="334"/>
        </pc:sldMkLst>
        <pc:spChg chg="mod">
          <ac:chgData name="Julien Di Giulio" userId="29ea92b9-42a5-43c6-8cb6-d9750d67352e" providerId="ADAL" clId="{89DC6F90-3D24-4B78-AED7-34E4B7477F54}" dt="2020-01-21T10:20:37.162" v="1785" actId="20577"/>
          <ac:spMkLst>
            <pc:docMk/>
            <pc:sldMk cId="2430681498" sldId="334"/>
            <ac:spMk id="5" creationId="{28375602-E561-4E87-B965-701BE9FAC288}"/>
          </ac:spMkLst>
        </pc:spChg>
        <pc:spChg chg="mod">
          <ac:chgData name="Julien Di Giulio" userId="29ea92b9-42a5-43c6-8cb6-d9750d67352e" providerId="ADAL" clId="{89DC6F90-3D24-4B78-AED7-34E4B7477F54}" dt="2020-01-21T12:59:09.345" v="2253" actId="20577"/>
          <ac:spMkLst>
            <pc:docMk/>
            <pc:sldMk cId="2430681498" sldId="334"/>
            <ac:spMk id="7" creationId="{018B365F-5DDA-4C40-8BEA-7E47DAEB04F1}"/>
          </ac:spMkLst>
        </pc:spChg>
        <pc:spChg chg="add mod">
          <ac:chgData name="Julien Di Giulio" userId="29ea92b9-42a5-43c6-8cb6-d9750d67352e" providerId="ADAL" clId="{89DC6F90-3D24-4B78-AED7-34E4B7477F54}" dt="2020-01-21T12:58:44.944" v="2250" actId="113"/>
          <ac:spMkLst>
            <pc:docMk/>
            <pc:sldMk cId="2430681498" sldId="334"/>
            <ac:spMk id="9" creationId="{D033BEAF-9488-4003-8663-9470AA62D40E}"/>
          </ac:spMkLst>
        </pc:spChg>
        <pc:spChg chg="add mod">
          <ac:chgData name="Julien Di Giulio" userId="29ea92b9-42a5-43c6-8cb6-d9750d67352e" providerId="ADAL" clId="{89DC6F90-3D24-4B78-AED7-34E4B7477F54}" dt="2020-01-21T13:15:45.355" v="2386" actId="1038"/>
          <ac:spMkLst>
            <pc:docMk/>
            <pc:sldMk cId="2430681498" sldId="334"/>
            <ac:spMk id="10" creationId="{F84B656C-F5EB-4404-B424-F074B06397D0}"/>
          </ac:spMkLst>
        </pc:spChg>
        <pc:spChg chg="mod">
          <ac:chgData name="Julien Di Giulio" userId="29ea92b9-42a5-43c6-8cb6-d9750d67352e" providerId="ADAL" clId="{89DC6F90-3D24-4B78-AED7-34E4B7477F54}" dt="2020-01-21T10:24:06.483" v="2040" actId="20577"/>
          <ac:spMkLst>
            <pc:docMk/>
            <pc:sldMk cId="2430681498" sldId="334"/>
            <ac:spMk id="40" creationId="{B5143EBC-217A-4322-81F5-34C9924182D7}"/>
          </ac:spMkLst>
        </pc:spChg>
        <pc:spChg chg="mod">
          <ac:chgData name="Julien Di Giulio" userId="29ea92b9-42a5-43c6-8cb6-d9750d67352e" providerId="ADAL" clId="{89DC6F90-3D24-4B78-AED7-34E4B7477F54}" dt="2020-01-21T10:19:06.204" v="1761" actId="20577"/>
          <ac:spMkLst>
            <pc:docMk/>
            <pc:sldMk cId="2430681498" sldId="334"/>
            <ac:spMk id="42" creationId="{39EF6895-CEA8-4DC3-9D92-A3189C2CFF0A}"/>
          </ac:spMkLst>
        </pc:spChg>
      </pc:sldChg>
      <pc:sldChg chg="addSp delSp modSp">
        <pc:chgData name="Julien Di Giulio" userId="29ea92b9-42a5-43c6-8cb6-d9750d67352e" providerId="ADAL" clId="{89DC6F90-3D24-4B78-AED7-34E4B7477F54}" dt="2020-01-21T14:06:47.081" v="2393" actId="1076"/>
        <pc:sldMkLst>
          <pc:docMk/>
          <pc:sldMk cId="1049779668" sldId="352"/>
        </pc:sldMkLst>
        <pc:spChg chg="mod">
          <ac:chgData name="Julien Di Giulio" userId="29ea92b9-42a5-43c6-8cb6-d9750d67352e" providerId="ADAL" clId="{89DC6F90-3D24-4B78-AED7-34E4B7477F54}" dt="2020-01-21T14:06:47.081" v="2393" actId="1076"/>
          <ac:spMkLst>
            <pc:docMk/>
            <pc:sldMk cId="1049779668" sldId="352"/>
            <ac:spMk id="8" creationId="{67B34406-8FAF-4105-9C34-3359B66F3B3E}"/>
          </ac:spMkLst>
        </pc:spChg>
        <pc:cxnChg chg="add del mod">
          <ac:chgData name="Julien Di Giulio" userId="29ea92b9-42a5-43c6-8cb6-d9750d67352e" providerId="ADAL" clId="{89DC6F90-3D24-4B78-AED7-34E4B7477F54}" dt="2020-01-21T14:06:27.982" v="2390" actId="478"/>
          <ac:cxnSpMkLst>
            <pc:docMk/>
            <pc:sldMk cId="1049779668" sldId="352"/>
            <ac:cxnSpMk id="3" creationId="{A9924EBC-D79F-409B-BBCB-41E97D70C2AF}"/>
          </ac:cxnSpMkLst>
        </pc:cxnChg>
      </pc:sldChg>
      <pc:sldChg chg="modSp">
        <pc:chgData name="Julien Di Giulio" userId="29ea92b9-42a5-43c6-8cb6-d9750d67352e" providerId="ADAL" clId="{89DC6F90-3D24-4B78-AED7-34E4B7477F54}" dt="2020-01-21T14:12:57.555" v="2480" actId="20577"/>
        <pc:sldMkLst>
          <pc:docMk/>
          <pc:sldMk cId="554406041" sldId="354"/>
        </pc:sldMkLst>
        <pc:spChg chg="mod">
          <ac:chgData name="Julien Di Giulio" userId="29ea92b9-42a5-43c6-8cb6-d9750d67352e" providerId="ADAL" clId="{89DC6F90-3D24-4B78-AED7-34E4B7477F54}" dt="2020-01-21T14:12:57.555" v="2480" actId="20577"/>
          <ac:spMkLst>
            <pc:docMk/>
            <pc:sldMk cId="554406041" sldId="354"/>
            <ac:spMk id="30" creationId="{3DBCB337-4D28-4D3C-BCF5-AB0048CB543A}"/>
          </ac:spMkLst>
        </pc:spChg>
      </pc:sldChg>
      <pc:sldChg chg="addSp modSp">
        <pc:chgData name="Julien Di Giulio" userId="29ea92b9-42a5-43c6-8cb6-d9750d67352e" providerId="ADAL" clId="{89DC6F90-3D24-4B78-AED7-34E4B7477F54}" dt="2020-01-21T09:04:30.563" v="267" actId="113"/>
        <pc:sldMkLst>
          <pc:docMk/>
          <pc:sldMk cId="3111232277" sldId="356"/>
        </pc:sldMkLst>
        <pc:spChg chg="mod">
          <ac:chgData name="Julien Di Giulio" userId="29ea92b9-42a5-43c6-8cb6-d9750d67352e" providerId="ADAL" clId="{89DC6F90-3D24-4B78-AED7-34E4B7477F54}" dt="2020-01-21T09:04:30.563" v="267" actId="113"/>
          <ac:spMkLst>
            <pc:docMk/>
            <pc:sldMk cId="3111232277" sldId="356"/>
            <ac:spMk id="18" creationId="{2BCC2DFD-E53B-4E2C-AE18-96A44DE569AD}"/>
          </ac:spMkLst>
        </pc:spChg>
        <pc:spChg chg="mod">
          <ac:chgData name="Julien Di Giulio" userId="29ea92b9-42a5-43c6-8cb6-d9750d67352e" providerId="ADAL" clId="{89DC6F90-3D24-4B78-AED7-34E4B7477F54}" dt="2020-01-21T08:57:43.570" v="0" actId="13822"/>
          <ac:spMkLst>
            <pc:docMk/>
            <pc:sldMk cId="3111232277" sldId="356"/>
            <ac:spMk id="26" creationId="{90C2DEB8-EF43-4188-A549-4BBCBA4AE10D}"/>
          </ac:spMkLst>
        </pc:spChg>
        <pc:spChg chg="mod">
          <ac:chgData name="Julien Di Giulio" userId="29ea92b9-42a5-43c6-8cb6-d9750d67352e" providerId="ADAL" clId="{89DC6F90-3D24-4B78-AED7-34E4B7477F54}" dt="2020-01-21T08:57:43.570" v="0" actId="13822"/>
          <ac:spMkLst>
            <pc:docMk/>
            <pc:sldMk cId="3111232277" sldId="356"/>
            <ac:spMk id="27" creationId="{E1CDBA2A-71EC-49F5-BF02-C0E30937CDE7}"/>
          </ac:spMkLst>
        </pc:spChg>
        <pc:picChg chg="add mod ord">
          <ac:chgData name="Julien Di Giulio" userId="29ea92b9-42a5-43c6-8cb6-d9750d67352e" providerId="ADAL" clId="{89DC6F90-3D24-4B78-AED7-34E4B7477F54}" dt="2020-01-21T09:02:30.091" v="54" actId="166"/>
          <ac:picMkLst>
            <pc:docMk/>
            <pc:sldMk cId="3111232277" sldId="356"/>
            <ac:picMk id="2" creationId="{D1DE669C-6B18-498E-90D0-36692DCB7969}"/>
          </ac:picMkLst>
        </pc:picChg>
        <pc:picChg chg="add mod">
          <ac:chgData name="Julien Di Giulio" userId="29ea92b9-42a5-43c6-8cb6-d9750d67352e" providerId="ADAL" clId="{89DC6F90-3D24-4B78-AED7-34E4B7477F54}" dt="2020-01-21T09:02:22.519" v="52" actId="1076"/>
          <ac:picMkLst>
            <pc:docMk/>
            <pc:sldMk cId="3111232277" sldId="356"/>
            <ac:picMk id="3" creationId="{0ED6723B-A2A0-492B-AB5B-749EDA602770}"/>
          </ac:picMkLst>
        </pc:picChg>
      </pc:sldChg>
      <pc:sldChg chg="addSp modSp">
        <pc:chgData name="Julien Di Giulio" userId="29ea92b9-42a5-43c6-8cb6-d9750d67352e" providerId="ADAL" clId="{89DC6F90-3D24-4B78-AED7-34E4B7477F54}" dt="2020-01-21T14:10:41.648" v="2459" actId="14100"/>
        <pc:sldMkLst>
          <pc:docMk/>
          <pc:sldMk cId="4176758618" sldId="358"/>
        </pc:sldMkLst>
        <pc:spChg chg="add mod">
          <ac:chgData name="Julien Di Giulio" userId="29ea92b9-42a5-43c6-8cb6-d9750d67352e" providerId="ADAL" clId="{89DC6F90-3D24-4B78-AED7-34E4B7477F54}" dt="2020-01-21T14:10:15.577" v="2454" actId="1076"/>
          <ac:spMkLst>
            <pc:docMk/>
            <pc:sldMk cId="4176758618" sldId="358"/>
            <ac:spMk id="31" creationId="{3EC8F0CF-869F-4DC3-AF56-ED79BFB833EF}"/>
          </ac:spMkLst>
        </pc:spChg>
        <pc:spChg chg="add mod">
          <ac:chgData name="Julien Di Giulio" userId="29ea92b9-42a5-43c6-8cb6-d9750d67352e" providerId="ADAL" clId="{89DC6F90-3D24-4B78-AED7-34E4B7477F54}" dt="2020-01-21T14:10:06.673" v="2453" actId="13822"/>
          <ac:spMkLst>
            <pc:docMk/>
            <pc:sldMk cId="4176758618" sldId="358"/>
            <ac:spMk id="32" creationId="{A5741F90-BDB0-48EF-BF55-38210CE696B3}"/>
          </ac:spMkLst>
        </pc:spChg>
        <pc:cxnChg chg="add mod">
          <ac:chgData name="Julien Di Giulio" userId="29ea92b9-42a5-43c6-8cb6-d9750d67352e" providerId="ADAL" clId="{89DC6F90-3D24-4B78-AED7-34E4B7477F54}" dt="2020-01-21T14:10:30.446" v="2456" actId="13822"/>
          <ac:cxnSpMkLst>
            <pc:docMk/>
            <pc:sldMk cId="4176758618" sldId="358"/>
            <ac:cxnSpMk id="3" creationId="{EFB7BA2D-EC00-4B73-A2FE-8F3B271757AC}"/>
          </ac:cxnSpMkLst>
        </pc:cxnChg>
        <pc:cxnChg chg="add mod">
          <ac:chgData name="Julien Di Giulio" userId="29ea92b9-42a5-43c6-8cb6-d9750d67352e" providerId="ADAL" clId="{89DC6F90-3D24-4B78-AED7-34E4B7477F54}" dt="2020-01-21T14:10:41.648" v="2459" actId="14100"/>
          <ac:cxnSpMkLst>
            <pc:docMk/>
            <pc:sldMk cId="4176758618" sldId="358"/>
            <ac:cxnSpMk id="34" creationId="{B75292E5-EF14-4D5E-8B50-73429E1C73CB}"/>
          </ac:cxnSpMkLst>
        </pc:cxnChg>
      </pc:sldChg>
      <pc:sldChg chg="modSp">
        <pc:chgData name="Julien Di Giulio" userId="29ea92b9-42a5-43c6-8cb6-d9750d67352e" providerId="ADAL" clId="{89DC6F90-3D24-4B78-AED7-34E4B7477F54}" dt="2020-01-21T09:32:06.924" v="920" actId="1076"/>
        <pc:sldMkLst>
          <pc:docMk/>
          <pc:sldMk cId="2915130224" sldId="359"/>
        </pc:sldMkLst>
        <pc:spChg chg="mod">
          <ac:chgData name="Julien Di Giulio" userId="29ea92b9-42a5-43c6-8cb6-d9750d67352e" providerId="ADAL" clId="{89DC6F90-3D24-4B78-AED7-34E4B7477F54}" dt="2020-01-21T09:31:55.354" v="919" actId="1076"/>
          <ac:spMkLst>
            <pc:docMk/>
            <pc:sldMk cId="2915130224" sldId="359"/>
            <ac:spMk id="4" creationId="{206AC674-1900-4A50-AB4C-806EC6CDBC4C}"/>
          </ac:spMkLst>
        </pc:spChg>
        <pc:spChg chg="mod">
          <ac:chgData name="Julien Di Giulio" userId="29ea92b9-42a5-43c6-8cb6-d9750d67352e" providerId="ADAL" clId="{89DC6F90-3D24-4B78-AED7-34E4B7477F54}" dt="2020-01-21T09:31:52.517" v="918" actId="14100"/>
          <ac:spMkLst>
            <pc:docMk/>
            <pc:sldMk cId="2915130224" sldId="359"/>
            <ac:spMk id="5" creationId="{41D0B97C-302D-478E-88FB-9E958D44A6B9}"/>
          </ac:spMkLst>
        </pc:spChg>
        <pc:spChg chg="mod">
          <ac:chgData name="Julien Di Giulio" userId="29ea92b9-42a5-43c6-8cb6-d9750d67352e" providerId="ADAL" clId="{89DC6F90-3D24-4B78-AED7-34E4B7477F54}" dt="2020-01-21T09:10:04.321" v="337" actId="14100"/>
          <ac:spMkLst>
            <pc:docMk/>
            <pc:sldMk cId="2915130224" sldId="359"/>
            <ac:spMk id="13" creationId="{F05FB20E-3D3F-4F5D-A3CD-CCB42D4D5101}"/>
          </ac:spMkLst>
        </pc:spChg>
        <pc:spChg chg="mod">
          <ac:chgData name="Julien Di Giulio" userId="29ea92b9-42a5-43c6-8cb6-d9750d67352e" providerId="ADAL" clId="{89DC6F90-3D24-4B78-AED7-34E4B7477F54}" dt="2020-01-21T09:10:02.041" v="336" actId="14100"/>
          <ac:spMkLst>
            <pc:docMk/>
            <pc:sldMk cId="2915130224" sldId="359"/>
            <ac:spMk id="15" creationId="{192175C4-7B8C-4B5B-BB86-5F6359A74953}"/>
          </ac:spMkLst>
        </pc:spChg>
        <pc:spChg chg="mod">
          <ac:chgData name="Julien Di Giulio" userId="29ea92b9-42a5-43c6-8cb6-d9750d67352e" providerId="ADAL" clId="{89DC6F90-3D24-4B78-AED7-34E4B7477F54}" dt="2020-01-21T09:08:33.278" v="316" actId="20577"/>
          <ac:spMkLst>
            <pc:docMk/>
            <pc:sldMk cId="2915130224" sldId="359"/>
            <ac:spMk id="28" creationId="{06C4D2CB-4F7F-4554-8BAB-AEF92C90ED89}"/>
          </ac:spMkLst>
        </pc:spChg>
        <pc:spChg chg="mod">
          <ac:chgData name="Julien Di Giulio" userId="29ea92b9-42a5-43c6-8cb6-d9750d67352e" providerId="ADAL" clId="{89DC6F90-3D24-4B78-AED7-34E4B7477F54}" dt="2020-01-21T09:31:47.493" v="917" actId="20577"/>
          <ac:spMkLst>
            <pc:docMk/>
            <pc:sldMk cId="2915130224" sldId="359"/>
            <ac:spMk id="29" creationId="{965F3CEF-611E-4CB9-8C35-22D59BA8E50F}"/>
          </ac:spMkLst>
        </pc:spChg>
        <pc:grpChg chg="mod">
          <ac:chgData name="Julien Di Giulio" userId="29ea92b9-42a5-43c6-8cb6-d9750d67352e" providerId="ADAL" clId="{89DC6F90-3D24-4B78-AED7-34E4B7477F54}" dt="2020-01-21T09:32:06.924" v="920" actId="1076"/>
          <ac:grpSpMkLst>
            <pc:docMk/>
            <pc:sldMk cId="2915130224" sldId="359"/>
            <ac:grpSpMk id="38" creationId="{1CA50324-9EB0-4464-A92C-4BA98C42CC81}"/>
          </ac:grpSpMkLst>
        </pc:grpChg>
        <pc:grpChg chg="mod">
          <ac:chgData name="Julien Di Giulio" userId="29ea92b9-42a5-43c6-8cb6-d9750d67352e" providerId="ADAL" clId="{89DC6F90-3D24-4B78-AED7-34E4B7477F54}" dt="2020-01-21T09:32:06.924" v="920" actId="1076"/>
          <ac:grpSpMkLst>
            <pc:docMk/>
            <pc:sldMk cId="2915130224" sldId="359"/>
            <ac:grpSpMk id="39" creationId="{1717D2EC-5708-473F-802E-8D7E377151DC}"/>
          </ac:grpSpMkLst>
        </pc:grpChg>
        <pc:grpChg chg="mod">
          <ac:chgData name="Julien Di Giulio" userId="29ea92b9-42a5-43c6-8cb6-d9750d67352e" providerId="ADAL" clId="{89DC6F90-3D24-4B78-AED7-34E4B7477F54}" dt="2020-01-21T09:32:06.924" v="920" actId="1076"/>
          <ac:grpSpMkLst>
            <pc:docMk/>
            <pc:sldMk cId="2915130224" sldId="359"/>
            <ac:grpSpMk id="40" creationId="{432B9B49-EC0E-4574-AF7F-D0624160F0DD}"/>
          </ac:grpSpMkLst>
        </pc:grpChg>
        <pc:grpChg chg="mod">
          <ac:chgData name="Julien Di Giulio" userId="29ea92b9-42a5-43c6-8cb6-d9750d67352e" providerId="ADAL" clId="{89DC6F90-3D24-4B78-AED7-34E4B7477F54}" dt="2020-01-21T09:32:06.924" v="920" actId="1076"/>
          <ac:grpSpMkLst>
            <pc:docMk/>
            <pc:sldMk cId="2915130224" sldId="359"/>
            <ac:grpSpMk id="46" creationId="{4B8C9E4C-FBF0-4C11-80BD-01B39ADD6A1F}"/>
          </ac:grpSpMkLst>
        </pc:grpChg>
        <pc:cxnChg chg="mod">
          <ac:chgData name="Julien Di Giulio" userId="29ea92b9-42a5-43c6-8cb6-d9750d67352e" providerId="ADAL" clId="{89DC6F90-3D24-4B78-AED7-34E4B7477F54}" dt="2020-01-21T09:10:04.321" v="337" actId="14100"/>
          <ac:cxnSpMkLst>
            <pc:docMk/>
            <pc:sldMk cId="2915130224" sldId="359"/>
            <ac:cxnSpMk id="17" creationId="{5C98D974-F532-4A4F-A362-52EC8621104E}"/>
          </ac:cxnSpMkLst>
        </pc:cxnChg>
        <pc:cxnChg chg="mod">
          <ac:chgData name="Julien Di Giulio" userId="29ea92b9-42a5-43c6-8cb6-d9750d67352e" providerId="ADAL" clId="{89DC6F90-3D24-4B78-AED7-34E4B7477F54}" dt="2020-01-21T09:10:02.041" v="336" actId="14100"/>
          <ac:cxnSpMkLst>
            <pc:docMk/>
            <pc:sldMk cId="2915130224" sldId="359"/>
            <ac:cxnSpMk id="18" creationId="{5CB9E30C-B55A-498A-87D2-D0AF3B09A330}"/>
          </ac:cxnSpMkLst>
        </pc:cxnChg>
      </pc:sldChg>
      <pc:sldChg chg="addSp delSp modSp modAnim">
        <pc:chgData name="Julien Di Giulio" userId="29ea92b9-42a5-43c6-8cb6-d9750d67352e" providerId="ADAL" clId="{89DC6F90-3D24-4B78-AED7-34E4B7477F54}" dt="2020-01-21T14:22:38.317" v="2503"/>
        <pc:sldMkLst>
          <pc:docMk/>
          <pc:sldMk cId="138590463" sldId="360"/>
        </pc:sldMkLst>
        <pc:spChg chg="add del mod">
          <ac:chgData name="Julien Di Giulio" userId="29ea92b9-42a5-43c6-8cb6-d9750d67352e" providerId="ADAL" clId="{89DC6F90-3D24-4B78-AED7-34E4B7477F54}" dt="2020-01-21T09:33:27.581" v="921" actId="478"/>
          <ac:spMkLst>
            <pc:docMk/>
            <pc:sldMk cId="138590463" sldId="360"/>
            <ac:spMk id="3" creationId="{03701134-5B62-483E-AFCA-B14ACB6C6F24}"/>
          </ac:spMkLst>
        </pc:spChg>
        <pc:spChg chg="add mod">
          <ac:chgData name="Julien Di Giulio" userId="29ea92b9-42a5-43c6-8cb6-d9750d67352e" providerId="ADAL" clId="{89DC6F90-3D24-4B78-AED7-34E4B7477F54}" dt="2020-01-21T09:39:38.434" v="1015"/>
          <ac:spMkLst>
            <pc:docMk/>
            <pc:sldMk cId="138590463" sldId="360"/>
            <ac:spMk id="5" creationId="{437A7E19-4222-464B-83D4-93926CE79490}"/>
          </ac:spMkLst>
        </pc:spChg>
        <pc:spChg chg="add mod">
          <ac:chgData name="Julien Di Giulio" userId="29ea92b9-42a5-43c6-8cb6-d9750d67352e" providerId="ADAL" clId="{89DC6F90-3D24-4B78-AED7-34E4B7477F54}" dt="2020-01-21T09:41:41.003" v="1051" actId="14100"/>
          <ac:spMkLst>
            <pc:docMk/>
            <pc:sldMk cId="138590463" sldId="360"/>
            <ac:spMk id="7" creationId="{28478866-C10F-4BD8-A93F-261219547C18}"/>
          </ac:spMkLst>
        </pc:spChg>
        <pc:spChg chg="add mod">
          <ac:chgData name="Julien Di Giulio" userId="29ea92b9-42a5-43c6-8cb6-d9750d67352e" providerId="ADAL" clId="{89DC6F90-3D24-4B78-AED7-34E4B7477F54}" dt="2020-01-21T09:51:33.393" v="1254" actId="20577"/>
          <ac:spMkLst>
            <pc:docMk/>
            <pc:sldMk cId="138590463" sldId="360"/>
            <ac:spMk id="8" creationId="{D8E446B2-981D-49B9-B5E0-6520AA4DCA6D}"/>
          </ac:spMkLst>
        </pc:spChg>
        <pc:spChg chg="add mod">
          <ac:chgData name="Julien Di Giulio" userId="29ea92b9-42a5-43c6-8cb6-d9750d67352e" providerId="ADAL" clId="{89DC6F90-3D24-4B78-AED7-34E4B7477F54}" dt="2020-01-21T09:55:19.124" v="1291" actId="208"/>
          <ac:spMkLst>
            <pc:docMk/>
            <pc:sldMk cId="138590463" sldId="360"/>
            <ac:spMk id="9" creationId="{3CC7CC19-2DA9-4EF0-868A-5A95311773BE}"/>
          </ac:spMkLst>
        </pc:spChg>
        <pc:spChg chg="add del mod">
          <ac:chgData name="Julien Di Giulio" userId="29ea92b9-42a5-43c6-8cb6-d9750d67352e" providerId="ADAL" clId="{89DC6F90-3D24-4B78-AED7-34E4B7477F54}" dt="2020-01-21T09:42:35.301" v="1066" actId="478"/>
          <ac:spMkLst>
            <pc:docMk/>
            <pc:sldMk cId="138590463" sldId="360"/>
            <ac:spMk id="10" creationId="{B95D374C-CF51-46AC-BD86-7BB29526637D}"/>
          </ac:spMkLst>
        </pc:spChg>
        <pc:spChg chg="add mod">
          <ac:chgData name="Julien Di Giulio" userId="29ea92b9-42a5-43c6-8cb6-d9750d67352e" providerId="ADAL" clId="{89DC6F90-3D24-4B78-AED7-34E4B7477F54}" dt="2020-01-21T09:51:16.153" v="1248" actId="14100"/>
          <ac:spMkLst>
            <pc:docMk/>
            <pc:sldMk cId="138590463" sldId="360"/>
            <ac:spMk id="11" creationId="{0551ACB2-C839-4B35-A24D-7BD5B52A69AB}"/>
          </ac:spMkLst>
        </pc:spChg>
        <pc:spChg chg="add mod">
          <ac:chgData name="Julien Di Giulio" userId="29ea92b9-42a5-43c6-8cb6-d9750d67352e" providerId="ADAL" clId="{89DC6F90-3D24-4B78-AED7-34E4B7477F54}" dt="2020-01-21T09:51:13.785" v="1247" actId="14100"/>
          <ac:spMkLst>
            <pc:docMk/>
            <pc:sldMk cId="138590463" sldId="360"/>
            <ac:spMk id="12" creationId="{6B43DE59-0D6B-49A9-8D0C-03ED56737813}"/>
          </ac:spMkLst>
        </pc:spChg>
        <pc:spChg chg="add mod">
          <ac:chgData name="Julien Di Giulio" userId="29ea92b9-42a5-43c6-8cb6-d9750d67352e" providerId="ADAL" clId="{89DC6F90-3D24-4B78-AED7-34E4B7477F54}" dt="2020-01-21T09:51:07.526" v="1246" actId="14100"/>
          <ac:spMkLst>
            <pc:docMk/>
            <pc:sldMk cId="138590463" sldId="360"/>
            <ac:spMk id="13" creationId="{871F8E8B-9F99-49D4-89BA-91B15B678B15}"/>
          </ac:spMkLst>
        </pc:spChg>
        <pc:spChg chg="add mod">
          <ac:chgData name="Julien Di Giulio" userId="29ea92b9-42a5-43c6-8cb6-d9750d67352e" providerId="ADAL" clId="{89DC6F90-3D24-4B78-AED7-34E4B7477F54}" dt="2020-01-21T09:46:18.923" v="1174" actId="14100"/>
          <ac:spMkLst>
            <pc:docMk/>
            <pc:sldMk cId="138590463" sldId="360"/>
            <ac:spMk id="14" creationId="{DE78ACA5-7514-4549-AE2E-71D8A9DC9342}"/>
          </ac:spMkLst>
        </pc:spChg>
        <pc:spChg chg="add mod">
          <ac:chgData name="Julien Di Giulio" userId="29ea92b9-42a5-43c6-8cb6-d9750d67352e" providerId="ADAL" clId="{89DC6F90-3D24-4B78-AED7-34E4B7477F54}" dt="2020-01-21T09:47:21.008" v="1187" actId="14100"/>
          <ac:spMkLst>
            <pc:docMk/>
            <pc:sldMk cId="138590463" sldId="360"/>
            <ac:spMk id="15" creationId="{78B6A83A-A993-4148-B3B7-3E3D1CE73E7D}"/>
          </ac:spMkLst>
        </pc:spChg>
        <pc:spChg chg="add mod">
          <ac:chgData name="Julien Di Giulio" userId="29ea92b9-42a5-43c6-8cb6-d9750d67352e" providerId="ADAL" clId="{89DC6F90-3D24-4B78-AED7-34E4B7477F54}" dt="2020-01-21T09:49:06.015" v="1232" actId="14100"/>
          <ac:spMkLst>
            <pc:docMk/>
            <pc:sldMk cId="138590463" sldId="360"/>
            <ac:spMk id="16" creationId="{ECC08C33-313C-47E5-B480-FCFE3064A0C8}"/>
          </ac:spMkLst>
        </pc:spChg>
        <pc:spChg chg="add mod">
          <ac:chgData name="Julien Di Giulio" userId="29ea92b9-42a5-43c6-8cb6-d9750d67352e" providerId="ADAL" clId="{89DC6F90-3D24-4B78-AED7-34E4B7477F54}" dt="2020-01-21T09:49:03.601" v="1231" actId="14100"/>
          <ac:spMkLst>
            <pc:docMk/>
            <pc:sldMk cId="138590463" sldId="360"/>
            <ac:spMk id="17" creationId="{AE289CC4-80F3-4042-9864-0EAE8D6B23A6}"/>
          </ac:spMkLst>
        </pc:spChg>
        <pc:spChg chg="add del mod">
          <ac:chgData name="Julien Di Giulio" userId="29ea92b9-42a5-43c6-8cb6-d9750d67352e" providerId="ADAL" clId="{89DC6F90-3D24-4B78-AED7-34E4B7477F54}" dt="2020-01-21T09:52:49.851" v="1273" actId="478"/>
          <ac:spMkLst>
            <pc:docMk/>
            <pc:sldMk cId="138590463" sldId="360"/>
            <ac:spMk id="18" creationId="{E0EF3DBB-747A-4FA9-9AD1-AF9F67AE7156}"/>
          </ac:spMkLst>
        </pc:spChg>
        <pc:spChg chg="add mod">
          <ac:chgData name="Julien Di Giulio" userId="29ea92b9-42a5-43c6-8cb6-d9750d67352e" providerId="ADAL" clId="{89DC6F90-3D24-4B78-AED7-34E4B7477F54}" dt="2020-01-21T09:59:27.534" v="1373" actId="14100"/>
          <ac:spMkLst>
            <pc:docMk/>
            <pc:sldMk cId="138590463" sldId="360"/>
            <ac:spMk id="19" creationId="{8E4FEC71-574E-4302-B4E5-9202F79139FB}"/>
          </ac:spMkLst>
        </pc:spChg>
        <pc:spChg chg="add mod">
          <ac:chgData name="Julien Di Giulio" userId="29ea92b9-42a5-43c6-8cb6-d9750d67352e" providerId="ADAL" clId="{89DC6F90-3D24-4B78-AED7-34E4B7477F54}" dt="2020-01-21T09:58:02.654" v="1361" actId="14100"/>
          <ac:spMkLst>
            <pc:docMk/>
            <pc:sldMk cId="138590463" sldId="360"/>
            <ac:spMk id="20" creationId="{ADFEB189-0470-4ED0-8787-13212EB67E96}"/>
          </ac:spMkLst>
        </pc:spChg>
        <pc:spChg chg="add mod">
          <ac:chgData name="Julien Di Giulio" userId="29ea92b9-42a5-43c6-8cb6-d9750d67352e" providerId="ADAL" clId="{89DC6F90-3D24-4B78-AED7-34E4B7477F54}" dt="2020-01-21T09:57:58.066" v="1359" actId="14100"/>
          <ac:spMkLst>
            <pc:docMk/>
            <pc:sldMk cId="138590463" sldId="360"/>
            <ac:spMk id="21" creationId="{A37447B9-8E38-49F2-B1DE-755547B69598}"/>
          </ac:spMkLst>
        </pc:spChg>
        <pc:spChg chg="add mod">
          <ac:chgData name="Julien Di Giulio" userId="29ea92b9-42a5-43c6-8cb6-d9750d67352e" providerId="ADAL" clId="{89DC6F90-3D24-4B78-AED7-34E4B7477F54}" dt="2020-01-21T09:59:52.190" v="1377" actId="14100"/>
          <ac:spMkLst>
            <pc:docMk/>
            <pc:sldMk cId="138590463" sldId="360"/>
            <ac:spMk id="22" creationId="{7EC07901-F2AB-4390-A6CF-ECDB30D37576}"/>
          </ac:spMkLst>
        </pc:spChg>
        <pc:spChg chg="add mod">
          <ac:chgData name="Julien Di Giulio" userId="29ea92b9-42a5-43c6-8cb6-d9750d67352e" providerId="ADAL" clId="{89DC6F90-3D24-4B78-AED7-34E4B7477F54}" dt="2020-01-21T09:58:42.386" v="1366" actId="14100"/>
          <ac:spMkLst>
            <pc:docMk/>
            <pc:sldMk cId="138590463" sldId="360"/>
            <ac:spMk id="23" creationId="{40508404-75A8-4E24-A0FD-0029F34833A5}"/>
          </ac:spMkLst>
        </pc:spChg>
        <pc:spChg chg="add mod">
          <ac:chgData name="Julien Di Giulio" userId="29ea92b9-42a5-43c6-8cb6-d9750d67352e" providerId="ADAL" clId="{89DC6F90-3D24-4B78-AED7-34E4B7477F54}" dt="2020-01-21T10:00:08.648" v="1388" actId="20577"/>
          <ac:spMkLst>
            <pc:docMk/>
            <pc:sldMk cId="138590463" sldId="360"/>
            <ac:spMk id="24" creationId="{B21AA5D5-E27C-49AB-810E-A331C16BB13F}"/>
          </ac:spMkLst>
        </pc:spChg>
        <pc:spChg chg="add mod">
          <ac:chgData name="Julien Di Giulio" userId="29ea92b9-42a5-43c6-8cb6-d9750d67352e" providerId="ADAL" clId="{89DC6F90-3D24-4B78-AED7-34E4B7477F54}" dt="2020-01-21T10:14:50.085" v="1558" actId="1076"/>
          <ac:spMkLst>
            <pc:docMk/>
            <pc:sldMk cId="138590463" sldId="360"/>
            <ac:spMk id="25" creationId="{AA615EA8-A5AC-421A-900B-7A64F0C65A8D}"/>
          </ac:spMkLst>
        </pc:spChg>
        <pc:spChg chg="add mod">
          <ac:chgData name="Julien Di Giulio" userId="29ea92b9-42a5-43c6-8cb6-d9750d67352e" providerId="ADAL" clId="{89DC6F90-3D24-4B78-AED7-34E4B7477F54}" dt="2020-01-21T14:21:51.528" v="2502" actId="1035"/>
          <ac:spMkLst>
            <pc:docMk/>
            <pc:sldMk cId="138590463" sldId="360"/>
            <ac:spMk id="26" creationId="{81F2E140-0538-4F71-93F3-D17805CDC7C9}"/>
          </ac:spMkLst>
        </pc:spChg>
        <pc:grpChg chg="add mod">
          <ac:chgData name="Julien Di Giulio" userId="29ea92b9-42a5-43c6-8cb6-d9750d67352e" providerId="ADAL" clId="{89DC6F90-3D24-4B78-AED7-34E4B7477F54}" dt="2020-01-21T09:36:49.326" v="977" actId="164"/>
          <ac:grpSpMkLst>
            <pc:docMk/>
            <pc:sldMk cId="138590463" sldId="360"/>
            <ac:grpSpMk id="6" creationId="{669210B5-0709-4371-AF89-A7BBDACC00B9}"/>
          </ac:grpSpMkLst>
        </pc:grpChg>
        <pc:picChg chg="add mod">
          <ac:chgData name="Julien Di Giulio" userId="29ea92b9-42a5-43c6-8cb6-d9750d67352e" providerId="ADAL" clId="{89DC6F90-3D24-4B78-AED7-34E4B7477F54}" dt="2020-01-21T09:36:49.326" v="977" actId="164"/>
          <ac:picMkLst>
            <pc:docMk/>
            <pc:sldMk cId="138590463" sldId="360"/>
            <ac:picMk id="2" creationId="{DA80C468-DF50-47C1-8442-A1C98271F6A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D19F43-69EB-491B-925D-E37DC05D5A0D}" type="doc">
      <dgm:prSet loTypeId="urn:microsoft.com/office/officeart/2005/8/layout/list1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A890FE6-F704-4DC3-AB81-56CFACD979DD}">
      <dgm:prSet phldrT="[Texte]"/>
      <dgm:spPr/>
      <dgm:t>
        <a:bodyPr/>
        <a:lstStyle/>
        <a:p>
          <a:r>
            <a:rPr lang="fr-FR" b="1"/>
            <a:t>I - PRESENTATION</a:t>
          </a:r>
          <a:endParaRPr lang="fr-FR" b="1" dirty="0"/>
        </a:p>
      </dgm:t>
    </dgm:pt>
    <dgm:pt modelId="{C324311E-77E6-4F9C-B915-32918D575794}" type="parTrans" cxnId="{62BD267C-1E01-4FC4-8D23-B87F2E06A829}">
      <dgm:prSet/>
      <dgm:spPr/>
      <dgm:t>
        <a:bodyPr/>
        <a:lstStyle/>
        <a:p>
          <a:endParaRPr lang="fr-FR"/>
        </a:p>
      </dgm:t>
    </dgm:pt>
    <dgm:pt modelId="{91971FEF-92A0-4DC1-A55A-F295A02742A4}" type="sibTrans" cxnId="{62BD267C-1E01-4FC4-8D23-B87F2E06A829}">
      <dgm:prSet/>
      <dgm:spPr/>
      <dgm:t>
        <a:bodyPr/>
        <a:lstStyle/>
        <a:p>
          <a:endParaRPr lang="fr-FR"/>
        </a:p>
      </dgm:t>
    </dgm:pt>
    <dgm:pt modelId="{E43A8C75-8E08-4BCE-84F2-8DC279E8680C}">
      <dgm:prSet phldrT="[Texte]"/>
      <dgm:spPr/>
      <dgm:t>
        <a:bodyPr/>
        <a:lstStyle/>
        <a:p>
          <a:r>
            <a:rPr lang="fr-FR" b="1"/>
            <a:t>II- ETUDE DES DONNEES</a:t>
          </a:r>
          <a:endParaRPr lang="fr-FR" b="1" dirty="0"/>
        </a:p>
      </dgm:t>
    </dgm:pt>
    <dgm:pt modelId="{3071D1B6-BA53-4ED9-91DF-3AA857249CB9}" type="parTrans" cxnId="{9BEB70BD-C80D-4D70-A414-7FDD8DF5AD34}">
      <dgm:prSet/>
      <dgm:spPr/>
      <dgm:t>
        <a:bodyPr/>
        <a:lstStyle/>
        <a:p>
          <a:endParaRPr lang="fr-FR"/>
        </a:p>
      </dgm:t>
    </dgm:pt>
    <dgm:pt modelId="{D4EA6064-A8F1-4CD0-B9CF-0669FBCF787A}" type="sibTrans" cxnId="{9BEB70BD-C80D-4D70-A414-7FDD8DF5AD34}">
      <dgm:prSet/>
      <dgm:spPr/>
      <dgm:t>
        <a:bodyPr/>
        <a:lstStyle/>
        <a:p>
          <a:endParaRPr lang="fr-FR"/>
        </a:p>
      </dgm:t>
    </dgm:pt>
    <dgm:pt modelId="{C68C4483-E61B-4E6C-A065-0DEB1254E6A8}">
      <dgm:prSet phldrT="[Texte]"/>
      <dgm:spPr/>
      <dgm:t>
        <a:bodyPr/>
        <a:lstStyle/>
        <a:p>
          <a:r>
            <a:rPr lang="fr-FR" b="1"/>
            <a:t>III – MODELISATION</a:t>
          </a:r>
          <a:endParaRPr lang="fr-FR" b="1" dirty="0"/>
        </a:p>
      </dgm:t>
    </dgm:pt>
    <dgm:pt modelId="{1830188F-1CBA-4B1D-80B6-53CA23F36F3B}" type="parTrans" cxnId="{DAB87356-8498-41CB-BD85-62F17D87E99F}">
      <dgm:prSet/>
      <dgm:spPr/>
      <dgm:t>
        <a:bodyPr/>
        <a:lstStyle/>
        <a:p>
          <a:endParaRPr lang="fr-FR"/>
        </a:p>
      </dgm:t>
    </dgm:pt>
    <dgm:pt modelId="{58B539C2-B621-40A8-BFE3-02354167D0A3}" type="sibTrans" cxnId="{DAB87356-8498-41CB-BD85-62F17D87E99F}">
      <dgm:prSet/>
      <dgm:spPr/>
      <dgm:t>
        <a:bodyPr/>
        <a:lstStyle/>
        <a:p>
          <a:endParaRPr lang="fr-FR"/>
        </a:p>
      </dgm:t>
    </dgm:pt>
    <dgm:pt modelId="{9E5D7C11-A401-4C39-9372-EAAEB66AB7A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Présentation du projet</a:t>
          </a:r>
        </a:p>
      </dgm:t>
    </dgm:pt>
    <dgm:pt modelId="{CE82B964-CC9C-440A-A0CB-170FE1ECD908}" type="parTrans" cxnId="{EACDC1D4-C156-4E56-A646-1F7C4C211EC2}">
      <dgm:prSet/>
      <dgm:spPr/>
      <dgm:t>
        <a:bodyPr/>
        <a:lstStyle/>
        <a:p>
          <a:endParaRPr lang="fr-FR"/>
        </a:p>
      </dgm:t>
    </dgm:pt>
    <dgm:pt modelId="{7CF0216C-433E-443F-B42E-9C6A5CA50AA1}" type="sibTrans" cxnId="{EACDC1D4-C156-4E56-A646-1F7C4C211EC2}">
      <dgm:prSet/>
      <dgm:spPr/>
      <dgm:t>
        <a:bodyPr/>
        <a:lstStyle/>
        <a:p>
          <a:endParaRPr lang="fr-FR"/>
        </a:p>
      </dgm:t>
    </dgm:pt>
    <dgm:pt modelId="{654743D8-6818-4791-A41D-2AC776515E8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Présentation des données</a:t>
          </a:r>
        </a:p>
      </dgm:t>
    </dgm:pt>
    <dgm:pt modelId="{CE6A2D15-A570-49AB-BBF4-05CF1EAB0EB0}" type="parTrans" cxnId="{82F707AF-F34C-40AF-B310-CA5B2F40393D}">
      <dgm:prSet/>
      <dgm:spPr/>
      <dgm:t>
        <a:bodyPr/>
        <a:lstStyle/>
        <a:p>
          <a:endParaRPr lang="fr-FR"/>
        </a:p>
      </dgm:t>
    </dgm:pt>
    <dgm:pt modelId="{157FB851-5053-460D-A100-AAEFCEA97930}" type="sibTrans" cxnId="{82F707AF-F34C-40AF-B310-CA5B2F40393D}">
      <dgm:prSet/>
      <dgm:spPr/>
      <dgm:t>
        <a:bodyPr/>
        <a:lstStyle/>
        <a:p>
          <a:endParaRPr lang="fr-FR"/>
        </a:p>
      </dgm:t>
    </dgm:pt>
    <dgm:pt modelId="{E04D062B-5707-447C-A12F-FDEDE31BA918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Présentation du Notebook Kaggle</a:t>
          </a:r>
        </a:p>
      </dgm:t>
    </dgm:pt>
    <dgm:pt modelId="{95CF956E-C66D-49AB-B927-50D5577429F6}" type="parTrans" cxnId="{74B89E1A-2299-4F14-8E44-6F7F574BB741}">
      <dgm:prSet/>
      <dgm:spPr/>
      <dgm:t>
        <a:bodyPr/>
        <a:lstStyle/>
        <a:p>
          <a:endParaRPr lang="fr-FR"/>
        </a:p>
      </dgm:t>
    </dgm:pt>
    <dgm:pt modelId="{884AFCA9-438D-47E0-AAB5-ECDCFDF3EB83}" type="sibTrans" cxnId="{74B89E1A-2299-4F14-8E44-6F7F574BB741}">
      <dgm:prSet/>
      <dgm:spPr/>
      <dgm:t>
        <a:bodyPr/>
        <a:lstStyle/>
        <a:p>
          <a:endParaRPr lang="fr-FR"/>
        </a:p>
      </dgm:t>
    </dgm:pt>
    <dgm:pt modelId="{C1D57B83-DF0E-42EE-A95F-4E33A65EDD4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Entraînement et optimisation</a:t>
          </a:r>
        </a:p>
      </dgm:t>
    </dgm:pt>
    <dgm:pt modelId="{E1EC9671-8879-4FED-B002-F61CE3E691F9}" type="parTrans" cxnId="{9A6BC7B9-2544-4964-B796-1F0549395A6D}">
      <dgm:prSet/>
      <dgm:spPr/>
      <dgm:t>
        <a:bodyPr/>
        <a:lstStyle/>
        <a:p>
          <a:endParaRPr lang="fr-FR"/>
        </a:p>
      </dgm:t>
    </dgm:pt>
    <dgm:pt modelId="{F5C22733-73D0-44B9-8E55-BEC8770AC968}" type="sibTrans" cxnId="{9A6BC7B9-2544-4964-B796-1F0549395A6D}">
      <dgm:prSet/>
      <dgm:spPr/>
      <dgm:t>
        <a:bodyPr/>
        <a:lstStyle/>
        <a:p>
          <a:endParaRPr lang="fr-FR"/>
        </a:p>
      </dgm:t>
    </dgm:pt>
    <dgm:pt modelId="{C9348060-A639-477C-97D9-9ED237DFDC6E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Analyse des résultats</a:t>
          </a:r>
        </a:p>
      </dgm:t>
    </dgm:pt>
    <dgm:pt modelId="{E76E04E5-3FB7-462D-9E8A-D653F6B093BA}" type="parTrans" cxnId="{5F19EA03-D2A1-4BD3-92CA-BB3DD35BA6D1}">
      <dgm:prSet/>
      <dgm:spPr/>
      <dgm:t>
        <a:bodyPr/>
        <a:lstStyle/>
        <a:p>
          <a:endParaRPr lang="fr-FR"/>
        </a:p>
      </dgm:t>
    </dgm:pt>
    <dgm:pt modelId="{CBFC3839-5828-442D-BF23-34FBDAE36FB2}" type="sibTrans" cxnId="{5F19EA03-D2A1-4BD3-92CA-BB3DD35BA6D1}">
      <dgm:prSet/>
      <dgm:spPr/>
      <dgm:t>
        <a:bodyPr/>
        <a:lstStyle/>
        <a:p>
          <a:endParaRPr lang="fr-FR"/>
        </a:p>
      </dgm:t>
    </dgm:pt>
    <dgm:pt modelId="{EB53CA18-3835-4595-B19F-CD02AFB4F8F5}">
      <dgm:prSet phldrT="[Texte]"/>
      <dgm:spPr/>
      <dgm:t>
        <a:bodyPr/>
        <a:lstStyle/>
        <a:p>
          <a:r>
            <a:rPr lang="fr-FR" b="1" dirty="0"/>
            <a:t>IV – DASHBOARD</a:t>
          </a:r>
        </a:p>
      </dgm:t>
    </dgm:pt>
    <dgm:pt modelId="{2546754A-437F-4018-8355-6FAF5AF748E5}" type="parTrans" cxnId="{8B365998-E4B1-476D-9C70-9414146C1FE3}">
      <dgm:prSet/>
      <dgm:spPr/>
      <dgm:t>
        <a:bodyPr/>
        <a:lstStyle/>
        <a:p>
          <a:endParaRPr lang="fr-FR"/>
        </a:p>
      </dgm:t>
    </dgm:pt>
    <dgm:pt modelId="{B2CF3EF6-5166-4978-B593-07075E04B816}" type="sibTrans" cxnId="{8B365998-E4B1-476D-9C70-9414146C1FE3}">
      <dgm:prSet/>
      <dgm:spPr/>
      <dgm:t>
        <a:bodyPr/>
        <a:lstStyle/>
        <a:p>
          <a:endParaRPr lang="fr-FR"/>
        </a:p>
      </dgm:t>
    </dgm:pt>
    <dgm:pt modelId="{5C78994D-0C5A-425A-BE9D-78047F49DBA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Construction en local</a:t>
          </a:r>
        </a:p>
      </dgm:t>
    </dgm:pt>
    <dgm:pt modelId="{410DF450-675A-422F-B637-3D96C8D3210D}" type="parTrans" cxnId="{2DC4B138-C993-41D6-B139-5E58D39CE3D2}">
      <dgm:prSet/>
      <dgm:spPr/>
      <dgm:t>
        <a:bodyPr/>
        <a:lstStyle/>
        <a:p>
          <a:endParaRPr lang="fr-FR"/>
        </a:p>
      </dgm:t>
    </dgm:pt>
    <dgm:pt modelId="{511752A7-1986-4435-8820-4185CD9FF21B}" type="sibTrans" cxnId="{2DC4B138-C993-41D6-B139-5E58D39CE3D2}">
      <dgm:prSet/>
      <dgm:spPr/>
      <dgm:t>
        <a:bodyPr/>
        <a:lstStyle/>
        <a:p>
          <a:endParaRPr lang="fr-FR"/>
        </a:p>
      </dgm:t>
    </dgm:pt>
    <dgm:pt modelId="{F7D3369C-A0B0-4C77-AF44-96B3A4657CB5}">
      <dgm:prSet phldrT="[Texte]"/>
      <dgm:spPr/>
      <dgm:t>
        <a:bodyPr/>
        <a:lstStyle/>
        <a:p>
          <a:r>
            <a:rPr lang="fr-FR" b="1" dirty="0"/>
            <a:t>V – CONCLUSION</a:t>
          </a:r>
        </a:p>
      </dgm:t>
    </dgm:pt>
    <dgm:pt modelId="{E56D95B5-3462-4F36-84E3-8CF91A8BEF2C}" type="parTrans" cxnId="{B7EF04A6-5EC5-41F4-B65A-1FDB5F669CEE}">
      <dgm:prSet/>
      <dgm:spPr/>
      <dgm:t>
        <a:bodyPr/>
        <a:lstStyle/>
        <a:p>
          <a:endParaRPr lang="fr-FR"/>
        </a:p>
      </dgm:t>
    </dgm:pt>
    <dgm:pt modelId="{D0BFA2BF-91B6-457E-A40E-38702826B18C}" type="sibTrans" cxnId="{B7EF04A6-5EC5-41F4-B65A-1FDB5F669CEE}">
      <dgm:prSet/>
      <dgm:spPr/>
      <dgm:t>
        <a:bodyPr/>
        <a:lstStyle/>
        <a:p>
          <a:endParaRPr lang="fr-FR"/>
        </a:p>
      </dgm:t>
    </dgm:pt>
    <dgm:pt modelId="{FA2AF927-C04B-492C-96BD-D5FC17A9400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Résumé</a:t>
          </a:r>
        </a:p>
      </dgm:t>
    </dgm:pt>
    <dgm:pt modelId="{E68C7ABF-3E15-4F13-BF82-A9711781EB9F}" type="parTrans" cxnId="{475480BC-5CB0-47CF-B318-D15839588E44}">
      <dgm:prSet/>
      <dgm:spPr/>
      <dgm:t>
        <a:bodyPr/>
        <a:lstStyle/>
        <a:p>
          <a:endParaRPr lang="fr-FR"/>
        </a:p>
      </dgm:t>
    </dgm:pt>
    <dgm:pt modelId="{261D927E-00A6-4089-8B68-389883C0BE90}" type="sibTrans" cxnId="{475480BC-5CB0-47CF-B318-D15839588E44}">
      <dgm:prSet/>
      <dgm:spPr/>
      <dgm:t>
        <a:bodyPr/>
        <a:lstStyle/>
        <a:p>
          <a:endParaRPr lang="fr-FR"/>
        </a:p>
      </dgm:t>
    </dgm:pt>
    <dgm:pt modelId="{1E2598E4-145A-42CD-87F5-7C6417AEC50F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Questions - Réponses</a:t>
          </a:r>
        </a:p>
      </dgm:t>
    </dgm:pt>
    <dgm:pt modelId="{1A9C5098-AC9E-4483-845C-B407E440AE5A}" type="parTrans" cxnId="{92CF338B-F46D-4DCD-85F2-042B226EB34F}">
      <dgm:prSet/>
      <dgm:spPr/>
      <dgm:t>
        <a:bodyPr/>
        <a:lstStyle/>
        <a:p>
          <a:endParaRPr lang="fr-FR"/>
        </a:p>
      </dgm:t>
    </dgm:pt>
    <dgm:pt modelId="{169B7C6E-663A-4F3B-B38A-11EC6EDCD7A6}" type="sibTrans" cxnId="{92CF338B-F46D-4DCD-85F2-042B226EB34F}">
      <dgm:prSet/>
      <dgm:spPr/>
      <dgm:t>
        <a:bodyPr/>
        <a:lstStyle/>
        <a:p>
          <a:endParaRPr lang="fr-FR"/>
        </a:p>
      </dgm:t>
    </dgm:pt>
    <dgm:pt modelId="{B009E209-6E53-47DD-A69F-D8F64463BE6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Plan d’actions</a:t>
          </a:r>
        </a:p>
      </dgm:t>
    </dgm:pt>
    <dgm:pt modelId="{519BC83E-2486-496D-8CE8-5A912407998D}" type="parTrans" cxnId="{F018846F-75CF-40CF-ABB2-B3B046B522CE}">
      <dgm:prSet/>
      <dgm:spPr/>
      <dgm:t>
        <a:bodyPr/>
        <a:lstStyle/>
        <a:p>
          <a:endParaRPr lang="fr-FR"/>
        </a:p>
      </dgm:t>
    </dgm:pt>
    <dgm:pt modelId="{8596A923-FB26-4115-8C9B-1F3219773739}" type="sibTrans" cxnId="{F018846F-75CF-40CF-ABB2-B3B046B522CE}">
      <dgm:prSet/>
      <dgm:spPr/>
      <dgm:t>
        <a:bodyPr/>
        <a:lstStyle/>
        <a:p>
          <a:endParaRPr lang="fr-FR"/>
        </a:p>
      </dgm:t>
    </dgm:pt>
    <dgm:pt modelId="{2E7E021E-3143-4C86-9454-0B341FDCF8F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Déploiement sur le Cloud</a:t>
          </a:r>
        </a:p>
      </dgm:t>
    </dgm:pt>
    <dgm:pt modelId="{A051538A-52EA-4D1B-8716-042DF34B4E08}" type="parTrans" cxnId="{09CC0F35-D7BE-4A04-A370-A054994830D5}">
      <dgm:prSet/>
      <dgm:spPr/>
      <dgm:t>
        <a:bodyPr/>
        <a:lstStyle/>
        <a:p>
          <a:endParaRPr lang="fr-FR"/>
        </a:p>
      </dgm:t>
    </dgm:pt>
    <dgm:pt modelId="{BFF1EEE0-996D-4DB6-A5F0-64CCB050CE11}" type="sibTrans" cxnId="{09CC0F35-D7BE-4A04-A370-A054994830D5}">
      <dgm:prSet/>
      <dgm:spPr/>
      <dgm:t>
        <a:bodyPr/>
        <a:lstStyle/>
        <a:p>
          <a:endParaRPr lang="fr-FR"/>
        </a:p>
      </dgm:t>
    </dgm:pt>
    <dgm:pt modelId="{282AB4D7-32B0-47C0-ACE8-BE5D30A4EE9E}" type="pres">
      <dgm:prSet presAssocID="{ADD19F43-69EB-491B-925D-E37DC05D5A0D}" presName="linear" presStyleCnt="0">
        <dgm:presLayoutVars>
          <dgm:dir/>
          <dgm:animLvl val="lvl"/>
          <dgm:resizeHandles val="exact"/>
        </dgm:presLayoutVars>
      </dgm:prSet>
      <dgm:spPr/>
    </dgm:pt>
    <dgm:pt modelId="{99494EB8-7A8B-4BC1-A52A-8027F2DBB784}" type="pres">
      <dgm:prSet presAssocID="{AA890FE6-F704-4DC3-AB81-56CFACD979DD}" presName="parentLin" presStyleCnt="0"/>
      <dgm:spPr/>
    </dgm:pt>
    <dgm:pt modelId="{DA849363-9DC9-4720-BDE5-6CE685E3B065}" type="pres">
      <dgm:prSet presAssocID="{AA890FE6-F704-4DC3-AB81-56CFACD979DD}" presName="parentLeftMargin" presStyleLbl="node1" presStyleIdx="0" presStyleCnt="5"/>
      <dgm:spPr/>
    </dgm:pt>
    <dgm:pt modelId="{0C1FF7AC-9E06-42DE-A322-09243EE6674C}" type="pres">
      <dgm:prSet presAssocID="{AA890FE6-F704-4DC3-AB81-56CFACD979D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49FD406-FFE9-4A53-AA7C-6FF27F52027B}" type="pres">
      <dgm:prSet presAssocID="{AA890FE6-F704-4DC3-AB81-56CFACD979DD}" presName="negativeSpace" presStyleCnt="0"/>
      <dgm:spPr/>
    </dgm:pt>
    <dgm:pt modelId="{B9C3FCF4-ABD8-44AA-BB47-23E123558363}" type="pres">
      <dgm:prSet presAssocID="{AA890FE6-F704-4DC3-AB81-56CFACD979DD}" presName="childText" presStyleLbl="conFgAcc1" presStyleIdx="0" presStyleCnt="5" custLinFactNeighborX="2581">
        <dgm:presLayoutVars>
          <dgm:bulletEnabled val="1"/>
        </dgm:presLayoutVars>
      </dgm:prSet>
      <dgm:spPr/>
    </dgm:pt>
    <dgm:pt modelId="{CCE298EE-A8F2-42EC-8FC0-3F70FBE68502}" type="pres">
      <dgm:prSet presAssocID="{91971FEF-92A0-4DC1-A55A-F295A02742A4}" presName="spaceBetweenRectangles" presStyleCnt="0"/>
      <dgm:spPr/>
    </dgm:pt>
    <dgm:pt modelId="{F55580E4-00DE-4B09-B11F-0DCF6852D388}" type="pres">
      <dgm:prSet presAssocID="{E43A8C75-8E08-4BCE-84F2-8DC279E8680C}" presName="parentLin" presStyleCnt="0"/>
      <dgm:spPr/>
    </dgm:pt>
    <dgm:pt modelId="{AFA11E5E-81F9-48CF-9F3F-06784EA5021E}" type="pres">
      <dgm:prSet presAssocID="{E43A8C75-8E08-4BCE-84F2-8DC279E8680C}" presName="parentLeftMargin" presStyleLbl="node1" presStyleIdx="0" presStyleCnt="5"/>
      <dgm:spPr/>
    </dgm:pt>
    <dgm:pt modelId="{03F05E44-3AB3-47F5-8913-D85A2BFC31BC}" type="pres">
      <dgm:prSet presAssocID="{E43A8C75-8E08-4BCE-84F2-8DC279E8680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697C4E-2C2F-44D1-A298-FB1AA94C95D3}" type="pres">
      <dgm:prSet presAssocID="{E43A8C75-8E08-4BCE-84F2-8DC279E8680C}" presName="negativeSpace" presStyleCnt="0"/>
      <dgm:spPr/>
    </dgm:pt>
    <dgm:pt modelId="{9ECA3011-FA5E-4BE6-A6ED-D357D61C612B}" type="pres">
      <dgm:prSet presAssocID="{E43A8C75-8E08-4BCE-84F2-8DC279E8680C}" presName="childText" presStyleLbl="conFgAcc1" presStyleIdx="1" presStyleCnt="5">
        <dgm:presLayoutVars>
          <dgm:bulletEnabled val="1"/>
        </dgm:presLayoutVars>
      </dgm:prSet>
      <dgm:spPr/>
    </dgm:pt>
    <dgm:pt modelId="{13AC0244-F24B-445D-9265-D09918FD0562}" type="pres">
      <dgm:prSet presAssocID="{D4EA6064-A8F1-4CD0-B9CF-0669FBCF787A}" presName="spaceBetweenRectangles" presStyleCnt="0"/>
      <dgm:spPr/>
    </dgm:pt>
    <dgm:pt modelId="{13FCD52F-C559-46BB-AC16-8EE084951A35}" type="pres">
      <dgm:prSet presAssocID="{C68C4483-E61B-4E6C-A065-0DEB1254E6A8}" presName="parentLin" presStyleCnt="0"/>
      <dgm:spPr/>
    </dgm:pt>
    <dgm:pt modelId="{80FEF5FD-3D15-4B48-8B63-E87FF82431D9}" type="pres">
      <dgm:prSet presAssocID="{C68C4483-E61B-4E6C-A065-0DEB1254E6A8}" presName="parentLeftMargin" presStyleLbl="node1" presStyleIdx="1" presStyleCnt="5"/>
      <dgm:spPr/>
    </dgm:pt>
    <dgm:pt modelId="{81F7813C-43A2-4B1B-B7D1-B3FE288C50B0}" type="pres">
      <dgm:prSet presAssocID="{C68C4483-E61B-4E6C-A065-0DEB1254E6A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6CF0EC4-975B-4E64-9B52-6349C4C7F1BA}" type="pres">
      <dgm:prSet presAssocID="{C68C4483-E61B-4E6C-A065-0DEB1254E6A8}" presName="negativeSpace" presStyleCnt="0"/>
      <dgm:spPr/>
    </dgm:pt>
    <dgm:pt modelId="{5451935D-0D96-4AD1-B390-0F632EC2390A}" type="pres">
      <dgm:prSet presAssocID="{C68C4483-E61B-4E6C-A065-0DEB1254E6A8}" presName="childText" presStyleLbl="conFgAcc1" presStyleIdx="2" presStyleCnt="5">
        <dgm:presLayoutVars>
          <dgm:bulletEnabled val="1"/>
        </dgm:presLayoutVars>
      </dgm:prSet>
      <dgm:spPr/>
    </dgm:pt>
    <dgm:pt modelId="{6B197521-0DF8-4528-A621-8BF7ED85B688}" type="pres">
      <dgm:prSet presAssocID="{58B539C2-B621-40A8-BFE3-02354167D0A3}" presName="spaceBetweenRectangles" presStyleCnt="0"/>
      <dgm:spPr/>
    </dgm:pt>
    <dgm:pt modelId="{33153A6C-EAC2-4D19-8ECC-AB7D8C8C6EA2}" type="pres">
      <dgm:prSet presAssocID="{EB53CA18-3835-4595-B19F-CD02AFB4F8F5}" presName="parentLin" presStyleCnt="0"/>
      <dgm:spPr/>
    </dgm:pt>
    <dgm:pt modelId="{A65441EA-0894-4B22-AA0B-116FE98B5E72}" type="pres">
      <dgm:prSet presAssocID="{EB53CA18-3835-4595-B19F-CD02AFB4F8F5}" presName="parentLeftMargin" presStyleLbl="node1" presStyleIdx="2" presStyleCnt="5"/>
      <dgm:spPr/>
    </dgm:pt>
    <dgm:pt modelId="{7EC20922-E6ED-475E-A473-5314E3A92F87}" type="pres">
      <dgm:prSet presAssocID="{EB53CA18-3835-4595-B19F-CD02AFB4F8F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03AF75A-BF58-4FC5-B186-4721E4E9E29C}" type="pres">
      <dgm:prSet presAssocID="{EB53CA18-3835-4595-B19F-CD02AFB4F8F5}" presName="negativeSpace" presStyleCnt="0"/>
      <dgm:spPr/>
    </dgm:pt>
    <dgm:pt modelId="{B3F035D5-0AB0-4005-B91A-9B6CB4267DC4}" type="pres">
      <dgm:prSet presAssocID="{EB53CA18-3835-4595-B19F-CD02AFB4F8F5}" presName="childText" presStyleLbl="conFgAcc1" presStyleIdx="3" presStyleCnt="5">
        <dgm:presLayoutVars>
          <dgm:bulletEnabled val="1"/>
        </dgm:presLayoutVars>
      </dgm:prSet>
      <dgm:spPr/>
    </dgm:pt>
    <dgm:pt modelId="{B67E8DC7-E653-4AD1-AF7E-F89E93BA6603}" type="pres">
      <dgm:prSet presAssocID="{B2CF3EF6-5166-4978-B593-07075E04B816}" presName="spaceBetweenRectangles" presStyleCnt="0"/>
      <dgm:spPr/>
    </dgm:pt>
    <dgm:pt modelId="{35F1A7DA-1B5D-4F08-BE52-A9D777AC263A}" type="pres">
      <dgm:prSet presAssocID="{F7D3369C-A0B0-4C77-AF44-96B3A4657CB5}" presName="parentLin" presStyleCnt="0"/>
      <dgm:spPr/>
    </dgm:pt>
    <dgm:pt modelId="{F3FB66F2-543F-4B11-B13C-D4A358CF01A0}" type="pres">
      <dgm:prSet presAssocID="{F7D3369C-A0B0-4C77-AF44-96B3A4657CB5}" presName="parentLeftMargin" presStyleLbl="node1" presStyleIdx="3" presStyleCnt="5"/>
      <dgm:spPr/>
    </dgm:pt>
    <dgm:pt modelId="{9C20160C-6664-46D2-B6D7-2F38F6829FD1}" type="pres">
      <dgm:prSet presAssocID="{F7D3369C-A0B0-4C77-AF44-96B3A4657CB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7B3397C-CD39-4803-B486-02B60861AC8E}" type="pres">
      <dgm:prSet presAssocID="{F7D3369C-A0B0-4C77-AF44-96B3A4657CB5}" presName="negativeSpace" presStyleCnt="0"/>
      <dgm:spPr/>
    </dgm:pt>
    <dgm:pt modelId="{541C8EE7-1C4D-4795-AB30-C40F8E80B90C}" type="pres">
      <dgm:prSet presAssocID="{F7D3369C-A0B0-4C77-AF44-96B3A4657CB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F19EA03-D2A1-4BD3-92CA-BB3DD35BA6D1}" srcId="{C68C4483-E61B-4E6C-A065-0DEB1254E6A8}" destId="{C9348060-A639-477C-97D9-9ED237DFDC6E}" srcOrd="1" destOrd="0" parTransId="{E76E04E5-3FB7-462D-9E8A-D653F6B093BA}" sibTransId="{CBFC3839-5828-442D-BF23-34FBDAE36FB2}"/>
    <dgm:cxn modelId="{9B9CB004-A460-49E3-B6F8-6800B943E9E6}" type="presOf" srcId="{9E5D7C11-A401-4C39-9372-EAAEB66AB7A6}" destId="{B9C3FCF4-ABD8-44AA-BB47-23E123558363}" srcOrd="0" destOrd="0" presId="urn:microsoft.com/office/officeart/2005/8/layout/list1"/>
    <dgm:cxn modelId="{F4C2C909-25FF-45F8-BD7F-474E4D6BDDF2}" type="presOf" srcId="{2E7E021E-3143-4C86-9454-0B341FDCF8F7}" destId="{B3F035D5-0AB0-4005-B91A-9B6CB4267DC4}" srcOrd="0" destOrd="1" presId="urn:microsoft.com/office/officeart/2005/8/layout/list1"/>
    <dgm:cxn modelId="{F8A7C30A-346C-465E-BA70-CB762BF67C6A}" type="presOf" srcId="{FA2AF927-C04B-492C-96BD-D5FC17A94003}" destId="{541C8EE7-1C4D-4795-AB30-C40F8E80B90C}" srcOrd="0" destOrd="0" presId="urn:microsoft.com/office/officeart/2005/8/layout/list1"/>
    <dgm:cxn modelId="{B3FF0115-A446-4A6B-9844-C5E0DE960F79}" type="presOf" srcId="{C68C4483-E61B-4E6C-A065-0DEB1254E6A8}" destId="{81F7813C-43A2-4B1B-B7D1-B3FE288C50B0}" srcOrd="1" destOrd="0" presId="urn:microsoft.com/office/officeart/2005/8/layout/list1"/>
    <dgm:cxn modelId="{74B89E1A-2299-4F14-8E44-6F7F574BB741}" srcId="{E43A8C75-8E08-4BCE-84F2-8DC279E8680C}" destId="{E04D062B-5707-447C-A12F-FDEDE31BA918}" srcOrd="1" destOrd="0" parTransId="{95CF956E-C66D-49AB-B927-50D5577429F6}" sibTransId="{884AFCA9-438D-47E0-AAB5-ECDCFDF3EB83}"/>
    <dgm:cxn modelId="{FD0D741C-8F06-4D52-A5F4-2B207B989811}" type="presOf" srcId="{654743D8-6818-4791-A41D-2AC776515E87}" destId="{9ECA3011-FA5E-4BE6-A6ED-D357D61C612B}" srcOrd="0" destOrd="0" presId="urn:microsoft.com/office/officeart/2005/8/layout/list1"/>
    <dgm:cxn modelId="{DE4F742B-10D7-4AE0-A5B2-0D0CDBA92FBB}" type="presOf" srcId="{E04D062B-5707-447C-A12F-FDEDE31BA918}" destId="{9ECA3011-FA5E-4BE6-A6ED-D357D61C612B}" srcOrd="0" destOrd="1" presId="urn:microsoft.com/office/officeart/2005/8/layout/list1"/>
    <dgm:cxn modelId="{242E8E2B-8F09-4E74-8440-4690C11BCFEE}" type="presOf" srcId="{EB53CA18-3835-4595-B19F-CD02AFB4F8F5}" destId="{7EC20922-E6ED-475E-A473-5314E3A92F87}" srcOrd="1" destOrd="0" presId="urn:microsoft.com/office/officeart/2005/8/layout/list1"/>
    <dgm:cxn modelId="{09CC0F35-D7BE-4A04-A370-A054994830D5}" srcId="{EB53CA18-3835-4595-B19F-CD02AFB4F8F5}" destId="{2E7E021E-3143-4C86-9454-0B341FDCF8F7}" srcOrd="1" destOrd="0" parTransId="{A051538A-52EA-4D1B-8716-042DF34B4E08}" sibTransId="{BFF1EEE0-996D-4DB6-A5F0-64CCB050CE11}"/>
    <dgm:cxn modelId="{2DC4B138-C993-41D6-B139-5E58D39CE3D2}" srcId="{EB53CA18-3835-4595-B19F-CD02AFB4F8F5}" destId="{5C78994D-0C5A-425A-BE9D-78047F49DBA9}" srcOrd="0" destOrd="0" parTransId="{410DF450-675A-422F-B637-3D96C8D3210D}" sibTransId="{511752A7-1986-4435-8820-4185CD9FF21B}"/>
    <dgm:cxn modelId="{44D19C3C-74BA-49EF-BB6B-633F80F3C44C}" type="presOf" srcId="{AA890FE6-F704-4DC3-AB81-56CFACD979DD}" destId="{DA849363-9DC9-4720-BDE5-6CE685E3B065}" srcOrd="0" destOrd="0" presId="urn:microsoft.com/office/officeart/2005/8/layout/list1"/>
    <dgm:cxn modelId="{7014A43F-C17F-4D38-8CFA-2DDECF29A162}" type="presOf" srcId="{C9348060-A639-477C-97D9-9ED237DFDC6E}" destId="{5451935D-0D96-4AD1-B390-0F632EC2390A}" srcOrd="0" destOrd="1" presId="urn:microsoft.com/office/officeart/2005/8/layout/list1"/>
    <dgm:cxn modelId="{F1B5AD43-89A7-4D75-900D-EBAEE92881DA}" type="presOf" srcId="{ADD19F43-69EB-491B-925D-E37DC05D5A0D}" destId="{282AB4D7-32B0-47C0-ACE8-BE5D30A4EE9E}" srcOrd="0" destOrd="0" presId="urn:microsoft.com/office/officeart/2005/8/layout/list1"/>
    <dgm:cxn modelId="{BF53914B-E737-489A-82FA-4DF0016926E1}" type="presOf" srcId="{C1D57B83-DF0E-42EE-A95F-4E33A65EDD4F}" destId="{5451935D-0D96-4AD1-B390-0F632EC2390A}" srcOrd="0" destOrd="0" presId="urn:microsoft.com/office/officeart/2005/8/layout/list1"/>
    <dgm:cxn modelId="{EEC8956D-D74E-4118-B4C3-1F189C3E90BD}" type="presOf" srcId="{1E2598E4-145A-42CD-87F5-7C6417AEC50F}" destId="{541C8EE7-1C4D-4795-AB30-C40F8E80B90C}" srcOrd="0" destOrd="1" presId="urn:microsoft.com/office/officeart/2005/8/layout/list1"/>
    <dgm:cxn modelId="{F018846F-75CF-40CF-ABB2-B3B046B522CE}" srcId="{AA890FE6-F704-4DC3-AB81-56CFACD979DD}" destId="{B009E209-6E53-47DD-A69F-D8F64463BE6B}" srcOrd="1" destOrd="0" parTransId="{519BC83E-2486-496D-8CE8-5A912407998D}" sibTransId="{8596A923-FB26-4115-8C9B-1F3219773739}"/>
    <dgm:cxn modelId="{2A95C954-C43C-4359-9EF5-F8C7F49EFA8D}" type="presOf" srcId="{EB53CA18-3835-4595-B19F-CD02AFB4F8F5}" destId="{A65441EA-0894-4B22-AA0B-116FE98B5E72}" srcOrd="0" destOrd="0" presId="urn:microsoft.com/office/officeart/2005/8/layout/list1"/>
    <dgm:cxn modelId="{DAB87356-8498-41CB-BD85-62F17D87E99F}" srcId="{ADD19F43-69EB-491B-925D-E37DC05D5A0D}" destId="{C68C4483-E61B-4E6C-A065-0DEB1254E6A8}" srcOrd="2" destOrd="0" parTransId="{1830188F-1CBA-4B1D-80B6-53CA23F36F3B}" sibTransId="{58B539C2-B621-40A8-BFE3-02354167D0A3}"/>
    <dgm:cxn modelId="{62BD267C-1E01-4FC4-8D23-B87F2E06A829}" srcId="{ADD19F43-69EB-491B-925D-E37DC05D5A0D}" destId="{AA890FE6-F704-4DC3-AB81-56CFACD979DD}" srcOrd="0" destOrd="0" parTransId="{C324311E-77E6-4F9C-B915-32918D575794}" sibTransId="{91971FEF-92A0-4DC1-A55A-F295A02742A4}"/>
    <dgm:cxn modelId="{6B6D327D-63B7-4DFE-A53B-1B2229F85D49}" type="presOf" srcId="{B009E209-6E53-47DD-A69F-D8F64463BE6B}" destId="{B9C3FCF4-ABD8-44AA-BB47-23E123558363}" srcOrd="0" destOrd="1" presId="urn:microsoft.com/office/officeart/2005/8/layout/list1"/>
    <dgm:cxn modelId="{92CF338B-F46D-4DCD-85F2-042B226EB34F}" srcId="{F7D3369C-A0B0-4C77-AF44-96B3A4657CB5}" destId="{1E2598E4-145A-42CD-87F5-7C6417AEC50F}" srcOrd="1" destOrd="0" parTransId="{1A9C5098-AC9E-4483-845C-B407E440AE5A}" sibTransId="{169B7C6E-663A-4F3B-B38A-11EC6EDCD7A6}"/>
    <dgm:cxn modelId="{79295C98-1219-4799-8B67-0C7A5730D216}" type="presOf" srcId="{AA890FE6-F704-4DC3-AB81-56CFACD979DD}" destId="{0C1FF7AC-9E06-42DE-A322-09243EE6674C}" srcOrd="1" destOrd="0" presId="urn:microsoft.com/office/officeart/2005/8/layout/list1"/>
    <dgm:cxn modelId="{8B365998-E4B1-476D-9C70-9414146C1FE3}" srcId="{ADD19F43-69EB-491B-925D-E37DC05D5A0D}" destId="{EB53CA18-3835-4595-B19F-CD02AFB4F8F5}" srcOrd="3" destOrd="0" parTransId="{2546754A-437F-4018-8355-6FAF5AF748E5}" sibTransId="{B2CF3EF6-5166-4978-B593-07075E04B816}"/>
    <dgm:cxn modelId="{2003649E-AD5D-4CCE-A8B0-DD7A97643873}" type="presOf" srcId="{5C78994D-0C5A-425A-BE9D-78047F49DBA9}" destId="{B3F035D5-0AB0-4005-B91A-9B6CB4267DC4}" srcOrd="0" destOrd="0" presId="urn:microsoft.com/office/officeart/2005/8/layout/list1"/>
    <dgm:cxn modelId="{B7EF04A6-5EC5-41F4-B65A-1FDB5F669CEE}" srcId="{ADD19F43-69EB-491B-925D-E37DC05D5A0D}" destId="{F7D3369C-A0B0-4C77-AF44-96B3A4657CB5}" srcOrd="4" destOrd="0" parTransId="{E56D95B5-3462-4F36-84E3-8CF91A8BEF2C}" sibTransId="{D0BFA2BF-91B6-457E-A40E-38702826B18C}"/>
    <dgm:cxn modelId="{BA5963A9-B109-436C-85A2-24FB089066E8}" type="presOf" srcId="{E43A8C75-8E08-4BCE-84F2-8DC279E8680C}" destId="{03F05E44-3AB3-47F5-8913-D85A2BFC31BC}" srcOrd="1" destOrd="0" presId="urn:microsoft.com/office/officeart/2005/8/layout/list1"/>
    <dgm:cxn modelId="{E25CCDAE-C3B6-4494-9F43-6150C47ECAE0}" type="presOf" srcId="{E43A8C75-8E08-4BCE-84F2-8DC279E8680C}" destId="{AFA11E5E-81F9-48CF-9F3F-06784EA5021E}" srcOrd="0" destOrd="0" presId="urn:microsoft.com/office/officeart/2005/8/layout/list1"/>
    <dgm:cxn modelId="{82F707AF-F34C-40AF-B310-CA5B2F40393D}" srcId="{E43A8C75-8E08-4BCE-84F2-8DC279E8680C}" destId="{654743D8-6818-4791-A41D-2AC776515E87}" srcOrd="0" destOrd="0" parTransId="{CE6A2D15-A570-49AB-BBF4-05CF1EAB0EB0}" sibTransId="{157FB851-5053-460D-A100-AAEFCEA97930}"/>
    <dgm:cxn modelId="{EC5B82B0-5444-49C9-8BC5-B450CCA2B410}" type="presOf" srcId="{F7D3369C-A0B0-4C77-AF44-96B3A4657CB5}" destId="{9C20160C-6664-46D2-B6D7-2F38F6829FD1}" srcOrd="1" destOrd="0" presId="urn:microsoft.com/office/officeart/2005/8/layout/list1"/>
    <dgm:cxn modelId="{9A6BC7B9-2544-4964-B796-1F0549395A6D}" srcId="{C68C4483-E61B-4E6C-A065-0DEB1254E6A8}" destId="{C1D57B83-DF0E-42EE-A95F-4E33A65EDD4F}" srcOrd="0" destOrd="0" parTransId="{E1EC9671-8879-4FED-B002-F61CE3E691F9}" sibTransId="{F5C22733-73D0-44B9-8E55-BEC8770AC968}"/>
    <dgm:cxn modelId="{475480BC-5CB0-47CF-B318-D15839588E44}" srcId="{F7D3369C-A0B0-4C77-AF44-96B3A4657CB5}" destId="{FA2AF927-C04B-492C-96BD-D5FC17A94003}" srcOrd="0" destOrd="0" parTransId="{E68C7ABF-3E15-4F13-BF82-A9711781EB9F}" sibTransId="{261D927E-00A6-4089-8B68-389883C0BE90}"/>
    <dgm:cxn modelId="{9BEB70BD-C80D-4D70-A414-7FDD8DF5AD34}" srcId="{ADD19F43-69EB-491B-925D-E37DC05D5A0D}" destId="{E43A8C75-8E08-4BCE-84F2-8DC279E8680C}" srcOrd="1" destOrd="0" parTransId="{3071D1B6-BA53-4ED9-91DF-3AA857249CB9}" sibTransId="{D4EA6064-A8F1-4CD0-B9CF-0669FBCF787A}"/>
    <dgm:cxn modelId="{EACDC1D4-C156-4E56-A646-1F7C4C211EC2}" srcId="{AA890FE6-F704-4DC3-AB81-56CFACD979DD}" destId="{9E5D7C11-A401-4C39-9372-EAAEB66AB7A6}" srcOrd="0" destOrd="0" parTransId="{CE82B964-CC9C-440A-A0CB-170FE1ECD908}" sibTransId="{7CF0216C-433E-443F-B42E-9C6A5CA50AA1}"/>
    <dgm:cxn modelId="{76A6F1E7-EC1E-4B05-B214-5F0216C4BE46}" type="presOf" srcId="{F7D3369C-A0B0-4C77-AF44-96B3A4657CB5}" destId="{F3FB66F2-543F-4B11-B13C-D4A358CF01A0}" srcOrd="0" destOrd="0" presId="urn:microsoft.com/office/officeart/2005/8/layout/list1"/>
    <dgm:cxn modelId="{5D6BFAEF-FA60-4E8E-BAB3-11E7D949A990}" type="presOf" srcId="{C68C4483-E61B-4E6C-A065-0DEB1254E6A8}" destId="{80FEF5FD-3D15-4B48-8B63-E87FF82431D9}" srcOrd="0" destOrd="0" presId="urn:microsoft.com/office/officeart/2005/8/layout/list1"/>
    <dgm:cxn modelId="{26221E6D-816D-4707-B5D3-18A566560D96}" type="presParOf" srcId="{282AB4D7-32B0-47C0-ACE8-BE5D30A4EE9E}" destId="{99494EB8-7A8B-4BC1-A52A-8027F2DBB784}" srcOrd="0" destOrd="0" presId="urn:microsoft.com/office/officeart/2005/8/layout/list1"/>
    <dgm:cxn modelId="{EB6D0BB2-1C32-44DC-B508-312367701E08}" type="presParOf" srcId="{99494EB8-7A8B-4BC1-A52A-8027F2DBB784}" destId="{DA849363-9DC9-4720-BDE5-6CE685E3B065}" srcOrd="0" destOrd="0" presId="urn:microsoft.com/office/officeart/2005/8/layout/list1"/>
    <dgm:cxn modelId="{E24E4B5A-E421-457B-9A29-32E1DECB4B29}" type="presParOf" srcId="{99494EB8-7A8B-4BC1-A52A-8027F2DBB784}" destId="{0C1FF7AC-9E06-42DE-A322-09243EE6674C}" srcOrd="1" destOrd="0" presId="urn:microsoft.com/office/officeart/2005/8/layout/list1"/>
    <dgm:cxn modelId="{91F277EF-AA8F-45E3-94C7-CFDE078F9DC2}" type="presParOf" srcId="{282AB4D7-32B0-47C0-ACE8-BE5D30A4EE9E}" destId="{749FD406-FFE9-4A53-AA7C-6FF27F52027B}" srcOrd="1" destOrd="0" presId="urn:microsoft.com/office/officeart/2005/8/layout/list1"/>
    <dgm:cxn modelId="{08C85149-74CB-45EA-B428-2ECC68F49A88}" type="presParOf" srcId="{282AB4D7-32B0-47C0-ACE8-BE5D30A4EE9E}" destId="{B9C3FCF4-ABD8-44AA-BB47-23E123558363}" srcOrd="2" destOrd="0" presId="urn:microsoft.com/office/officeart/2005/8/layout/list1"/>
    <dgm:cxn modelId="{382F2B41-BF43-4134-B4F8-64540DB0769E}" type="presParOf" srcId="{282AB4D7-32B0-47C0-ACE8-BE5D30A4EE9E}" destId="{CCE298EE-A8F2-42EC-8FC0-3F70FBE68502}" srcOrd="3" destOrd="0" presId="urn:microsoft.com/office/officeart/2005/8/layout/list1"/>
    <dgm:cxn modelId="{3CD2104F-FF4C-44FE-B2C9-8838630E11A2}" type="presParOf" srcId="{282AB4D7-32B0-47C0-ACE8-BE5D30A4EE9E}" destId="{F55580E4-00DE-4B09-B11F-0DCF6852D388}" srcOrd="4" destOrd="0" presId="urn:microsoft.com/office/officeart/2005/8/layout/list1"/>
    <dgm:cxn modelId="{3E9F2F56-4E88-46B8-939C-EC1F433359BB}" type="presParOf" srcId="{F55580E4-00DE-4B09-B11F-0DCF6852D388}" destId="{AFA11E5E-81F9-48CF-9F3F-06784EA5021E}" srcOrd="0" destOrd="0" presId="urn:microsoft.com/office/officeart/2005/8/layout/list1"/>
    <dgm:cxn modelId="{4B883FC4-B760-45D7-8BB2-D9D127C8C559}" type="presParOf" srcId="{F55580E4-00DE-4B09-B11F-0DCF6852D388}" destId="{03F05E44-3AB3-47F5-8913-D85A2BFC31BC}" srcOrd="1" destOrd="0" presId="urn:microsoft.com/office/officeart/2005/8/layout/list1"/>
    <dgm:cxn modelId="{14AD0B7B-8A19-46FD-86C2-658CDAEB64A5}" type="presParOf" srcId="{282AB4D7-32B0-47C0-ACE8-BE5D30A4EE9E}" destId="{BD697C4E-2C2F-44D1-A298-FB1AA94C95D3}" srcOrd="5" destOrd="0" presId="urn:microsoft.com/office/officeart/2005/8/layout/list1"/>
    <dgm:cxn modelId="{BBCA01A9-BAFA-427A-B908-CB13CFEA2244}" type="presParOf" srcId="{282AB4D7-32B0-47C0-ACE8-BE5D30A4EE9E}" destId="{9ECA3011-FA5E-4BE6-A6ED-D357D61C612B}" srcOrd="6" destOrd="0" presId="urn:microsoft.com/office/officeart/2005/8/layout/list1"/>
    <dgm:cxn modelId="{BB8AF144-62A4-471B-BD04-AAD613898694}" type="presParOf" srcId="{282AB4D7-32B0-47C0-ACE8-BE5D30A4EE9E}" destId="{13AC0244-F24B-445D-9265-D09918FD0562}" srcOrd="7" destOrd="0" presId="urn:microsoft.com/office/officeart/2005/8/layout/list1"/>
    <dgm:cxn modelId="{2CEFB1D8-2758-4F43-8470-247A377E0E4C}" type="presParOf" srcId="{282AB4D7-32B0-47C0-ACE8-BE5D30A4EE9E}" destId="{13FCD52F-C559-46BB-AC16-8EE084951A35}" srcOrd="8" destOrd="0" presId="urn:microsoft.com/office/officeart/2005/8/layout/list1"/>
    <dgm:cxn modelId="{5B296467-6780-46DD-B666-B8669527E998}" type="presParOf" srcId="{13FCD52F-C559-46BB-AC16-8EE084951A35}" destId="{80FEF5FD-3D15-4B48-8B63-E87FF82431D9}" srcOrd="0" destOrd="0" presId="urn:microsoft.com/office/officeart/2005/8/layout/list1"/>
    <dgm:cxn modelId="{034461DA-7D12-4D6A-835B-D3940D73D9A5}" type="presParOf" srcId="{13FCD52F-C559-46BB-AC16-8EE084951A35}" destId="{81F7813C-43A2-4B1B-B7D1-B3FE288C50B0}" srcOrd="1" destOrd="0" presId="urn:microsoft.com/office/officeart/2005/8/layout/list1"/>
    <dgm:cxn modelId="{D9E3F944-0531-4133-87B1-A5D18AD5D6F0}" type="presParOf" srcId="{282AB4D7-32B0-47C0-ACE8-BE5D30A4EE9E}" destId="{16CF0EC4-975B-4E64-9B52-6349C4C7F1BA}" srcOrd="9" destOrd="0" presId="urn:microsoft.com/office/officeart/2005/8/layout/list1"/>
    <dgm:cxn modelId="{761993BF-DE14-4DB6-A925-F11525665A06}" type="presParOf" srcId="{282AB4D7-32B0-47C0-ACE8-BE5D30A4EE9E}" destId="{5451935D-0D96-4AD1-B390-0F632EC2390A}" srcOrd="10" destOrd="0" presId="urn:microsoft.com/office/officeart/2005/8/layout/list1"/>
    <dgm:cxn modelId="{1F7B5707-9AA3-452F-833C-C7EDC98903E9}" type="presParOf" srcId="{282AB4D7-32B0-47C0-ACE8-BE5D30A4EE9E}" destId="{6B197521-0DF8-4528-A621-8BF7ED85B688}" srcOrd="11" destOrd="0" presId="urn:microsoft.com/office/officeart/2005/8/layout/list1"/>
    <dgm:cxn modelId="{BAC9DC68-CF1B-48C6-942A-B2A06F2CF6B8}" type="presParOf" srcId="{282AB4D7-32B0-47C0-ACE8-BE5D30A4EE9E}" destId="{33153A6C-EAC2-4D19-8ECC-AB7D8C8C6EA2}" srcOrd="12" destOrd="0" presId="urn:microsoft.com/office/officeart/2005/8/layout/list1"/>
    <dgm:cxn modelId="{5D71DE9F-1C4A-4EF6-85E5-5FFF985E100A}" type="presParOf" srcId="{33153A6C-EAC2-4D19-8ECC-AB7D8C8C6EA2}" destId="{A65441EA-0894-4B22-AA0B-116FE98B5E72}" srcOrd="0" destOrd="0" presId="urn:microsoft.com/office/officeart/2005/8/layout/list1"/>
    <dgm:cxn modelId="{1060C10B-07E5-426B-9AFF-CF4705ED21CF}" type="presParOf" srcId="{33153A6C-EAC2-4D19-8ECC-AB7D8C8C6EA2}" destId="{7EC20922-E6ED-475E-A473-5314E3A92F87}" srcOrd="1" destOrd="0" presId="urn:microsoft.com/office/officeart/2005/8/layout/list1"/>
    <dgm:cxn modelId="{F76018C8-B8DC-4278-B553-2948427968B7}" type="presParOf" srcId="{282AB4D7-32B0-47C0-ACE8-BE5D30A4EE9E}" destId="{203AF75A-BF58-4FC5-B186-4721E4E9E29C}" srcOrd="13" destOrd="0" presId="urn:microsoft.com/office/officeart/2005/8/layout/list1"/>
    <dgm:cxn modelId="{EC2562C8-DE31-43B9-ABC7-06692F4894D0}" type="presParOf" srcId="{282AB4D7-32B0-47C0-ACE8-BE5D30A4EE9E}" destId="{B3F035D5-0AB0-4005-B91A-9B6CB4267DC4}" srcOrd="14" destOrd="0" presId="urn:microsoft.com/office/officeart/2005/8/layout/list1"/>
    <dgm:cxn modelId="{7F41CCCE-6125-4A00-9C05-8271E24258D1}" type="presParOf" srcId="{282AB4D7-32B0-47C0-ACE8-BE5D30A4EE9E}" destId="{B67E8DC7-E653-4AD1-AF7E-F89E93BA6603}" srcOrd="15" destOrd="0" presId="urn:microsoft.com/office/officeart/2005/8/layout/list1"/>
    <dgm:cxn modelId="{4F58FC38-7433-4346-A258-9794D4BDFA90}" type="presParOf" srcId="{282AB4D7-32B0-47C0-ACE8-BE5D30A4EE9E}" destId="{35F1A7DA-1B5D-4F08-BE52-A9D777AC263A}" srcOrd="16" destOrd="0" presId="urn:microsoft.com/office/officeart/2005/8/layout/list1"/>
    <dgm:cxn modelId="{C8E15FAE-8F63-432D-99A6-C7334AAE8C4E}" type="presParOf" srcId="{35F1A7DA-1B5D-4F08-BE52-A9D777AC263A}" destId="{F3FB66F2-543F-4B11-B13C-D4A358CF01A0}" srcOrd="0" destOrd="0" presId="urn:microsoft.com/office/officeart/2005/8/layout/list1"/>
    <dgm:cxn modelId="{80309238-A363-4B2E-9508-FFE3D598F0B9}" type="presParOf" srcId="{35F1A7DA-1B5D-4F08-BE52-A9D777AC263A}" destId="{9C20160C-6664-46D2-B6D7-2F38F6829FD1}" srcOrd="1" destOrd="0" presId="urn:microsoft.com/office/officeart/2005/8/layout/list1"/>
    <dgm:cxn modelId="{73C093CF-8DBA-4AD5-B04A-21326E21AD6C}" type="presParOf" srcId="{282AB4D7-32B0-47C0-ACE8-BE5D30A4EE9E}" destId="{87B3397C-CD39-4803-B486-02B60861AC8E}" srcOrd="17" destOrd="0" presId="urn:microsoft.com/office/officeart/2005/8/layout/list1"/>
    <dgm:cxn modelId="{59D8294B-6666-48F3-A74C-000C2BAF1E9E}" type="presParOf" srcId="{282AB4D7-32B0-47C0-ACE8-BE5D30A4EE9E}" destId="{541C8EE7-1C4D-4795-AB30-C40F8E80B90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60275E-DA8F-4781-80D4-B3FA9D095D55}" type="doc">
      <dgm:prSet loTypeId="urn:microsoft.com/office/officeart/2005/8/layout/hProcess10" loCatId="process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6583DCBD-66AC-422B-A7B5-D0498DD5926C}">
      <dgm:prSet phldrT="[Texte]"/>
      <dgm:spPr/>
      <dgm:t>
        <a:bodyPr/>
        <a:lstStyle/>
        <a:p>
          <a:r>
            <a:rPr lang="fr-FR" dirty="0"/>
            <a:t>Etudes du Kernel Kaggle</a:t>
          </a:r>
        </a:p>
      </dgm:t>
    </dgm:pt>
    <dgm:pt modelId="{4CF9928D-2058-49EC-8606-4C93B3291DCE}" type="parTrans" cxnId="{1FFB2A57-07AE-4515-A2E0-07D05AECF7F0}">
      <dgm:prSet/>
      <dgm:spPr/>
      <dgm:t>
        <a:bodyPr/>
        <a:lstStyle/>
        <a:p>
          <a:endParaRPr lang="fr-FR"/>
        </a:p>
      </dgm:t>
    </dgm:pt>
    <dgm:pt modelId="{73D3E6A0-DEB0-488A-AC0B-B5B9214A00B4}" type="sibTrans" cxnId="{1FFB2A57-07AE-4515-A2E0-07D05AECF7F0}">
      <dgm:prSet/>
      <dgm:spPr/>
      <dgm:t>
        <a:bodyPr/>
        <a:lstStyle/>
        <a:p>
          <a:endParaRPr lang="fr-FR"/>
        </a:p>
      </dgm:t>
    </dgm:pt>
    <dgm:pt modelId="{FE59DB3F-BA2C-4BE4-BA19-F7E10C6B02F0}">
      <dgm:prSet phldrT="[Texte]"/>
      <dgm:spPr/>
      <dgm:t>
        <a:bodyPr/>
        <a:lstStyle/>
        <a:p>
          <a:r>
            <a:rPr lang="fr-FR" dirty="0"/>
            <a:t>Analyse du Notebook téléchargé</a:t>
          </a:r>
        </a:p>
      </dgm:t>
    </dgm:pt>
    <dgm:pt modelId="{F40D377E-C68B-4E91-B119-131144233D54}" type="parTrans" cxnId="{8024AA0B-F5E9-47C8-AFB5-D596C4F4E717}">
      <dgm:prSet/>
      <dgm:spPr/>
      <dgm:t>
        <a:bodyPr/>
        <a:lstStyle/>
        <a:p>
          <a:endParaRPr lang="fr-FR"/>
        </a:p>
      </dgm:t>
    </dgm:pt>
    <dgm:pt modelId="{9EEF8C27-F635-41FF-A657-D7443C19B895}" type="sibTrans" cxnId="{8024AA0B-F5E9-47C8-AFB5-D596C4F4E717}">
      <dgm:prSet/>
      <dgm:spPr/>
      <dgm:t>
        <a:bodyPr/>
        <a:lstStyle/>
        <a:p>
          <a:endParaRPr lang="fr-FR"/>
        </a:p>
      </dgm:t>
    </dgm:pt>
    <dgm:pt modelId="{97719A11-74C9-4873-A17F-92B0C8FC5FF4}">
      <dgm:prSet phldrT="[Texte]"/>
      <dgm:spPr/>
      <dgm:t>
        <a:bodyPr/>
        <a:lstStyle/>
        <a:p>
          <a:r>
            <a:rPr lang="fr-FR" dirty="0"/>
            <a:t>Construction du modèle de prédiction</a:t>
          </a:r>
        </a:p>
      </dgm:t>
    </dgm:pt>
    <dgm:pt modelId="{B059466D-EEAA-408D-B2FB-FE26CF9A2F71}" type="parTrans" cxnId="{7335EFF5-4733-4207-8BF9-8B2610FD0641}">
      <dgm:prSet/>
      <dgm:spPr/>
      <dgm:t>
        <a:bodyPr/>
        <a:lstStyle/>
        <a:p>
          <a:endParaRPr lang="fr-FR"/>
        </a:p>
      </dgm:t>
    </dgm:pt>
    <dgm:pt modelId="{77C7D467-EA1D-4115-B91D-838550F98351}" type="sibTrans" cxnId="{7335EFF5-4733-4207-8BF9-8B2610FD0641}">
      <dgm:prSet/>
      <dgm:spPr/>
      <dgm:t>
        <a:bodyPr/>
        <a:lstStyle/>
        <a:p>
          <a:endParaRPr lang="fr-FR"/>
        </a:p>
      </dgm:t>
    </dgm:pt>
    <dgm:pt modelId="{44CDF5B5-E118-41EC-A673-83FB070B68E4}">
      <dgm:prSet phldrT="[Texte]"/>
      <dgm:spPr/>
      <dgm:t>
        <a:bodyPr/>
        <a:lstStyle/>
        <a:p>
          <a:r>
            <a:rPr lang="fr-FR" dirty="0"/>
            <a:t>Adaptation du Notebook avec les besoins du Projet </a:t>
          </a:r>
        </a:p>
      </dgm:t>
    </dgm:pt>
    <dgm:pt modelId="{C9CFC9DD-1D15-4594-BA34-820D92C651B6}" type="parTrans" cxnId="{3E5B9635-DF05-4F8F-B6E4-426DA8C5F5CF}">
      <dgm:prSet/>
      <dgm:spPr/>
      <dgm:t>
        <a:bodyPr/>
        <a:lstStyle/>
        <a:p>
          <a:endParaRPr lang="fr-FR"/>
        </a:p>
      </dgm:t>
    </dgm:pt>
    <dgm:pt modelId="{D39464A0-2C97-4255-B24B-F0F8142C9332}" type="sibTrans" cxnId="{3E5B9635-DF05-4F8F-B6E4-426DA8C5F5CF}">
      <dgm:prSet/>
      <dgm:spPr/>
      <dgm:t>
        <a:bodyPr/>
        <a:lstStyle/>
        <a:p>
          <a:endParaRPr lang="fr-FR"/>
        </a:p>
      </dgm:t>
    </dgm:pt>
    <dgm:pt modelId="{CB00C510-460A-418D-9BE6-4A512B6531EC}">
      <dgm:prSet phldrT="[Texte]"/>
      <dgm:spPr/>
      <dgm:t>
        <a:bodyPr/>
        <a:lstStyle/>
        <a:p>
          <a:r>
            <a:rPr lang="fr-FR" dirty="0"/>
            <a:t>Note technique</a:t>
          </a:r>
        </a:p>
      </dgm:t>
    </dgm:pt>
    <dgm:pt modelId="{B5AD5F34-11BC-4937-9C4D-B55F11AEE758}" type="parTrans" cxnId="{E18E5073-9E0B-466B-9B64-8BA456CB2AE8}">
      <dgm:prSet/>
      <dgm:spPr/>
      <dgm:t>
        <a:bodyPr/>
        <a:lstStyle/>
        <a:p>
          <a:endParaRPr lang="fr-FR"/>
        </a:p>
      </dgm:t>
    </dgm:pt>
    <dgm:pt modelId="{BA6755F3-B8AA-42D0-9FEB-0FC198C6B0EA}" type="sibTrans" cxnId="{E18E5073-9E0B-466B-9B64-8BA456CB2AE8}">
      <dgm:prSet/>
      <dgm:spPr/>
      <dgm:t>
        <a:bodyPr/>
        <a:lstStyle/>
        <a:p>
          <a:endParaRPr lang="fr-FR"/>
        </a:p>
      </dgm:t>
    </dgm:pt>
    <dgm:pt modelId="{1355EB89-7048-43B2-BBBF-CFFA1203D8D8}">
      <dgm:prSet phldrT="[Texte]"/>
      <dgm:spPr/>
      <dgm:t>
        <a:bodyPr/>
        <a:lstStyle/>
        <a:p>
          <a:r>
            <a:rPr lang="fr-FR" dirty="0"/>
            <a:t>Rédaction de la note méthodologique du modèle</a:t>
          </a:r>
        </a:p>
      </dgm:t>
    </dgm:pt>
    <dgm:pt modelId="{FD4A534B-5039-4167-9529-71AFF6BA8B7B}" type="parTrans" cxnId="{F6381B87-DFA3-4349-88A8-598B80CACD29}">
      <dgm:prSet/>
      <dgm:spPr/>
      <dgm:t>
        <a:bodyPr/>
        <a:lstStyle/>
        <a:p>
          <a:endParaRPr lang="fr-FR"/>
        </a:p>
      </dgm:t>
    </dgm:pt>
    <dgm:pt modelId="{E0A6EC3D-4EF3-44C1-9039-33D1F4FC98F1}" type="sibTrans" cxnId="{F6381B87-DFA3-4349-88A8-598B80CACD29}">
      <dgm:prSet/>
      <dgm:spPr/>
      <dgm:t>
        <a:bodyPr/>
        <a:lstStyle/>
        <a:p>
          <a:endParaRPr lang="fr-FR"/>
        </a:p>
      </dgm:t>
    </dgm:pt>
    <dgm:pt modelId="{F98F1FBF-D9C8-40DF-89BC-C67F2AEA94F1}">
      <dgm:prSet phldrT="[Texte]"/>
      <dgm:spPr/>
      <dgm:t>
        <a:bodyPr/>
        <a:lstStyle/>
        <a:p>
          <a:r>
            <a:rPr lang="fr-FR" dirty="0"/>
            <a:t>Dashboard</a:t>
          </a:r>
        </a:p>
      </dgm:t>
    </dgm:pt>
    <dgm:pt modelId="{0AC6CFFE-2AB9-47EB-A3CD-659FCDB576A7}" type="parTrans" cxnId="{6E428D94-CA46-47C3-AA36-DAAAAC538171}">
      <dgm:prSet/>
      <dgm:spPr/>
      <dgm:t>
        <a:bodyPr/>
        <a:lstStyle/>
        <a:p>
          <a:endParaRPr lang="fr-FR"/>
        </a:p>
      </dgm:t>
    </dgm:pt>
    <dgm:pt modelId="{027AA569-8699-49EF-BFB7-A5C957A8A33A}" type="sibTrans" cxnId="{6E428D94-CA46-47C3-AA36-DAAAAC538171}">
      <dgm:prSet/>
      <dgm:spPr/>
      <dgm:t>
        <a:bodyPr/>
        <a:lstStyle/>
        <a:p>
          <a:endParaRPr lang="fr-FR"/>
        </a:p>
      </dgm:t>
    </dgm:pt>
    <dgm:pt modelId="{1D73FE67-16DD-4171-86A2-EAFD15C46E93}">
      <dgm:prSet phldrT="[Texte]"/>
      <dgm:spPr/>
      <dgm:t>
        <a:bodyPr/>
        <a:lstStyle/>
        <a:p>
          <a:r>
            <a:rPr lang="fr-FR" dirty="0"/>
            <a:t>Déploiement</a:t>
          </a:r>
        </a:p>
      </dgm:t>
    </dgm:pt>
    <dgm:pt modelId="{1A68B619-129B-4ECE-9785-C053E6A5486B}" type="parTrans" cxnId="{AC0513C2-57E7-4AC4-B395-AF5A0A82A507}">
      <dgm:prSet/>
      <dgm:spPr/>
      <dgm:t>
        <a:bodyPr/>
        <a:lstStyle/>
        <a:p>
          <a:endParaRPr lang="fr-FR"/>
        </a:p>
      </dgm:t>
    </dgm:pt>
    <dgm:pt modelId="{EEA779C1-204C-4BC0-A5E8-2487A35CE299}" type="sibTrans" cxnId="{AC0513C2-57E7-4AC4-B395-AF5A0A82A507}">
      <dgm:prSet/>
      <dgm:spPr/>
      <dgm:t>
        <a:bodyPr/>
        <a:lstStyle/>
        <a:p>
          <a:endParaRPr lang="fr-FR"/>
        </a:p>
      </dgm:t>
    </dgm:pt>
    <dgm:pt modelId="{A93B20F1-0C75-4BBF-859D-4FB87629552E}">
      <dgm:prSet phldrT="[Texte]"/>
      <dgm:spPr/>
      <dgm:t>
        <a:bodyPr/>
        <a:lstStyle/>
        <a:p>
          <a:r>
            <a:rPr lang="fr-FR" dirty="0"/>
            <a:t>Réalisation du dashboard</a:t>
          </a:r>
        </a:p>
      </dgm:t>
    </dgm:pt>
    <dgm:pt modelId="{9519AEF2-4848-4CB5-9D18-F442E23FEB6E}" type="parTrans" cxnId="{B76713DE-5038-4BE1-9D8B-66B7D82677C1}">
      <dgm:prSet/>
      <dgm:spPr/>
      <dgm:t>
        <a:bodyPr/>
        <a:lstStyle/>
        <a:p>
          <a:endParaRPr lang="fr-FR"/>
        </a:p>
      </dgm:t>
    </dgm:pt>
    <dgm:pt modelId="{6B34D0AB-B674-41AC-A760-81B29E6AC294}" type="sibTrans" cxnId="{B76713DE-5038-4BE1-9D8B-66B7D82677C1}">
      <dgm:prSet/>
      <dgm:spPr/>
      <dgm:t>
        <a:bodyPr/>
        <a:lstStyle/>
        <a:p>
          <a:endParaRPr lang="fr-FR"/>
        </a:p>
      </dgm:t>
    </dgm:pt>
    <dgm:pt modelId="{0D16FD9F-1539-4F5B-88AE-A1034F04475B}">
      <dgm:prSet phldrT="[Texte]"/>
      <dgm:spPr/>
      <dgm:t>
        <a:bodyPr/>
        <a:lstStyle/>
        <a:p>
          <a:r>
            <a:rPr lang="fr-FR" dirty="0"/>
            <a:t>Réalisation de l’API correspondante</a:t>
          </a:r>
        </a:p>
      </dgm:t>
    </dgm:pt>
    <dgm:pt modelId="{A7999339-EB4B-44D2-BB44-5D95D3725C25}" type="parTrans" cxnId="{9033B3C7-E90A-461F-A24A-EDEBCCB68D24}">
      <dgm:prSet/>
      <dgm:spPr/>
      <dgm:t>
        <a:bodyPr/>
        <a:lstStyle/>
        <a:p>
          <a:endParaRPr lang="fr-FR"/>
        </a:p>
      </dgm:t>
    </dgm:pt>
    <dgm:pt modelId="{2A5A246F-7536-4649-861B-49E3FBF65670}" type="sibTrans" cxnId="{9033B3C7-E90A-461F-A24A-EDEBCCB68D24}">
      <dgm:prSet/>
      <dgm:spPr/>
      <dgm:t>
        <a:bodyPr/>
        <a:lstStyle/>
        <a:p>
          <a:endParaRPr lang="fr-FR"/>
        </a:p>
      </dgm:t>
    </dgm:pt>
    <dgm:pt modelId="{369C999A-3215-4FF0-83DD-AFEB6D8954E0}">
      <dgm:prSet phldrT="[Texte]"/>
      <dgm:spPr/>
      <dgm:t>
        <a:bodyPr/>
        <a:lstStyle/>
        <a:p>
          <a:r>
            <a:rPr lang="fr-FR" dirty="0"/>
            <a:t>Déploiement du modèle sur le Cloud</a:t>
          </a:r>
        </a:p>
      </dgm:t>
    </dgm:pt>
    <dgm:pt modelId="{D70FB5BB-2E00-4FD2-BB9A-F88CD8C7E846}" type="parTrans" cxnId="{83A34A46-EEDE-466B-BEF3-22A63D6A39CF}">
      <dgm:prSet/>
      <dgm:spPr/>
      <dgm:t>
        <a:bodyPr/>
        <a:lstStyle/>
        <a:p>
          <a:endParaRPr lang="fr-FR"/>
        </a:p>
      </dgm:t>
    </dgm:pt>
    <dgm:pt modelId="{F7F1FCAF-317D-4F05-8AA8-1D3A9AB023EC}" type="sibTrans" cxnId="{83A34A46-EEDE-466B-BEF3-22A63D6A39CF}">
      <dgm:prSet/>
      <dgm:spPr/>
      <dgm:t>
        <a:bodyPr/>
        <a:lstStyle/>
        <a:p>
          <a:endParaRPr lang="fr-FR"/>
        </a:p>
      </dgm:t>
    </dgm:pt>
    <dgm:pt modelId="{E9A19952-4397-4457-8C4E-6AFB5A883110}">
      <dgm:prSet phldrT="[Texte]"/>
      <dgm:spPr/>
      <dgm:t>
        <a:bodyPr/>
        <a:lstStyle/>
        <a:p>
          <a:r>
            <a:rPr lang="fr-FR" dirty="0"/>
            <a:t>Sauvegarde sur un dépôt GitHub</a:t>
          </a:r>
        </a:p>
      </dgm:t>
    </dgm:pt>
    <dgm:pt modelId="{64881F73-9377-4660-A416-1964724A7C6A}" type="parTrans" cxnId="{98B3A5A0-97DD-4834-B7F5-896712514D40}">
      <dgm:prSet/>
      <dgm:spPr/>
      <dgm:t>
        <a:bodyPr/>
        <a:lstStyle/>
        <a:p>
          <a:endParaRPr lang="fr-FR"/>
        </a:p>
      </dgm:t>
    </dgm:pt>
    <dgm:pt modelId="{AF795863-1682-49E4-8B85-5F2574255C3D}" type="sibTrans" cxnId="{98B3A5A0-97DD-4834-B7F5-896712514D40}">
      <dgm:prSet/>
      <dgm:spPr/>
      <dgm:t>
        <a:bodyPr/>
        <a:lstStyle/>
        <a:p>
          <a:endParaRPr lang="fr-FR"/>
        </a:p>
      </dgm:t>
    </dgm:pt>
    <dgm:pt modelId="{2955B18C-76E4-40B4-85B6-19EE21BE9B89}" type="pres">
      <dgm:prSet presAssocID="{2360275E-DA8F-4781-80D4-B3FA9D095D55}" presName="Name0" presStyleCnt="0">
        <dgm:presLayoutVars>
          <dgm:dir/>
          <dgm:resizeHandles val="exact"/>
        </dgm:presLayoutVars>
      </dgm:prSet>
      <dgm:spPr/>
    </dgm:pt>
    <dgm:pt modelId="{0804A1C6-7DD4-4BDE-AC3D-DF12BEF30BB9}" type="pres">
      <dgm:prSet presAssocID="{6583DCBD-66AC-422B-A7B5-D0498DD5926C}" presName="composite" presStyleCnt="0"/>
      <dgm:spPr/>
    </dgm:pt>
    <dgm:pt modelId="{8F5F061D-B599-4F77-8DE2-317260C9CF40}" type="pres">
      <dgm:prSet presAssocID="{6583DCBD-66AC-422B-A7B5-D0498DD5926C}" presName="imagSh" presStyleLbl="bgImgPlace1" presStyleIdx="0" presStyleCnt="5"/>
      <dgm:spPr>
        <a:solidFill>
          <a:schemeClr val="bg1">
            <a:lumMod val="95000"/>
          </a:schemeClr>
        </a:solidFill>
      </dgm:spPr>
    </dgm:pt>
    <dgm:pt modelId="{5621F2B2-AE62-4F94-8803-4EBC571395BF}" type="pres">
      <dgm:prSet presAssocID="{6583DCBD-66AC-422B-A7B5-D0498DD5926C}" presName="txNode" presStyleLbl="node1" presStyleIdx="0" presStyleCnt="5">
        <dgm:presLayoutVars>
          <dgm:bulletEnabled val="1"/>
        </dgm:presLayoutVars>
      </dgm:prSet>
      <dgm:spPr/>
    </dgm:pt>
    <dgm:pt modelId="{2ABA42A3-E51D-4634-8BB4-BD88B561918F}" type="pres">
      <dgm:prSet presAssocID="{73D3E6A0-DEB0-488A-AC0B-B5B9214A00B4}" presName="sibTrans" presStyleLbl="sibTrans2D1" presStyleIdx="0" presStyleCnt="4"/>
      <dgm:spPr/>
    </dgm:pt>
    <dgm:pt modelId="{96855582-7516-446E-BCCF-467AE1179E8B}" type="pres">
      <dgm:prSet presAssocID="{73D3E6A0-DEB0-488A-AC0B-B5B9214A00B4}" presName="connTx" presStyleLbl="sibTrans2D1" presStyleIdx="0" presStyleCnt="4"/>
      <dgm:spPr/>
    </dgm:pt>
    <dgm:pt modelId="{17CADF1F-9B01-4BC1-9374-59A16A08B220}" type="pres">
      <dgm:prSet presAssocID="{97719A11-74C9-4873-A17F-92B0C8FC5FF4}" presName="composite" presStyleCnt="0"/>
      <dgm:spPr/>
    </dgm:pt>
    <dgm:pt modelId="{2AC63236-3025-4BBC-9D2F-02D90DBE6188}" type="pres">
      <dgm:prSet presAssocID="{97719A11-74C9-4873-A17F-92B0C8FC5FF4}" presName="imagSh" presStyleLbl="bgImgPlace1" presStyleIdx="1" presStyleCnt="5"/>
      <dgm:spPr>
        <a:solidFill>
          <a:schemeClr val="bg1">
            <a:lumMod val="95000"/>
          </a:schemeClr>
        </a:solidFill>
      </dgm:spPr>
    </dgm:pt>
    <dgm:pt modelId="{1297C3D8-DE42-4C93-871E-5B8C8691190C}" type="pres">
      <dgm:prSet presAssocID="{97719A11-74C9-4873-A17F-92B0C8FC5FF4}" presName="txNode" presStyleLbl="node1" presStyleIdx="1" presStyleCnt="5">
        <dgm:presLayoutVars>
          <dgm:bulletEnabled val="1"/>
        </dgm:presLayoutVars>
      </dgm:prSet>
      <dgm:spPr/>
    </dgm:pt>
    <dgm:pt modelId="{FF06E9BE-4203-41C6-B23B-1E17C13E38D7}" type="pres">
      <dgm:prSet presAssocID="{77C7D467-EA1D-4115-B91D-838550F98351}" presName="sibTrans" presStyleLbl="sibTrans2D1" presStyleIdx="1" presStyleCnt="4"/>
      <dgm:spPr/>
    </dgm:pt>
    <dgm:pt modelId="{C2093A16-67B0-4204-AC67-FCB5D22F901C}" type="pres">
      <dgm:prSet presAssocID="{77C7D467-EA1D-4115-B91D-838550F98351}" presName="connTx" presStyleLbl="sibTrans2D1" presStyleIdx="1" presStyleCnt="4"/>
      <dgm:spPr/>
    </dgm:pt>
    <dgm:pt modelId="{A7DB6381-7E50-4CDB-A5C1-1C86A4F3CCAF}" type="pres">
      <dgm:prSet presAssocID="{CB00C510-460A-418D-9BE6-4A512B6531EC}" presName="composite" presStyleCnt="0"/>
      <dgm:spPr/>
    </dgm:pt>
    <dgm:pt modelId="{7EE6B61C-248E-41FD-9813-9404446ACC65}" type="pres">
      <dgm:prSet presAssocID="{CB00C510-460A-418D-9BE6-4A512B6531EC}" presName="imagSh" presStyleLbl="bgImgPlace1" presStyleIdx="2" presStyleCnt="5"/>
      <dgm:spPr>
        <a:solidFill>
          <a:schemeClr val="bg1">
            <a:lumMod val="95000"/>
          </a:schemeClr>
        </a:solidFill>
      </dgm:spPr>
    </dgm:pt>
    <dgm:pt modelId="{16AA3586-3017-4C12-86E6-505EDECA0D51}" type="pres">
      <dgm:prSet presAssocID="{CB00C510-460A-418D-9BE6-4A512B6531EC}" presName="txNode" presStyleLbl="node1" presStyleIdx="2" presStyleCnt="5">
        <dgm:presLayoutVars>
          <dgm:bulletEnabled val="1"/>
        </dgm:presLayoutVars>
      </dgm:prSet>
      <dgm:spPr/>
    </dgm:pt>
    <dgm:pt modelId="{72F54D1D-12FB-488A-9F1B-4DC5B2F54CF4}" type="pres">
      <dgm:prSet presAssocID="{BA6755F3-B8AA-42D0-9FEB-0FC198C6B0EA}" presName="sibTrans" presStyleLbl="sibTrans2D1" presStyleIdx="2" presStyleCnt="4"/>
      <dgm:spPr/>
    </dgm:pt>
    <dgm:pt modelId="{820BA924-21C8-4516-964F-AB2F8D9DF7EC}" type="pres">
      <dgm:prSet presAssocID="{BA6755F3-B8AA-42D0-9FEB-0FC198C6B0EA}" presName="connTx" presStyleLbl="sibTrans2D1" presStyleIdx="2" presStyleCnt="4"/>
      <dgm:spPr/>
    </dgm:pt>
    <dgm:pt modelId="{7AA0CDE7-8AFA-4F62-A354-133196C46766}" type="pres">
      <dgm:prSet presAssocID="{F98F1FBF-D9C8-40DF-89BC-C67F2AEA94F1}" presName="composite" presStyleCnt="0"/>
      <dgm:spPr/>
    </dgm:pt>
    <dgm:pt modelId="{D7E99DC7-24E2-4268-9839-69DF9AD6F487}" type="pres">
      <dgm:prSet presAssocID="{F98F1FBF-D9C8-40DF-89BC-C67F2AEA94F1}" presName="imagSh" presStyleLbl="bgImgPlace1" presStyleIdx="3" presStyleCnt="5"/>
      <dgm:spPr>
        <a:solidFill>
          <a:schemeClr val="bg1">
            <a:lumMod val="95000"/>
          </a:schemeClr>
        </a:solidFill>
      </dgm:spPr>
    </dgm:pt>
    <dgm:pt modelId="{700364F6-D0DA-4556-A02F-EFE9CF5ACE08}" type="pres">
      <dgm:prSet presAssocID="{F98F1FBF-D9C8-40DF-89BC-C67F2AEA94F1}" presName="txNode" presStyleLbl="node1" presStyleIdx="3" presStyleCnt="5">
        <dgm:presLayoutVars>
          <dgm:bulletEnabled val="1"/>
        </dgm:presLayoutVars>
      </dgm:prSet>
      <dgm:spPr/>
    </dgm:pt>
    <dgm:pt modelId="{105FBD14-796F-42EE-9C78-0DC95C84B7FE}" type="pres">
      <dgm:prSet presAssocID="{027AA569-8699-49EF-BFB7-A5C957A8A33A}" presName="sibTrans" presStyleLbl="sibTrans2D1" presStyleIdx="3" presStyleCnt="4"/>
      <dgm:spPr/>
    </dgm:pt>
    <dgm:pt modelId="{01E57E9E-1DA6-4045-94E3-D3EAE41304A5}" type="pres">
      <dgm:prSet presAssocID="{027AA569-8699-49EF-BFB7-A5C957A8A33A}" presName="connTx" presStyleLbl="sibTrans2D1" presStyleIdx="3" presStyleCnt="4"/>
      <dgm:spPr/>
    </dgm:pt>
    <dgm:pt modelId="{6223762E-F21A-4DB6-8702-EB8DB6D2943C}" type="pres">
      <dgm:prSet presAssocID="{1D73FE67-16DD-4171-86A2-EAFD15C46E93}" presName="composite" presStyleCnt="0"/>
      <dgm:spPr/>
    </dgm:pt>
    <dgm:pt modelId="{FC8618F8-D9FC-4500-9E0A-E111DAE40D52}" type="pres">
      <dgm:prSet presAssocID="{1D73FE67-16DD-4171-86A2-EAFD15C46E93}" presName="imagSh" presStyleLbl="bgImgPlace1" presStyleIdx="4" presStyleCnt="5"/>
      <dgm:spPr>
        <a:solidFill>
          <a:schemeClr val="bg1">
            <a:lumMod val="95000"/>
          </a:schemeClr>
        </a:solidFill>
      </dgm:spPr>
    </dgm:pt>
    <dgm:pt modelId="{000BD5A6-5523-41CE-A466-C2BF262EBB6B}" type="pres">
      <dgm:prSet presAssocID="{1D73FE67-16DD-4171-86A2-EAFD15C46E93}" presName="txNode" presStyleLbl="node1" presStyleIdx="4" presStyleCnt="5">
        <dgm:presLayoutVars>
          <dgm:bulletEnabled val="1"/>
        </dgm:presLayoutVars>
      </dgm:prSet>
      <dgm:spPr/>
    </dgm:pt>
  </dgm:ptLst>
  <dgm:cxnLst>
    <dgm:cxn modelId="{2D8D1B04-F676-4B3E-8E73-23B6323CF42A}" type="presOf" srcId="{1D73FE67-16DD-4171-86A2-EAFD15C46E93}" destId="{000BD5A6-5523-41CE-A466-C2BF262EBB6B}" srcOrd="0" destOrd="0" presId="urn:microsoft.com/office/officeart/2005/8/layout/hProcess10"/>
    <dgm:cxn modelId="{33B39E04-F992-46AC-9860-3A31C541FCD4}" type="presOf" srcId="{1355EB89-7048-43B2-BBBF-CFFA1203D8D8}" destId="{16AA3586-3017-4C12-86E6-505EDECA0D51}" srcOrd="0" destOrd="1" presId="urn:microsoft.com/office/officeart/2005/8/layout/hProcess10"/>
    <dgm:cxn modelId="{08E15205-2D5A-4792-B5CB-85BE60C56277}" type="presOf" srcId="{73D3E6A0-DEB0-488A-AC0B-B5B9214A00B4}" destId="{96855582-7516-446E-BCCF-467AE1179E8B}" srcOrd="1" destOrd="0" presId="urn:microsoft.com/office/officeart/2005/8/layout/hProcess10"/>
    <dgm:cxn modelId="{8024AA0B-F5E9-47C8-AFB5-D596C4F4E717}" srcId="{6583DCBD-66AC-422B-A7B5-D0498DD5926C}" destId="{FE59DB3F-BA2C-4BE4-BA19-F7E10C6B02F0}" srcOrd="0" destOrd="0" parTransId="{F40D377E-C68B-4E91-B119-131144233D54}" sibTransId="{9EEF8C27-F635-41FF-A657-D7443C19B895}"/>
    <dgm:cxn modelId="{EB4FCA11-DDC1-484B-87B9-42B603B227B0}" type="presOf" srcId="{CB00C510-460A-418D-9BE6-4A512B6531EC}" destId="{16AA3586-3017-4C12-86E6-505EDECA0D51}" srcOrd="0" destOrd="0" presId="urn:microsoft.com/office/officeart/2005/8/layout/hProcess10"/>
    <dgm:cxn modelId="{0E98E827-5802-443D-AE19-51AD19AFA72C}" type="presOf" srcId="{027AA569-8699-49EF-BFB7-A5C957A8A33A}" destId="{01E57E9E-1DA6-4045-94E3-D3EAE41304A5}" srcOrd="1" destOrd="0" presId="urn:microsoft.com/office/officeart/2005/8/layout/hProcess10"/>
    <dgm:cxn modelId="{3E5B9635-DF05-4F8F-B6E4-426DA8C5F5CF}" srcId="{97719A11-74C9-4873-A17F-92B0C8FC5FF4}" destId="{44CDF5B5-E118-41EC-A673-83FB070B68E4}" srcOrd="0" destOrd="0" parTransId="{C9CFC9DD-1D15-4594-BA34-820D92C651B6}" sibTransId="{D39464A0-2C97-4255-B24B-F0F8142C9332}"/>
    <dgm:cxn modelId="{46669238-B9B3-4902-89D1-C61634B5D806}" type="presOf" srcId="{A93B20F1-0C75-4BBF-859D-4FB87629552E}" destId="{700364F6-D0DA-4556-A02F-EFE9CF5ACE08}" srcOrd="0" destOrd="1" presId="urn:microsoft.com/office/officeart/2005/8/layout/hProcess10"/>
    <dgm:cxn modelId="{EA81995F-CA4B-46CD-B108-ABE80951B6FC}" type="presOf" srcId="{77C7D467-EA1D-4115-B91D-838550F98351}" destId="{FF06E9BE-4203-41C6-B23B-1E17C13E38D7}" srcOrd="0" destOrd="0" presId="urn:microsoft.com/office/officeart/2005/8/layout/hProcess10"/>
    <dgm:cxn modelId="{83A34A46-EEDE-466B-BEF3-22A63D6A39CF}" srcId="{1D73FE67-16DD-4171-86A2-EAFD15C46E93}" destId="{369C999A-3215-4FF0-83DD-AFEB6D8954E0}" srcOrd="0" destOrd="0" parTransId="{D70FB5BB-2E00-4FD2-BB9A-F88CD8C7E846}" sibTransId="{F7F1FCAF-317D-4F05-8AA8-1D3A9AB023EC}"/>
    <dgm:cxn modelId="{A89DDD4A-1A83-463F-A2B6-FD2D5FEA3D92}" type="presOf" srcId="{44CDF5B5-E118-41EC-A673-83FB070B68E4}" destId="{1297C3D8-DE42-4C93-871E-5B8C8691190C}" srcOrd="0" destOrd="1" presId="urn:microsoft.com/office/officeart/2005/8/layout/hProcess10"/>
    <dgm:cxn modelId="{1EB6484C-B252-4DA0-8785-0CAF20ADC9CE}" type="presOf" srcId="{73D3E6A0-DEB0-488A-AC0B-B5B9214A00B4}" destId="{2ABA42A3-E51D-4634-8BB4-BD88B561918F}" srcOrd="0" destOrd="0" presId="urn:microsoft.com/office/officeart/2005/8/layout/hProcess10"/>
    <dgm:cxn modelId="{95961173-8714-439A-9850-CF1EDAD6F778}" type="presOf" srcId="{027AA569-8699-49EF-BFB7-A5C957A8A33A}" destId="{105FBD14-796F-42EE-9C78-0DC95C84B7FE}" srcOrd="0" destOrd="0" presId="urn:microsoft.com/office/officeart/2005/8/layout/hProcess10"/>
    <dgm:cxn modelId="{E18E5073-9E0B-466B-9B64-8BA456CB2AE8}" srcId="{2360275E-DA8F-4781-80D4-B3FA9D095D55}" destId="{CB00C510-460A-418D-9BE6-4A512B6531EC}" srcOrd="2" destOrd="0" parTransId="{B5AD5F34-11BC-4937-9C4D-B55F11AEE758}" sibTransId="{BA6755F3-B8AA-42D0-9FEB-0FC198C6B0EA}"/>
    <dgm:cxn modelId="{EF20F953-8EDA-4E8B-8B8A-575B4633F462}" type="presOf" srcId="{0D16FD9F-1539-4F5B-88AE-A1034F04475B}" destId="{700364F6-D0DA-4556-A02F-EFE9CF5ACE08}" srcOrd="0" destOrd="2" presId="urn:microsoft.com/office/officeart/2005/8/layout/hProcess10"/>
    <dgm:cxn modelId="{F9E88175-8252-4FEB-BDE4-8C3AC867CEF6}" type="presOf" srcId="{6583DCBD-66AC-422B-A7B5-D0498DD5926C}" destId="{5621F2B2-AE62-4F94-8803-4EBC571395BF}" srcOrd="0" destOrd="0" presId="urn:microsoft.com/office/officeart/2005/8/layout/hProcess10"/>
    <dgm:cxn modelId="{1FFB2A57-07AE-4515-A2E0-07D05AECF7F0}" srcId="{2360275E-DA8F-4781-80D4-B3FA9D095D55}" destId="{6583DCBD-66AC-422B-A7B5-D0498DD5926C}" srcOrd="0" destOrd="0" parTransId="{4CF9928D-2058-49EC-8606-4C93B3291DCE}" sibTransId="{73D3E6A0-DEB0-488A-AC0B-B5B9214A00B4}"/>
    <dgm:cxn modelId="{F59A5F86-F541-4A5A-9D1B-2F953DFDBD66}" type="presOf" srcId="{FE59DB3F-BA2C-4BE4-BA19-F7E10C6B02F0}" destId="{5621F2B2-AE62-4F94-8803-4EBC571395BF}" srcOrd="0" destOrd="1" presId="urn:microsoft.com/office/officeart/2005/8/layout/hProcess10"/>
    <dgm:cxn modelId="{F6381B87-DFA3-4349-88A8-598B80CACD29}" srcId="{CB00C510-460A-418D-9BE6-4A512B6531EC}" destId="{1355EB89-7048-43B2-BBBF-CFFA1203D8D8}" srcOrd="0" destOrd="0" parTransId="{FD4A534B-5039-4167-9529-71AFF6BA8B7B}" sibTransId="{E0A6EC3D-4EF3-44C1-9039-33D1F4FC98F1}"/>
    <dgm:cxn modelId="{4D2EF790-BB3C-4FD0-A6C9-43669CAF37C1}" type="presOf" srcId="{2360275E-DA8F-4781-80D4-B3FA9D095D55}" destId="{2955B18C-76E4-40B4-85B6-19EE21BE9B89}" srcOrd="0" destOrd="0" presId="urn:microsoft.com/office/officeart/2005/8/layout/hProcess10"/>
    <dgm:cxn modelId="{6E428D94-CA46-47C3-AA36-DAAAAC538171}" srcId="{2360275E-DA8F-4781-80D4-B3FA9D095D55}" destId="{F98F1FBF-D9C8-40DF-89BC-C67F2AEA94F1}" srcOrd="3" destOrd="0" parTransId="{0AC6CFFE-2AB9-47EB-A3CD-659FCDB576A7}" sibTransId="{027AA569-8699-49EF-BFB7-A5C957A8A33A}"/>
    <dgm:cxn modelId="{C641099C-E946-4532-96A0-AD1C9DD47934}" type="presOf" srcId="{77C7D467-EA1D-4115-B91D-838550F98351}" destId="{C2093A16-67B0-4204-AC67-FCB5D22F901C}" srcOrd="1" destOrd="0" presId="urn:microsoft.com/office/officeart/2005/8/layout/hProcess10"/>
    <dgm:cxn modelId="{CFFBEA9D-2B57-423B-8C4C-BA082EDA7A21}" type="presOf" srcId="{BA6755F3-B8AA-42D0-9FEB-0FC198C6B0EA}" destId="{820BA924-21C8-4516-964F-AB2F8D9DF7EC}" srcOrd="1" destOrd="0" presId="urn:microsoft.com/office/officeart/2005/8/layout/hProcess10"/>
    <dgm:cxn modelId="{0ED3079E-F3D2-403E-99AA-4CB8B5E3D31B}" type="presOf" srcId="{BA6755F3-B8AA-42D0-9FEB-0FC198C6B0EA}" destId="{72F54D1D-12FB-488A-9F1B-4DC5B2F54CF4}" srcOrd="0" destOrd="0" presId="urn:microsoft.com/office/officeart/2005/8/layout/hProcess10"/>
    <dgm:cxn modelId="{98B3A5A0-97DD-4834-B7F5-896712514D40}" srcId="{F98F1FBF-D9C8-40DF-89BC-C67F2AEA94F1}" destId="{E9A19952-4397-4457-8C4E-6AFB5A883110}" srcOrd="2" destOrd="0" parTransId="{64881F73-9377-4660-A416-1964724A7C6A}" sibTransId="{AF795863-1682-49E4-8B85-5F2574255C3D}"/>
    <dgm:cxn modelId="{CED7D8AC-1BB3-49D2-9136-6722B9FD6ED0}" type="presOf" srcId="{369C999A-3215-4FF0-83DD-AFEB6D8954E0}" destId="{000BD5A6-5523-41CE-A466-C2BF262EBB6B}" srcOrd="0" destOrd="1" presId="urn:microsoft.com/office/officeart/2005/8/layout/hProcess10"/>
    <dgm:cxn modelId="{9D515ABB-5C42-430A-85F1-AC925DC56B20}" type="presOf" srcId="{97719A11-74C9-4873-A17F-92B0C8FC5FF4}" destId="{1297C3D8-DE42-4C93-871E-5B8C8691190C}" srcOrd="0" destOrd="0" presId="urn:microsoft.com/office/officeart/2005/8/layout/hProcess10"/>
    <dgm:cxn modelId="{AC0513C2-57E7-4AC4-B395-AF5A0A82A507}" srcId="{2360275E-DA8F-4781-80D4-B3FA9D095D55}" destId="{1D73FE67-16DD-4171-86A2-EAFD15C46E93}" srcOrd="4" destOrd="0" parTransId="{1A68B619-129B-4ECE-9785-C053E6A5486B}" sibTransId="{EEA779C1-204C-4BC0-A5E8-2487A35CE299}"/>
    <dgm:cxn modelId="{9033B3C7-E90A-461F-A24A-EDEBCCB68D24}" srcId="{F98F1FBF-D9C8-40DF-89BC-C67F2AEA94F1}" destId="{0D16FD9F-1539-4F5B-88AE-A1034F04475B}" srcOrd="1" destOrd="0" parTransId="{A7999339-EB4B-44D2-BB44-5D95D3725C25}" sibTransId="{2A5A246F-7536-4649-861B-49E3FBF65670}"/>
    <dgm:cxn modelId="{40F034DC-3719-4595-B356-1CE5419B4CD2}" type="presOf" srcId="{E9A19952-4397-4457-8C4E-6AFB5A883110}" destId="{700364F6-D0DA-4556-A02F-EFE9CF5ACE08}" srcOrd="0" destOrd="3" presId="urn:microsoft.com/office/officeart/2005/8/layout/hProcess10"/>
    <dgm:cxn modelId="{B76713DE-5038-4BE1-9D8B-66B7D82677C1}" srcId="{F98F1FBF-D9C8-40DF-89BC-C67F2AEA94F1}" destId="{A93B20F1-0C75-4BBF-859D-4FB87629552E}" srcOrd="0" destOrd="0" parTransId="{9519AEF2-4848-4CB5-9D18-F442E23FEB6E}" sibTransId="{6B34D0AB-B674-41AC-A760-81B29E6AC294}"/>
    <dgm:cxn modelId="{3F554CE2-E2F7-4C1E-AA8E-A2C2D3C99068}" type="presOf" srcId="{F98F1FBF-D9C8-40DF-89BC-C67F2AEA94F1}" destId="{700364F6-D0DA-4556-A02F-EFE9CF5ACE08}" srcOrd="0" destOrd="0" presId="urn:microsoft.com/office/officeart/2005/8/layout/hProcess10"/>
    <dgm:cxn modelId="{7335EFF5-4733-4207-8BF9-8B2610FD0641}" srcId="{2360275E-DA8F-4781-80D4-B3FA9D095D55}" destId="{97719A11-74C9-4873-A17F-92B0C8FC5FF4}" srcOrd="1" destOrd="0" parTransId="{B059466D-EEAA-408D-B2FB-FE26CF9A2F71}" sibTransId="{77C7D467-EA1D-4115-B91D-838550F98351}"/>
    <dgm:cxn modelId="{1670F94B-FEE7-4476-B479-291DB723431F}" type="presParOf" srcId="{2955B18C-76E4-40B4-85B6-19EE21BE9B89}" destId="{0804A1C6-7DD4-4BDE-AC3D-DF12BEF30BB9}" srcOrd="0" destOrd="0" presId="urn:microsoft.com/office/officeart/2005/8/layout/hProcess10"/>
    <dgm:cxn modelId="{54FD7490-2DC7-43E4-A2EF-1B0215C00BF1}" type="presParOf" srcId="{0804A1C6-7DD4-4BDE-AC3D-DF12BEF30BB9}" destId="{8F5F061D-B599-4F77-8DE2-317260C9CF40}" srcOrd="0" destOrd="0" presId="urn:microsoft.com/office/officeart/2005/8/layout/hProcess10"/>
    <dgm:cxn modelId="{BC31EC23-844B-4562-ABA0-4FBCB10638DC}" type="presParOf" srcId="{0804A1C6-7DD4-4BDE-AC3D-DF12BEF30BB9}" destId="{5621F2B2-AE62-4F94-8803-4EBC571395BF}" srcOrd="1" destOrd="0" presId="urn:microsoft.com/office/officeart/2005/8/layout/hProcess10"/>
    <dgm:cxn modelId="{D463A290-818C-4041-A4A7-3B1C6145ED2B}" type="presParOf" srcId="{2955B18C-76E4-40B4-85B6-19EE21BE9B89}" destId="{2ABA42A3-E51D-4634-8BB4-BD88B561918F}" srcOrd="1" destOrd="0" presId="urn:microsoft.com/office/officeart/2005/8/layout/hProcess10"/>
    <dgm:cxn modelId="{5896D0B6-DB25-41DF-85A8-270ABDF53A97}" type="presParOf" srcId="{2ABA42A3-E51D-4634-8BB4-BD88B561918F}" destId="{96855582-7516-446E-BCCF-467AE1179E8B}" srcOrd="0" destOrd="0" presId="urn:microsoft.com/office/officeart/2005/8/layout/hProcess10"/>
    <dgm:cxn modelId="{E9781E8A-785D-47FF-9EF4-DC299E94EB40}" type="presParOf" srcId="{2955B18C-76E4-40B4-85B6-19EE21BE9B89}" destId="{17CADF1F-9B01-4BC1-9374-59A16A08B220}" srcOrd="2" destOrd="0" presId="urn:microsoft.com/office/officeart/2005/8/layout/hProcess10"/>
    <dgm:cxn modelId="{554DBD7A-DE24-4AC0-99DC-B4742DD84B97}" type="presParOf" srcId="{17CADF1F-9B01-4BC1-9374-59A16A08B220}" destId="{2AC63236-3025-4BBC-9D2F-02D90DBE6188}" srcOrd="0" destOrd="0" presId="urn:microsoft.com/office/officeart/2005/8/layout/hProcess10"/>
    <dgm:cxn modelId="{300727E0-1E2A-47DD-AC97-61394C101E6E}" type="presParOf" srcId="{17CADF1F-9B01-4BC1-9374-59A16A08B220}" destId="{1297C3D8-DE42-4C93-871E-5B8C8691190C}" srcOrd="1" destOrd="0" presId="urn:microsoft.com/office/officeart/2005/8/layout/hProcess10"/>
    <dgm:cxn modelId="{A1213B6E-1757-4B36-8306-BE904B1926B2}" type="presParOf" srcId="{2955B18C-76E4-40B4-85B6-19EE21BE9B89}" destId="{FF06E9BE-4203-41C6-B23B-1E17C13E38D7}" srcOrd="3" destOrd="0" presId="urn:microsoft.com/office/officeart/2005/8/layout/hProcess10"/>
    <dgm:cxn modelId="{3FE4F8ED-E427-47D4-BAAD-E0B46AE705BF}" type="presParOf" srcId="{FF06E9BE-4203-41C6-B23B-1E17C13E38D7}" destId="{C2093A16-67B0-4204-AC67-FCB5D22F901C}" srcOrd="0" destOrd="0" presId="urn:microsoft.com/office/officeart/2005/8/layout/hProcess10"/>
    <dgm:cxn modelId="{5B93EEFB-F609-4E13-A069-0E54F091F5EE}" type="presParOf" srcId="{2955B18C-76E4-40B4-85B6-19EE21BE9B89}" destId="{A7DB6381-7E50-4CDB-A5C1-1C86A4F3CCAF}" srcOrd="4" destOrd="0" presId="urn:microsoft.com/office/officeart/2005/8/layout/hProcess10"/>
    <dgm:cxn modelId="{C3B11866-C209-467C-BDB1-D7F9ECCDFA60}" type="presParOf" srcId="{A7DB6381-7E50-4CDB-A5C1-1C86A4F3CCAF}" destId="{7EE6B61C-248E-41FD-9813-9404446ACC65}" srcOrd="0" destOrd="0" presId="urn:microsoft.com/office/officeart/2005/8/layout/hProcess10"/>
    <dgm:cxn modelId="{26E34605-7B68-4E0D-994F-B13F5BB744BA}" type="presParOf" srcId="{A7DB6381-7E50-4CDB-A5C1-1C86A4F3CCAF}" destId="{16AA3586-3017-4C12-86E6-505EDECA0D51}" srcOrd="1" destOrd="0" presId="urn:microsoft.com/office/officeart/2005/8/layout/hProcess10"/>
    <dgm:cxn modelId="{DD1A8ADD-FB0C-4CB0-A86A-23935D36E119}" type="presParOf" srcId="{2955B18C-76E4-40B4-85B6-19EE21BE9B89}" destId="{72F54D1D-12FB-488A-9F1B-4DC5B2F54CF4}" srcOrd="5" destOrd="0" presId="urn:microsoft.com/office/officeart/2005/8/layout/hProcess10"/>
    <dgm:cxn modelId="{5C841D8A-C866-4259-B9F4-F7943004AF5B}" type="presParOf" srcId="{72F54D1D-12FB-488A-9F1B-4DC5B2F54CF4}" destId="{820BA924-21C8-4516-964F-AB2F8D9DF7EC}" srcOrd="0" destOrd="0" presId="urn:microsoft.com/office/officeart/2005/8/layout/hProcess10"/>
    <dgm:cxn modelId="{D7F7F95E-AA3E-495E-A5C4-A409DA95A339}" type="presParOf" srcId="{2955B18C-76E4-40B4-85B6-19EE21BE9B89}" destId="{7AA0CDE7-8AFA-4F62-A354-133196C46766}" srcOrd="6" destOrd="0" presId="urn:microsoft.com/office/officeart/2005/8/layout/hProcess10"/>
    <dgm:cxn modelId="{947B9357-66D8-42CB-A041-DB062B6F02BF}" type="presParOf" srcId="{7AA0CDE7-8AFA-4F62-A354-133196C46766}" destId="{D7E99DC7-24E2-4268-9839-69DF9AD6F487}" srcOrd="0" destOrd="0" presId="urn:microsoft.com/office/officeart/2005/8/layout/hProcess10"/>
    <dgm:cxn modelId="{6B2ADDC5-D0E5-4986-91EF-F37FBFBFD223}" type="presParOf" srcId="{7AA0CDE7-8AFA-4F62-A354-133196C46766}" destId="{700364F6-D0DA-4556-A02F-EFE9CF5ACE08}" srcOrd="1" destOrd="0" presId="urn:microsoft.com/office/officeart/2005/8/layout/hProcess10"/>
    <dgm:cxn modelId="{31A5604C-6F02-4CF0-9052-F7F832DDE8B6}" type="presParOf" srcId="{2955B18C-76E4-40B4-85B6-19EE21BE9B89}" destId="{105FBD14-796F-42EE-9C78-0DC95C84B7FE}" srcOrd="7" destOrd="0" presId="urn:microsoft.com/office/officeart/2005/8/layout/hProcess10"/>
    <dgm:cxn modelId="{C1430DC5-A49C-4628-9765-A8D49480A8F6}" type="presParOf" srcId="{105FBD14-796F-42EE-9C78-0DC95C84B7FE}" destId="{01E57E9E-1DA6-4045-94E3-D3EAE41304A5}" srcOrd="0" destOrd="0" presId="urn:microsoft.com/office/officeart/2005/8/layout/hProcess10"/>
    <dgm:cxn modelId="{42251DD5-4C7D-4B51-AFFA-44D91BC898C6}" type="presParOf" srcId="{2955B18C-76E4-40B4-85B6-19EE21BE9B89}" destId="{6223762E-F21A-4DB6-8702-EB8DB6D2943C}" srcOrd="8" destOrd="0" presId="urn:microsoft.com/office/officeart/2005/8/layout/hProcess10"/>
    <dgm:cxn modelId="{524D138C-C900-4595-A5AF-AE34FC7CC82A}" type="presParOf" srcId="{6223762E-F21A-4DB6-8702-EB8DB6D2943C}" destId="{FC8618F8-D9FC-4500-9E0A-E111DAE40D52}" srcOrd="0" destOrd="0" presId="urn:microsoft.com/office/officeart/2005/8/layout/hProcess10"/>
    <dgm:cxn modelId="{3D4F2EB6-F7EC-4E04-8977-3590A306B1BB}" type="presParOf" srcId="{6223762E-F21A-4DB6-8702-EB8DB6D2943C}" destId="{000BD5A6-5523-41CE-A466-C2BF262EBB6B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230672-FF91-46C9-BA0B-3AB7BED221AF}" type="doc">
      <dgm:prSet loTypeId="urn:microsoft.com/office/officeart/2005/8/layout/chevron2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2A58A98-8EE0-4EE6-AB09-DB80439879CA}">
      <dgm:prSet phldrT="[Texte]" custT="1"/>
      <dgm:spPr/>
      <dgm:t>
        <a:bodyPr/>
        <a:lstStyle/>
        <a:p>
          <a:r>
            <a:rPr lang="fr-FR" sz="1100" b="1" dirty="0"/>
            <a:t>Data train</a:t>
          </a:r>
        </a:p>
        <a:p>
          <a:r>
            <a:rPr lang="fr-FR" sz="1100" b="1" dirty="0"/>
            <a:t>Data test</a:t>
          </a:r>
        </a:p>
      </dgm:t>
    </dgm:pt>
    <dgm:pt modelId="{B4FDC2FA-0204-4620-ACB3-3FF190C6BB1B}" type="parTrans" cxnId="{C7A230A4-900E-4928-843A-DC09BDC3DA91}">
      <dgm:prSet/>
      <dgm:spPr/>
      <dgm:t>
        <a:bodyPr/>
        <a:lstStyle/>
        <a:p>
          <a:endParaRPr lang="fr-FR" sz="1800"/>
        </a:p>
      </dgm:t>
    </dgm:pt>
    <dgm:pt modelId="{87C5F170-C97E-4F89-B5BC-3287488DD4F0}" type="sibTrans" cxnId="{C7A230A4-900E-4928-843A-DC09BDC3DA91}">
      <dgm:prSet/>
      <dgm:spPr/>
      <dgm:t>
        <a:bodyPr/>
        <a:lstStyle/>
        <a:p>
          <a:endParaRPr lang="fr-FR" sz="1800"/>
        </a:p>
      </dgm:t>
    </dgm:pt>
    <dgm:pt modelId="{E3103431-64CD-4BE1-A80C-608281570904}">
      <dgm:prSet phldrT="[Texte]" custT="1"/>
      <dgm:spPr/>
      <dgm:t>
        <a:bodyPr/>
        <a:lstStyle/>
        <a:p>
          <a:r>
            <a:rPr lang="fr-FR" sz="1200"/>
            <a:t>Rappel : "test.csv" est le dataset que nous utilisons pour simuler un nouveau client dans la base. Toutefois il convient que ces deux datasets aient la même structure à l'issu du feature engineering.</a:t>
          </a:r>
        </a:p>
      </dgm:t>
    </dgm:pt>
    <dgm:pt modelId="{2D51C25A-D878-4786-B824-DBFA6DB57BE5}" type="parTrans" cxnId="{E5962ADE-55CF-4725-84C3-49C58B6A677C}">
      <dgm:prSet/>
      <dgm:spPr/>
      <dgm:t>
        <a:bodyPr/>
        <a:lstStyle/>
        <a:p>
          <a:endParaRPr lang="fr-FR" sz="1800"/>
        </a:p>
      </dgm:t>
    </dgm:pt>
    <dgm:pt modelId="{A1E09920-A647-49CD-A785-83FCE5261DC6}" type="sibTrans" cxnId="{E5962ADE-55CF-4725-84C3-49C58B6A677C}">
      <dgm:prSet/>
      <dgm:spPr/>
      <dgm:t>
        <a:bodyPr/>
        <a:lstStyle/>
        <a:p>
          <a:endParaRPr lang="fr-FR" sz="1800"/>
        </a:p>
      </dgm:t>
    </dgm:pt>
    <dgm:pt modelId="{C3E2B8AD-99D8-497D-B1D6-7482FBB72703}">
      <dgm:prSet phldrT="[Texte]" custT="1"/>
      <dgm:spPr/>
      <dgm:t>
        <a:bodyPr/>
        <a:lstStyle/>
        <a:p>
          <a:r>
            <a:rPr lang="fr-FR" sz="1100" b="1"/>
            <a:t>Valeurs manquantes</a:t>
          </a:r>
        </a:p>
      </dgm:t>
    </dgm:pt>
    <dgm:pt modelId="{12F3A49F-2353-45E4-8BC2-A2428376F3E0}" type="parTrans" cxnId="{9BC19435-F3F7-4093-8636-132939651C80}">
      <dgm:prSet/>
      <dgm:spPr/>
      <dgm:t>
        <a:bodyPr/>
        <a:lstStyle/>
        <a:p>
          <a:endParaRPr lang="fr-FR" sz="1800"/>
        </a:p>
      </dgm:t>
    </dgm:pt>
    <dgm:pt modelId="{39BE4762-6C67-448E-A4F1-8FAED3C7988A}" type="sibTrans" cxnId="{9BC19435-F3F7-4093-8636-132939651C80}">
      <dgm:prSet/>
      <dgm:spPr/>
      <dgm:t>
        <a:bodyPr/>
        <a:lstStyle/>
        <a:p>
          <a:endParaRPr lang="fr-FR" sz="1800"/>
        </a:p>
      </dgm:t>
    </dgm:pt>
    <dgm:pt modelId="{A3831115-6A9E-4E1D-8C40-11C5E5674BE7}">
      <dgm:prSet phldrT="[Texte]" custT="1"/>
      <dgm:spPr/>
      <dgm:t>
        <a:bodyPr/>
        <a:lstStyle/>
        <a:p>
          <a:r>
            <a:rPr lang="fr-FR" sz="1200"/>
            <a:t>Traitement par imputation de la médiane</a:t>
          </a:r>
        </a:p>
      </dgm:t>
    </dgm:pt>
    <dgm:pt modelId="{BDF3F8F0-6A8B-44A5-8225-3F48873B62A8}" type="parTrans" cxnId="{86C32306-C568-4BEF-AD11-33FCA1B9BC1A}">
      <dgm:prSet/>
      <dgm:spPr/>
      <dgm:t>
        <a:bodyPr/>
        <a:lstStyle/>
        <a:p>
          <a:endParaRPr lang="fr-FR" sz="1800"/>
        </a:p>
      </dgm:t>
    </dgm:pt>
    <dgm:pt modelId="{22FB0521-F4D1-4AEA-8084-90883363A4B7}" type="sibTrans" cxnId="{86C32306-C568-4BEF-AD11-33FCA1B9BC1A}">
      <dgm:prSet/>
      <dgm:spPr/>
      <dgm:t>
        <a:bodyPr/>
        <a:lstStyle/>
        <a:p>
          <a:endParaRPr lang="fr-FR" sz="1800"/>
        </a:p>
      </dgm:t>
    </dgm:pt>
    <dgm:pt modelId="{A1776435-C4B8-4D02-9E71-E6FF0FD7D9FB}">
      <dgm:prSet phldrT="[Texte]" custT="1"/>
      <dgm:spPr/>
      <dgm:t>
        <a:bodyPr/>
        <a:lstStyle/>
        <a:p>
          <a:r>
            <a:rPr lang="fr-FR" sz="1100" b="1" dirty="0"/>
            <a:t>Encodage variables</a:t>
          </a:r>
        </a:p>
      </dgm:t>
    </dgm:pt>
    <dgm:pt modelId="{BB827146-D92B-4110-A806-E4AC55F2643B}" type="parTrans" cxnId="{A456BCC3-FCDF-454F-8369-96DD572E6ED4}">
      <dgm:prSet/>
      <dgm:spPr/>
      <dgm:t>
        <a:bodyPr/>
        <a:lstStyle/>
        <a:p>
          <a:endParaRPr lang="fr-FR" sz="1800"/>
        </a:p>
      </dgm:t>
    </dgm:pt>
    <dgm:pt modelId="{0C2AC3D2-F787-4505-9729-B832175B687E}" type="sibTrans" cxnId="{A456BCC3-FCDF-454F-8369-96DD572E6ED4}">
      <dgm:prSet/>
      <dgm:spPr/>
      <dgm:t>
        <a:bodyPr/>
        <a:lstStyle/>
        <a:p>
          <a:endParaRPr lang="fr-FR" sz="1800"/>
        </a:p>
      </dgm:t>
    </dgm:pt>
    <dgm:pt modelId="{4D5588D7-861A-4F41-B41D-BC379AACEBEE}">
      <dgm:prSet phldrT="[Texte]" custT="1"/>
      <dgm:spPr/>
      <dgm:t>
        <a:bodyPr/>
        <a:lstStyle/>
        <a:p>
          <a:r>
            <a:rPr lang="fr-FR" sz="1200"/>
            <a:t>Label encoding pour les variables à 2 catégories.</a:t>
          </a:r>
        </a:p>
      </dgm:t>
    </dgm:pt>
    <dgm:pt modelId="{F62E3FC4-BEFF-4BC7-9862-6E8392A6EEFD}" type="parTrans" cxnId="{442250E2-0467-43C8-A84A-CC6D5C3A56FF}">
      <dgm:prSet/>
      <dgm:spPr/>
      <dgm:t>
        <a:bodyPr/>
        <a:lstStyle/>
        <a:p>
          <a:endParaRPr lang="fr-FR" sz="1800"/>
        </a:p>
      </dgm:t>
    </dgm:pt>
    <dgm:pt modelId="{E73D6159-FDA2-4D57-94DC-FB2103DEC39E}" type="sibTrans" cxnId="{442250E2-0467-43C8-A84A-CC6D5C3A56FF}">
      <dgm:prSet/>
      <dgm:spPr/>
      <dgm:t>
        <a:bodyPr/>
        <a:lstStyle/>
        <a:p>
          <a:endParaRPr lang="fr-FR" sz="1800"/>
        </a:p>
      </dgm:t>
    </dgm:pt>
    <dgm:pt modelId="{F332464B-2485-4A2A-A1C3-AFD550B391A5}">
      <dgm:prSet phldrT="[Texte]" custT="1"/>
      <dgm:spPr/>
      <dgm:t>
        <a:bodyPr/>
        <a:lstStyle/>
        <a:p>
          <a:r>
            <a:rPr lang="fr-FR" sz="1200"/>
            <a:t>One Hot Encoding pour les variables à plus de deux catégories.</a:t>
          </a:r>
        </a:p>
      </dgm:t>
    </dgm:pt>
    <dgm:pt modelId="{E51625CD-3B80-4FDE-9AF2-B50AC98B744C}" type="parTrans" cxnId="{3CE1F57E-326B-416C-9A89-4BBE8B7BF5B1}">
      <dgm:prSet/>
      <dgm:spPr/>
      <dgm:t>
        <a:bodyPr/>
        <a:lstStyle/>
        <a:p>
          <a:endParaRPr lang="fr-FR" sz="1800"/>
        </a:p>
      </dgm:t>
    </dgm:pt>
    <dgm:pt modelId="{87A0201B-FBA1-4223-A709-5A31491869EF}" type="sibTrans" cxnId="{3CE1F57E-326B-416C-9A89-4BBE8B7BF5B1}">
      <dgm:prSet/>
      <dgm:spPr/>
      <dgm:t>
        <a:bodyPr/>
        <a:lstStyle/>
        <a:p>
          <a:endParaRPr lang="fr-FR" sz="1800"/>
        </a:p>
      </dgm:t>
    </dgm:pt>
    <dgm:pt modelId="{8AFC6491-1ABC-41A9-8E1F-FA141C1DBD6F}">
      <dgm:prSet phldrT="[Texte]" custT="1"/>
      <dgm:spPr/>
      <dgm:t>
        <a:bodyPr/>
        <a:lstStyle/>
        <a:p>
          <a:r>
            <a:rPr lang="fr-FR" sz="1100" b="1"/>
            <a:t>Alignement datasets</a:t>
          </a:r>
        </a:p>
      </dgm:t>
    </dgm:pt>
    <dgm:pt modelId="{9E1A0FCF-B6A5-46E9-9BCE-2A85051FE32B}" type="parTrans" cxnId="{19D887EF-3E9C-4C7F-8BBC-BAA8E9437904}">
      <dgm:prSet/>
      <dgm:spPr/>
      <dgm:t>
        <a:bodyPr/>
        <a:lstStyle/>
        <a:p>
          <a:endParaRPr lang="fr-FR"/>
        </a:p>
      </dgm:t>
    </dgm:pt>
    <dgm:pt modelId="{A146C537-658B-47C8-8680-6B2D5B237113}" type="sibTrans" cxnId="{19D887EF-3E9C-4C7F-8BBC-BAA8E9437904}">
      <dgm:prSet/>
      <dgm:spPr/>
      <dgm:t>
        <a:bodyPr/>
        <a:lstStyle/>
        <a:p>
          <a:endParaRPr lang="fr-FR"/>
        </a:p>
      </dgm:t>
    </dgm:pt>
    <dgm:pt modelId="{AAA6B76E-56C6-40EA-8ABC-9D9418043888}">
      <dgm:prSet phldrT="[Texte]" custT="1"/>
      <dgm:spPr/>
      <dgm:t>
        <a:bodyPr/>
        <a:lstStyle/>
        <a:p>
          <a:r>
            <a:rPr lang="fr-FR" sz="1200"/>
            <a:t>Alignement des datasets "train" et "test" pour conserver des structures identiques.</a:t>
          </a:r>
        </a:p>
      </dgm:t>
    </dgm:pt>
    <dgm:pt modelId="{B6228F82-E2B5-4638-8808-6C7D0ADF7CD1}" type="parTrans" cxnId="{C6B4E4EE-A1EE-4985-B6B1-E475483A7AD3}">
      <dgm:prSet/>
      <dgm:spPr/>
      <dgm:t>
        <a:bodyPr/>
        <a:lstStyle/>
        <a:p>
          <a:endParaRPr lang="fr-FR"/>
        </a:p>
      </dgm:t>
    </dgm:pt>
    <dgm:pt modelId="{2DCBF77B-D443-41AF-892A-F4417A92B85D}" type="sibTrans" cxnId="{C6B4E4EE-A1EE-4985-B6B1-E475483A7AD3}">
      <dgm:prSet/>
      <dgm:spPr/>
      <dgm:t>
        <a:bodyPr/>
        <a:lstStyle/>
        <a:p>
          <a:endParaRPr lang="fr-FR"/>
        </a:p>
      </dgm:t>
    </dgm:pt>
    <dgm:pt modelId="{52F27869-4854-4575-AA35-7154F1F7B382}">
      <dgm:prSet phldrT="[Texte]" custT="1"/>
      <dgm:spPr/>
      <dgm:t>
        <a:bodyPr/>
        <a:lstStyle/>
        <a:p>
          <a:r>
            <a:rPr lang="fr-FR" sz="1100" b="1"/>
            <a:t>Création de variables</a:t>
          </a:r>
        </a:p>
      </dgm:t>
    </dgm:pt>
    <dgm:pt modelId="{983CFF84-8169-4351-A55C-BC374DC9D733}" type="parTrans" cxnId="{25C7EE56-9120-4482-8814-586473782EFA}">
      <dgm:prSet/>
      <dgm:spPr/>
      <dgm:t>
        <a:bodyPr/>
        <a:lstStyle/>
        <a:p>
          <a:endParaRPr lang="fr-FR"/>
        </a:p>
      </dgm:t>
    </dgm:pt>
    <dgm:pt modelId="{C2072223-233F-4B33-8EE1-15CBCCC25A73}" type="sibTrans" cxnId="{25C7EE56-9120-4482-8814-586473782EFA}">
      <dgm:prSet/>
      <dgm:spPr/>
      <dgm:t>
        <a:bodyPr/>
        <a:lstStyle/>
        <a:p>
          <a:endParaRPr lang="fr-FR"/>
        </a:p>
      </dgm:t>
    </dgm:pt>
    <dgm:pt modelId="{EF39970B-8748-4E93-89CB-8D7C0A133C59}">
      <dgm:prSet phldrT="[Texte]" custT="1"/>
      <dgm:spPr/>
      <dgm:t>
        <a:bodyPr/>
        <a:lstStyle/>
        <a:p>
          <a:r>
            <a:rPr lang="fr-FR" sz="1200" dirty="0"/>
            <a:t>Remplacement des outliers par des valeurs nulles. </a:t>
          </a:r>
          <a:r>
            <a:rPr lang="fr-FR" sz="1200" i="0" dirty="0"/>
            <a:t>Ensuite les valeurs sont imputées par la médiane dans le Preprocessing</a:t>
          </a:r>
          <a:r>
            <a:rPr lang="fr-FR" sz="1200" i="1" dirty="0"/>
            <a:t>.</a:t>
          </a:r>
        </a:p>
      </dgm:t>
    </dgm:pt>
    <dgm:pt modelId="{749A1195-7FF3-4129-8A30-B2B678438F83}" type="parTrans" cxnId="{3ABA942E-C7EA-46EA-98F8-78C6FCBAE1DE}">
      <dgm:prSet/>
      <dgm:spPr/>
      <dgm:t>
        <a:bodyPr/>
        <a:lstStyle/>
        <a:p>
          <a:endParaRPr lang="fr-FR"/>
        </a:p>
      </dgm:t>
    </dgm:pt>
    <dgm:pt modelId="{378D6D6B-72BC-4587-A3D9-0A966B7E1132}" type="sibTrans" cxnId="{3ABA942E-C7EA-46EA-98F8-78C6FCBAE1DE}">
      <dgm:prSet/>
      <dgm:spPr/>
      <dgm:t>
        <a:bodyPr/>
        <a:lstStyle/>
        <a:p>
          <a:endParaRPr lang="fr-FR"/>
        </a:p>
      </dgm:t>
    </dgm:pt>
    <dgm:pt modelId="{333D0F34-2B2F-4FD5-9DE6-ACEB1AA7D575}">
      <dgm:prSet phldrT="[Texte]" custT="1"/>
      <dgm:spPr/>
      <dgm:t>
        <a:bodyPr/>
        <a:lstStyle/>
        <a:p>
          <a:r>
            <a:rPr lang="fr-FR" sz="1200"/>
            <a:t>Ajout d'une "flag feature" pour identifier les lignes qui contiennent les outliers.</a:t>
          </a:r>
        </a:p>
      </dgm:t>
    </dgm:pt>
    <dgm:pt modelId="{F89ABABD-2879-4101-B45A-D58ECE9EE0F6}" type="parTrans" cxnId="{539B6182-A077-445D-B6BE-63F53E821072}">
      <dgm:prSet/>
      <dgm:spPr/>
      <dgm:t>
        <a:bodyPr/>
        <a:lstStyle/>
        <a:p>
          <a:endParaRPr lang="fr-FR"/>
        </a:p>
      </dgm:t>
    </dgm:pt>
    <dgm:pt modelId="{21AFCE56-2A09-4EA5-A8D9-D4FEFCF05B2C}" type="sibTrans" cxnId="{539B6182-A077-445D-B6BE-63F53E821072}">
      <dgm:prSet/>
      <dgm:spPr/>
      <dgm:t>
        <a:bodyPr/>
        <a:lstStyle/>
        <a:p>
          <a:endParaRPr lang="fr-FR"/>
        </a:p>
      </dgm:t>
    </dgm:pt>
    <dgm:pt modelId="{A360D8C2-1209-4881-9CB6-A9C84393E311}">
      <dgm:prSet phldrT="[Texte]" custT="1"/>
      <dgm:spPr/>
      <dgm:t>
        <a:bodyPr/>
        <a:lstStyle/>
        <a:p>
          <a:r>
            <a:rPr lang="fr-FR" sz="1100" b="1"/>
            <a:t>Hypothèses</a:t>
          </a:r>
        </a:p>
      </dgm:t>
    </dgm:pt>
    <dgm:pt modelId="{8B0F314B-EA55-4438-B69F-5D857F66D2F4}" type="parTrans" cxnId="{244951B9-4AC7-4984-B70F-59C2AEE5A19D}">
      <dgm:prSet/>
      <dgm:spPr/>
      <dgm:t>
        <a:bodyPr/>
        <a:lstStyle/>
        <a:p>
          <a:endParaRPr lang="fr-FR"/>
        </a:p>
      </dgm:t>
    </dgm:pt>
    <dgm:pt modelId="{CD778FB8-2E15-4226-AC77-6B97C8FE6AD2}" type="sibTrans" cxnId="{244951B9-4AC7-4984-B70F-59C2AEE5A19D}">
      <dgm:prSet/>
      <dgm:spPr/>
      <dgm:t>
        <a:bodyPr/>
        <a:lstStyle/>
        <a:p>
          <a:endParaRPr lang="fr-FR"/>
        </a:p>
      </dgm:t>
    </dgm:pt>
    <dgm:pt modelId="{D5C1CB0E-FBCB-4059-BACA-75BAB9E843B8}">
      <dgm:prSet phldrT="[Texte]" custT="1"/>
      <dgm:spPr/>
      <dgm:t>
        <a:bodyPr/>
        <a:lstStyle/>
        <a:p>
          <a:r>
            <a:rPr lang="fr-FR" sz="1200" u="sng" dirty="0"/>
            <a:t>Création de deux hypothèses de feature engineering :</a:t>
          </a:r>
        </a:p>
      </dgm:t>
    </dgm:pt>
    <dgm:pt modelId="{6E28D1B1-52EF-4E39-8CA2-4842B88BADA9}" type="parTrans" cxnId="{078F2109-E4CD-485F-A90A-03466A9188FC}">
      <dgm:prSet/>
      <dgm:spPr/>
      <dgm:t>
        <a:bodyPr/>
        <a:lstStyle/>
        <a:p>
          <a:endParaRPr lang="fr-FR"/>
        </a:p>
      </dgm:t>
    </dgm:pt>
    <dgm:pt modelId="{B2617FB8-D76D-4E65-8E32-BF2B76167666}" type="sibTrans" cxnId="{078F2109-E4CD-485F-A90A-03466A9188FC}">
      <dgm:prSet/>
      <dgm:spPr/>
      <dgm:t>
        <a:bodyPr/>
        <a:lstStyle/>
        <a:p>
          <a:endParaRPr lang="fr-FR"/>
        </a:p>
      </dgm:t>
    </dgm:pt>
    <dgm:pt modelId="{A70C8160-3B0D-4927-BA0F-9B252FA21462}">
      <dgm:prSet phldrT="[Texte]" custT="1"/>
      <dgm:spPr/>
      <dgm:t>
        <a:bodyPr/>
        <a:lstStyle/>
        <a:p>
          <a:r>
            <a:rPr lang="fr-FR" sz="1200" i="1" u="sng" dirty="0"/>
            <a:t>"Polynomial Features" </a:t>
          </a:r>
          <a:r>
            <a:rPr lang="fr-FR" sz="1200" dirty="0"/>
            <a:t>: Amélioration de la </a:t>
          </a:r>
          <a:r>
            <a:rPr lang="fr-FR" sz="1200" dirty="0" err="1"/>
            <a:t>correlation</a:t>
          </a:r>
          <a:r>
            <a:rPr lang="fr-FR" sz="1200" dirty="0"/>
            <a:t> des variables EXT SOURCES avec la target</a:t>
          </a:r>
        </a:p>
      </dgm:t>
    </dgm:pt>
    <dgm:pt modelId="{0CBF5710-EF18-41E9-8950-9041ED02F445}" type="parTrans" cxnId="{3ADDCAFB-9E87-4182-9456-21DACA5FFE83}">
      <dgm:prSet/>
      <dgm:spPr/>
      <dgm:t>
        <a:bodyPr/>
        <a:lstStyle/>
        <a:p>
          <a:endParaRPr lang="fr-FR"/>
        </a:p>
      </dgm:t>
    </dgm:pt>
    <dgm:pt modelId="{890554DC-ABA4-42B4-B6A5-5BF691952822}" type="sibTrans" cxnId="{3ADDCAFB-9E87-4182-9456-21DACA5FFE83}">
      <dgm:prSet/>
      <dgm:spPr/>
      <dgm:t>
        <a:bodyPr/>
        <a:lstStyle/>
        <a:p>
          <a:endParaRPr lang="fr-FR"/>
        </a:p>
      </dgm:t>
    </dgm:pt>
    <dgm:pt modelId="{D5B8BBF1-92BD-4FBE-BDA1-5CA2DC2BC21D}">
      <dgm:prSet phldrT="[Texte]" custT="1"/>
      <dgm:spPr/>
      <dgm:t>
        <a:bodyPr/>
        <a:lstStyle/>
        <a:p>
          <a:r>
            <a:rPr lang="fr-FR" sz="1200" i="1" u="sng"/>
            <a:t>"Domain Features" </a:t>
          </a:r>
          <a:r>
            <a:rPr lang="fr-FR" sz="1200"/>
            <a:t>: Construction de variables s'appliquant plus au domaine de la banque comme :</a:t>
          </a:r>
        </a:p>
      </dgm:t>
    </dgm:pt>
    <dgm:pt modelId="{9956965F-63CE-4098-91E2-F273BE84EE66}" type="parTrans" cxnId="{50A4DB76-BA69-474B-92D0-F8C9004BA61C}">
      <dgm:prSet/>
      <dgm:spPr/>
      <dgm:t>
        <a:bodyPr/>
        <a:lstStyle/>
        <a:p>
          <a:endParaRPr lang="fr-FR"/>
        </a:p>
      </dgm:t>
    </dgm:pt>
    <dgm:pt modelId="{556CB2A3-EBDF-415A-B432-4A4B1D2AD2F6}" type="sibTrans" cxnId="{50A4DB76-BA69-474B-92D0-F8C9004BA61C}">
      <dgm:prSet/>
      <dgm:spPr/>
      <dgm:t>
        <a:bodyPr/>
        <a:lstStyle/>
        <a:p>
          <a:endParaRPr lang="fr-FR"/>
        </a:p>
      </dgm:t>
    </dgm:pt>
    <dgm:pt modelId="{44564E8B-E67A-456A-9EEE-ADFFB668DC0F}">
      <dgm:prSet phldrT="[Texte]" custT="1"/>
      <dgm:spPr/>
      <dgm:t>
        <a:bodyPr/>
        <a:lstStyle/>
        <a:p>
          <a:r>
            <a:rPr lang="fr-FR" sz="1200"/>
            <a:t>"CREDIT_INCOME_PERCENT"</a:t>
          </a:r>
        </a:p>
      </dgm:t>
    </dgm:pt>
    <dgm:pt modelId="{F665B0F3-F032-45DA-9DB0-2A72BE0882E9}" type="parTrans" cxnId="{285163AC-A5CC-4D2F-9D5E-90EBAAC1DC91}">
      <dgm:prSet/>
      <dgm:spPr/>
      <dgm:t>
        <a:bodyPr/>
        <a:lstStyle/>
        <a:p>
          <a:endParaRPr lang="fr-FR"/>
        </a:p>
      </dgm:t>
    </dgm:pt>
    <dgm:pt modelId="{D868AB23-9187-413A-921C-589B29A6EC28}" type="sibTrans" cxnId="{285163AC-A5CC-4D2F-9D5E-90EBAAC1DC91}">
      <dgm:prSet/>
      <dgm:spPr/>
      <dgm:t>
        <a:bodyPr/>
        <a:lstStyle/>
        <a:p>
          <a:endParaRPr lang="fr-FR"/>
        </a:p>
      </dgm:t>
    </dgm:pt>
    <dgm:pt modelId="{B9BDC2CB-871F-4029-91AA-605AA96506DE}">
      <dgm:prSet phldrT="[Texte]" custT="1"/>
      <dgm:spPr/>
      <dgm:t>
        <a:bodyPr/>
        <a:lstStyle/>
        <a:p>
          <a:r>
            <a:rPr lang="fr-FR" sz="1200"/>
            <a:t>"ANNUITY_INCOME_PERCENT"</a:t>
          </a:r>
        </a:p>
      </dgm:t>
    </dgm:pt>
    <dgm:pt modelId="{25615C10-2FF5-4B09-90D7-61CD5CFDC94A}" type="parTrans" cxnId="{9CAEFD1C-C3AD-4429-BAC4-C5BAA7FB8F5A}">
      <dgm:prSet/>
      <dgm:spPr/>
      <dgm:t>
        <a:bodyPr/>
        <a:lstStyle/>
        <a:p>
          <a:endParaRPr lang="fr-FR"/>
        </a:p>
      </dgm:t>
    </dgm:pt>
    <dgm:pt modelId="{45F4BA7A-FD43-4ABC-AEAE-414221912BBE}" type="sibTrans" cxnId="{9CAEFD1C-C3AD-4429-BAC4-C5BAA7FB8F5A}">
      <dgm:prSet/>
      <dgm:spPr/>
      <dgm:t>
        <a:bodyPr/>
        <a:lstStyle/>
        <a:p>
          <a:endParaRPr lang="fr-FR"/>
        </a:p>
      </dgm:t>
    </dgm:pt>
    <dgm:pt modelId="{56BD1213-2E0F-4D7A-99EF-F6032F52EAE1}">
      <dgm:prSet phldrT="[Texte]" custT="1"/>
      <dgm:spPr/>
      <dgm:t>
        <a:bodyPr/>
        <a:lstStyle/>
        <a:p>
          <a:r>
            <a:rPr lang="fr-FR" sz="1200"/>
            <a:t>"CREDIT_TERM"</a:t>
          </a:r>
        </a:p>
      </dgm:t>
    </dgm:pt>
    <dgm:pt modelId="{A61D4E50-73FA-49F3-82C4-CF76A003EA63}" type="parTrans" cxnId="{7B8534C5-5A08-495F-99BB-611EC2E17C8A}">
      <dgm:prSet/>
      <dgm:spPr/>
      <dgm:t>
        <a:bodyPr/>
        <a:lstStyle/>
        <a:p>
          <a:endParaRPr lang="fr-FR"/>
        </a:p>
      </dgm:t>
    </dgm:pt>
    <dgm:pt modelId="{365059AC-5B77-4734-AA1F-8A84AD51E522}" type="sibTrans" cxnId="{7B8534C5-5A08-495F-99BB-611EC2E17C8A}">
      <dgm:prSet/>
      <dgm:spPr/>
      <dgm:t>
        <a:bodyPr/>
        <a:lstStyle/>
        <a:p>
          <a:endParaRPr lang="fr-FR"/>
        </a:p>
      </dgm:t>
    </dgm:pt>
    <dgm:pt modelId="{C1DA9FA2-42AF-4D5F-AE72-D6A27B700283}">
      <dgm:prSet phldrT="[Texte]" custT="1"/>
      <dgm:spPr/>
      <dgm:t>
        <a:bodyPr/>
        <a:lstStyle/>
        <a:p>
          <a:r>
            <a:rPr lang="fr-FR" sz="1200"/>
            <a:t>"DAYS_EMPLOYED_PERCENT" </a:t>
          </a:r>
        </a:p>
      </dgm:t>
    </dgm:pt>
    <dgm:pt modelId="{F91F86B7-A992-4613-BB3B-BB817AC42A3D}" type="parTrans" cxnId="{83DF2509-1723-4BA8-AED6-037D77E170E4}">
      <dgm:prSet/>
      <dgm:spPr/>
      <dgm:t>
        <a:bodyPr/>
        <a:lstStyle/>
        <a:p>
          <a:endParaRPr lang="fr-FR"/>
        </a:p>
      </dgm:t>
    </dgm:pt>
    <dgm:pt modelId="{169BB1FC-1D37-4139-821A-4B8D8A0FC776}" type="sibTrans" cxnId="{83DF2509-1723-4BA8-AED6-037D77E170E4}">
      <dgm:prSet/>
      <dgm:spPr/>
      <dgm:t>
        <a:bodyPr/>
        <a:lstStyle/>
        <a:p>
          <a:endParaRPr lang="fr-FR"/>
        </a:p>
      </dgm:t>
    </dgm:pt>
    <dgm:pt modelId="{3C3ED78A-B946-4B79-911B-4F04FF4D552B}" type="pres">
      <dgm:prSet presAssocID="{E9230672-FF91-46C9-BA0B-3AB7BED221AF}" presName="linearFlow" presStyleCnt="0">
        <dgm:presLayoutVars>
          <dgm:dir/>
          <dgm:animLvl val="lvl"/>
          <dgm:resizeHandles val="exact"/>
        </dgm:presLayoutVars>
      </dgm:prSet>
      <dgm:spPr/>
    </dgm:pt>
    <dgm:pt modelId="{4E5C0188-6277-4483-91AD-636D9F5FF2ED}" type="pres">
      <dgm:prSet presAssocID="{82A58A98-8EE0-4EE6-AB09-DB80439879CA}" presName="composite" presStyleCnt="0"/>
      <dgm:spPr/>
    </dgm:pt>
    <dgm:pt modelId="{4E6B76F6-5E8A-4A5E-B3AF-52867521CF95}" type="pres">
      <dgm:prSet presAssocID="{82A58A98-8EE0-4EE6-AB09-DB80439879CA}" presName="parentText" presStyleLbl="alignNode1" presStyleIdx="0" presStyleCnt="6" custScaleX="149278">
        <dgm:presLayoutVars>
          <dgm:chMax val="1"/>
          <dgm:bulletEnabled val="1"/>
        </dgm:presLayoutVars>
      </dgm:prSet>
      <dgm:spPr/>
    </dgm:pt>
    <dgm:pt modelId="{A8AAB56C-AC13-4205-99E3-CC2825B10EAA}" type="pres">
      <dgm:prSet presAssocID="{82A58A98-8EE0-4EE6-AB09-DB80439879CA}" presName="descendantText" presStyleLbl="alignAcc1" presStyleIdx="0" presStyleCnt="6" custScaleX="94423">
        <dgm:presLayoutVars>
          <dgm:bulletEnabled val="1"/>
        </dgm:presLayoutVars>
      </dgm:prSet>
      <dgm:spPr/>
    </dgm:pt>
    <dgm:pt modelId="{049036C1-C2C2-4ACE-9B12-86088D945845}" type="pres">
      <dgm:prSet presAssocID="{87C5F170-C97E-4F89-B5BC-3287488DD4F0}" presName="sp" presStyleCnt="0"/>
      <dgm:spPr/>
    </dgm:pt>
    <dgm:pt modelId="{F7E20BCA-6121-4E72-9ECF-9A3922E164A0}" type="pres">
      <dgm:prSet presAssocID="{C3E2B8AD-99D8-497D-B1D6-7482FBB72703}" presName="composite" presStyleCnt="0"/>
      <dgm:spPr/>
    </dgm:pt>
    <dgm:pt modelId="{FF398311-12EB-4F5A-9126-92C0512F152F}" type="pres">
      <dgm:prSet presAssocID="{C3E2B8AD-99D8-497D-B1D6-7482FBB72703}" presName="parentText" presStyleLbl="alignNode1" presStyleIdx="1" presStyleCnt="6" custScaleX="151277">
        <dgm:presLayoutVars>
          <dgm:chMax val="1"/>
          <dgm:bulletEnabled val="1"/>
        </dgm:presLayoutVars>
      </dgm:prSet>
      <dgm:spPr/>
    </dgm:pt>
    <dgm:pt modelId="{06CF39A5-338C-4748-A398-36E19DE7999A}" type="pres">
      <dgm:prSet presAssocID="{C3E2B8AD-99D8-497D-B1D6-7482FBB72703}" presName="descendantText" presStyleLbl="alignAcc1" presStyleIdx="1" presStyleCnt="6" custScaleX="93997">
        <dgm:presLayoutVars>
          <dgm:bulletEnabled val="1"/>
        </dgm:presLayoutVars>
      </dgm:prSet>
      <dgm:spPr/>
    </dgm:pt>
    <dgm:pt modelId="{0EC8448A-0DDD-4FEF-B473-711F9B3B6419}" type="pres">
      <dgm:prSet presAssocID="{39BE4762-6C67-448E-A4F1-8FAED3C7988A}" presName="sp" presStyleCnt="0"/>
      <dgm:spPr/>
    </dgm:pt>
    <dgm:pt modelId="{3C5B3714-2F09-4B96-88C9-39DBC3CB5F16}" type="pres">
      <dgm:prSet presAssocID="{A1776435-C4B8-4D02-9E71-E6FF0FD7D9FB}" presName="composite" presStyleCnt="0"/>
      <dgm:spPr/>
    </dgm:pt>
    <dgm:pt modelId="{70CF5EA9-77F4-4E77-979D-67FB0B04929B}" type="pres">
      <dgm:prSet presAssocID="{A1776435-C4B8-4D02-9E71-E6FF0FD7D9FB}" presName="parentText" presStyleLbl="alignNode1" presStyleIdx="2" presStyleCnt="6" custScaleX="154297">
        <dgm:presLayoutVars>
          <dgm:chMax val="1"/>
          <dgm:bulletEnabled val="1"/>
        </dgm:presLayoutVars>
      </dgm:prSet>
      <dgm:spPr/>
    </dgm:pt>
    <dgm:pt modelId="{9E795118-A205-475B-A99E-E19A266F30F5}" type="pres">
      <dgm:prSet presAssocID="{A1776435-C4B8-4D02-9E71-E6FF0FD7D9FB}" presName="descendantText" presStyleLbl="alignAcc1" presStyleIdx="2" presStyleCnt="6" custScaleX="93846">
        <dgm:presLayoutVars>
          <dgm:bulletEnabled val="1"/>
        </dgm:presLayoutVars>
      </dgm:prSet>
      <dgm:spPr/>
    </dgm:pt>
    <dgm:pt modelId="{F7B70775-992F-4DD7-98E4-AA817B4A6233}" type="pres">
      <dgm:prSet presAssocID="{0C2AC3D2-F787-4505-9729-B832175B687E}" presName="sp" presStyleCnt="0"/>
      <dgm:spPr/>
    </dgm:pt>
    <dgm:pt modelId="{FA67B341-11C3-4BDA-B76A-ECB9C277CC37}" type="pres">
      <dgm:prSet presAssocID="{8AFC6491-1ABC-41A9-8E1F-FA141C1DBD6F}" presName="composite" presStyleCnt="0"/>
      <dgm:spPr/>
    </dgm:pt>
    <dgm:pt modelId="{B64E0990-D111-4B51-9831-4B989725D7AD}" type="pres">
      <dgm:prSet presAssocID="{8AFC6491-1ABC-41A9-8E1F-FA141C1DBD6F}" presName="parentText" presStyleLbl="alignNode1" presStyleIdx="3" presStyleCnt="6" custScaleX="153915">
        <dgm:presLayoutVars>
          <dgm:chMax val="1"/>
          <dgm:bulletEnabled val="1"/>
        </dgm:presLayoutVars>
      </dgm:prSet>
      <dgm:spPr/>
    </dgm:pt>
    <dgm:pt modelId="{5A5E2DD7-4188-4207-A46B-1F31AE92CEA2}" type="pres">
      <dgm:prSet presAssocID="{8AFC6491-1ABC-41A9-8E1F-FA141C1DBD6F}" presName="descendantText" presStyleLbl="alignAcc1" presStyleIdx="3" presStyleCnt="6" custScaleX="93673">
        <dgm:presLayoutVars>
          <dgm:bulletEnabled val="1"/>
        </dgm:presLayoutVars>
      </dgm:prSet>
      <dgm:spPr/>
    </dgm:pt>
    <dgm:pt modelId="{6F14B41A-87A9-4AD9-95AB-7F711A1D710F}" type="pres">
      <dgm:prSet presAssocID="{A146C537-658B-47C8-8680-6B2D5B237113}" presName="sp" presStyleCnt="0"/>
      <dgm:spPr/>
    </dgm:pt>
    <dgm:pt modelId="{78470F80-487C-47E7-8891-A1B7D439E52B}" type="pres">
      <dgm:prSet presAssocID="{52F27869-4854-4575-AA35-7154F1F7B382}" presName="composite" presStyleCnt="0"/>
      <dgm:spPr/>
    </dgm:pt>
    <dgm:pt modelId="{D652C830-B0F6-4693-B2BE-9221687D69DB}" type="pres">
      <dgm:prSet presAssocID="{52F27869-4854-4575-AA35-7154F1F7B382}" presName="parentText" presStyleLbl="alignNode1" presStyleIdx="4" presStyleCnt="6" custScaleX="155160">
        <dgm:presLayoutVars>
          <dgm:chMax val="1"/>
          <dgm:bulletEnabled val="1"/>
        </dgm:presLayoutVars>
      </dgm:prSet>
      <dgm:spPr/>
    </dgm:pt>
    <dgm:pt modelId="{CAE04CE0-E848-45B7-8879-C20CAAE8A552}" type="pres">
      <dgm:prSet presAssocID="{52F27869-4854-4575-AA35-7154F1F7B382}" presName="descendantText" presStyleLbl="alignAcc1" presStyleIdx="4" presStyleCnt="6" custScaleX="93543">
        <dgm:presLayoutVars>
          <dgm:bulletEnabled val="1"/>
        </dgm:presLayoutVars>
      </dgm:prSet>
      <dgm:spPr/>
    </dgm:pt>
    <dgm:pt modelId="{2D6BDB94-F9BE-408B-ABC7-97D0BB327E3C}" type="pres">
      <dgm:prSet presAssocID="{C2072223-233F-4B33-8EE1-15CBCCC25A73}" presName="sp" presStyleCnt="0"/>
      <dgm:spPr/>
    </dgm:pt>
    <dgm:pt modelId="{00363606-0782-4575-851A-43A363E2D4AD}" type="pres">
      <dgm:prSet presAssocID="{A360D8C2-1209-4881-9CB6-A9C84393E311}" presName="composite" presStyleCnt="0"/>
      <dgm:spPr/>
    </dgm:pt>
    <dgm:pt modelId="{91D6D603-42E3-435D-BD97-96987A9E4574}" type="pres">
      <dgm:prSet presAssocID="{A360D8C2-1209-4881-9CB6-A9C84393E311}" presName="parentText" presStyleLbl="alignNode1" presStyleIdx="5" presStyleCnt="6" custScaleX="159899">
        <dgm:presLayoutVars>
          <dgm:chMax val="1"/>
          <dgm:bulletEnabled val="1"/>
        </dgm:presLayoutVars>
      </dgm:prSet>
      <dgm:spPr/>
    </dgm:pt>
    <dgm:pt modelId="{1177680A-BB86-450D-A960-716B2DA291A1}" type="pres">
      <dgm:prSet presAssocID="{A360D8C2-1209-4881-9CB6-A9C84393E311}" presName="descendantText" presStyleLbl="alignAcc1" presStyleIdx="5" presStyleCnt="6" custScaleX="93744" custScaleY="272007">
        <dgm:presLayoutVars>
          <dgm:bulletEnabled val="1"/>
        </dgm:presLayoutVars>
      </dgm:prSet>
      <dgm:spPr/>
    </dgm:pt>
  </dgm:ptLst>
  <dgm:cxnLst>
    <dgm:cxn modelId="{86C32306-C568-4BEF-AD11-33FCA1B9BC1A}" srcId="{C3E2B8AD-99D8-497D-B1D6-7482FBB72703}" destId="{A3831115-6A9E-4E1D-8C40-11C5E5674BE7}" srcOrd="0" destOrd="0" parTransId="{BDF3F8F0-6A8B-44A5-8225-3F48873B62A8}" sibTransId="{22FB0521-F4D1-4AEA-8084-90883363A4B7}"/>
    <dgm:cxn modelId="{078F2109-E4CD-485F-A90A-03466A9188FC}" srcId="{A360D8C2-1209-4881-9CB6-A9C84393E311}" destId="{D5C1CB0E-FBCB-4059-BACA-75BAB9E843B8}" srcOrd="0" destOrd="0" parTransId="{6E28D1B1-52EF-4E39-8CA2-4842B88BADA9}" sibTransId="{B2617FB8-D76D-4E65-8E32-BF2B76167666}"/>
    <dgm:cxn modelId="{83DF2509-1723-4BA8-AED6-037D77E170E4}" srcId="{D5B8BBF1-92BD-4FBE-BDA1-5CA2DC2BC21D}" destId="{C1DA9FA2-42AF-4D5F-AE72-D6A27B700283}" srcOrd="3" destOrd="0" parTransId="{F91F86B7-A992-4613-BB3B-BB817AC42A3D}" sibTransId="{169BB1FC-1D37-4139-821A-4B8D8A0FC776}"/>
    <dgm:cxn modelId="{9CAEFD1C-C3AD-4429-BAC4-C5BAA7FB8F5A}" srcId="{D5B8BBF1-92BD-4FBE-BDA1-5CA2DC2BC21D}" destId="{B9BDC2CB-871F-4029-91AA-605AA96506DE}" srcOrd="1" destOrd="0" parTransId="{25615C10-2FF5-4B09-90D7-61CD5CFDC94A}" sibTransId="{45F4BA7A-FD43-4ABC-AEAE-414221912BBE}"/>
    <dgm:cxn modelId="{C0DD611E-7024-40DE-90C1-0A06D7887C7C}" type="presOf" srcId="{D5C1CB0E-FBCB-4059-BACA-75BAB9E843B8}" destId="{1177680A-BB86-450D-A960-716B2DA291A1}" srcOrd="0" destOrd="0" presId="urn:microsoft.com/office/officeart/2005/8/layout/chevron2"/>
    <dgm:cxn modelId="{3ABA942E-C7EA-46EA-98F8-78C6FCBAE1DE}" srcId="{52F27869-4854-4575-AA35-7154F1F7B382}" destId="{EF39970B-8748-4E93-89CB-8D7C0A133C59}" srcOrd="0" destOrd="0" parTransId="{749A1195-7FF3-4129-8A30-B2B678438F83}" sibTransId="{378D6D6B-72BC-4587-A3D9-0A966B7E1132}"/>
    <dgm:cxn modelId="{965F3E34-E4EA-4287-898B-FFA8233337F6}" type="presOf" srcId="{E9230672-FF91-46C9-BA0B-3AB7BED221AF}" destId="{3C3ED78A-B946-4B79-911B-4F04FF4D552B}" srcOrd="0" destOrd="0" presId="urn:microsoft.com/office/officeart/2005/8/layout/chevron2"/>
    <dgm:cxn modelId="{9BC19435-F3F7-4093-8636-132939651C80}" srcId="{E9230672-FF91-46C9-BA0B-3AB7BED221AF}" destId="{C3E2B8AD-99D8-497D-B1D6-7482FBB72703}" srcOrd="1" destOrd="0" parTransId="{12F3A49F-2353-45E4-8BC2-A2428376F3E0}" sibTransId="{39BE4762-6C67-448E-A4F1-8FAED3C7988A}"/>
    <dgm:cxn modelId="{7C3BD268-CD65-4748-83B9-80DB3FA9534F}" type="presOf" srcId="{333D0F34-2B2F-4FD5-9DE6-ACEB1AA7D575}" destId="{CAE04CE0-E848-45B7-8879-C20CAAE8A552}" srcOrd="0" destOrd="1" presId="urn:microsoft.com/office/officeart/2005/8/layout/chevron2"/>
    <dgm:cxn modelId="{FA364149-7CC6-43F6-A488-E322F0A2D9AA}" type="presOf" srcId="{A3831115-6A9E-4E1D-8C40-11C5E5674BE7}" destId="{06CF39A5-338C-4748-A398-36E19DE7999A}" srcOrd="0" destOrd="0" presId="urn:microsoft.com/office/officeart/2005/8/layout/chevron2"/>
    <dgm:cxn modelId="{06E1896A-B79D-4B40-A838-7017759F9146}" type="presOf" srcId="{E3103431-64CD-4BE1-A80C-608281570904}" destId="{A8AAB56C-AC13-4205-99E3-CC2825B10EAA}" srcOrd="0" destOrd="0" presId="urn:microsoft.com/office/officeart/2005/8/layout/chevron2"/>
    <dgm:cxn modelId="{FA1D4D4C-F1FE-41C8-BB76-0715034D4212}" type="presOf" srcId="{C3E2B8AD-99D8-497D-B1D6-7482FBB72703}" destId="{FF398311-12EB-4F5A-9126-92C0512F152F}" srcOrd="0" destOrd="0" presId="urn:microsoft.com/office/officeart/2005/8/layout/chevron2"/>
    <dgm:cxn modelId="{50A4DB76-BA69-474B-92D0-F8C9004BA61C}" srcId="{D5C1CB0E-FBCB-4059-BACA-75BAB9E843B8}" destId="{D5B8BBF1-92BD-4FBE-BDA1-5CA2DC2BC21D}" srcOrd="1" destOrd="0" parTransId="{9956965F-63CE-4098-91E2-F273BE84EE66}" sibTransId="{556CB2A3-EBDF-415A-B432-4A4B1D2AD2F6}"/>
    <dgm:cxn modelId="{25C7EE56-9120-4482-8814-586473782EFA}" srcId="{E9230672-FF91-46C9-BA0B-3AB7BED221AF}" destId="{52F27869-4854-4575-AA35-7154F1F7B382}" srcOrd="4" destOrd="0" parTransId="{983CFF84-8169-4351-A55C-BC374DC9D733}" sibTransId="{C2072223-233F-4B33-8EE1-15CBCCC25A73}"/>
    <dgm:cxn modelId="{3CE1F57E-326B-416C-9A89-4BBE8B7BF5B1}" srcId="{A1776435-C4B8-4D02-9E71-E6FF0FD7D9FB}" destId="{F332464B-2485-4A2A-A1C3-AFD550B391A5}" srcOrd="1" destOrd="0" parTransId="{E51625CD-3B80-4FDE-9AF2-B50AC98B744C}" sibTransId="{87A0201B-FBA1-4223-A709-5A31491869EF}"/>
    <dgm:cxn modelId="{539B6182-A077-445D-B6BE-63F53E821072}" srcId="{52F27869-4854-4575-AA35-7154F1F7B382}" destId="{333D0F34-2B2F-4FD5-9DE6-ACEB1AA7D575}" srcOrd="1" destOrd="0" parTransId="{F89ABABD-2879-4101-B45A-D58ECE9EE0F6}" sibTransId="{21AFCE56-2A09-4EA5-A8D9-D4FEFCF05B2C}"/>
    <dgm:cxn modelId="{25EB0CA1-57AA-454C-98CD-78358A28A1FD}" type="presOf" srcId="{A1776435-C4B8-4D02-9E71-E6FF0FD7D9FB}" destId="{70CF5EA9-77F4-4E77-979D-67FB0B04929B}" srcOrd="0" destOrd="0" presId="urn:microsoft.com/office/officeart/2005/8/layout/chevron2"/>
    <dgm:cxn modelId="{C7A230A4-900E-4928-843A-DC09BDC3DA91}" srcId="{E9230672-FF91-46C9-BA0B-3AB7BED221AF}" destId="{82A58A98-8EE0-4EE6-AB09-DB80439879CA}" srcOrd="0" destOrd="0" parTransId="{B4FDC2FA-0204-4620-ACB3-3FF190C6BB1B}" sibTransId="{87C5F170-C97E-4F89-B5BC-3287488DD4F0}"/>
    <dgm:cxn modelId="{23B372A7-4170-4226-8B19-F0CD6839AF9A}" type="presOf" srcId="{4D5588D7-861A-4F41-B41D-BC379AACEBEE}" destId="{9E795118-A205-475B-A99E-E19A266F30F5}" srcOrd="0" destOrd="0" presId="urn:microsoft.com/office/officeart/2005/8/layout/chevron2"/>
    <dgm:cxn modelId="{817880A9-06D7-490E-B10B-BDB87B6129DD}" type="presOf" srcId="{EF39970B-8748-4E93-89CB-8D7C0A133C59}" destId="{CAE04CE0-E848-45B7-8879-C20CAAE8A552}" srcOrd="0" destOrd="0" presId="urn:microsoft.com/office/officeart/2005/8/layout/chevron2"/>
    <dgm:cxn modelId="{285163AC-A5CC-4D2F-9D5E-90EBAAC1DC91}" srcId="{D5B8BBF1-92BD-4FBE-BDA1-5CA2DC2BC21D}" destId="{44564E8B-E67A-456A-9EEE-ADFFB668DC0F}" srcOrd="0" destOrd="0" parTransId="{F665B0F3-F032-45DA-9DB0-2A72BE0882E9}" sibTransId="{D868AB23-9187-413A-921C-589B29A6EC28}"/>
    <dgm:cxn modelId="{CBB746AE-29AB-4D54-999F-9C5AC9C0680C}" type="presOf" srcId="{44564E8B-E67A-456A-9EEE-ADFFB668DC0F}" destId="{1177680A-BB86-450D-A960-716B2DA291A1}" srcOrd="0" destOrd="3" presId="urn:microsoft.com/office/officeart/2005/8/layout/chevron2"/>
    <dgm:cxn modelId="{B1BEF3B3-EFBA-4690-9C59-49953B6317C1}" type="presOf" srcId="{F332464B-2485-4A2A-A1C3-AFD550B391A5}" destId="{9E795118-A205-475B-A99E-E19A266F30F5}" srcOrd="0" destOrd="1" presId="urn:microsoft.com/office/officeart/2005/8/layout/chevron2"/>
    <dgm:cxn modelId="{244951B9-4AC7-4984-B70F-59C2AEE5A19D}" srcId="{E9230672-FF91-46C9-BA0B-3AB7BED221AF}" destId="{A360D8C2-1209-4881-9CB6-A9C84393E311}" srcOrd="5" destOrd="0" parTransId="{8B0F314B-EA55-4438-B69F-5D857F66D2F4}" sibTransId="{CD778FB8-2E15-4226-AC77-6B97C8FE6AD2}"/>
    <dgm:cxn modelId="{7FFC7DBA-E6FF-4179-997D-324FF71AF28F}" type="presOf" srcId="{82A58A98-8EE0-4EE6-AB09-DB80439879CA}" destId="{4E6B76F6-5E8A-4A5E-B3AF-52867521CF95}" srcOrd="0" destOrd="0" presId="urn:microsoft.com/office/officeart/2005/8/layout/chevron2"/>
    <dgm:cxn modelId="{1EFF7ABE-DE14-449A-9A39-1929F0B24506}" type="presOf" srcId="{A70C8160-3B0D-4927-BA0F-9B252FA21462}" destId="{1177680A-BB86-450D-A960-716B2DA291A1}" srcOrd="0" destOrd="1" presId="urn:microsoft.com/office/officeart/2005/8/layout/chevron2"/>
    <dgm:cxn modelId="{A456BCC3-FCDF-454F-8369-96DD572E6ED4}" srcId="{E9230672-FF91-46C9-BA0B-3AB7BED221AF}" destId="{A1776435-C4B8-4D02-9E71-E6FF0FD7D9FB}" srcOrd="2" destOrd="0" parTransId="{BB827146-D92B-4110-A806-E4AC55F2643B}" sibTransId="{0C2AC3D2-F787-4505-9729-B832175B687E}"/>
    <dgm:cxn modelId="{7B8534C5-5A08-495F-99BB-611EC2E17C8A}" srcId="{D5B8BBF1-92BD-4FBE-BDA1-5CA2DC2BC21D}" destId="{56BD1213-2E0F-4D7A-99EF-F6032F52EAE1}" srcOrd="2" destOrd="0" parTransId="{A61D4E50-73FA-49F3-82C4-CF76A003EA63}" sibTransId="{365059AC-5B77-4734-AA1F-8A84AD51E522}"/>
    <dgm:cxn modelId="{DB80E5DA-8112-4F4B-8EAA-5F31F64AFC6E}" type="presOf" srcId="{C1DA9FA2-42AF-4D5F-AE72-D6A27B700283}" destId="{1177680A-BB86-450D-A960-716B2DA291A1}" srcOrd="0" destOrd="6" presId="urn:microsoft.com/office/officeart/2005/8/layout/chevron2"/>
    <dgm:cxn modelId="{E5962ADE-55CF-4725-84C3-49C58B6A677C}" srcId="{82A58A98-8EE0-4EE6-AB09-DB80439879CA}" destId="{E3103431-64CD-4BE1-A80C-608281570904}" srcOrd="0" destOrd="0" parTransId="{2D51C25A-D878-4786-B824-DBFA6DB57BE5}" sibTransId="{A1E09920-A647-49CD-A785-83FCE5261DC6}"/>
    <dgm:cxn modelId="{C8AE68DF-5D0E-4799-8602-7551DAD28B0E}" type="presOf" srcId="{B9BDC2CB-871F-4029-91AA-605AA96506DE}" destId="{1177680A-BB86-450D-A960-716B2DA291A1}" srcOrd="0" destOrd="4" presId="urn:microsoft.com/office/officeart/2005/8/layout/chevron2"/>
    <dgm:cxn modelId="{442250E2-0467-43C8-A84A-CC6D5C3A56FF}" srcId="{A1776435-C4B8-4D02-9E71-E6FF0FD7D9FB}" destId="{4D5588D7-861A-4F41-B41D-BC379AACEBEE}" srcOrd="0" destOrd="0" parTransId="{F62E3FC4-BEFF-4BC7-9862-6E8392A6EEFD}" sibTransId="{E73D6159-FDA2-4D57-94DC-FB2103DEC39E}"/>
    <dgm:cxn modelId="{C7B434E9-DD32-4672-8701-98FE9512924B}" type="presOf" srcId="{56BD1213-2E0F-4D7A-99EF-F6032F52EAE1}" destId="{1177680A-BB86-450D-A960-716B2DA291A1}" srcOrd="0" destOrd="5" presId="urn:microsoft.com/office/officeart/2005/8/layout/chevron2"/>
    <dgm:cxn modelId="{E7636EEA-48B7-4F95-A9D8-80F0C2F0A7D0}" type="presOf" srcId="{AAA6B76E-56C6-40EA-8ABC-9D9418043888}" destId="{5A5E2DD7-4188-4207-A46B-1F31AE92CEA2}" srcOrd="0" destOrd="0" presId="urn:microsoft.com/office/officeart/2005/8/layout/chevron2"/>
    <dgm:cxn modelId="{C6B4E4EE-A1EE-4985-B6B1-E475483A7AD3}" srcId="{8AFC6491-1ABC-41A9-8E1F-FA141C1DBD6F}" destId="{AAA6B76E-56C6-40EA-8ABC-9D9418043888}" srcOrd="0" destOrd="0" parTransId="{B6228F82-E2B5-4638-8808-6C7D0ADF7CD1}" sibTransId="{2DCBF77B-D443-41AF-892A-F4417A92B85D}"/>
    <dgm:cxn modelId="{19D887EF-3E9C-4C7F-8BBC-BAA8E9437904}" srcId="{E9230672-FF91-46C9-BA0B-3AB7BED221AF}" destId="{8AFC6491-1ABC-41A9-8E1F-FA141C1DBD6F}" srcOrd="3" destOrd="0" parTransId="{9E1A0FCF-B6A5-46E9-9BCE-2A85051FE32B}" sibTransId="{A146C537-658B-47C8-8680-6B2D5B237113}"/>
    <dgm:cxn modelId="{8A8996EF-17C5-4A1B-827B-F2789CD7F54D}" type="presOf" srcId="{52F27869-4854-4575-AA35-7154F1F7B382}" destId="{D652C830-B0F6-4693-B2BE-9221687D69DB}" srcOrd="0" destOrd="0" presId="urn:microsoft.com/office/officeart/2005/8/layout/chevron2"/>
    <dgm:cxn modelId="{CE7CECF4-BB5C-4419-9C8A-8B47EA5BC489}" type="presOf" srcId="{D5B8BBF1-92BD-4FBE-BDA1-5CA2DC2BC21D}" destId="{1177680A-BB86-450D-A960-716B2DA291A1}" srcOrd="0" destOrd="2" presId="urn:microsoft.com/office/officeart/2005/8/layout/chevron2"/>
    <dgm:cxn modelId="{B03BADF7-5940-4262-A07E-746313F83FAE}" type="presOf" srcId="{8AFC6491-1ABC-41A9-8E1F-FA141C1DBD6F}" destId="{B64E0990-D111-4B51-9831-4B989725D7AD}" srcOrd="0" destOrd="0" presId="urn:microsoft.com/office/officeart/2005/8/layout/chevron2"/>
    <dgm:cxn modelId="{3ADDCAFB-9E87-4182-9456-21DACA5FFE83}" srcId="{D5C1CB0E-FBCB-4059-BACA-75BAB9E843B8}" destId="{A70C8160-3B0D-4927-BA0F-9B252FA21462}" srcOrd="0" destOrd="0" parTransId="{0CBF5710-EF18-41E9-8950-9041ED02F445}" sibTransId="{890554DC-ABA4-42B4-B6A5-5BF691952822}"/>
    <dgm:cxn modelId="{2392EBFD-3CA9-421B-A5BD-722CD5366D4E}" type="presOf" srcId="{A360D8C2-1209-4881-9CB6-A9C84393E311}" destId="{91D6D603-42E3-435D-BD97-96987A9E4574}" srcOrd="0" destOrd="0" presId="urn:microsoft.com/office/officeart/2005/8/layout/chevron2"/>
    <dgm:cxn modelId="{2DA7D120-4E79-4E2F-8629-287D1C2E7C74}" type="presParOf" srcId="{3C3ED78A-B946-4B79-911B-4F04FF4D552B}" destId="{4E5C0188-6277-4483-91AD-636D9F5FF2ED}" srcOrd="0" destOrd="0" presId="urn:microsoft.com/office/officeart/2005/8/layout/chevron2"/>
    <dgm:cxn modelId="{F7636990-8E0E-40FC-966B-85B5C0761E56}" type="presParOf" srcId="{4E5C0188-6277-4483-91AD-636D9F5FF2ED}" destId="{4E6B76F6-5E8A-4A5E-B3AF-52867521CF95}" srcOrd="0" destOrd="0" presId="urn:microsoft.com/office/officeart/2005/8/layout/chevron2"/>
    <dgm:cxn modelId="{3B93B340-2AAA-4019-A0D6-A4FB1A078F22}" type="presParOf" srcId="{4E5C0188-6277-4483-91AD-636D9F5FF2ED}" destId="{A8AAB56C-AC13-4205-99E3-CC2825B10EAA}" srcOrd="1" destOrd="0" presId="urn:microsoft.com/office/officeart/2005/8/layout/chevron2"/>
    <dgm:cxn modelId="{458FCB84-8100-4B6B-9A73-8D098E7DF7F6}" type="presParOf" srcId="{3C3ED78A-B946-4B79-911B-4F04FF4D552B}" destId="{049036C1-C2C2-4ACE-9B12-86088D945845}" srcOrd="1" destOrd="0" presId="urn:microsoft.com/office/officeart/2005/8/layout/chevron2"/>
    <dgm:cxn modelId="{961AD6AA-C760-49B1-BF96-8F4E5219D469}" type="presParOf" srcId="{3C3ED78A-B946-4B79-911B-4F04FF4D552B}" destId="{F7E20BCA-6121-4E72-9ECF-9A3922E164A0}" srcOrd="2" destOrd="0" presId="urn:microsoft.com/office/officeart/2005/8/layout/chevron2"/>
    <dgm:cxn modelId="{A01C20BE-D9B7-4392-A27B-B77960C4B376}" type="presParOf" srcId="{F7E20BCA-6121-4E72-9ECF-9A3922E164A0}" destId="{FF398311-12EB-4F5A-9126-92C0512F152F}" srcOrd="0" destOrd="0" presId="urn:microsoft.com/office/officeart/2005/8/layout/chevron2"/>
    <dgm:cxn modelId="{6FD36597-E987-4974-A202-1CA21D2F86F6}" type="presParOf" srcId="{F7E20BCA-6121-4E72-9ECF-9A3922E164A0}" destId="{06CF39A5-338C-4748-A398-36E19DE7999A}" srcOrd="1" destOrd="0" presId="urn:microsoft.com/office/officeart/2005/8/layout/chevron2"/>
    <dgm:cxn modelId="{4EDAE2ED-424B-413F-AC9E-86F909958A56}" type="presParOf" srcId="{3C3ED78A-B946-4B79-911B-4F04FF4D552B}" destId="{0EC8448A-0DDD-4FEF-B473-711F9B3B6419}" srcOrd="3" destOrd="0" presId="urn:microsoft.com/office/officeart/2005/8/layout/chevron2"/>
    <dgm:cxn modelId="{39A7E3C3-5E3F-4334-8365-26333ADC27AE}" type="presParOf" srcId="{3C3ED78A-B946-4B79-911B-4F04FF4D552B}" destId="{3C5B3714-2F09-4B96-88C9-39DBC3CB5F16}" srcOrd="4" destOrd="0" presId="urn:microsoft.com/office/officeart/2005/8/layout/chevron2"/>
    <dgm:cxn modelId="{A2E658DC-735F-439B-9157-282E09DFACCE}" type="presParOf" srcId="{3C5B3714-2F09-4B96-88C9-39DBC3CB5F16}" destId="{70CF5EA9-77F4-4E77-979D-67FB0B04929B}" srcOrd="0" destOrd="0" presId="urn:microsoft.com/office/officeart/2005/8/layout/chevron2"/>
    <dgm:cxn modelId="{28C10DE0-0EF9-4BEE-902A-5A6449844B69}" type="presParOf" srcId="{3C5B3714-2F09-4B96-88C9-39DBC3CB5F16}" destId="{9E795118-A205-475B-A99E-E19A266F30F5}" srcOrd="1" destOrd="0" presId="urn:microsoft.com/office/officeart/2005/8/layout/chevron2"/>
    <dgm:cxn modelId="{15EC661E-3BE3-44C8-BF9D-AD6A359081B9}" type="presParOf" srcId="{3C3ED78A-B946-4B79-911B-4F04FF4D552B}" destId="{F7B70775-992F-4DD7-98E4-AA817B4A6233}" srcOrd="5" destOrd="0" presId="urn:microsoft.com/office/officeart/2005/8/layout/chevron2"/>
    <dgm:cxn modelId="{E4637132-7C48-4D83-A968-84C09CC8C41C}" type="presParOf" srcId="{3C3ED78A-B946-4B79-911B-4F04FF4D552B}" destId="{FA67B341-11C3-4BDA-B76A-ECB9C277CC37}" srcOrd="6" destOrd="0" presId="urn:microsoft.com/office/officeart/2005/8/layout/chevron2"/>
    <dgm:cxn modelId="{CED00B77-4804-4545-BEA9-F0D395F5EFC0}" type="presParOf" srcId="{FA67B341-11C3-4BDA-B76A-ECB9C277CC37}" destId="{B64E0990-D111-4B51-9831-4B989725D7AD}" srcOrd="0" destOrd="0" presId="urn:microsoft.com/office/officeart/2005/8/layout/chevron2"/>
    <dgm:cxn modelId="{D3DF18FB-AD10-4036-8683-1BD4F8D77188}" type="presParOf" srcId="{FA67B341-11C3-4BDA-B76A-ECB9C277CC37}" destId="{5A5E2DD7-4188-4207-A46B-1F31AE92CEA2}" srcOrd="1" destOrd="0" presId="urn:microsoft.com/office/officeart/2005/8/layout/chevron2"/>
    <dgm:cxn modelId="{FCC22706-918E-4F84-98FA-82983A649B14}" type="presParOf" srcId="{3C3ED78A-B946-4B79-911B-4F04FF4D552B}" destId="{6F14B41A-87A9-4AD9-95AB-7F711A1D710F}" srcOrd="7" destOrd="0" presId="urn:microsoft.com/office/officeart/2005/8/layout/chevron2"/>
    <dgm:cxn modelId="{D0E6A390-C26D-48DF-891C-6C60C8E7ADF0}" type="presParOf" srcId="{3C3ED78A-B946-4B79-911B-4F04FF4D552B}" destId="{78470F80-487C-47E7-8891-A1B7D439E52B}" srcOrd="8" destOrd="0" presId="urn:microsoft.com/office/officeart/2005/8/layout/chevron2"/>
    <dgm:cxn modelId="{1FB575F8-4497-42C0-BCDC-F48C5116314F}" type="presParOf" srcId="{78470F80-487C-47E7-8891-A1B7D439E52B}" destId="{D652C830-B0F6-4693-B2BE-9221687D69DB}" srcOrd="0" destOrd="0" presId="urn:microsoft.com/office/officeart/2005/8/layout/chevron2"/>
    <dgm:cxn modelId="{03F4E95B-9709-4F13-9265-3FD6067886CC}" type="presParOf" srcId="{78470F80-487C-47E7-8891-A1B7D439E52B}" destId="{CAE04CE0-E848-45B7-8879-C20CAAE8A552}" srcOrd="1" destOrd="0" presId="urn:microsoft.com/office/officeart/2005/8/layout/chevron2"/>
    <dgm:cxn modelId="{6900EE93-4FF4-42C1-BB75-193DC0081912}" type="presParOf" srcId="{3C3ED78A-B946-4B79-911B-4F04FF4D552B}" destId="{2D6BDB94-F9BE-408B-ABC7-97D0BB327E3C}" srcOrd="9" destOrd="0" presId="urn:microsoft.com/office/officeart/2005/8/layout/chevron2"/>
    <dgm:cxn modelId="{8B9C816C-E5E9-4F50-A772-9454E5D96912}" type="presParOf" srcId="{3C3ED78A-B946-4B79-911B-4F04FF4D552B}" destId="{00363606-0782-4575-851A-43A363E2D4AD}" srcOrd="10" destOrd="0" presId="urn:microsoft.com/office/officeart/2005/8/layout/chevron2"/>
    <dgm:cxn modelId="{A8A7A0BC-E3DD-47D8-9D0C-CC5630E5999D}" type="presParOf" srcId="{00363606-0782-4575-851A-43A363E2D4AD}" destId="{91D6D603-42E3-435D-BD97-96987A9E4574}" srcOrd="0" destOrd="0" presId="urn:microsoft.com/office/officeart/2005/8/layout/chevron2"/>
    <dgm:cxn modelId="{608A54B1-C7E6-4B1B-BD4A-B0739BD8453C}" type="presParOf" srcId="{00363606-0782-4575-851A-43A363E2D4AD}" destId="{1177680A-BB86-450D-A960-716B2DA291A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37F23A-60A9-4796-9DBC-AAD38AF65FF6}" type="doc">
      <dgm:prSet loTypeId="urn:microsoft.com/office/officeart/2005/8/layout/process3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47FA8AB-6B75-4D49-A0A4-880723319404}">
      <dgm:prSet phldrT="[Texte]"/>
      <dgm:spPr/>
      <dgm:t>
        <a:bodyPr/>
        <a:lstStyle/>
        <a:p>
          <a:r>
            <a:rPr lang="fr-FR" dirty="0"/>
            <a:t>Equilibrage des données</a:t>
          </a:r>
        </a:p>
      </dgm:t>
    </dgm:pt>
    <dgm:pt modelId="{49DE38C6-DFEE-4F1F-A12F-85F0CA915FCB}" type="parTrans" cxnId="{FE55DA17-7344-4786-A758-3EE6D0CDBE6B}">
      <dgm:prSet/>
      <dgm:spPr/>
      <dgm:t>
        <a:bodyPr/>
        <a:lstStyle/>
        <a:p>
          <a:endParaRPr lang="fr-FR"/>
        </a:p>
      </dgm:t>
    </dgm:pt>
    <dgm:pt modelId="{2F72FC2C-1D94-4AAE-8608-92C173F2808A}" type="sibTrans" cxnId="{FE55DA17-7344-4786-A758-3EE6D0CDBE6B}">
      <dgm:prSet/>
      <dgm:spPr/>
      <dgm:t>
        <a:bodyPr/>
        <a:lstStyle/>
        <a:p>
          <a:endParaRPr lang="fr-FR"/>
        </a:p>
      </dgm:t>
    </dgm:pt>
    <dgm:pt modelId="{9906D482-BC98-4A99-B8F4-D21F57C9D6DC}">
      <dgm:prSet phldrT="[Texte]"/>
      <dgm:spPr/>
      <dgm:t>
        <a:bodyPr/>
        <a:lstStyle/>
        <a:p>
          <a:r>
            <a:rPr lang="fr-FR" dirty="0"/>
            <a:t>Utilisation de la librairie </a:t>
          </a:r>
          <a:r>
            <a:rPr lang="fr-FR" dirty="0" err="1"/>
            <a:t>imblearn</a:t>
          </a:r>
          <a:endParaRPr lang="fr-FR" dirty="0"/>
        </a:p>
      </dgm:t>
    </dgm:pt>
    <dgm:pt modelId="{0AD75074-127A-4E9F-BDDA-E7C9B9424DBE}" type="parTrans" cxnId="{5363E849-E975-4CDF-B6F4-FD25432F14C7}">
      <dgm:prSet/>
      <dgm:spPr/>
      <dgm:t>
        <a:bodyPr/>
        <a:lstStyle/>
        <a:p>
          <a:endParaRPr lang="fr-FR"/>
        </a:p>
      </dgm:t>
    </dgm:pt>
    <dgm:pt modelId="{294825F2-C68F-4070-B574-CAFD33BED85A}" type="sibTrans" cxnId="{5363E849-E975-4CDF-B6F4-FD25432F14C7}">
      <dgm:prSet/>
      <dgm:spPr/>
      <dgm:t>
        <a:bodyPr/>
        <a:lstStyle/>
        <a:p>
          <a:endParaRPr lang="fr-FR"/>
        </a:p>
      </dgm:t>
    </dgm:pt>
    <dgm:pt modelId="{DB8248FD-8721-4418-9BA8-C7E61FBAF2F1}">
      <dgm:prSet phldrT="[Texte]"/>
      <dgm:spPr/>
      <dgm:t>
        <a:bodyPr/>
        <a:lstStyle/>
        <a:p>
          <a:r>
            <a:rPr lang="fr-FR" dirty="0"/>
            <a:t>Essais de modélisation</a:t>
          </a:r>
        </a:p>
      </dgm:t>
    </dgm:pt>
    <dgm:pt modelId="{44862462-C4A6-4098-9330-EF731E9B4FC1}" type="parTrans" cxnId="{A66E061E-D89C-42A8-A1FF-1F3DD869AA78}">
      <dgm:prSet/>
      <dgm:spPr/>
      <dgm:t>
        <a:bodyPr/>
        <a:lstStyle/>
        <a:p>
          <a:endParaRPr lang="fr-FR"/>
        </a:p>
      </dgm:t>
    </dgm:pt>
    <dgm:pt modelId="{DB98332C-80BB-444C-8FAF-9BCF795EACD5}" type="sibTrans" cxnId="{A66E061E-D89C-42A8-A1FF-1F3DD869AA78}">
      <dgm:prSet/>
      <dgm:spPr/>
      <dgm:t>
        <a:bodyPr/>
        <a:lstStyle/>
        <a:p>
          <a:endParaRPr lang="fr-FR"/>
        </a:p>
      </dgm:t>
    </dgm:pt>
    <dgm:pt modelId="{9ECF3726-E8CA-4868-8AEF-C762D7ADF135}">
      <dgm:prSet phldrT="[Texte]"/>
      <dgm:spPr/>
      <dgm:t>
        <a:bodyPr/>
        <a:lstStyle/>
        <a:p>
          <a:r>
            <a:rPr lang="fr-FR" dirty="0"/>
            <a:t>Mise en place de trois classifieurs :</a:t>
          </a:r>
        </a:p>
      </dgm:t>
    </dgm:pt>
    <dgm:pt modelId="{2B6F3667-51E0-4871-9130-2C8C81D9ED6E}" type="parTrans" cxnId="{0D4B3690-50C0-48DD-94E3-971B454C5D8E}">
      <dgm:prSet/>
      <dgm:spPr/>
      <dgm:t>
        <a:bodyPr/>
        <a:lstStyle/>
        <a:p>
          <a:endParaRPr lang="fr-FR"/>
        </a:p>
      </dgm:t>
    </dgm:pt>
    <dgm:pt modelId="{110EC857-DEEC-41EB-AF3D-2571216EBF7E}" type="sibTrans" cxnId="{0D4B3690-50C0-48DD-94E3-971B454C5D8E}">
      <dgm:prSet/>
      <dgm:spPr/>
      <dgm:t>
        <a:bodyPr/>
        <a:lstStyle/>
        <a:p>
          <a:endParaRPr lang="fr-FR"/>
        </a:p>
      </dgm:t>
    </dgm:pt>
    <dgm:pt modelId="{55189E07-B752-43BE-A030-F882B120BD8B}">
      <dgm:prSet phldrT="[Texte]"/>
      <dgm:spPr/>
      <dgm:t>
        <a:bodyPr/>
        <a:lstStyle/>
        <a:p>
          <a:r>
            <a:rPr lang="fr-FR" dirty="0"/>
            <a:t>Optimisation du modèle le plus prometteur</a:t>
          </a:r>
        </a:p>
      </dgm:t>
    </dgm:pt>
    <dgm:pt modelId="{AF6D94AA-AC94-4757-B8C5-96C1A5E60AB5}" type="parTrans" cxnId="{B952282A-B8D9-4212-9219-C87879BB292D}">
      <dgm:prSet/>
      <dgm:spPr/>
      <dgm:t>
        <a:bodyPr/>
        <a:lstStyle/>
        <a:p>
          <a:endParaRPr lang="fr-FR"/>
        </a:p>
      </dgm:t>
    </dgm:pt>
    <dgm:pt modelId="{B322A4B4-327F-4D03-A75D-38EC2B9ED081}" type="sibTrans" cxnId="{B952282A-B8D9-4212-9219-C87879BB292D}">
      <dgm:prSet/>
      <dgm:spPr/>
      <dgm:t>
        <a:bodyPr/>
        <a:lstStyle/>
        <a:p>
          <a:endParaRPr lang="fr-FR"/>
        </a:p>
      </dgm:t>
    </dgm:pt>
    <dgm:pt modelId="{4FA8AB61-0F5A-4C9F-9AFB-C88D87931F58}">
      <dgm:prSet phldrT="[Texte]"/>
      <dgm:spPr/>
      <dgm:t>
        <a:bodyPr/>
        <a:lstStyle/>
        <a:p>
          <a:r>
            <a:rPr lang="fr-FR" dirty="0"/>
            <a:t>Modèle retenu : </a:t>
          </a:r>
          <a:r>
            <a:rPr lang="fr-FR" dirty="0" err="1"/>
            <a:t>XGBoost</a:t>
          </a:r>
          <a:endParaRPr lang="fr-FR" dirty="0"/>
        </a:p>
      </dgm:t>
    </dgm:pt>
    <dgm:pt modelId="{CE8A8719-9492-4512-BE5A-DADD063E5477}" type="parTrans" cxnId="{19354077-E2AC-4C77-B0FD-5DBE484CC94E}">
      <dgm:prSet/>
      <dgm:spPr/>
      <dgm:t>
        <a:bodyPr/>
        <a:lstStyle/>
        <a:p>
          <a:endParaRPr lang="fr-FR"/>
        </a:p>
      </dgm:t>
    </dgm:pt>
    <dgm:pt modelId="{D4882DF3-E11E-43CB-AFEC-DA4F7CDEAC3A}" type="sibTrans" cxnId="{19354077-E2AC-4C77-B0FD-5DBE484CC94E}">
      <dgm:prSet/>
      <dgm:spPr/>
      <dgm:t>
        <a:bodyPr/>
        <a:lstStyle/>
        <a:p>
          <a:endParaRPr lang="fr-FR"/>
        </a:p>
      </dgm:t>
    </dgm:pt>
    <dgm:pt modelId="{A4E7C8F4-C60A-443E-AB46-869B4156881C}">
      <dgm:prSet phldrT="[Texte]"/>
      <dgm:spPr/>
      <dgm:t>
        <a:bodyPr/>
        <a:lstStyle/>
        <a:p>
          <a:r>
            <a:rPr lang="fr-FR" dirty="0"/>
            <a:t>Under-Sampling</a:t>
          </a:r>
        </a:p>
      </dgm:t>
    </dgm:pt>
    <dgm:pt modelId="{23E85432-43D6-4E1A-848C-732CD4B2667A}" type="parTrans" cxnId="{89AE4902-4531-4282-BE65-064FB8AC4DEA}">
      <dgm:prSet/>
      <dgm:spPr/>
      <dgm:t>
        <a:bodyPr/>
        <a:lstStyle/>
        <a:p>
          <a:endParaRPr lang="fr-FR"/>
        </a:p>
      </dgm:t>
    </dgm:pt>
    <dgm:pt modelId="{FCA33DC7-BFB6-4965-A172-33FFC0A7E246}" type="sibTrans" cxnId="{89AE4902-4531-4282-BE65-064FB8AC4DEA}">
      <dgm:prSet/>
      <dgm:spPr/>
      <dgm:t>
        <a:bodyPr/>
        <a:lstStyle/>
        <a:p>
          <a:endParaRPr lang="fr-FR"/>
        </a:p>
      </dgm:t>
    </dgm:pt>
    <dgm:pt modelId="{2B7AE5B6-A5C2-4872-BD72-08D2CB28E139}">
      <dgm:prSet phldrT="[Texte]"/>
      <dgm:spPr/>
      <dgm:t>
        <a:bodyPr/>
        <a:lstStyle/>
        <a:p>
          <a:r>
            <a:rPr lang="fr-FR" dirty="0"/>
            <a:t>24825 individus dans chaque classe</a:t>
          </a:r>
        </a:p>
      </dgm:t>
    </dgm:pt>
    <dgm:pt modelId="{420DB42A-A951-4270-B89B-FC5C09D41506}" type="parTrans" cxnId="{2F8252D3-3623-4DA4-8BD3-CCF131DD4CFB}">
      <dgm:prSet/>
      <dgm:spPr/>
      <dgm:t>
        <a:bodyPr/>
        <a:lstStyle/>
        <a:p>
          <a:endParaRPr lang="fr-FR"/>
        </a:p>
      </dgm:t>
    </dgm:pt>
    <dgm:pt modelId="{EFFA205E-4516-4798-A865-100837F77404}" type="sibTrans" cxnId="{2F8252D3-3623-4DA4-8BD3-CCF131DD4CFB}">
      <dgm:prSet/>
      <dgm:spPr/>
      <dgm:t>
        <a:bodyPr/>
        <a:lstStyle/>
        <a:p>
          <a:endParaRPr lang="fr-FR"/>
        </a:p>
      </dgm:t>
    </dgm:pt>
    <dgm:pt modelId="{460BE934-BABE-4133-804F-4607F8588FC4}">
      <dgm:prSet phldrT="[Texte]"/>
      <dgm:spPr/>
      <dgm:t>
        <a:bodyPr/>
        <a:lstStyle/>
        <a:p>
          <a:r>
            <a:rPr lang="fr-FR" dirty="0" err="1"/>
            <a:t>Regression</a:t>
          </a:r>
          <a:r>
            <a:rPr lang="fr-FR" dirty="0"/>
            <a:t> </a:t>
          </a:r>
          <a:r>
            <a:rPr lang="fr-FR" dirty="0" err="1"/>
            <a:t>logistic</a:t>
          </a:r>
          <a:endParaRPr lang="fr-FR" dirty="0"/>
        </a:p>
      </dgm:t>
    </dgm:pt>
    <dgm:pt modelId="{3B129F42-6641-4395-8EA5-D27A9E4401CD}" type="parTrans" cxnId="{1267D437-8535-4573-AC7D-B1CA511E3DF6}">
      <dgm:prSet/>
      <dgm:spPr/>
      <dgm:t>
        <a:bodyPr/>
        <a:lstStyle/>
        <a:p>
          <a:endParaRPr lang="fr-FR"/>
        </a:p>
      </dgm:t>
    </dgm:pt>
    <dgm:pt modelId="{9358BCD9-2EC5-4FE9-98CB-19816B08B39B}" type="sibTrans" cxnId="{1267D437-8535-4573-AC7D-B1CA511E3DF6}">
      <dgm:prSet/>
      <dgm:spPr/>
      <dgm:t>
        <a:bodyPr/>
        <a:lstStyle/>
        <a:p>
          <a:endParaRPr lang="fr-FR"/>
        </a:p>
      </dgm:t>
    </dgm:pt>
    <dgm:pt modelId="{FE24F07E-4130-48BC-A18E-0760C8AF71A3}">
      <dgm:prSet phldrT="[Texte]"/>
      <dgm:spPr/>
      <dgm:t>
        <a:bodyPr/>
        <a:lstStyle/>
        <a:p>
          <a:r>
            <a:rPr lang="fr-FR" dirty="0" err="1"/>
            <a:t>Random</a:t>
          </a:r>
          <a:r>
            <a:rPr lang="fr-FR" dirty="0"/>
            <a:t> Forest</a:t>
          </a:r>
        </a:p>
      </dgm:t>
    </dgm:pt>
    <dgm:pt modelId="{87E9D0BF-CE46-4FEE-B78D-EA3A4494AFE4}" type="parTrans" cxnId="{51EE72B5-CE4E-4477-B73A-6AEB5B139B4B}">
      <dgm:prSet/>
      <dgm:spPr/>
      <dgm:t>
        <a:bodyPr/>
        <a:lstStyle/>
        <a:p>
          <a:endParaRPr lang="fr-FR"/>
        </a:p>
      </dgm:t>
    </dgm:pt>
    <dgm:pt modelId="{C026CD56-7D85-4805-94B7-F8E9F3E33B0E}" type="sibTrans" cxnId="{51EE72B5-CE4E-4477-B73A-6AEB5B139B4B}">
      <dgm:prSet/>
      <dgm:spPr/>
      <dgm:t>
        <a:bodyPr/>
        <a:lstStyle/>
        <a:p>
          <a:endParaRPr lang="fr-FR"/>
        </a:p>
      </dgm:t>
    </dgm:pt>
    <dgm:pt modelId="{EA4B6B9F-93F4-4369-B78F-48E558DDA0E0}">
      <dgm:prSet phldrT="[Texte]"/>
      <dgm:spPr/>
      <dgm:t>
        <a:bodyPr/>
        <a:lstStyle/>
        <a:p>
          <a:r>
            <a:rPr lang="fr-FR" dirty="0" err="1"/>
            <a:t>XGBoost</a:t>
          </a:r>
          <a:endParaRPr lang="fr-FR" dirty="0"/>
        </a:p>
      </dgm:t>
    </dgm:pt>
    <dgm:pt modelId="{793E1354-BA6B-4217-8A99-0AD7C497FF6E}" type="parTrans" cxnId="{93FDA371-81B2-478F-9AEE-638CB11F5F6C}">
      <dgm:prSet/>
      <dgm:spPr/>
      <dgm:t>
        <a:bodyPr/>
        <a:lstStyle/>
        <a:p>
          <a:endParaRPr lang="fr-FR"/>
        </a:p>
      </dgm:t>
    </dgm:pt>
    <dgm:pt modelId="{A5E09281-1F60-4723-9800-144211435A58}" type="sibTrans" cxnId="{93FDA371-81B2-478F-9AEE-638CB11F5F6C}">
      <dgm:prSet/>
      <dgm:spPr/>
      <dgm:t>
        <a:bodyPr/>
        <a:lstStyle/>
        <a:p>
          <a:endParaRPr lang="fr-FR"/>
        </a:p>
      </dgm:t>
    </dgm:pt>
    <dgm:pt modelId="{6E12F98F-74EC-4181-8682-94F283D77493}">
      <dgm:prSet phldrT="[Texte]"/>
      <dgm:spPr/>
      <dgm:t>
        <a:bodyPr/>
        <a:lstStyle/>
        <a:p>
          <a:r>
            <a:rPr lang="fr-FR" dirty="0"/>
            <a:t>Essai de modélisation sans validation croisée</a:t>
          </a:r>
        </a:p>
      </dgm:t>
    </dgm:pt>
    <dgm:pt modelId="{9B1A3E21-13ED-4E73-9B02-089B7244B503}" type="parTrans" cxnId="{BE31D9AF-7A93-49D7-89CD-10200AFB318E}">
      <dgm:prSet/>
      <dgm:spPr/>
      <dgm:t>
        <a:bodyPr/>
        <a:lstStyle/>
        <a:p>
          <a:endParaRPr lang="fr-FR"/>
        </a:p>
      </dgm:t>
    </dgm:pt>
    <dgm:pt modelId="{9D71595A-9A25-49E1-8BC4-1C5ABA1C2E86}" type="sibTrans" cxnId="{BE31D9AF-7A93-49D7-89CD-10200AFB318E}">
      <dgm:prSet/>
      <dgm:spPr/>
      <dgm:t>
        <a:bodyPr/>
        <a:lstStyle/>
        <a:p>
          <a:endParaRPr lang="fr-FR"/>
        </a:p>
      </dgm:t>
    </dgm:pt>
    <dgm:pt modelId="{875A5705-062B-434D-B09A-ED09677FC07C}">
      <dgm:prSet phldrT="[Texte]"/>
      <dgm:spPr/>
      <dgm:t>
        <a:bodyPr/>
        <a:lstStyle/>
        <a:p>
          <a:r>
            <a:rPr lang="fr-FR" dirty="0"/>
            <a:t>Optimisation par </a:t>
          </a:r>
          <a:r>
            <a:rPr lang="fr-FR" dirty="0" err="1"/>
            <a:t>RandomizedSearchCV</a:t>
          </a:r>
          <a:endParaRPr lang="fr-FR" dirty="0"/>
        </a:p>
      </dgm:t>
    </dgm:pt>
    <dgm:pt modelId="{1FAEE1FF-D326-4E60-8CB6-8D84D3A1C496}" type="parTrans" cxnId="{9F96CECD-27F6-44F0-BD72-8BB69B6B0D38}">
      <dgm:prSet/>
      <dgm:spPr/>
      <dgm:t>
        <a:bodyPr/>
        <a:lstStyle/>
        <a:p>
          <a:endParaRPr lang="fr-FR"/>
        </a:p>
      </dgm:t>
    </dgm:pt>
    <dgm:pt modelId="{B807DBA1-D342-4F34-9B74-6E57791C91C9}" type="sibTrans" cxnId="{9F96CECD-27F6-44F0-BD72-8BB69B6B0D38}">
      <dgm:prSet/>
      <dgm:spPr/>
      <dgm:t>
        <a:bodyPr/>
        <a:lstStyle/>
        <a:p>
          <a:endParaRPr lang="fr-FR"/>
        </a:p>
      </dgm:t>
    </dgm:pt>
    <dgm:pt modelId="{31981637-800D-42E5-98EF-431986EC0360}">
      <dgm:prSet phldrT="[Texte]"/>
      <dgm:spPr/>
      <dgm:t>
        <a:bodyPr/>
        <a:lstStyle/>
        <a:p>
          <a:r>
            <a:rPr lang="fr-FR" dirty="0"/>
            <a:t>6 hyperparamètres testés </a:t>
          </a:r>
          <a:r>
            <a:rPr lang="fr-FR" i="1" dirty="0"/>
            <a:t>(Voir note technique)</a:t>
          </a:r>
        </a:p>
      </dgm:t>
    </dgm:pt>
    <dgm:pt modelId="{C6D240B9-3333-4691-B777-F80C80495107}" type="parTrans" cxnId="{15561EBD-735C-4D93-A58F-EBC0691231D7}">
      <dgm:prSet/>
      <dgm:spPr/>
      <dgm:t>
        <a:bodyPr/>
        <a:lstStyle/>
        <a:p>
          <a:endParaRPr lang="fr-FR"/>
        </a:p>
      </dgm:t>
    </dgm:pt>
    <dgm:pt modelId="{A8D65C17-36D6-4AAC-8077-00E5F1FC74C2}" type="sibTrans" cxnId="{15561EBD-735C-4D93-A58F-EBC0691231D7}">
      <dgm:prSet/>
      <dgm:spPr/>
      <dgm:t>
        <a:bodyPr/>
        <a:lstStyle/>
        <a:p>
          <a:endParaRPr lang="fr-FR"/>
        </a:p>
      </dgm:t>
    </dgm:pt>
    <dgm:pt modelId="{6152191C-0560-49D4-B4BC-901FD224EB57}">
      <dgm:prSet phldrT="[Texte]"/>
      <dgm:spPr/>
      <dgm:t>
        <a:bodyPr/>
        <a:lstStyle/>
        <a:p>
          <a:r>
            <a:rPr lang="fr-FR" dirty="0"/>
            <a:t>Choix de la meilleure hypothèse</a:t>
          </a:r>
        </a:p>
      </dgm:t>
    </dgm:pt>
    <dgm:pt modelId="{F0588837-D2D2-4B73-8DF5-3B4480F666FC}" type="parTrans" cxnId="{BD2A2497-6F91-4AB2-A522-9543BEAA1118}">
      <dgm:prSet/>
      <dgm:spPr/>
      <dgm:t>
        <a:bodyPr/>
        <a:lstStyle/>
        <a:p>
          <a:endParaRPr lang="fr-FR"/>
        </a:p>
      </dgm:t>
    </dgm:pt>
    <dgm:pt modelId="{AA135FF6-479E-4BD4-AEA4-EB883D7193E3}" type="sibTrans" cxnId="{BD2A2497-6F91-4AB2-A522-9543BEAA1118}">
      <dgm:prSet/>
      <dgm:spPr/>
      <dgm:t>
        <a:bodyPr/>
        <a:lstStyle/>
        <a:p>
          <a:endParaRPr lang="fr-FR"/>
        </a:p>
      </dgm:t>
    </dgm:pt>
    <dgm:pt modelId="{BABCE12E-F6C5-4319-88E7-5BAC27C29CFD}">
      <dgm:prSet phldrT="[Texte]"/>
      <dgm:spPr/>
      <dgm:t>
        <a:bodyPr/>
        <a:lstStyle/>
        <a:p>
          <a:r>
            <a:rPr lang="fr-FR" dirty="0"/>
            <a:t>Utilisation d’une régression logistique comme baseline</a:t>
          </a:r>
        </a:p>
      </dgm:t>
    </dgm:pt>
    <dgm:pt modelId="{49561F54-9E2D-4EFE-AC97-6E8BE1F6B454}" type="parTrans" cxnId="{3F6FC802-B601-49EE-B3EC-7BD5737A1275}">
      <dgm:prSet/>
      <dgm:spPr/>
      <dgm:t>
        <a:bodyPr/>
        <a:lstStyle/>
        <a:p>
          <a:endParaRPr lang="fr-FR"/>
        </a:p>
      </dgm:t>
    </dgm:pt>
    <dgm:pt modelId="{CE3DF77B-BAE6-4AD0-BEE0-7EEC4F6665B1}" type="sibTrans" cxnId="{3F6FC802-B601-49EE-B3EC-7BD5737A1275}">
      <dgm:prSet/>
      <dgm:spPr/>
      <dgm:t>
        <a:bodyPr/>
        <a:lstStyle/>
        <a:p>
          <a:endParaRPr lang="fr-FR"/>
        </a:p>
      </dgm:t>
    </dgm:pt>
    <dgm:pt modelId="{D6D20343-A254-4428-8777-D225A1C3CAE2}">
      <dgm:prSet phldrT="[Texte]"/>
      <dgm:spPr/>
      <dgm:t>
        <a:bodyPr/>
        <a:lstStyle/>
        <a:p>
          <a:r>
            <a:rPr lang="fr-FR" dirty="0"/>
            <a:t>Hypothèse retenue : </a:t>
          </a:r>
          <a:r>
            <a:rPr lang="fr-FR" i="1" dirty="0"/>
            <a:t>Domain Features</a:t>
          </a:r>
        </a:p>
      </dgm:t>
    </dgm:pt>
    <dgm:pt modelId="{8049B2EA-8355-4A65-905C-6649786413C2}" type="parTrans" cxnId="{9EC868C1-8319-4457-9210-7F685CC8A3B1}">
      <dgm:prSet/>
      <dgm:spPr/>
      <dgm:t>
        <a:bodyPr/>
        <a:lstStyle/>
        <a:p>
          <a:endParaRPr lang="fr-FR"/>
        </a:p>
      </dgm:t>
    </dgm:pt>
    <dgm:pt modelId="{E30D6E68-1FEF-4892-9172-08D2E75C74FC}" type="sibTrans" cxnId="{9EC868C1-8319-4457-9210-7F685CC8A3B1}">
      <dgm:prSet/>
      <dgm:spPr/>
      <dgm:t>
        <a:bodyPr/>
        <a:lstStyle/>
        <a:p>
          <a:endParaRPr lang="fr-FR"/>
        </a:p>
      </dgm:t>
    </dgm:pt>
    <dgm:pt modelId="{30B05EFE-0540-4489-BD25-8D99EE1159AF}">
      <dgm:prSet phldrT="[Texte]"/>
      <dgm:spPr/>
      <dgm:t>
        <a:bodyPr/>
        <a:lstStyle/>
        <a:p>
          <a:endParaRPr lang="fr-FR" i="1" dirty="0"/>
        </a:p>
      </dgm:t>
    </dgm:pt>
    <dgm:pt modelId="{53644751-6CB5-467E-9AF8-E98A80133F26}" type="parTrans" cxnId="{41FACB30-60CE-4993-BA1B-4A80F429C02A}">
      <dgm:prSet/>
      <dgm:spPr/>
      <dgm:t>
        <a:bodyPr/>
        <a:lstStyle/>
        <a:p>
          <a:endParaRPr lang="fr-FR"/>
        </a:p>
      </dgm:t>
    </dgm:pt>
    <dgm:pt modelId="{7BD21A1B-F8FA-4A08-AE23-DC3C54E20DF6}" type="sibTrans" cxnId="{41FACB30-60CE-4993-BA1B-4A80F429C02A}">
      <dgm:prSet/>
      <dgm:spPr/>
      <dgm:t>
        <a:bodyPr/>
        <a:lstStyle/>
        <a:p>
          <a:endParaRPr lang="fr-FR"/>
        </a:p>
      </dgm:t>
    </dgm:pt>
    <dgm:pt modelId="{DA2C6E3C-35CB-4BE4-B161-B4E8F4248BA4}" type="pres">
      <dgm:prSet presAssocID="{6137F23A-60A9-4796-9DBC-AAD38AF65FF6}" presName="linearFlow" presStyleCnt="0">
        <dgm:presLayoutVars>
          <dgm:dir/>
          <dgm:animLvl val="lvl"/>
          <dgm:resizeHandles val="exact"/>
        </dgm:presLayoutVars>
      </dgm:prSet>
      <dgm:spPr/>
    </dgm:pt>
    <dgm:pt modelId="{5C4C4690-F2C0-4338-BBBF-E45FAEF5A1E6}" type="pres">
      <dgm:prSet presAssocID="{747FA8AB-6B75-4D49-A0A4-880723319404}" presName="composite" presStyleCnt="0"/>
      <dgm:spPr/>
    </dgm:pt>
    <dgm:pt modelId="{73FE255D-F96C-4ECB-8DB1-6C3207CFE2B9}" type="pres">
      <dgm:prSet presAssocID="{747FA8AB-6B75-4D49-A0A4-88072331940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A506788-A309-45AF-B1C2-60FBDD01C697}" type="pres">
      <dgm:prSet presAssocID="{747FA8AB-6B75-4D49-A0A4-880723319404}" presName="parSh" presStyleLbl="node1" presStyleIdx="0" presStyleCnt="4"/>
      <dgm:spPr/>
    </dgm:pt>
    <dgm:pt modelId="{1F2DAC79-F8E2-4083-9B53-C069F30E67A9}" type="pres">
      <dgm:prSet presAssocID="{747FA8AB-6B75-4D49-A0A4-880723319404}" presName="desTx" presStyleLbl="fgAcc1" presStyleIdx="0" presStyleCnt="4">
        <dgm:presLayoutVars>
          <dgm:bulletEnabled val="1"/>
        </dgm:presLayoutVars>
      </dgm:prSet>
      <dgm:spPr/>
    </dgm:pt>
    <dgm:pt modelId="{012139F9-D8CF-4F7E-A2BC-C6EB3D768A2F}" type="pres">
      <dgm:prSet presAssocID="{2F72FC2C-1D94-4AAE-8608-92C173F2808A}" presName="sibTrans" presStyleLbl="sibTrans2D1" presStyleIdx="0" presStyleCnt="3"/>
      <dgm:spPr/>
    </dgm:pt>
    <dgm:pt modelId="{BE00CED9-8C4D-4EEA-B988-6152C5E48236}" type="pres">
      <dgm:prSet presAssocID="{2F72FC2C-1D94-4AAE-8608-92C173F2808A}" presName="connTx" presStyleLbl="sibTrans2D1" presStyleIdx="0" presStyleCnt="3"/>
      <dgm:spPr/>
    </dgm:pt>
    <dgm:pt modelId="{9088FD64-459F-4F76-ADED-E9554AB9ABD4}" type="pres">
      <dgm:prSet presAssocID="{6152191C-0560-49D4-B4BC-901FD224EB57}" presName="composite" presStyleCnt="0"/>
      <dgm:spPr/>
    </dgm:pt>
    <dgm:pt modelId="{0F5001F2-13CC-46B6-8963-E9C20D1D1E01}" type="pres">
      <dgm:prSet presAssocID="{6152191C-0560-49D4-B4BC-901FD224EB5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E18D8A1-A505-46B4-8D5F-CB7F7EF72886}" type="pres">
      <dgm:prSet presAssocID="{6152191C-0560-49D4-B4BC-901FD224EB57}" presName="parSh" presStyleLbl="node1" presStyleIdx="1" presStyleCnt="4"/>
      <dgm:spPr/>
    </dgm:pt>
    <dgm:pt modelId="{31433F9F-BC8D-47E1-B796-93774F280950}" type="pres">
      <dgm:prSet presAssocID="{6152191C-0560-49D4-B4BC-901FD224EB57}" presName="desTx" presStyleLbl="fgAcc1" presStyleIdx="1" presStyleCnt="4">
        <dgm:presLayoutVars>
          <dgm:bulletEnabled val="1"/>
        </dgm:presLayoutVars>
      </dgm:prSet>
      <dgm:spPr/>
    </dgm:pt>
    <dgm:pt modelId="{49F2FD3B-1377-4257-AB2A-2331B1565224}" type="pres">
      <dgm:prSet presAssocID="{AA135FF6-479E-4BD4-AEA4-EB883D7193E3}" presName="sibTrans" presStyleLbl="sibTrans2D1" presStyleIdx="1" presStyleCnt="3"/>
      <dgm:spPr/>
    </dgm:pt>
    <dgm:pt modelId="{AFFAB723-B2A5-4F90-811C-174FB8C47E55}" type="pres">
      <dgm:prSet presAssocID="{AA135FF6-479E-4BD4-AEA4-EB883D7193E3}" presName="connTx" presStyleLbl="sibTrans2D1" presStyleIdx="1" presStyleCnt="3"/>
      <dgm:spPr/>
    </dgm:pt>
    <dgm:pt modelId="{9A9A32E8-4037-44FA-BB78-5D546483B15B}" type="pres">
      <dgm:prSet presAssocID="{DB8248FD-8721-4418-9BA8-C7E61FBAF2F1}" presName="composite" presStyleCnt="0"/>
      <dgm:spPr/>
    </dgm:pt>
    <dgm:pt modelId="{C8846E2A-4B0B-492D-B56E-0AE6D57551CB}" type="pres">
      <dgm:prSet presAssocID="{DB8248FD-8721-4418-9BA8-C7E61FBAF2F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AEFAF0-F59B-445A-AAAC-03B80C095828}" type="pres">
      <dgm:prSet presAssocID="{DB8248FD-8721-4418-9BA8-C7E61FBAF2F1}" presName="parSh" presStyleLbl="node1" presStyleIdx="2" presStyleCnt="4"/>
      <dgm:spPr/>
    </dgm:pt>
    <dgm:pt modelId="{F77B8D5A-DAAD-4000-AD62-68E06DA3BB95}" type="pres">
      <dgm:prSet presAssocID="{DB8248FD-8721-4418-9BA8-C7E61FBAF2F1}" presName="desTx" presStyleLbl="fgAcc1" presStyleIdx="2" presStyleCnt="4">
        <dgm:presLayoutVars>
          <dgm:bulletEnabled val="1"/>
        </dgm:presLayoutVars>
      </dgm:prSet>
      <dgm:spPr/>
    </dgm:pt>
    <dgm:pt modelId="{777CC3C0-5F5A-4A01-A3F4-5EE307A3CB01}" type="pres">
      <dgm:prSet presAssocID="{DB98332C-80BB-444C-8FAF-9BCF795EACD5}" presName="sibTrans" presStyleLbl="sibTrans2D1" presStyleIdx="2" presStyleCnt="3"/>
      <dgm:spPr/>
    </dgm:pt>
    <dgm:pt modelId="{C48F34D4-DD20-4409-ADE7-69D909C2CEA0}" type="pres">
      <dgm:prSet presAssocID="{DB98332C-80BB-444C-8FAF-9BCF795EACD5}" presName="connTx" presStyleLbl="sibTrans2D1" presStyleIdx="2" presStyleCnt="3"/>
      <dgm:spPr/>
    </dgm:pt>
    <dgm:pt modelId="{0470E14C-A2A3-48C6-9EC1-C731C407B755}" type="pres">
      <dgm:prSet presAssocID="{55189E07-B752-43BE-A030-F882B120BD8B}" presName="composite" presStyleCnt="0"/>
      <dgm:spPr/>
    </dgm:pt>
    <dgm:pt modelId="{6597A2BE-AC03-4BB0-A006-21FF566273DC}" type="pres">
      <dgm:prSet presAssocID="{55189E07-B752-43BE-A030-F882B120BD8B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7F2A53F-F69B-47EF-BDA3-C45DE1315139}" type="pres">
      <dgm:prSet presAssocID="{55189E07-B752-43BE-A030-F882B120BD8B}" presName="parSh" presStyleLbl="node1" presStyleIdx="3" presStyleCnt="4"/>
      <dgm:spPr/>
    </dgm:pt>
    <dgm:pt modelId="{A6B7DD80-F024-4ED5-BF10-9328E4AE266A}" type="pres">
      <dgm:prSet presAssocID="{55189E07-B752-43BE-A030-F882B120BD8B}" presName="desTx" presStyleLbl="fgAcc1" presStyleIdx="3" presStyleCnt="4">
        <dgm:presLayoutVars>
          <dgm:bulletEnabled val="1"/>
        </dgm:presLayoutVars>
      </dgm:prSet>
      <dgm:spPr/>
    </dgm:pt>
  </dgm:ptLst>
  <dgm:cxnLst>
    <dgm:cxn modelId="{89AE4902-4531-4282-BE65-064FB8AC4DEA}" srcId="{747FA8AB-6B75-4D49-A0A4-880723319404}" destId="{A4E7C8F4-C60A-443E-AB46-869B4156881C}" srcOrd="1" destOrd="0" parTransId="{23E85432-43D6-4E1A-848C-732CD4B2667A}" sibTransId="{FCA33DC7-BFB6-4965-A172-33FFC0A7E246}"/>
    <dgm:cxn modelId="{3F6FC802-B601-49EE-B3EC-7BD5737A1275}" srcId="{6152191C-0560-49D4-B4BC-901FD224EB57}" destId="{BABCE12E-F6C5-4319-88E7-5BAC27C29CFD}" srcOrd="0" destOrd="0" parTransId="{49561F54-9E2D-4EFE-AC97-6E8BE1F6B454}" sibTransId="{CE3DF77B-BAE6-4AD0-BEE0-7EEC4F6665B1}"/>
    <dgm:cxn modelId="{C4913303-4DAA-4CF3-AA32-792EBBB01463}" type="presOf" srcId="{30B05EFE-0540-4489-BD25-8D99EE1159AF}" destId="{31433F9F-BC8D-47E1-B796-93774F280950}" srcOrd="0" destOrd="2" presId="urn:microsoft.com/office/officeart/2005/8/layout/process3"/>
    <dgm:cxn modelId="{4EFCD209-E55A-49F5-A674-874F4B02BBC9}" type="presOf" srcId="{55189E07-B752-43BE-A030-F882B120BD8B}" destId="{6597A2BE-AC03-4BB0-A006-21FF566273DC}" srcOrd="0" destOrd="0" presId="urn:microsoft.com/office/officeart/2005/8/layout/process3"/>
    <dgm:cxn modelId="{2A75670A-77F3-47FE-8533-117C7D98BFF1}" type="presOf" srcId="{DB98332C-80BB-444C-8FAF-9BCF795EACD5}" destId="{C48F34D4-DD20-4409-ADE7-69D909C2CEA0}" srcOrd="1" destOrd="0" presId="urn:microsoft.com/office/officeart/2005/8/layout/process3"/>
    <dgm:cxn modelId="{3B68EA0C-3AC4-48C1-9424-337D52685C80}" type="presOf" srcId="{AA135FF6-479E-4BD4-AEA4-EB883D7193E3}" destId="{AFFAB723-B2A5-4F90-811C-174FB8C47E55}" srcOrd="1" destOrd="0" presId="urn:microsoft.com/office/officeart/2005/8/layout/process3"/>
    <dgm:cxn modelId="{B8A08210-D758-4022-8565-776CB78A1D6F}" type="presOf" srcId="{2B7AE5B6-A5C2-4872-BD72-08D2CB28E139}" destId="{1F2DAC79-F8E2-4083-9B53-C069F30E67A9}" srcOrd="0" destOrd="2" presId="urn:microsoft.com/office/officeart/2005/8/layout/process3"/>
    <dgm:cxn modelId="{F4BE5E17-3730-4470-892B-49D1F22663EA}" type="presOf" srcId="{55189E07-B752-43BE-A030-F882B120BD8B}" destId="{17F2A53F-F69B-47EF-BDA3-C45DE1315139}" srcOrd="1" destOrd="0" presId="urn:microsoft.com/office/officeart/2005/8/layout/process3"/>
    <dgm:cxn modelId="{FE55DA17-7344-4786-A758-3EE6D0CDBE6B}" srcId="{6137F23A-60A9-4796-9DBC-AAD38AF65FF6}" destId="{747FA8AB-6B75-4D49-A0A4-880723319404}" srcOrd="0" destOrd="0" parTransId="{49DE38C6-DFEE-4F1F-A12F-85F0CA915FCB}" sibTransId="{2F72FC2C-1D94-4AAE-8608-92C173F2808A}"/>
    <dgm:cxn modelId="{A66E061E-D89C-42A8-A1FF-1F3DD869AA78}" srcId="{6137F23A-60A9-4796-9DBC-AAD38AF65FF6}" destId="{DB8248FD-8721-4418-9BA8-C7E61FBAF2F1}" srcOrd="2" destOrd="0" parTransId="{44862462-C4A6-4098-9330-EF731E9B4FC1}" sibTransId="{DB98332C-80BB-444C-8FAF-9BCF795EACD5}"/>
    <dgm:cxn modelId="{D6676B29-720E-41E8-88F5-829341DC2601}" type="presOf" srcId="{DB8248FD-8721-4418-9BA8-C7E61FBAF2F1}" destId="{A9AEFAF0-F59B-445A-AAAC-03B80C095828}" srcOrd="1" destOrd="0" presId="urn:microsoft.com/office/officeart/2005/8/layout/process3"/>
    <dgm:cxn modelId="{B952282A-B8D9-4212-9219-C87879BB292D}" srcId="{6137F23A-60A9-4796-9DBC-AAD38AF65FF6}" destId="{55189E07-B752-43BE-A030-F882B120BD8B}" srcOrd="3" destOrd="0" parTransId="{AF6D94AA-AC94-4757-B8C5-96C1A5E60AB5}" sibTransId="{B322A4B4-327F-4D03-A75D-38EC2B9ED081}"/>
    <dgm:cxn modelId="{41FACB30-60CE-4993-BA1B-4A80F429C02A}" srcId="{6152191C-0560-49D4-B4BC-901FD224EB57}" destId="{30B05EFE-0540-4489-BD25-8D99EE1159AF}" srcOrd="2" destOrd="0" parTransId="{53644751-6CB5-467E-9AF8-E98A80133F26}" sibTransId="{7BD21A1B-F8FA-4A08-AE23-DC3C54E20DF6}"/>
    <dgm:cxn modelId="{1267D437-8535-4573-AC7D-B1CA511E3DF6}" srcId="{9ECF3726-E8CA-4868-8AEF-C762D7ADF135}" destId="{460BE934-BABE-4133-804F-4607F8588FC4}" srcOrd="0" destOrd="0" parTransId="{3B129F42-6641-4395-8EA5-D27A9E4401CD}" sibTransId="{9358BCD9-2EC5-4FE9-98CB-19816B08B39B}"/>
    <dgm:cxn modelId="{FCE0913E-E9FB-46F3-A1E7-79BB48066335}" type="presOf" srcId="{D6D20343-A254-4428-8777-D225A1C3CAE2}" destId="{31433F9F-BC8D-47E1-B796-93774F280950}" srcOrd="0" destOrd="1" presId="urn:microsoft.com/office/officeart/2005/8/layout/process3"/>
    <dgm:cxn modelId="{9217D35F-ACA1-4FEB-BA05-9214806909FE}" type="presOf" srcId="{2F72FC2C-1D94-4AAE-8608-92C173F2808A}" destId="{BE00CED9-8C4D-4EEA-B988-6152C5E48236}" srcOrd="1" destOrd="0" presId="urn:microsoft.com/office/officeart/2005/8/layout/process3"/>
    <dgm:cxn modelId="{E0870348-DCD9-43F3-9582-B00CF6FDBAB5}" type="presOf" srcId="{BABCE12E-F6C5-4319-88E7-5BAC27C29CFD}" destId="{31433F9F-BC8D-47E1-B796-93774F280950}" srcOrd="0" destOrd="0" presId="urn:microsoft.com/office/officeart/2005/8/layout/process3"/>
    <dgm:cxn modelId="{BB96DB48-2B62-4D99-82AA-AE1ED6AEAFB7}" type="presOf" srcId="{2F72FC2C-1D94-4AAE-8608-92C173F2808A}" destId="{012139F9-D8CF-4F7E-A2BC-C6EB3D768A2F}" srcOrd="0" destOrd="0" presId="urn:microsoft.com/office/officeart/2005/8/layout/process3"/>
    <dgm:cxn modelId="{5363E849-E975-4CDF-B6F4-FD25432F14C7}" srcId="{747FA8AB-6B75-4D49-A0A4-880723319404}" destId="{9906D482-BC98-4A99-B8F4-D21F57C9D6DC}" srcOrd="0" destOrd="0" parTransId="{0AD75074-127A-4E9F-BDDA-E7C9B9424DBE}" sibTransId="{294825F2-C68F-4070-B574-CAFD33BED85A}"/>
    <dgm:cxn modelId="{AAC48B4C-5F9E-4CE4-9B68-F60B0EAC7917}" type="presOf" srcId="{6152191C-0560-49D4-B4BC-901FD224EB57}" destId="{0F5001F2-13CC-46B6-8963-E9C20D1D1E01}" srcOrd="0" destOrd="0" presId="urn:microsoft.com/office/officeart/2005/8/layout/process3"/>
    <dgm:cxn modelId="{93FDA371-81B2-478F-9AEE-638CB11F5F6C}" srcId="{9ECF3726-E8CA-4868-8AEF-C762D7ADF135}" destId="{EA4B6B9F-93F4-4369-B78F-48E558DDA0E0}" srcOrd="2" destOrd="0" parTransId="{793E1354-BA6B-4217-8A99-0AD7C497FF6E}" sibTransId="{A5E09281-1F60-4723-9800-144211435A58}"/>
    <dgm:cxn modelId="{19354077-E2AC-4C77-B0FD-5DBE484CC94E}" srcId="{55189E07-B752-43BE-A030-F882B120BD8B}" destId="{4FA8AB61-0F5A-4C9F-9AFB-C88D87931F58}" srcOrd="0" destOrd="0" parTransId="{CE8A8719-9492-4512-BE5A-DADD063E5477}" sibTransId="{D4882DF3-E11E-43CB-AFEC-DA4F7CDEAC3A}"/>
    <dgm:cxn modelId="{BE1BA459-B1DC-49AE-A191-A243481F1157}" type="presOf" srcId="{747FA8AB-6B75-4D49-A0A4-880723319404}" destId="{FA506788-A309-45AF-B1C2-60FBDD01C697}" srcOrd="1" destOrd="0" presId="urn:microsoft.com/office/officeart/2005/8/layout/process3"/>
    <dgm:cxn modelId="{D08DC47D-7217-433C-84B5-56ADD26D1B73}" type="presOf" srcId="{AA135FF6-479E-4BD4-AEA4-EB883D7193E3}" destId="{49F2FD3B-1377-4257-AB2A-2331B1565224}" srcOrd="0" destOrd="0" presId="urn:microsoft.com/office/officeart/2005/8/layout/process3"/>
    <dgm:cxn modelId="{74801589-E382-40E2-9461-7257A2A6DA13}" type="presOf" srcId="{9906D482-BC98-4A99-B8F4-D21F57C9D6DC}" destId="{1F2DAC79-F8E2-4083-9B53-C069F30E67A9}" srcOrd="0" destOrd="0" presId="urn:microsoft.com/office/officeart/2005/8/layout/process3"/>
    <dgm:cxn modelId="{A5F88089-1860-4A1A-828B-14B09C407870}" type="presOf" srcId="{31981637-800D-42E5-98EF-431986EC0360}" destId="{A6B7DD80-F024-4ED5-BF10-9328E4AE266A}" srcOrd="0" destOrd="2" presId="urn:microsoft.com/office/officeart/2005/8/layout/process3"/>
    <dgm:cxn modelId="{0D4B3690-50C0-48DD-94E3-971B454C5D8E}" srcId="{DB8248FD-8721-4418-9BA8-C7E61FBAF2F1}" destId="{9ECF3726-E8CA-4868-8AEF-C762D7ADF135}" srcOrd="0" destOrd="0" parTransId="{2B6F3667-51E0-4871-9130-2C8C81D9ED6E}" sibTransId="{110EC857-DEEC-41EB-AF3D-2571216EBF7E}"/>
    <dgm:cxn modelId="{19C54B93-FDA4-4CFE-B86C-0891CAE98056}" type="presOf" srcId="{EA4B6B9F-93F4-4369-B78F-48E558DDA0E0}" destId="{F77B8D5A-DAAD-4000-AD62-68E06DA3BB95}" srcOrd="0" destOrd="3" presId="urn:microsoft.com/office/officeart/2005/8/layout/process3"/>
    <dgm:cxn modelId="{BD2A2497-6F91-4AB2-A522-9543BEAA1118}" srcId="{6137F23A-60A9-4796-9DBC-AAD38AF65FF6}" destId="{6152191C-0560-49D4-B4BC-901FD224EB57}" srcOrd="1" destOrd="0" parTransId="{F0588837-D2D2-4B73-8DF5-3B4480F666FC}" sibTransId="{AA135FF6-479E-4BD4-AEA4-EB883D7193E3}"/>
    <dgm:cxn modelId="{B922CC9A-E246-48FA-8B1F-631B0E8BF7DA}" type="presOf" srcId="{460BE934-BABE-4133-804F-4607F8588FC4}" destId="{F77B8D5A-DAAD-4000-AD62-68E06DA3BB95}" srcOrd="0" destOrd="1" presId="urn:microsoft.com/office/officeart/2005/8/layout/process3"/>
    <dgm:cxn modelId="{DF72B9A3-1C69-4B27-8D70-6A797ACDF499}" type="presOf" srcId="{4FA8AB61-0F5A-4C9F-9AFB-C88D87931F58}" destId="{A6B7DD80-F024-4ED5-BF10-9328E4AE266A}" srcOrd="0" destOrd="0" presId="urn:microsoft.com/office/officeart/2005/8/layout/process3"/>
    <dgm:cxn modelId="{70725CA5-51C1-4F2A-90F5-4035C8397846}" type="presOf" srcId="{875A5705-062B-434D-B09A-ED09677FC07C}" destId="{A6B7DD80-F024-4ED5-BF10-9328E4AE266A}" srcOrd="0" destOrd="1" presId="urn:microsoft.com/office/officeart/2005/8/layout/process3"/>
    <dgm:cxn modelId="{501D8CA7-D7C1-4849-BD3A-97E9FCEA0C18}" type="presOf" srcId="{6152191C-0560-49D4-B4BC-901FD224EB57}" destId="{0E18D8A1-A505-46B4-8D5F-CB7F7EF72886}" srcOrd="1" destOrd="0" presId="urn:microsoft.com/office/officeart/2005/8/layout/process3"/>
    <dgm:cxn modelId="{E453F0A7-7554-4F0F-ADD8-5A994FE0A10D}" type="presOf" srcId="{DB98332C-80BB-444C-8FAF-9BCF795EACD5}" destId="{777CC3C0-5F5A-4A01-A3F4-5EE307A3CB01}" srcOrd="0" destOrd="0" presId="urn:microsoft.com/office/officeart/2005/8/layout/process3"/>
    <dgm:cxn modelId="{705BA9AA-B562-4DFC-85F9-6B0D5FF4E0E4}" type="presOf" srcId="{9ECF3726-E8CA-4868-8AEF-C762D7ADF135}" destId="{F77B8D5A-DAAD-4000-AD62-68E06DA3BB95}" srcOrd="0" destOrd="0" presId="urn:microsoft.com/office/officeart/2005/8/layout/process3"/>
    <dgm:cxn modelId="{BE31D9AF-7A93-49D7-89CD-10200AFB318E}" srcId="{DB8248FD-8721-4418-9BA8-C7E61FBAF2F1}" destId="{6E12F98F-74EC-4181-8682-94F283D77493}" srcOrd="1" destOrd="0" parTransId="{9B1A3E21-13ED-4E73-9B02-089B7244B503}" sibTransId="{9D71595A-9A25-49E1-8BC4-1C5ABA1C2E86}"/>
    <dgm:cxn modelId="{51EE72B5-CE4E-4477-B73A-6AEB5B139B4B}" srcId="{9ECF3726-E8CA-4868-8AEF-C762D7ADF135}" destId="{FE24F07E-4130-48BC-A18E-0760C8AF71A3}" srcOrd="1" destOrd="0" parTransId="{87E9D0BF-CE46-4FEE-B78D-EA3A4494AFE4}" sibTransId="{C026CD56-7D85-4805-94B7-F8E9F3E33B0E}"/>
    <dgm:cxn modelId="{15561EBD-735C-4D93-A58F-EBC0691231D7}" srcId="{55189E07-B752-43BE-A030-F882B120BD8B}" destId="{31981637-800D-42E5-98EF-431986EC0360}" srcOrd="2" destOrd="0" parTransId="{C6D240B9-3333-4691-B777-F80C80495107}" sibTransId="{A8D65C17-36D6-4AAC-8077-00E5F1FC74C2}"/>
    <dgm:cxn modelId="{07C349BD-F549-4876-A77A-5DE29B6377D3}" type="presOf" srcId="{747FA8AB-6B75-4D49-A0A4-880723319404}" destId="{73FE255D-F96C-4ECB-8DB1-6C3207CFE2B9}" srcOrd="0" destOrd="0" presId="urn:microsoft.com/office/officeart/2005/8/layout/process3"/>
    <dgm:cxn modelId="{0D9AE3BD-B381-4117-95AC-2581BCDBCE3F}" type="presOf" srcId="{6137F23A-60A9-4796-9DBC-AAD38AF65FF6}" destId="{DA2C6E3C-35CB-4BE4-B161-B4E8F4248BA4}" srcOrd="0" destOrd="0" presId="urn:microsoft.com/office/officeart/2005/8/layout/process3"/>
    <dgm:cxn modelId="{9EC868C1-8319-4457-9210-7F685CC8A3B1}" srcId="{6152191C-0560-49D4-B4BC-901FD224EB57}" destId="{D6D20343-A254-4428-8777-D225A1C3CAE2}" srcOrd="1" destOrd="0" parTransId="{8049B2EA-8355-4A65-905C-6649786413C2}" sibTransId="{E30D6E68-1FEF-4892-9172-08D2E75C74FC}"/>
    <dgm:cxn modelId="{9F96CECD-27F6-44F0-BD72-8BB69B6B0D38}" srcId="{55189E07-B752-43BE-A030-F882B120BD8B}" destId="{875A5705-062B-434D-B09A-ED09677FC07C}" srcOrd="1" destOrd="0" parTransId="{1FAEE1FF-D326-4E60-8CB6-8D84D3A1C496}" sibTransId="{B807DBA1-D342-4F34-9B74-6E57791C91C9}"/>
    <dgm:cxn modelId="{2F8252D3-3623-4DA4-8BD3-CCF131DD4CFB}" srcId="{747FA8AB-6B75-4D49-A0A4-880723319404}" destId="{2B7AE5B6-A5C2-4872-BD72-08D2CB28E139}" srcOrd="2" destOrd="0" parTransId="{420DB42A-A951-4270-B89B-FC5C09D41506}" sibTransId="{EFFA205E-4516-4798-A865-100837F77404}"/>
    <dgm:cxn modelId="{6CEE6DF3-A608-4B7F-A7EF-986FA956E405}" type="presOf" srcId="{FE24F07E-4130-48BC-A18E-0760C8AF71A3}" destId="{F77B8D5A-DAAD-4000-AD62-68E06DA3BB95}" srcOrd="0" destOrd="2" presId="urn:microsoft.com/office/officeart/2005/8/layout/process3"/>
    <dgm:cxn modelId="{DCDA6DF7-1C11-403F-88DC-5539DA945FD3}" type="presOf" srcId="{6E12F98F-74EC-4181-8682-94F283D77493}" destId="{F77B8D5A-DAAD-4000-AD62-68E06DA3BB95}" srcOrd="0" destOrd="4" presId="urn:microsoft.com/office/officeart/2005/8/layout/process3"/>
    <dgm:cxn modelId="{ACAEEAF7-E8E3-402E-A406-86AD31EB0E76}" type="presOf" srcId="{DB8248FD-8721-4418-9BA8-C7E61FBAF2F1}" destId="{C8846E2A-4B0B-492D-B56E-0AE6D57551CB}" srcOrd="0" destOrd="0" presId="urn:microsoft.com/office/officeart/2005/8/layout/process3"/>
    <dgm:cxn modelId="{A41237FC-11D7-4638-873B-FDD9AC78E822}" type="presOf" srcId="{A4E7C8F4-C60A-443E-AB46-869B4156881C}" destId="{1F2DAC79-F8E2-4083-9B53-C069F30E67A9}" srcOrd="0" destOrd="1" presId="urn:microsoft.com/office/officeart/2005/8/layout/process3"/>
    <dgm:cxn modelId="{F690EA23-A157-427D-890F-F39E4A3DC0A2}" type="presParOf" srcId="{DA2C6E3C-35CB-4BE4-B161-B4E8F4248BA4}" destId="{5C4C4690-F2C0-4338-BBBF-E45FAEF5A1E6}" srcOrd="0" destOrd="0" presId="urn:microsoft.com/office/officeart/2005/8/layout/process3"/>
    <dgm:cxn modelId="{8DF82F16-1315-4E37-B63E-794858C78FDE}" type="presParOf" srcId="{5C4C4690-F2C0-4338-BBBF-E45FAEF5A1E6}" destId="{73FE255D-F96C-4ECB-8DB1-6C3207CFE2B9}" srcOrd="0" destOrd="0" presId="urn:microsoft.com/office/officeart/2005/8/layout/process3"/>
    <dgm:cxn modelId="{C6C8435A-CC0C-4F55-8411-C2FB80CD058F}" type="presParOf" srcId="{5C4C4690-F2C0-4338-BBBF-E45FAEF5A1E6}" destId="{FA506788-A309-45AF-B1C2-60FBDD01C697}" srcOrd="1" destOrd="0" presId="urn:microsoft.com/office/officeart/2005/8/layout/process3"/>
    <dgm:cxn modelId="{31F806BB-644A-410D-9CE4-971BBCF70965}" type="presParOf" srcId="{5C4C4690-F2C0-4338-BBBF-E45FAEF5A1E6}" destId="{1F2DAC79-F8E2-4083-9B53-C069F30E67A9}" srcOrd="2" destOrd="0" presId="urn:microsoft.com/office/officeart/2005/8/layout/process3"/>
    <dgm:cxn modelId="{6F8E368A-0B3C-48EE-8D20-D9E2F944FED6}" type="presParOf" srcId="{DA2C6E3C-35CB-4BE4-B161-B4E8F4248BA4}" destId="{012139F9-D8CF-4F7E-A2BC-C6EB3D768A2F}" srcOrd="1" destOrd="0" presId="urn:microsoft.com/office/officeart/2005/8/layout/process3"/>
    <dgm:cxn modelId="{AD4CCE83-5160-4CAC-A753-2D7199883DA2}" type="presParOf" srcId="{012139F9-D8CF-4F7E-A2BC-C6EB3D768A2F}" destId="{BE00CED9-8C4D-4EEA-B988-6152C5E48236}" srcOrd="0" destOrd="0" presId="urn:microsoft.com/office/officeart/2005/8/layout/process3"/>
    <dgm:cxn modelId="{0B797CF5-7520-4948-BF66-AF7367A0C027}" type="presParOf" srcId="{DA2C6E3C-35CB-4BE4-B161-B4E8F4248BA4}" destId="{9088FD64-459F-4F76-ADED-E9554AB9ABD4}" srcOrd="2" destOrd="0" presId="urn:microsoft.com/office/officeart/2005/8/layout/process3"/>
    <dgm:cxn modelId="{401079C4-F5C6-461B-A865-A267A779582A}" type="presParOf" srcId="{9088FD64-459F-4F76-ADED-E9554AB9ABD4}" destId="{0F5001F2-13CC-46B6-8963-E9C20D1D1E01}" srcOrd="0" destOrd="0" presId="urn:microsoft.com/office/officeart/2005/8/layout/process3"/>
    <dgm:cxn modelId="{C8AEFBC0-A3AC-4BCA-B9E8-2D225BA6036C}" type="presParOf" srcId="{9088FD64-459F-4F76-ADED-E9554AB9ABD4}" destId="{0E18D8A1-A505-46B4-8D5F-CB7F7EF72886}" srcOrd="1" destOrd="0" presId="urn:microsoft.com/office/officeart/2005/8/layout/process3"/>
    <dgm:cxn modelId="{BD80F371-1A83-4093-9AB4-425861BEA788}" type="presParOf" srcId="{9088FD64-459F-4F76-ADED-E9554AB9ABD4}" destId="{31433F9F-BC8D-47E1-B796-93774F280950}" srcOrd="2" destOrd="0" presId="urn:microsoft.com/office/officeart/2005/8/layout/process3"/>
    <dgm:cxn modelId="{2EAA03CA-2E35-4FE2-A3B3-E78362192DDB}" type="presParOf" srcId="{DA2C6E3C-35CB-4BE4-B161-B4E8F4248BA4}" destId="{49F2FD3B-1377-4257-AB2A-2331B1565224}" srcOrd="3" destOrd="0" presId="urn:microsoft.com/office/officeart/2005/8/layout/process3"/>
    <dgm:cxn modelId="{4BA5726A-DF73-4F06-8579-3C2287F6D425}" type="presParOf" srcId="{49F2FD3B-1377-4257-AB2A-2331B1565224}" destId="{AFFAB723-B2A5-4F90-811C-174FB8C47E55}" srcOrd="0" destOrd="0" presId="urn:microsoft.com/office/officeart/2005/8/layout/process3"/>
    <dgm:cxn modelId="{E79B22EA-C068-45E4-97FF-E4D6852FEB83}" type="presParOf" srcId="{DA2C6E3C-35CB-4BE4-B161-B4E8F4248BA4}" destId="{9A9A32E8-4037-44FA-BB78-5D546483B15B}" srcOrd="4" destOrd="0" presId="urn:microsoft.com/office/officeart/2005/8/layout/process3"/>
    <dgm:cxn modelId="{BC18E1A0-2675-4AE2-903D-694043FB2C23}" type="presParOf" srcId="{9A9A32E8-4037-44FA-BB78-5D546483B15B}" destId="{C8846E2A-4B0B-492D-B56E-0AE6D57551CB}" srcOrd="0" destOrd="0" presId="urn:microsoft.com/office/officeart/2005/8/layout/process3"/>
    <dgm:cxn modelId="{425D1A20-8E30-4A05-9F1F-8F4C586C0F8A}" type="presParOf" srcId="{9A9A32E8-4037-44FA-BB78-5D546483B15B}" destId="{A9AEFAF0-F59B-445A-AAAC-03B80C095828}" srcOrd="1" destOrd="0" presId="urn:microsoft.com/office/officeart/2005/8/layout/process3"/>
    <dgm:cxn modelId="{C4BDE30D-62E1-43AC-8A78-6DF9C6857643}" type="presParOf" srcId="{9A9A32E8-4037-44FA-BB78-5D546483B15B}" destId="{F77B8D5A-DAAD-4000-AD62-68E06DA3BB95}" srcOrd="2" destOrd="0" presId="urn:microsoft.com/office/officeart/2005/8/layout/process3"/>
    <dgm:cxn modelId="{712848C2-2426-495C-9D9A-1F586219F782}" type="presParOf" srcId="{DA2C6E3C-35CB-4BE4-B161-B4E8F4248BA4}" destId="{777CC3C0-5F5A-4A01-A3F4-5EE307A3CB01}" srcOrd="5" destOrd="0" presId="urn:microsoft.com/office/officeart/2005/8/layout/process3"/>
    <dgm:cxn modelId="{74C16F4E-5B74-4F59-AF90-E731DD012986}" type="presParOf" srcId="{777CC3C0-5F5A-4A01-A3F4-5EE307A3CB01}" destId="{C48F34D4-DD20-4409-ADE7-69D909C2CEA0}" srcOrd="0" destOrd="0" presId="urn:microsoft.com/office/officeart/2005/8/layout/process3"/>
    <dgm:cxn modelId="{93DE011E-40D4-4BD4-AA3A-3C801709F85D}" type="presParOf" srcId="{DA2C6E3C-35CB-4BE4-B161-B4E8F4248BA4}" destId="{0470E14C-A2A3-48C6-9EC1-C731C407B755}" srcOrd="6" destOrd="0" presId="urn:microsoft.com/office/officeart/2005/8/layout/process3"/>
    <dgm:cxn modelId="{E7A50035-79ED-43AC-8537-3A4E8E931F50}" type="presParOf" srcId="{0470E14C-A2A3-48C6-9EC1-C731C407B755}" destId="{6597A2BE-AC03-4BB0-A006-21FF566273DC}" srcOrd="0" destOrd="0" presId="urn:microsoft.com/office/officeart/2005/8/layout/process3"/>
    <dgm:cxn modelId="{AD1CEA4B-9357-4D44-8032-81905C859528}" type="presParOf" srcId="{0470E14C-A2A3-48C6-9EC1-C731C407B755}" destId="{17F2A53F-F69B-47EF-BDA3-C45DE1315139}" srcOrd="1" destOrd="0" presId="urn:microsoft.com/office/officeart/2005/8/layout/process3"/>
    <dgm:cxn modelId="{41F5A8C7-FED6-424A-B039-CAC80A98E342}" type="presParOf" srcId="{0470E14C-A2A3-48C6-9EC1-C731C407B755}" destId="{A6B7DD80-F024-4ED5-BF10-9328E4AE266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3FCF4-ABD8-44AA-BB47-23E123558363}">
      <dsp:nvSpPr>
        <dsp:cNvPr id="0" name=""/>
        <dsp:cNvSpPr/>
      </dsp:nvSpPr>
      <dsp:spPr>
        <a:xfrm>
          <a:off x="0" y="336683"/>
          <a:ext cx="8528538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09" tIns="291592" rIns="66190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Présentation du projet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Plan d’actions</a:t>
          </a:r>
        </a:p>
      </dsp:txBody>
      <dsp:txXfrm>
        <a:off x="0" y="336683"/>
        <a:ext cx="8528538" cy="859950"/>
      </dsp:txXfrm>
    </dsp:sp>
    <dsp:sp modelId="{0C1FF7AC-9E06-42DE-A322-09243EE6674C}">
      <dsp:nvSpPr>
        <dsp:cNvPr id="0" name=""/>
        <dsp:cNvSpPr/>
      </dsp:nvSpPr>
      <dsp:spPr>
        <a:xfrm>
          <a:off x="426426" y="130043"/>
          <a:ext cx="5969976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5651" tIns="0" rIns="22565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/>
            <a:t>I - PRESENTATION</a:t>
          </a:r>
          <a:endParaRPr lang="fr-FR" sz="1400" b="1" kern="1200" dirty="0"/>
        </a:p>
      </dsp:txBody>
      <dsp:txXfrm>
        <a:off x="446601" y="150218"/>
        <a:ext cx="5929626" cy="372930"/>
      </dsp:txXfrm>
    </dsp:sp>
    <dsp:sp modelId="{9ECA3011-FA5E-4BE6-A6ED-D357D61C612B}">
      <dsp:nvSpPr>
        <dsp:cNvPr id="0" name=""/>
        <dsp:cNvSpPr/>
      </dsp:nvSpPr>
      <dsp:spPr>
        <a:xfrm>
          <a:off x="0" y="1478873"/>
          <a:ext cx="8528538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09" tIns="291592" rIns="66190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Présentation des données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Présentation du Notebook Kaggle</a:t>
          </a:r>
        </a:p>
      </dsp:txBody>
      <dsp:txXfrm>
        <a:off x="0" y="1478873"/>
        <a:ext cx="8528538" cy="859950"/>
      </dsp:txXfrm>
    </dsp:sp>
    <dsp:sp modelId="{03F05E44-3AB3-47F5-8913-D85A2BFC31BC}">
      <dsp:nvSpPr>
        <dsp:cNvPr id="0" name=""/>
        <dsp:cNvSpPr/>
      </dsp:nvSpPr>
      <dsp:spPr>
        <a:xfrm>
          <a:off x="426426" y="1272233"/>
          <a:ext cx="5969976" cy="4132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5651" tIns="0" rIns="22565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/>
            <a:t>II- ETUDE DES DONNEES</a:t>
          </a:r>
          <a:endParaRPr lang="fr-FR" sz="1400" b="1" kern="1200" dirty="0"/>
        </a:p>
      </dsp:txBody>
      <dsp:txXfrm>
        <a:off x="446601" y="1292408"/>
        <a:ext cx="5929626" cy="372930"/>
      </dsp:txXfrm>
    </dsp:sp>
    <dsp:sp modelId="{5451935D-0D96-4AD1-B390-0F632EC2390A}">
      <dsp:nvSpPr>
        <dsp:cNvPr id="0" name=""/>
        <dsp:cNvSpPr/>
      </dsp:nvSpPr>
      <dsp:spPr>
        <a:xfrm>
          <a:off x="0" y="2621063"/>
          <a:ext cx="8528538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09" tIns="291592" rIns="66190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Entraînement et optimisation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Analyse des résultats</a:t>
          </a:r>
        </a:p>
      </dsp:txBody>
      <dsp:txXfrm>
        <a:off x="0" y="2621063"/>
        <a:ext cx="8528538" cy="859950"/>
      </dsp:txXfrm>
    </dsp:sp>
    <dsp:sp modelId="{81F7813C-43A2-4B1B-B7D1-B3FE288C50B0}">
      <dsp:nvSpPr>
        <dsp:cNvPr id="0" name=""/>
        <dsp:cNvSpPr/>
      </dsp:nvSpPr>
      <dsp:spPr>
        <a:xfrm>
          <a:off x="426426" y="2414423"/>
          <a:ext cx="5969976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5651" tIns="0" rIns="22565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/>
            <a:t>III – MODELISATION</a:t>
          </a:r>
          <a:endParaRPr lang="fr-FR" sz="1400" b="1" kern="1200" dirty="0"/>
        </a:p>
      </dsp:txBody>
      <dsp:txXfrm>
        <a:off x="446601" y="2434598"/>
        <a:ext cx="5929626" cy="372930"/>
      </dsp:txXfrm>
    </dsp:sp>
    <dsp:sp modelId="{B3F035D5-0AB0-4005-B91A-9B6CB4267DC4}">
      <dsp:nvSpPr>
        <dsp:cNvPr id="0" name=""/>
        <dsp:cNvSpPr/>
      </dsp:nvSpPr>
      <dsp:spPr>
        <a:xfrm>
          <a:off x="0" y="3763253"/>
          <a:ext cx="8528538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09" tIns="291592" rIns="66190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Construction en local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Déploiement sur le Cloud</a:t>
          </a:r>
        </a:p>
      </dsp:txBody>
      <dsp:txXfrm>
        <a:off x="0" y="3763253"/>
        <a:ext cx="8528538" cy="859950"/>
      </dsp:txXfrm>
    </dsp:sp>
    <dsp:sp modelId="{7EC20922-E6ED-475E-A473-5314E3A92F87}">
      <dsp:nvSpPr>
        <dsp:cNvPr id="0" name=""/>
        <dsp:cNvSpPr/>
      </dsp:nvSpPr>
      <dsp:spPr>
        <a:xfrm>
          <a:off x="426426" y="3556613"/>
          <a:ext cx="5969976" cy="4132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5651" tIns="0" rIns="22565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IV – DASHBOARD</a:t>
          </a:r>
        </a:p>
      </dsp:txBody>
      <dsp:txXfrm>
        <a:off x="446601" y="3576788"/>
        <a:ext cx="5929626" cy="372930"/>
      </dsp:txXfrm>
    </dsp:sp>
    <dsp:sp modelId="{541C8EE7-1C4D-4795-AB30-C40F8E80B90C}">
      <dsp:nvSpPr>
        <dsp:cNvPr id="0" name=""/>
        <dsp:cNvSpPr/>
      </dsp:nvSpPr>
      <dsp:spPr>
        <a:xfrm>
          <a:off x="0" y="4905443"/>
          <a:ext cx="8528538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09" tIns="291592" rIns="66190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Résumé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Questions - Réponses</a:t>
          </a:r>
        </a:p>
      </dsp:txBody>
      <dsp:txXfrm>
        <a:off x="0" y="4905443"/>
        <a:ext cx="8528538" cy="859950"/>
      </dsp:txXfrm>
    </dsp:sp>
    <dsp:sp modelId="{9C20160C-6664-46D2-B6D7-2F38F6829FD1}">
      <dsp:nvSpPr>
        <dsp:cNvPr id="0" name=""/>
        <dsp:cNvSpPr/>
      </dsp:nvSpPr>
      <dsp:spPr>
        <a:xfrm>
          <a:off x="426426" y="4698803"/>
          <a:ext cx="5969976" cy="4132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5651" tIns="0" rIns="22565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V – CONCLUSION</a:t>
          </a:r>
        </a:p>
      </dsp:txBody>
      <dsp:txXfrm>
        <a:off x="446601" y="4718978"/>
        <a:ext cx="5929626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F061D-B599-4F77-8DE2-317260C9CF40}">
      <dsp:nvSpPr>
        <dsp:cNvPr id="0" name=""/>
        <dsp:cNvSpPr/>
      </dsp:nvSpPr>
      <dsp:spPr>
        <a:xfrm>
          <a:off x="6604" y="1994842"/>
          <a:ext cx="1543989" cy="154398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1F2B2-AE62-4F94-8803-4EBC571395BF}">
      <dsp:nvSpPr>
        <dsp:cNvPr id="0" name=""/>
        <dsp:cNvSpPr/>
      </dsp:nvSpPr>
      <dsp:spPr>
        <a:xfrm>
          <a:off x="257951" y="2921236"/>
          <a:ext cx="1543989" cy="15439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Etudes du Kernel Kaggle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Analyse du Notebook téléchargé</a:t>
          </a:r>
        </a:p>
      </dsp:txBody>
      <dsp:txXfrm>
        <a:off x="303173" y="2966458"/>
        <a:ext cx="1453545" cy="1453545"/>
      </dsp:txXfrm>
    </dsp:sp>
    <dsp:sp modelId="{2ABA42A3-E51D-4634-8BB4-BD88B561918F}">
      <dsp:nvSpPr>
        <dsp:cNvPr id="0" name=""/>
        <dsp:cNvSpPr/>
      </dsp:nvSpPr>
      <dsp:spPr>
        <a:xfrm>
          <a:off x="1848000" y="2581337"/>
          <a:ext cx="297406" cy="370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1848000" y="2655537"/>
        <a:ext cx="208184" cy="222599"/>
      </dsp:txXfrm>
    </dsp:sp>
    <dsp:sp modelId="{2AC63236-3025-4BBC-9D2F-02D90DBE6188}">
      <dsp:nvSpPr>
        <dsp:cNvPr id="0" name=""/>
        <dsp:cNvSpPr/>
      </dsp:nvSpPr>
      <dsp:spPr>
        <a:xfrm>
          <a:off x="2400326" y="1994842"/>
          <a:ext cx="1543989" cy="154398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7C3D8-DE42-4C93-871E-5B8C8691190C}">
      <dsp:nvSpPr>
        <dsp:cNvPr id="0" name=""/>
        <dsp:cNvSpPr/>
      </dsp:nvSpPr>
      <dsp:spPr>
        <a:xfrm>
          <a:off x="2651673" y="2921236"/>
          <a:ext cx="1543989" cy="15439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Construction du modèle de prédiction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Adaptation du Notebook avec les besoins du Projet </a:t>
          </a:r>
        </a:p>
      </dsp:txBody>
      <dsp:txXfrm>
        <a:off x="2696895" y="2966458"/>
        <a:ext cx="1453545" cy="1453545"/>
      </dsp:txXfrm>
    </dsp:sp>
    <dsp:sp modelId="{FF06E9BE-4203-41C6-B23B-1E17C13E38D7}">
      <dsp:nvSpPr>
        <dsp:cNvPr id="0" name=""/>
        <dsp:cNvSpPr/>
      </dsp:nvSpPr>
      <dsp:spPr>
        <a:xfrm>
          <a:off x="4241722" y="2581337"/>
          <a:ext cx="297406" cy="370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4241722" y="2655537"/>
        <a:ext cx="208184" cy="222599"/>
      </dsp:txXfrm>
    </dsp:sp>
    <dsp:sp modelId="{7EE6B61C-248E-41FD-9813-9404446ACC65}">
      <dsp:nvSpPr>
        <dsp:cNvPr id="0" name=""/>
        <dsp:cNvSpPr/>
      </dsp:nvSpPr>
      <dsp:spPr>
        <a:xfrm>
          <a:off x="4794048" y="1994842"/>
          <a:ext cx="1543989" cy="154398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A3586-3017-4C12-86E6-505EDECA0D51}">
      <dsp:nvSpPr>
        <dsp:cNvPr id="0" name=""/>
        <dsp:cNvSpPr/>
      </dsp:nvSpPr>
      <dsp:spPr>
        <a:xfrm>
          <a:off x="5045395" y="2921236"/>
          <a:ext cx="1543989" cy="15439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Note technique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Rédaction de la note méthodologique du modèle</a:t>
          </a:r>
        </a:p>
      </dsp:txBody>
      <dsp:txXfrm>
        <a:off x="5090617" y="2966458"/>
        <a:ext cx="1453545" cy="1453545"/>
      </dsp:txXfrm>
    </dsp:sp>
    <dsp:sp modelId="{72F54D1D-12FB-488A-9F1B-4DC5B2F54CF4}">
      <dsp:nvSpPr>
        <dsp:cNvPr id="0" name=""/>
        <dsp:cNvSpPr/>
      </dsp:nvSpPr>
      <dsp:spPr>
        <a:xfrm>
          <a:off x="6635444" y="2581337"/>
          <a:ext cx="297406" cy="370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6635444" y="2655537"/>
        <a:ext cx="208184" cy="222599"/>
      </dsp:txXfrm>
    </dsp:sp>
    <dsp:sp modelId="{D7E99DC7-24E2-4268-9839-69DF9AD6F487}">
      <dsp:nvSpPr>
        <dsp:cNvPr id="0" name=""/>
        <dsp:cNvSpPr/>
      </dsp:nvSpPr>
      <dsp:spPr>
        <a:xfrm>
          <a:off x="7187770" y="1994842"/>
          <a:ext cx="1543989" cy="154398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364F6-D0DA-4556-A02F-EFE9CF5ACE08}">
      <dsp:nvSpPr>
        <dsp:cNvPr id="0" name=""/>
        <dsp:cNvSpPr/>
      </dsp:nvSpPr>
      <dsp:spPr>
        <a:xfrm>
          <a:off x="7439118" y="2921236"/>
          <a:ext cx="1543989" cy="15439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Dashboard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Réalisation du dashboard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Réalisation de l’API correspondante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Sauvegarde sur un dépôt GitHub</a:t>
          </a:r>
        </a:p>
      </dsp:txBody>
      <dsp:txXfrm>
        <a:off x="7484340" y="2966458"/>
        <a:ext cx="1453545" cy="1453545"/>
      </dsp:txXfrm>
    </dsp:sp>
    <dsp:sp modelId="{105FBD14-796F-42EE-9C78-0DC95C84B7FE}">
      <dsp:nvSpPr>
        <dsp:cNvPr id="0" name=""/>
        <dsp:cNvSpPr/>
      </dsp:nvSpPr>
      <dsp:spPr>
        <a:xfrm>
          <a:off x="9029166" y="2581337"/>
          <a:ext cx="297406" cy="370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9029166" y="2655537"/>
        <a:ext cx="208184" cy="222599"/>
      </dsp:txXfrm>
    </dsp:sp>
    <dsp:sp modelId="{FC8618F8-D9FC-4500-9E0A-E111DAE40D52}">
      <dsp:nvSpPr>
        <dsp:cNvPr id="0" name=""/>
        <dsp:cNvSpPr/>
      </dsp:nvSpPr>
      <dsp:spPr>
        <a:xfrm>
          <a:off x="9581493" y="1994842"/>
          <a:ext cx="1543989" cy="154398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BD5A6-5523-41CE-A466-C2BF262EBB6B}">
      <dsp:nvSpPr>
        <dsp:cNvPr id="0" name=""/>
        <dsp:cNvSpPr/>
      </dsp:nvSpPr>
      <dsp:spPr>
        <a:xfrm>
          <a:off x="9832840" y="2921236"/>
          <a:ext cx="1543989" cy="15439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Déploiement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Déploiement du modèle sur le Cloud</a:t>
          </a:r>
        </a:p>
      </dsp:txBody>
      <dsp:txXfrm>
        <a:off x="9878062" y="2966458"/>
        <a:ext cx="1453545" cy="14535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B76F6-5E8A-4A5E-B3AF-52867521CF95}">
      <dsp:nvSpPr>
        <dsp:cNvPr id="0" name=""/>
        <dsp:cNvSpPr/>
      </dsp:nvSpPr>
      <dsp:spPr>
        <a:xfrm rot="5400000">
          <a:off x="81328" y="-14043"/>
          <a:ext cx="946863" cy="98942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Data train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Data test</a:t>
          </a:r>
        </a:p>
      </dsp:txBody>
      <dsp:txXfrm rot="-5400000">
        <a:off x="60049" y="7236"/>
        <a:ext cx="989421" cy="946863"/>
      </dsp:txXfrm>
    </dsp:sp>
    <dsp:sp modelId="{A8AAB56C-AC13-4205-99E3-CC2825B10EAA}">
      <dsp:nvSpPr>
        <dsp:cNvPr id="0" name=""/>
        <dsp:cNvSpPr/>
      </dsp:nvSpPr>
      <dsp:spPr>
        <a:xfrm rot="5400000">
          <a:off x="5659978" y="-4483174"/>
          <a:ext cx="615784" cy="95966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Rappel : "test.csv" est le dataset que nous utilisons pour simuler un nouveau client dans la base. Toutefois il convient que ces deux datasets aient la même structure à l'issu du feature engineering.</a:t>
          </a:r>
        </a:p>
      </dsp:txBody>
      <dsp:txXfrm rot="-5400000">
        <a:off x="1169568" y="37296"/>
        <a:ext cx="9566544" cy="555664"/>
      </dsp:txXfrm>
    </dsp:sp>
    <dsp:sp modelId="{FF398311-12EB-4F5A-9126-92C0512F152F}">
      <dsp:nvSpPr>
        <dsp:cNvPr id="0" name=""/>
        <dsp:cNvSpPr/>
      </dsp:nvSpPr>
      <dsp:spPr>
        <a:xfrm rot="5400000">
          <a:off x="87952" y="841662"/>
          <a:ext cx="946863" cy="100267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/>
            <a:t>Valeurs manquantes</a:t>
          </a:r>
        </a:p>
      </dsp:txBody>
      <dsp:txXfrm rot="-5400000">
        <a:off x="60049" y="869565"/>
        <a:ext cx="1002670" cy="946863"/>
      </dsp:txXfrm>
    </dsp:sp>
    <dsp:sp modelId="{06CF39A5-338C-4748-A398-36E19DE7999A}">
      <dsp:nvSpPr>
        <dsp:cNvPr id="0" name=""/>
        <dsp:cNvSpPr/>
      </dsp:nvSpPr>
      <dsp:spPr>
        <a:xfrm rot="5400000">
          <a:off x="5666765" y="-3599357"/>
          <a:ext cx="615461" cy="95533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Traitement par imputation de la médiane</a:t>
          </a:r>
        </a:p>
      </dsp:txBody>
      <dsp:txXfrm rot="-5400000">
        <a:off x="1197842" y="899610"/>
        <a:ext cx="9523264" cy="555373"/>
      </dsp:txXfrm>
    </dsp:sp>
    <dsp:sp modelId="{70CF5EA9-77F4-4E77-979D-67FB0B04929B}">
      <dsp:nvSpPr>
        <dsp:cNvPr id="0" name=""/>
        <dsp:cNvSpPr/>
      </dsp:nvSpPr>
      <dsp:spPr>
        <a:xfrm rot="5400000">
          <a:off x="97961" y="1693984"/>
          <a:ext cx="946863" cy="102268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Encodage variables</a:t>
          </a:r>
        </a:p>
      </dsp:txBody>
      <dsp:txXfrm rot="-5400000">
        <a:off x="60049" y="1731896"/>
        <a:ext cx="1022687" cy="946863"/>
      </dsp:txXfrm>
    </dsp:sp>
    <dsp:sp modelId="{9E795118-A205-475B-A99E-E19A266F30F5}">
      <dsp:nvSpPr>
        <dsp:cNvPr id="0" name=""/>
        <dsp:cNvSpPr/>
      </dsp:nvSpPr>
      <dsp:spPr>
        <a:xfrm rot="5400000">
          <a:off x="5675053" y="-2727738"/>
          <a:ext cx="615461" cy="95347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Label encoding pour les variables à 2 catégories.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One Hot Encoding pour les variables à plus de deux catégories.</a:t>
          </a:r>
        </a:p>
      </dsp:txBody>
      <dsp:txXfrm rot="-5400000">
        <a:off x="1215418" y="1761941"/>
        <a:ext cx="9504688" cy="555373"/>
      </dsp:txXfrm>
    </dsp:sp>
    <dsp:sp modelId="{B64E0990-D111-4B51-9831-4B989725D7AD}">
      <dsp:nvSpPr>
        <dsp:cNvPr id="0" name=""/>
        <dsp:cNvSpPr/>
      </dsp:nvSpPr>
      <dsp:spPr>
        <a:xfrm rot="5400000">
          <a:off x="96695" y="2557581"/>
          <a:ext cx="946863" cy="102015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/>
            <a:t>Alignement datasets</a:t>
          </a:r>
        </a:p>
      </dsp:txBody>
      <dsp:txXfrm rot="-5400000">
        <a:off x="60049" y="2594227"/>
        <a:ext cx="1020155" cy="946863"/>
      </dsp:txXfrm>
    </dsp:sp>
    <dsp:sp modelId="{5A5E2DD7-4188-4207-A46B-1F31AE92CEA2}">
      <dsp:nvSpPr>
        <dsp:cNvPr id="0" name=""/>
        <dsp:cNvSpPr/>
      </dsp:nvSpPr>
      <dsp:spPr>
        <a:xfrm rot="5400000">
          <a:off x="5664422" y="-1847847"/>
          <a:ext cx="615461" cy="94996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Alignement des datasets "train" et "test" pour conserver des structures identiques.</a:t>
          </a:r>
        </a:p>
      </dsp:txBody>
      <dsp:txXfrm rot="-5400000">
        <a:off x="1222347" y="2624272"/>
        <a:ext cx="9469567" cy="555373"/>
      </dsp:txXfrm>
    </dsp:sp>
    <dsp:sp modelId="{D652C830-B0F6-4693-B2BE-9221687D69DB}">
      <dsp:nvSpPr>
        <dsp:cNvPr id="0" name=""/>
        <dsp:cNvSpPr/>
      </dsp:nvSpPr>
      <dsp:spPr>
        <a:xfrm rot="5400000">
          <a:off x="100821" y="3415786"/>
          <a:ext cx="946863" cy="1028407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/>
            <a:t>Création de variables</a:t>
          </a:r>
        </a:p>
      </dsp:txBody>
      <dsp:txXfrm rot="-5400000">
        <a:off x="60049" y="3456558"/>
        <a:ext cx="1028407" cy="946863"/>
      </dsp:txXfrm>
    </dsp:sp>
    <dsp:sp modelId="{CAE04CE0-E848-45B7-8879-C20CAAE8A552}">
      <dsp:nvSpPr>
        <dsp:cNvPr id="0" name=""/>
        <dsp:cNvSpPr/>
      </dsp:nvSpPr>
      <dsp:spPr>
        <a:xfrm rot="5400000">
          <a:off x="5661511" y="-972342"/>
          <a:ext cx="615461" cy="94732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Remplacement des outliers par des valeurs nulles. </a:t>
          </a:r>
          <a:r>
            <a:rPr lang="fr-FR" sz="1200" i="0" kern="1200" dirty="0"/>
            <a:t>Ensuite les valeurs sont imputées par la médiane dans le Preprocessing</a:t>
          </a:r>
          <a:r>
            <a:rPr lang="fr-FR" sz="1200" i="1" kern="1200" dirty="0"/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Ajout d'une "flag feature" pour identifier les lignes qui contiennent les outliers.</a:t>
          </a:r>
        </a:p>
      </dsp:txBody>
      <dsp:txXfrm rot="-5400000">
        <a:off x="1232611" y="3486602"/>
        <a:ext cx="9443218" cy="555373"/>
      </dsp:txXfrm>
    </dsp:sp>
    <dsp:sp modelId="{91D6D603-42E3-435D-BD97-96987A9E4574}">
      <dsp:nvSpPr>
        <dsp:cNvPr id="0" name=""/>
        <dsp:cNvSpPr/>
      </dsp:nvSpPr>
      <dsp:spPr>
        <a:xfrm rot="5400000">
          <a:off x="116526" y="4791729"/>
          <a:ext cx="946863" cy="105981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/>
            <a:t>Hypothèses</a:t>
          </a:r>
        </a:p>
      </dsp:txBody>
      <dsp:txXfrm rot="-5400000">
        <a:off x="60049" y="4848206"/>
        <a:ext cx="1059817" cy="946863"/>
      </dsp:txXfrm>
    </dsp:sp>
    <dsp:sp modelId="{1177680A-BB86-450D-A960-716B2DA291A1}">
      <dsp:nvSpPr>
        <dsp:cNvPr id="0" name=""/>
        <dsp:cNvSpPr/>
      </dsp:nvSpPr>
      <dsp:spPr>
        <a:xfrm rot="5400000">
          <a:off x="5158778" y="398928"/>
          <a:ext cx="1674097" cy="95140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u="sng" kern="1200" dirty="0"/>
            <a:t>Création de deux hypothèses de feature engineering 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i="1" u="sng" kern="1200" dirty="0"/>
            <a:t>"Polynomial Features" </a:t>
          </a:r>
          <a:r>
            <a:rPr lang="fr-FR" sz="1200" kern="1200" dirty="0"/>
            <a:t>: Amélioration de la </a:t>
          </a:r>
          <a:r>
            <a:rPr lang="fr-FR" sz="1200" kern="1200" dirty="0" err="1"/>
            <a:t>correlation</a:t>
          </a:r>
          <a:r>
            <a:rPr lang="fr-FR" sz="1200" kern="1200" dirty="0"/>
            <a:t> des variables EXT SOURCES avec la target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i="1" u="sng" kern="1200"/>
            <a:t>"Domain Features" </a:t>
          </a:r>
          <a:r>
            <a:rPr lang="fr-FR" sz="1200" kern="1200"/>
            <a:t>: Construction de variables s'appliquant plus au domaine de la banque comme :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"CREDIT_INCOME_PERCENT"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"ANNUITY_INCOME_PERCENT"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"CREDIT_TERM"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"DAYS_EMPLOYED_PERCENT" </a:t>
          </a:r>
        </a:p>
      </dsp:txBody>
      <dsp:txXfrm rot="-5400000">
        <a:off x="1238819" y="4400611"/>
        <a:ext cx="9432294" cy="15106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06788-A309-45AF-B1C2-60FBDD01C697}">
      <dsp:nvSpPr>
        <dsp:cNvPr id="0" name=""/>
        <dsp:cNvSpPr/>
      </dsp:nvSpPr>
      <dsp:spPr>
        <a:xfrm>
          <a:off x="1519" y="1685253"/>
          <a:ext cx="1909563" cy="714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Equilibrage des données</a:t>
          </a:r>
        </a:p>
      </dsp:txBody>
      <dsp:txXfrm>
        <a:off x="1519" y="1685253"/>
        <a:ext cx="1909563" cy="476295"/>
      </dsp:txXfrm>
    </dsp:sp>
    <dsp:sp modelId="{1F2DAC79-F8E2-4083-9B53-C069F30E67A9}">
      <dsp:nvSpPr>
        <dsp:cNvPr id="0" name=""/>
        <dsp:cNvSpPr/>
      </dsp:nvSpPr>
      <dsp:spPr>
        <a:xfrm>
          <a:off x="392634" y="2161549"/>
          <a:ext cx="1909563" cy="157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Utilisation de la librairie </a:t>
          </a:r>
          <a:r>
            <a:rPr lang="fr-FR" sz="1200" kern="1200" dirty="0" err="1"/>
            <a:t>imblearn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Under-Sampling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24825 individus dans chaque classe</a:t>
          </a:r>
        </a:p>
      </dsp:txBody>
      <dsp:txXfrm>
        <a:off x="438672" y="2207587"/>
        <a:ext cx="1817487" cy="1479788"/>
      </dsp:txXfrm>
    </dsp:sp>
    <dsp:sp modelId="{012139F9-D8CF-4F7E-A2BC-C6EB3D768A2F}">
      <dsp:nvSpPr>
        <dsp:cNvPr id="0" name=""/>
        <dsp:cNvSpPr/>
      </dsp:nvSpPr>
      <dsp:spPr>
        <a:xfrm>
          <a:off x="2200565" y="1685688"/>
          <a:ext cx="613703" cy="475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2200565" y="1780773"/>
        <a:ext cx="471076" cy="285255"/>
      </dsp:txXfrm>
    </dsp:sp>
    <dsp:sp modelId="{0E18D8A1-A505-46B4-8D5F-CB7F7EF72886}">
      <dsp:nvSpPr>
        <dsp:cNvPr id="0" name=""/>
        <dsp:cNvSpPr/>
      </dsp:nvSpPr>
      <dsp:spPr>
        <a:xfrm>
          <a:off x="3069014" y="1685253"/>
          <a:ext cx="1909563" cy="714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Choix de la meilleure hypothèse</a:t>
          </a:r>
        </a:p>
      </dsp:txBody>
      <dsp:txXfrm>
        <a:off x="3069014" y="1685253"/>
        <a:ext cx="1909563" cy="476295"/>
      </dsp:txXfrm>
    </dsp:sp>
    <dsp:sp modelId="{31433F9F-BC8D-47E1-B796-93774F280950}">
      <dsp:nvSpPr>
        <dsp:cNvPr id="0" name=""/>
        <dsp:cNvSpPr/>
      </dsp:nvSpPr>
      <dsp:spPr>
        <a:xfrm>
          <a:off x="3460129" y="2161549"/>
          <a:ext cx="1909563" cy="157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Utilisation d’une régression logistique comme baseline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Hypothèse retenue : </a:t>
          </a:r>
          <a:r>
            <a:rPr lang="fr-FR" sz="1200" i="1" kern="1200" dirty="0"/>
            <a:t>Domain Features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i="1" kern="1200" dirty="0"/>
        </a:p>
      </dsp:txBody>
      <dsp:txXfrm>
        <a:off x="3506167" y="2207587"/>
        <a:ext cx="1817487" cy="1479788"/>
      </dsp:txXfrm>
    </dsp:sp>
    <dsp:sp modelId="{49F2FD3B-1377-4257-AB2A-2331B1565224}">
      <dsp:nvSpPr>
        <dsp:cNvPr id="0" name=""/>
        <dsp:cNvSpPr/>
      </dsp:nvSpPr>
      <dsp:spPr>
        <a:xfrm>
          <a:off x="5268059" y="1685688"/>
          <a:ext cx="613703" cy="475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5268059" y="1780773"/>
        <a:ext cx="471076" cy="285255"/>
      </dsp:txXfrm>
    </dsp:sp>
    <dsp:sp modelId="{A9AEFAF0-F59B-445A-AAAC-03B80C095828}">
      <dsp:nvSpPr>
        <dsp:cNvPr id="0" name=""/>
        <dsp:cNvSpPr/>
      </dsp:nvSpPr>
      <dsp:spPr>
        <a:xfrm>
          <a:off x="6136508" y="1685253"/>
          <a:ext cx="1909563" cy="714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Essais de modélisation</a:t>
          </a:r>
        </a:p>
      </dsp:txBody>
      <dsp:txXfrm>
        <a:off x="6136508" y="1685253"/>
        <a:ext cx="1909563" cy="476295"/>
      </dsp:txXfrm>
    </dsp:sp>
    <dsp:sp modelId="{F77B8D5A-DAAD-4000-AD62-68E06DA3BB95}">
      <dsp:nvSpPr>
        <dsp:cNvPr id="0" name=""/>
        <dsp:cNvSpPr/>
      </dsp:nvSpPr>
      <dsp:spPr>
        <a:xfrm>
          <a:off x="6527623" y="2161549"/>
          <a:ext cx="1909563" cy="157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Mise en place de trois classifieurs 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Regression</a:t>
          </a:r>
          <a:r>
            <a:rPr lang="fr-FR" sz="1200" kern="1200" dirty="0"/>
            <a:t> </a:t>
          </a:r>
          <a:r>
            <a:rPr lang="fr-FR" sz="1200" kern="1200" dirty="0" err="1"/>
            <a:t>logistic</a:t>
          </a:r>
          <a:endParaRPr lang="fr-FR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Random</a:t>
          </a:r>
          <a:r>
            <a:rPr lang="fr-FR" sz="1200" kern="1200" dirty="0"/>
            <a:t> Forest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XGBoost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Essai de modélisation sans validation croisée</a:t>
          </a:r>
        </a:p>
      </dsp:txBody>
      <dsp:txXfrm>
        <a:off x="6573661" y="2207587"/>
        <a:ext cx="1817487" cy="1479788"/>
      </dsp:txXfrm>
    </dsp:sp>
    <dsp:sp modelId="{777CC3C0-5F5A-4A01-A3F4-5EE307A3CB01}">
      <dsp:nvSpPr>
        <dsp:cNvPr id="0" name=""/>
        <dsp:cNvSpPr/>
      </dsp:nvSpPr>
      <dsp:spPr>
        <a:xfrm>
          <a:off x="8335554" y="1685688"/>
          <a:ext cx="613703" cy="475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8335554" y="1780773"/>
        <a:ext cx="471076" cy="285255"/>
      </dsp:txXfrm>
    </dsp:sp>
    <dsp:sp modelId="{17F2A53F-F69B-47EF-BDA3-C45DE1315139}">
      <dsp:nvSpPr>
        <dsp:cNvPr id="0" name=""/>
        <dsp:cNvSpPr/>
      </dsp:nvSpPr>
      <dsp:spPr>
        <a:xfrm>
          <a:off x="9204003" y="1685253"/>
          <a:ext cx="1909563" cy="714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Optimisation du modèle le plus prometteur</a:t>
          </a:r>
        </a:p>
      </dsp:txBody>
      <dsp:txXfrm>
        <a:off x="9204003" y="1685253"/>
        <a:ext cx="1909563" cy="476295"/>
      </dsp:txXfrm>
    </dsp:sp>
    <dsp:sp modelId="{A6B7DD80-F024-4ED5-BF10-9328E4AE266A}">
      <dsp:nvSpPr>
        <dsp:cNvPr id="0" name=""/>
        <dsp:cNvSpPr/>
      </dsp:nvSpPr>
      <dsp:spPr>
        <a:xfrm>
          <a:off x="9595118" y="2161549"/>
          <a:ext cx="1909563" cy="157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Modèle retenu : </a:t>
          </a:r>
          <a:r>
            <a:rPr lang="fr-FR" sz="1200" kern="1200" dirty="0" err="1"/>
            <a:t>XGBoost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Optimisation par </a:t>
          </a:r>
          <a:r>
            <a:rPr lang="fr-FR" sz="1200" kern="1200" dirty="0" err="1"/>
            <a:t>RandomizedSearchCV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6 hyperparamètres testés </a:t>
          </a:r>
          <a:r>
            <a:rPr lang="fr-FR" sz="1200" i="1" kern="1200" dirty="0"/>
            <a:t>(Voir note technique)</a:t>
          </a:r>
        </a:p>
      </dsp:txBody>
      <dsp:txXfrm>
        <a:off x="9641156" y="2207587"/>
        <a:ext cx="1817487" cy="1479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D76D3B6-A299-4AD1-8DC4-C6B47F2F3A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72D923-5BFF-478B-AAAD-EFFC3CD759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E7110-9C1C-452D-BDD9-EE30DC5F3C46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4BA46E-C861-487B-84E7-851BB28638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C15C85-4809-4D10-A65B-F6AB3B4D2F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933E5-3187-49CB-A0BF-498DA82E1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625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41CBC-9008-4F90-8FE7-04B2D3D4C2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198AE-B822-4572-B470-0753CB661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541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C21E-361A-4237-9721-216AB06504C7}" type="datetime1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89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4188-2C89-42BF-9D87-0BA7BAF9303F}" type="datetime1">
              <a:rPr lang="fr-FR" smtClean="0"/>
              <a:t>21/01/2020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84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6F29-E51E-4DE4-BC4A-52B76D5C4695}" type="datetime1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7CF7-366B-46E9-85D2-2631D8AE1FF2}" type="datetime1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9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8C5B-5A9F-43E5-961F-65DE961CE0F0}" type="datetime1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109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C12B-704A-40CC-903A-1ECA3625B0F2}" type="datetime1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85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F590-502E-430B-A2AE-BEBA2E5C5F12}" type="datetime1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373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26F9-BD1B-479A-9908-85A35E2C51B4}" type="datetime1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244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C738-C174-48E4-BF22-497A8B3C39DE}" type="datetime1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11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2115-8787-43D9-9A0A-518835D0B722}" type="datetime1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32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EDEC-5A3C-4685-996E-D66D485B949D}" type="datetime1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41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9B59-A909-4C33-9B34-60114812398F}" type="datetime1">
              <a:rPr lang="fr-FR" smtClean="0"/>
              <a:t>21/01/2020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4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B11D-8E2E-4CC1-B5DB-06D2E128A928}" type="datetime1">
              <a:rPr lang="fr-FR" smtClean="0"/>
              <a:t>21/01/2020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00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00BA-E3ED-4D24-AB63-D53916DC792A}" type="datetime1">
              <a:rPr lang="fr-FR" smtClean="0"/>
              <a:t>21/01/2020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17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58FC-EF00-4E17-AF9A-E5F3998020E6}" type="datetime1">
              <a:rPr lang="fr-FR" smtClean="0"/>
              <a:t>21/01/2020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80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9FBF-EC59-4963-B7A3-B41B66ED1A5F}" type="datetime1">
              <a:rPr lang="fr-FR" smtClean="0"/>
              <a:t>21/01/2020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58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9CED-9E71-4D25-B55C-35E97F299A18}" type="datetime1">
              <a:rPr lang="fr-FR" smtClean="0"/>
              <a:t>21/01/2020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61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54AFE7-2DE0-475C-BEA4-0E49CDCB9370}" type="datetime1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87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cdsp7-webapp.azurewebsites.net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afjaa/resampling-strategies-for-imbalanced-datasets" TargetMode="External"/><Relationship Id="rId2" Type="http://schemas.openxmlformats.org/officeDocument/2006/relationships/hyperlink" Target="https://github.com/JulienDiGiulio/OpenClassRooms_Projet_7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me-credit-default-risk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DFEA7EB-B2ED-4274-90D8-73917D93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8299" y="1380069"/>
            <a:ext cx="6054723" cy="20489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5400" b="1" dirty="0"/>
              <a:t>Implémenter un modèle de </a:t>
            </a:r>
            <a:r>
              <a:rPr lang="fr-FR" sz="5400" b="1" dirty="0" err="1"/>
              <a:t>scoring</a:t>
            </a:r>
            <a:endParaRPr lang="fr-FR" sz="54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54DDCB-50C8-41C5-8AA4-9AA18E8A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>
            <a:normAutofit/>
          </a:bodyPr>
          <a:lstStyle/>
          <a:p>
            <a:r>
              <a:rPr lang="fr-FR" i="1" dirty="0"/>
              <a:t>Création le 10/01/2019</a:t>
            </a:r>
          </a:p>
          <a:p>
            <a:r>
              <a:rPr lang="fr-FR" i="1" dirty="0"/>
              <a:t>Julien Di Giulio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5A74E9-2F96-4089-B431-583652369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4" y="2687637"/>
            <a:ext cx="3374283" cy="30871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8062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172C6E0-190E-4BF7-89E5-57AA48E38CA8}"/>
              </a:ext>
            </a:extLst>
          </p:cNvPr>
          <p:cNvSpPr/>
          <p:nvPr/>
        </p:nvSpPr>
        <p:spPr>
          <a:xfrm>
            <a:off x="6645805" y="1888067"/>
            <a:ext cx="4056062" cy="3488266"/>
          </a:xfrm>
          <a:prstGeom prst="roundRect">
            <a:avLst>
              <a:gd name="adj" fmla="val 2862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endParaRPr lang="fr-F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DDB0B20-608D-4FE6-9440-59B3931ABAFF}"/>
              </a:ext>
            </a:extLst>
          </p:cNvPr>
          <p:cNvSpPr/>
          <p:nvPr/>
        </p:nvSpPr>
        <p:spPr>
          <a:xfrm>
            <a:off x="2235200" y="1888067"/>
            <a:ext cx="4191000" cy="3488266"/>
          </a:xfrm>
          <a:prstGeom prst="roundRect">
            <a:avLst>
              <a:gd name="adj" fmla="val 2862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endParaRPr lang="fr-F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0819938-D668-4276-B575-2D10789E5768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0636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/>
              <a:t>PREPROCESSING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D944A66-E393-4E3B-9BAD-DB130B0D772F}"/>
              </a:ext>
            </a:extLst>
          </p:cNvPr>
          <p:cNvGrpSpPr/>
          <p:nvPr/>
        </p:nvGrpSpPr>
        <p:grpSpPr>
          <a:xfrm>
            <a:off x="2454805" y="3075517"/>
            <a:ext cx="2524125" cy="2095500"/>
            <a:chOff x="0" y="0"/>
            <a:chExt cx="2524125" cy="2095500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96C5D913-45EA-47E2-9A47-598E787790E0}"/>
                </a:ext>
              </a:extLst>
            </p:cNvPr>
            <p:cNvSpPr/>
            <p:nvPr/>
          </p:nvSpPr>
          <p:spPr>
            <a:xfrm>
              <a:off x="647700" y="1066800"/>
              <a:ext cx="1190625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fr-FR" sz="12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Echantillonage</a:t>
              </a:r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FACB925B-DB5C-4E2B-B55D-D6A06F2404A8}"/>
                </a:ext>
              </a:extLst>
            </p:cNvPr>
            <p:cNvGrpSpPr/>
            <p:nvPr/>
          </p:nvGrpSpPr>
          <p:grpSpPr>
            <a:xfrm>
              <a:off x="0" y="0"/>
              <a:ext cx="2524125" cy="2095500"/>
              <a:chOff x="0" y="0"/>
              <a:chExt cx="2524125" cy="2095500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6CD29D02-8317-4F82-BDD1-E153FC2B5ED9}"/>
                  </a:ext>
                </a:extLst>
              </p:cNvPr>
              <p:cNvCxnSpPr/>
              <p:nvPr/>
            </p:nvCxnSpPr>
            <p:spPr>
              <a:xfrm flipH="1">
                <a:off x="1257300" y="447675"/>
                <a:ext cx="9525" cy="62865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1A5D6F65-1A92-4A9B-97BB-7E375D756B57}"/>
                  </a:ext>
                </a:extLst>
              </p:cNvPr>
              <p:cNvGrpSpPr/>
              <p:nvPr/>
            </p:nvGrpSpPr>
            <p:grpSpPr>
              <a:xfrm>
                <a:off x="0" y="0"/>
                <a:ext cx="2524125" cy="2095500"/>
                <a:chOff x="0" y="0"/>
                <a:chExt cx="2524125" cy="2095500"/>
              </a:xfrm>
            </p:grpSpPr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D63FD572-09DD-40DD-BF80-AB8C7F3EC894}"/>
                    </a:ext>
                  </a:extLst>
                </p:cNvPr>
                <p:cNvSpPr/>
                <p:nvPr/>
              </p:nvSpPr>
              <p:spPr>
                <a:xfrm>
                  <a:off x="647700" y="0"/>
                  <a:ext cx="1190625" cy="4572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1000"/>
                    </a:spcAft>
                  </a:pPr>
                  <a:r>
                    <a:rPr lang="fr-FR" sz="120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Train</a:t>
                  </a:r>
                </a:p>
              </p:txBody>
            </p:sp>
            <p:sp>
              <p:nvSpPr>
                <p:cNvPr id="22" name="Rectangle : coins arrondis 21">
                  <a:extLst>
                    <a:ext uri="{FF2B5EF4-FFF2-40B4-BE49-F238E27FC236}">
                      <a16:creationId xmlns:a16="http://schemas.microsoft.com/office/drawing/2014/main" id="{9EF9FDD2-F578-4D46-82F9-4490C8313784}"/>
                    </a:ext>
                  </a:extLst>
                </p:cNvPr>
                <p:cNvSpPr/>
                <p:nvPr/>
              </p:nvSpPr>
              <p:spPr>
                <a:xfrm>
                  <a:off x="647700" y="533400"/>
                  <a:ext cx="1190625" cy="4572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1000"/>
                    </a:spcAft>
                  </a:pPr>
                  <a:r>
                    <a:rPr lang="fr-FR" sz="120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Preprocessing</a:t>
                  </a:r>
                </a:p>
              </p:txBody>
            </p:sp>
            <p:sp>
              <p:nvSpPr>
                <p:cNvPr id="23" name="Rectangle : coins arrondis 22">
                  <a:extLst>
                    <a:ext uri="{FF2B5EF4-FFF2-40B4-BE49-F238E27FC236}">
                      <a16:creationId xmlns:a16="http://schemas.microsoft.com/office/drawing/2014/main" id="{1AA15853-18D3-456A-ACB7-0BA16B2F56C5}"/>
                    </a:ext>
                  </a:extLst>
                </p:cNvPr>
                <p:cNvSpPr/>
                <p:nvPr/>
              </p:nvSpPr>
              <p:spPr>
                <a:xfrm>
                  <a:off x="0" y="1619250"/>
                  <a:ext cx="1190625" cy="47625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0"/>
                    </a:spcAft>
                  </a:pPr>
                  <a:r>
                    <a:rPr lang="fr-FR" sz="120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Data_train</a:t>
                  </a:r>
                </a:p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0"/>
                    </a:spcAft>
                  </a:pPr>
                  <a:r>
                    <a:rPr lang="fr-FR" sz="120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80%</a:t>
                  </a:r>
                </a:p>
              </p:txBody>
            </p:sp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AD30713B-C255-49BB-830E-790A900A755F}"/>
                    </a:ext>
                  </a:extLst>
                </p:cNvPr>
                <p:cNvSpPr/>
                <p:nvPr/>
              </p:nvSpPr>
              <p:spPr>
                <a:xfrm>
                  <a:off x="1333500" y="1619250"/>
                  <a:ext cx="1190625" cy="47625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0"/>
                    </a:spcAft>
                  </a:pPr>
                  <a:r>
                    <a:rPr lang="fr-FR" sz="120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Data_test</a:t>
                  </a:r>
                </a:p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0"/>
                    </a:spcAft>
                  </a:pPr>
                  <a:r>
                    <a:rPr lang="fr-FR" sz="120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20%</a:t>
                  </a:r>
                </a:p>
              </p:txBody>
            </p:sp>
          </p:grp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F00AA45E-F643-4884-B34C-BF73DFFABEBB}"/>
                  </a:ext>
                </a:extLst>
              </p:cNvPr>
              <p:cNvCxnSpPr/>
              <p:nvPr/>
            </p:nvCxnSpPr>
            <p:spPr>
              <a:xfrm flipH="1">
                <a:off x="609600" y="1514475"/>
                <a:ext cx="638175" cy="104775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B36AC211-39BF-4DE3-979F-12B120329151}"/>
                  </a:ext>
                </a:extLst>
              </p:cNvPr>
              <p:cNvCxnSpPr/>
              <p:nvPr/>
            </p:nvCxnSpPr>
            <p:spPr>
              <a:xfrm>
                <a:off x="1247775" y="1524000"/>
                <a:ext cx="742950" cy="9525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CD0A552-6361-4070-BE90-EE20A0B82414}"/>
              </a:ext>
            </a:extLst>
          </p:cNvPr>
          <p:cNvSpPr/>
          <p:nvPr/>
        </p:nvSpPr>
        <p:spPr>
          <a:xfrm>
            <a:off x="3445405" y="2149540"/>
            <a:ext cx="169545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Application_train.csv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4312B93-242E-476D-BCFA-43473F66855E}"/>
              </a:ext>
            </a:extLst>
          </p:cNvPr>
          <p:cNvSpPr/>
          <p:nvPr/>
        </p:nvSpPr>
        <p:spPr>
          <a:xfrm>
            <a:off x="7817381" y="2149540"/>
            <a:ext cx="169545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Application_test.csv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13995BC-FAB0-4231-A665-027EBBFD3029}"/>
              </a:ext>
            </a:extLst>
          </p:cNvPr>
          <p:cNvSpPr/>
          <p:nvPr/>
        </p:nvSpPr>
        <p:spPr>
          <a:xfrm>
            <a:off x="7540892" y="3276600"/>
            <a:ext cx="2248427" cy="1159372"/>
          </a:xfrm>
          <a:prstGeom prst="roundRect">
            <a:avLst>
              <a:gd name="adj" fmla="val 71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Ce dataset ne contenant pas de target sera utilisé dans la partie dashboard pour simuler des nouveaux clients.</a:t>
            </a:r>
            <a:endParaRPr lang="fr-FR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574132D-A49A-4178-83A4-27C7BD078DD6}"/>
              </a:ext>
            </a:extLst>
          </p:cNvPr>
          <p:cNvSpPr/>
          <p:nvPr/>
        </p:nvSpPr>
        <p:spPr>
          <a:xfrm>
            <a:off x="4995596" y="3276600"/>
            <a:ext cx="1190625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Imputer par la médiane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EDEEFF4-1996-4F42-A4CB-64E62587333C}"/>
              </a:ext>
            </a:extLst>
          </p:cNvPr>
          <p:cNvSpPr/>
          <p:nvPr/>
        </p:nvSpPr>
        <p:spPr>
          <a:xfrm>
            <a:off x="4995596" y="3923242"/>
            <a:ext cx="1190625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2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endParaRPr lang="fr-FR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C736141-35C6-4F5D-A2CC-ABB63F7D78BC}"/>
              </a:ext>
            </a:extLst>
          </p:cNvPr>
          <p:cNvCxnSpPr>
            <a:cxnSpLocks/>
            <a:stCxn id="28" idx="1"/>
            <a:endCxn id="22" idx="3"/>
          </p:cNvCxnSpPr>
          <p:nvPr/>
        </p:nvCxnSpPr>
        <p:spPr>
          <a:xfrm flipH="1">
            <a:off x="4293130" y="3505200"/>
            <a:ext cx="702466" cy="3323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0E1EDA17-70A5-48D2-B4F6-785A005642F5}"/>
              </a:ext>
            </a:extLst>
          </p:cNvPr>
          <p:cNvCxnSpPr>
            <a:cxnSpLocks/>
            <a:stCxn id="29" idx="1"/>
            <a:endCxn id="22" idx="3"/>
          </p:cNvCxnSpPr>
          <p:nvPr/>
        </p:nvCxnSpPr>
        <p:spPr>
          <a:xfrm flipH="1" flipV="1">
            <a:off x="4293130" y="3837517"/>
            <a:ext cx="702466" cy="314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3EC8F0CF-869F-4DC3-AF56-ED79BFB833EF}"/>
              </a:ext>
            </a:extLst>
          </p:cNvPr>
          <p:cNvSpPr/>
          <p:nvPr/>
        </p:nvSpPr>
        <p:spPr>
          <a:xfrm>
            <a:off x="1639887" y="5768910"/>
            <a:ext cx="1190625" cy="4762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fr-FR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Entrainement du modèle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A5741F90-BDB0-48EF-BF55-38210CE696B3}"/>
              </a:ext>
            </a:extLst>
          </p:cNvPr>
          <p:cNvSpPr/>
          <p:nvPr/>
        </p:nvSpPr>
        <p:spPr>
          <a:xfrm>
            <a:off x="4623330" y="5766793"/>
            <a:ext cx="1802870" cy="476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fr-FR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Analyse performances </a:t>
            </a:r>
            <a:r>
              <a:rPr lang="fr-FR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du modèle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FB7BA2D-EC00-4B73-A2FE-8F3B271757AC}"/>
              </a:ext>
            </a:extLst>
          </p:cNvPr>
          <p:cNvCxnSpPr>
            <a:stCxn id="23" idx="2"/>
            <a:endCxn id="31" idx="0"/>
          </p:cNvCxnSpPr>
          <p:nvPr/>
        </p:nvCxnSpPr>
        <p:spPr>
          <a:xfrm flipH="1">
            <a:off x="2235200" y="5171017"/>
            <a:ext cx="814918" cy="597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75292E5-EF14-4D5E-8B50-73429E1C73CB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>
            <a:off x="4383618" y="5171017"/>
            <a:ext cx="1141147" cy="595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75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2C17CC7C-FFA4-46F4-8191-9C5B5F1133F6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0636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/>
              <a:t>ENTRAINEMENT ET OPTIMISATION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520183D5-6CFC-4EF3-A5C6-E5BF0DEEDF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325765"/>
              </p:ext>
            </p:extLst>
          </p:nvPr>
        </p:nvGraphicFramePr>
        <p:xfrm>
          <a:off x="342899" y="1439333"/>
          <a:ext cx="1150620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9" name="Groupe 28">
            <a:extLst>
              <a:ext uri="{FF2B5EF4-FFF2-40B4-BE49-F238E27FC236}">
                <a16:creationId xmlns:a16="http://schemas.microsoft.com/office/drawing/2014/main" id="{D21083FA-63BA-4F9B-918A-A6DF05404003}"/>
              </a:ext>
            </a:extLst>
          </p:cNvPr>
          <p:cNvGrpSpPr/>
          <p:nvPr/>
        </p:nvGrpSpPr>
        <p:grpSpPr>
          <a:xfrm>
            <a:off x="1413933" y="1851090"/>
            <a:ext cx="2658534" cy="1247710"/>
            <a:chOff x="1413933" y="1851090"/>
            <a:chExt cx="2658534" cy="1247710"/>
          </a:xfrm>
        </p:grpSpPr>
        <p:sp>
          <p:nvSpPr>
            <p:cNvPr id="22" name="Flèche : courbe vers le bas 21">
              <a:extLst>
                <a:ext uri="{FF2B5EF4-FFF2-40B4-BE49-F238E27FC236}">
                  <a16:creationId xmlns:a16="http://schemas.microsoft.com/office/drawing/2014/main" id="{07218D5F-2BC3-4D8F-AFC5-4BF93A7A577B}"/>
                </a:ext>
              </a:extLst>
            </p:cNvPr>
            <p:cNvSpPr/>
            <p:nvPr/>
          </p:nvSpPr>
          <p:spPr>
            <a:xfrm>
              <a:off x="1413933" y="2421468"/>
              <a:ext cx="2658534" cy="677332"/>
            </a:xfrm>
            <a:prstGeom prst="curved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E604CA02-FA62-4346-A7AB-BFE845C6C5B3}"/>
                </a:ext>
              </a:extLst>
            </p:cNvPr>
            <p:cNvSpPr/>
            <p:nvPr/>
          </p:nvSpPr>
          <p:spPr>
            <a:xfrm>
              <a:off x="1822450" y="1851090"/>
              <a:ext cx="1663698" cy="389469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3 hypothèses de features engineering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4F1B8E98-872E-4B3C-8AFB-567270B64AC5}"/>
              </a:ext>
            </a:extLst>
          </p:cNvPr>
          <p:cNvGrpSpPr/>
          <p:nvPr/>
        </p:nvGrpSpPr>
        <p:grpSpPr>
          <a:xfrm>
            <a:off x="4597397" y="1844176"/>
            <a:ext cx="2658534" cy="1254623"/>
            <a:chOff x="4597397" y="1844176"/>
            <a:chExt cx="2658534" cy="1254623"/>
          </a:xfrm>
        </p:grpSpPr>
        <p:sp>
          <p:nvSpPr>
            <p:cNvPr id="3" name="Flèche : courbe vers le bas 2">
              <a:extLst>
                <a:ext uri="{FF2B5EF4-FFF2-40B4-BE49-F238E27FC236}">
                  <a16:creationId xmlns:a16="http://schemas.microsoft.com/office/drawing/2014/main" id="{97A50C3D-AC01-4ADF-9BC4-0D91ECCCD213}"/>
                </a:ext>
              </a:extLst>
            </p:cNvPr>
            <p:cNvSpPr/>
            <p:nvPr/>
          </p:nvSpPr>
          <p:spPr>
            <a:xfrm>
              <a:off x="4597397" y="2421467"/>
              <a:ext cx="2658534" cy="677332"/>
            </a:xfrm>
            <a:prstGeom prst="curved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9A2A0937-5C8A-42CD-BCB4-F651713DFE1B}"/>
                </a:ext>
              </a:extLst>
            </p:cNvPr>
            <p:cNvSpPr/>
            <p:nvPr/>
          </p:nvSpPr>
          <p:spPr>
            <a:xfrm>
              <a:off x="5094815" y="1844176"/>
              <a:ext cx="1663698" cy="389469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 hypothèse de features engineering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B5631BD6-BE53-452F-8866-7D48095479EC}"/>
              </a:ext>
            </a:extLst>
          </p:cNvPr>
          <p:cNvGrpSpPr/>
          <p:nvPr/>
        </p:nvGrpSpPr>
        <p:grpSpPr>
          <a:xfrm>
            <a:off x="7730065" y="1844175"/>
            <a:ext cx="2658534" cy="1254623"/>
            <a:chOff x="7730065" y="1844175"/>
            <a:chExt cx="2658534" cy="1254623"/>
          </a:xfrm>
        </p:grpSpPr>
        <p:sp>
          <p:nvSpPr>
            <p:cNvPr id="23" name="Flèche : courbe vers le bas 22">
              <a:extLst>
                <a:ext uri="{FF2B5EF4-FFF2-40B4-BE49-F238E27FC236}">
                  <a16:creationId xmlns:a16="http://schemas.microsoft.com/office/drawing/2014/main" id="{F781CF53-0465-4C11-AA11-CAFA2C5B40AF}"/>
                </a:ext>
              </a:extLst>
            </p:cNvPr>
            <p:cNvSpPr/>
            <p:nvPr/>
          </p:nvSpPr>
          <p:spPr>
            <a:xfrm>
              <a:off x="7730065" y="2421466"/>
              <a:ext cx="2658534" cy="677332"/>
            </a:xfrm>
            <a:prstGeom prst="curved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53A9AB0-A421-4F33-A33A-5F83317DF652}"/>
                </a:ext>
              </a:extLst>
            </p:cNvPr>
            <p:cNvSpPr/>
            <p:nvPr/>
          </p:nvSpPr>
          <p:spPr>
            <a:xfrm>
              <a:off x="8227483" y="1844175"/>
              <a:ext cx="1663698" cy="389469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1 hypothèse de features engineering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62B4C327-B3E4-4E79-8437-57B506C94B8B}"/>
              </a:ext>
            </a:extLst>
          </p:cNvPr>
          <p:cNvGrpSpPr/>
          <p:nvPr/>
        </p:nvGrpSpPr>
        <p:grpSpPr>
          <a:xfrm>
            <a:off x="3532311" y="5552588"/>
            <a:ext cx="6358870" cy="1051412"/>
            <a:chOff x="3532311" y="5552588"/>
            <a:chExt cx="6358870" cy="1051412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3DBCB337-4D28-4D3C-BCF5-AB0048CB543A}"/>
                </a:ext>
              </a:extLst>
            </p:cNvPr>
            <p:cNvSpPr/>
            <p:nvPr/>
          </p:nvSpPr>
          <p:spPr>
            <a:xfrm>
              <a:off x="4400357" y="5552588"/>
              <a:ext cx="5490824" cy="105141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/>
                <a:t>Le modèle est entrainé sur un jeu de données que l’on a équilibré mais le jeu de test n’a pas été équilibré à son tour.</a:t>
              </a:r>
            </a:p>
            <a:p>
              <a:pPr algn="ctr"/>
              <a:endParaRPr lang="fr-FR" sz="1200" b="1" dirty="0"/>
            </a:p>
            <a:p>
              <a:pPr algn="ctr"/>
              <a:r>
                <a:rPr lang="fr-FR" sz="1200" b="1" dirty="0"/>
                <a:t>Ceci dans le but de ne pas fausser les résultats.</a:t>
              </a:r>
            </a:p>
          </p:txBody>
        </p:sp>
        <p:pic>
          <p:nvPicPr>
            <p:cNvPr id="31" name="Picture 4" descr="RÃ©sultat de recherche d'images pour &quot;icone attention&quot;">
              <a:extLst>
                <a:ext uri="{FF2B5EF4-FFF2-40B4-BE49-F238E27FC236}">
                  <a16:creationId xmlns:a16="http://schemas.microsoft.com/office/drawing/2014/main" id="{E24EE9E6-20FB-41B6-95CE-8D422E0E1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746" b="90104" l="9818" r="89818">
                          <a14:foregroundMark x1="39758" y1="41082" x2="39758" y2="41082"/>
                          <a14:foregroundMark x1="49333" y1="70426" x2="49333" y2="70426"/>
                          <a14:foregroundMark x1="14909" y1="90104" x2="14909" y2="90104"/>
                          <a14:foregroundMark x1="29212" y1="8746" x2="29212" y2="87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311" y="5610720"/>
              <a:ext cx="868046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440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2C17CC7C-FFA4-46F4-8191-9C5B5F1133F6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0636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/>
              <a:t>ANALYSE RESULTATS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8868F99-0FBE-430A-8738-57E3FAE03E66}"/>
              </a:ext>
            </a:extLst>
          </p:cNvPr>
          <p:cNvSpPr/>
          <p:nvPr/>
        </p:nvSpPr>
        <p:spPr>
          <a:xfrm>
            <a:off x="120648" y="939794"/>
            <a:ext cx="5247219" cy="1219206"/>
          </a:xfrm>
          <a:prstGeom prst="roundRect">
            <a:avLst>
              <a:gd name="adj" fmla="val 83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 u="sng" dirty="0"/>
              <a:t>Métriques pour un modèle de classification :</a:t>
            </a:r>
          </a:p>
          <a:p>
            <a:endParaRPr lang="fr-FR" sz="1200" b="1" u="sng" dirty="0"/>
          </a:p>
          <a:p>
            <a:pPr marL="228600" indent="-228600">
              <a:buFont typeface="+mj-lt"/>
              <a:buAutoNum type="arabicPeriod"/>
            </a:pPr>
            <a:r>
              <a:rPr lang="fr-FR" sz="1200" b="1" dirty="0"/>
              <a:t>Accuracy</a:t>
            </a:r>
            <a:r>
              <a:rPr lang="fr-FR" sz="1200" dirty="0"/>
              <a:t> : La précision du modèle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200" b="1" dirty="0"/>
              <a:t>Precision</a:t>
            </a:r>
            <a:r>
              <a:rPr lang="fr-FR" sz="1200" dirty="0"/>
              <a:t> : Performance du modèle quand celui-ci déclare une classe 1.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200" b="1" dirty="0"/>
              <a:t>Recall</a:t>
            </a:r>
            <a:r>
              <a:rPr lang="fr-FR" sz="1200" dirty="0"/>
              <a:t> : Pourcentage de détection des classes 1.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200" b="1" dirty="0"/>
              <a:t>F1_score</a:t>
            </a:r>
            <a:r>
              <a:rPr lang="fr-FR" sz="1200" dirty="0"/>
              <a:t> : Moyenne </a:t>
            </a:r>
            <a:r>
              <a:rPr lang="fr-FR" sz="1200" i="1" dirty="0"/>
              <a:t>harmonique</a:t>
            </a:r>
            <a:r>
              <a:rPr lang="fr-FR" sz="1200" dirty="0"/>
              <a:t> de la précision et du rappel.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37F39AE-B404-4A49-BBFF-9C5D1518CCDB}"/>
              </a:ext>
            </a:extLst>
          </p:cNvPr>
          <p:cNvGrpSpPr/>
          <p:nvPr/>
        </p:nvGrpSpPr>
        <p:grpSpPr>
          <a:xfrm>
            <a:off x="120648" y="4876794"/>
            <a:ext cx="6940552" cy="1673816"/>
            <a:chOff x="120648" y="4876794"/>
            <a:chExt cx="6940552" cy="1673816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046ABD06-707E-4A57-B030-451409460B40}"/>
                </a:ext>
              </a:extLst>
            </p:cNvPr>
            <p:cNvSpPr/>
            <p:nvPr/>
          </p:nvSpPr>
          <p:spPr>
            <a:xfrm>
              <a:off x="120648" y="4876794"/>
              <a:ext cx="6940552" cy="1673816"/>
            </a:xfrm>
            <a:prstGeom prst="roundRect">
              <a:avLst>
                <a:gd name="adj" fmla="val 454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100" b="1" u="sng" dirty="0"/>
                <a:t>Explication des targets / Déséquilibre de la population:</a:t>
              </a:r>
              <a:endParaRPr lang="fr-FR" sz="1100" dirty="0"/>
            </a:p>
            <a:p>
              <a:r>
                <a:rPr lang="fr-FR" sz="1100" dirty="0"/>
                <a:t>Nous avons à faire à un problème de classification binaire où la population est </a:t>
              </a:r>
            </a:p>
            <a:p>
              <a:r>
                <a:rPr lang="fr-FR" sz="1100" dirty="0"/>
                <a:t>fortement déséquilibrée. </a:t>
              </a:r>
            </a:p>
            <a:p>
              <a:endParaRPr lang="fr-FR" sz="1100" dirty="0"/>
            </a:p>
            <a:p>
              <a:r>
                <a:rPr lang="fr-FR" sz="1100" u="sng" dirty="0"/>
                <a:t>Explication des targets 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b="1" u="sng" dirty="0"/>
                <a:t>Target = 0 : </a:t>
              </a:r>
              <a:r>
                <a:rPr lang="fr-FR" sz="1100" dirty="0"/>
                <a:t>Client ne représentant pas de risque de faillite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b="1" u="sng" dirty="0"/>
                <a:t>Target = 1 : </a:t>
              </a:r>
              <a:r>
                <a:rPr lang="fr-FR" sz="1100" dirty="0"/>
                <a:t>Client représentant un risque de faillite pour l’entreprise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100" dirty="0"/>
            </a:p>
            <a:p>
              <a:r>
                <a:rPr lang="fr-FR" sz="1100" dirty="0"/>
                <a:t>Il y a 92% de clients ne représentant pas de risque de faillite dans notre population.</a:t>
              </a:r>
            </a:p>
          </p:txBody>
        </p: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4FD24DC8-6EF5-48EC-81BE-36F364167E0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367867" y="4940294"/>
              <a:ext cx="1583266" cy="1532464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DC63B8C6-F6B5-4660-84EE-047EFED9A356}"/>
              </a:ext>
            </a:extLst>
          </p:cNvPr>
          <p:cNvGrpSpPr/>
          <p:nvPr/>
        </p:nvGrpSpPr>
        <p:grpSpPr>
          <a:xfrm>
            <a:off x="120648" y="2248831"/>
            <a:ext cx="5247219" cy="2517901"/>
            <a:chOff x="120648" y="2248831"/>
            <a:chExt cx="5247219" cy="2517901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5A122047-FB37-4D2F-B869-C8D01F800910}"/>
                </a:ext>
              </a:extLst>
            </p:cNvPr>
            <p:cNvSpPr/>
            <p:nvPr/>
          </p:nvSpPr>
          <p:spPr>
            <a:xfrm>
              <a:off x="120648" y="2248831"/>
              <a:ext cx="5247219" cy="2517901"/>
            </a:xfrm>
            <a:prstGeom prst="roundRect">
              <a:avLst>
                <a:gd name="adj" fmla="val 3962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200" b="1" u="sng" dirty="0"/>
                <a:t>La matrice de confusion :</a:t>
              </a:r>
            </a:p>
            <a:p>
              <a:endParaRPr lang="fr-FR" sz="1200" b="1" u="sng" dirty="0"/>
            </a:p>
            <a:p>
              <a:r>
                <a:rPr lang="fr-FR" sz="1200" dirty="0"/>
                <a:t>La matrice de confusion consiste à compter </a:t>
              </a:r>
            </a:p>
            <a:p>
              <a:r>
                <a:rPr lang="fr-FR" sz="1200" dirty="0"/>
                <a:t>le nombre de fois où des observations de la </a:t>
              </a:r>
            </a:p>
            <a:p>
              <a:r>
                <a:rPr lang="fr-FR" sz="1200" dirty="0"/>
                <a:t>classe 0 ont été rangées dans la classe 1. Par </a:t>
              </a:r>
            </a:p>
            <a:p>
              <a:r>
                <a:rPr lang="fr-FR" sz="1200" dirty="0"/>
                <a:t>exemple, si nous voulons connaître le</a:t>
              </a:r>
            </a:p>
            <a:p>
              <a:r>
                <a:rPr lang="fr-FR" sz="1200" dirty="0"/>
                <a:t> nombre de fois où le classifieur à bien </a:t>
              </a:r>
            </a:p>
            <a:p>
              <a:r>
                <a:rPr lang="fr-FR" sz="1200" dirty="0"/>
                <a:t>réussi à classer une classe 1, on examinera </a:t>
              </a:r>
            </a:p>
            <a:p>
              <a:r>
                <a:rPr lang="fr-FR" sz="1200" dirty="0"/>
                <a:t>la cellule à l’intersection de la ligne 1 et de la </a:t>
              </a:r>
            </a:p>
            <a:p>
              <a:r>
                <a:rPr lang="fr-FR" sz="1200" dirty="0"/>
                <a:t>colonne 1.</a:t>
              </a:r>
              <a:endParaRPr lang="fr-FR" sz="1200" b="1" u="sng" dirty="0"/>
            </a:p>
            <a:p>
              <a:endParaRPr lang="fr-FR" sz="1200" b="1" u="sng" dirty="0"/>
            </a:p>
            <a:p>
              <a:endParaRPr lang="fr-FR" sz="1200" b="1" u="sng" dirty="0"/>
            </a:p>
            <a:p>
              <a:endParaRPr lang="fr-FR" sz="1200" dirty="0"/>
            </a:p>
          </p:txBody>
        </p:sp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937740D0-07E2-47DD-9CB6-6688951D657D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082396" y="2549460"/>
              <a:ext cx="1938337" cy="1916642"/>
            </a:xfrm>
            <a:prstGeom prst="rect">
              <a:avLst/>
            </a:prstGeom>
          </p:spPr>
        </p:pic>
        <p:sp>
          <p:nvSpPr>
            <p:cNvPr id="18" name="Zone de texte 35">
              <a:extLst>
                <a:ext uri="{FF2B5EF4-FFF2-40B4-BE49-F238E27FC236}">
                  <a16:creationId xmlns:a16="http://schemas.microsoft.com/office/drawing/2014/main" id="{7EA3F2C8-96C7-4171-BFBE-29C53E32E6F8}"/>
                </a:ext>
              </a:extLst>
            </p:cNvPr>
            <p:cNvSpPr txBox="1"/>
            <p:nvPr/>
          </p:nvSpPr>
          <p:spPr>
            <a:xfrm>
              <a:off x="3146107" y="2535734"/>
              <a:ext cx="342265" cy="24765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</a:pPr>
              <a:r>
                <a:rPr lang="fr-FR" sz="10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TN</a:t>
              </a:r>
              <a:endParaRPr lang="fr-FR" sz="1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Zone de texte 36">
              <a:extLst>
                <a:ext uri="{FF2B5EF4-FFF2-40B4-BE49-F238E27FC236}">
                  <a16:creationId xmlns:a16="http://schemas.microsoft.com/office/drawing/2014/main" id="{CF5FE1A5-9B25-4422-8BF2-6DEB8516D649}"/>
                </a:ext>
              </a:extLst>
            </p:cNvPr>
            <p:cNvSpPr txBox="1"/>
            <p:nvPr/>
          </p:nvSpPr>
          <p:spPr>
            <a:xfrm>
              <a:off x="4984526" y="2533713"/>
              <a:ext cx="321945" cy="24765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</a:pPr>
              <a:r>
                <a:rPr lang="fr-FR" sz="1000" b="1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FP</a:t>
              </a:r>
              <a:endParaRPr lang="fr-FR" sz="100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 de texte 37">
              <a:extLst>
                <a:ext uri="{FF2B5EF4-FFF2-40B4-BE49-F238E27FC236}">
                  <a16:creationId xmlns:a16="http://schemas.microsoft.com/office/drawing/2014/main" id="{476EFF65-272C-4CCC-BDD6-F457B5D86630}"/>
                </a:ext>
              </a:extLst>
            </p:cNvPr>
            <p:cNvSpPr txBox="1"/>
            <p:nvPr/>
          </p:nvSpPr>
          <p:spPr>
            <a:xfrm>
              <a:off x="3146107" y="4266044"/>
              <a:ext cx="337820" cy="24765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</a:pPr>
              <a:r>
                <a:rPr lang="fr-FR" sz="1000" b="1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  <a:endParaRPr lang="fr-FR" sz="100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Zone de texte 38">
              <a:extLst>
                <a:ext uri="{FF2B5EF4-FFF2-40B4-BE49-F238E27FC236}">
                  <a16:creationId xmlns:a16="http://schemas.microsoft.com/office/drawing/2014/main" id="{72146F8F-96EE-4550-99B8-7A0C885FB3DA}"/>
                </a:ext>
              </a:extLst>
            </p:cNvPr>
            <p:cNvSpPr txBox="1"/>
            <p:nvPr/>
          </p:nvSpPr>
          <p:spPr>
            <a:xfrm>
              <a:off x="4980081" y="4266044"/>
              <a:ext cx="326390" cy="24765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</a:pPr>
              <a:r>
                <a:rPr lang="fr-FR" sz="1000" b="1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TP</a:t>
              </a:r>
              <a:endParaRPr lang="fr-FR" sz="100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B2B36E90-9D3F-497F-8EB0-19F652C69AAD}"/>
              </a:ext>
            </a:extLst>
          </p:cNvPr>
          <p:cNvGrpSpPr/>
          <p:nvPr/>
        </p:nvGrpSpPr>
        <p:grpSpPr>
          <a:xfrm>
            <a:off x="5535951" y="939794"/>
            <a:ext cx="6535401" cy="3826938"/>
            <a:chOff x="5535951" y="939794"/>
            <a:chExt cx="6535401" cy="3826938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53058892-2F41-4ABF-8720-DC6C59C3315B}"/>
                </a:ext>
              </a:extLst>
            </p:cNvPr>
            <p:cNvSpPr/>
            <p:nvPr/>
          </p:nvSpPr>
          <p:spPr>
            <a:xfrm>
              <a:off x="5535951" y="939794"/>
              <a:ext cx="6535401" cy="3826938"/>
            </a:xfrm>
            <a:prstGeom prst="roundRect">
              <a:avLst>
                <a:gd name="adj" fmla="val 2980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200" b="1" u="sng" dirty="0"/>
                <a:t>La courbe ROC et le score AUC :</a:t>
              </a:r>
            </a:p>
            <a:p>
              <a:endParaRPr lang="fr-FR" sz="1200" b="1" u="sng" dirty="0"/>
            </a:p>
            <a:p>
              <a:r>
                <a:rPr lang="fr-FR" sz="1200" dirty="0"/>
                <a:t>La courbe ROC (</a:t>
              </a:r>
              <a:r>
                <a:rPr lang="fr-FR" sz="1200" dirty="0" err="1"/>
                <a:t>Receiver</a:t>
              </a:r>
              <a:r>
                <a:rPr lang="fr-FR" sz="1200" dirty="0"/>
                <a:t> Operating </a:t>
              </a:r>
              <a:r>
                <a:rPr lang="fr-FR" sz="1200" dirty="0" err="1"/>
                <a:t>Characteristic</a:t>
              </a:r>
              <a:r>
                <a:rPr lang="fr-FR" sz="1200" dirty="0"/>
                <a:t>) est un outil communément utilisé avec les classifieurs binaires. Elle croise le taux de TP avec le taux de FP. </a:t>
              </a:r>
            </a:p>
            <a:p>
              <a:endParaRPr lang="fr-FR" sz="1200" dirty="0"/>
            </a:p>
            <a:p>
              <a:r>
                <a:rPr lang="fr-FR" sz="1200" dirty="0"/>
                <a:t>Un bon classifieur aura sa courbe qui s’approche le plus possible du coin supérieur gauche du graphique.</a:t>
              </a:r>
            </a:p>
            <a:p>
              <a:endParaRPr lang="fr-FR" sz="1200" dirty="0"/>
            </a:p>
            <a:p>
              <a:r>
                <a:rPr lang="fr-FR" sz="1200" dirty="0"/>
                <a:t>Une autre façon de comparer des classifieurs consiste à mesurer l’aire sous la courbe (Area Under the </a:t>
              </a:r>
              <a:r>
                <a:rPr lang="fr-FR" sz="1200" dirty="0" err="1"/>
                <a:t>Curve</a:t>
              </a:r>
              <a:r>
                <a:rPr lang="fr-FR" sz="1200" dirty="0"/>
                <a:t> ou AUC). Un classifieur parfait aurait un score AUC égal à 1, tandis qu’un classifieur purement aléatoire aurait un score AUC de 0.5.</a:t>
              </a:r>
            </a:p>
            <a:p>
              <a:endParaRPr lang="fr-FR" sz="1200" dirty="0"/>
            </a:p>
            <a:p>
              <a:endParaRPr lang="fr-FR" sz="1200" dirty="0"/>
            </a:p>
            <a:p>
              <a:endParaRPr lang="fr-FR" sz="1200" dirty="0"/>
            </a:p>
            <a:p>
              <a:endParaRPr lang="fr-FR" sz="1200" dirty="0"/>
            </a:p>
            <a:p>
              <a:endParaRPr lang="fr-FR" sz="1200" dirty="0"/>
            </a:p>
            <a:p>
              <a:endParaRPr lang="fr-FR" sz="1200" dirty="0"/>
            </a:p>
            <a:p>
              <a:endParaRPr lang="fr-FR" sz="1200" dirty="0"/>
            </a:p>
            <a:p>
              <a:endParaRPr lang="fr-FR" sz="1200" b="1" u="sng" dirty="0"/>
            </a:p>
            <a:p>
              <a:endParaRPr lang="fr-FR" sz="1200" dirty="0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5013E225-1808-44C8-81EF-44B74CE331C9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657592" y="2960030"/>
              <a:ext cx="3312160" cy="1688169"/>
            </a:xfrm>
            <a:prstGeom prst="rect">
              <a:avLst/>
            </a:prstGeom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B1CF59A4-2926-43F7-9DEC-9721891E6DF2}"/>
              </a:ext>
            </a:extLst>
          </p:cNvPr>
          <p:cNvGrpSpPr/>
          <p:nvPr/>
        </p:nvGrpSpPr>
        <p:grpSpPr>
          <a:xfrm>
            <a:off x="7230533" y="4876794"/>
            <a:ext cx="4840820" cy="1673816"/>
            <a:chOff x="7230533" y="4876794"/>
            <a:chExt cx="4840820" cy="1673816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8B900FCD-2284-461C-8588-6FE0483DC655}"/>
                </a:ext>
              </a:extLst>
            </p:cNvPr>
            <p:cNvSpPr/>
            <p:nvPr/>
          </p:nvSpPr>
          <p:spPr>
            <a:xfrm>
              <a:off x="7230533" y="4876794"/>
              <a:ext cx="4840820" cy="1673816"/>
            </a:xfrm>
            <a:prstGeom prst="roundRect">
              <a:avLst>
                <a:gd name="adj" fmla="val 4545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100" b="1" u="sng" dirty="0"/>
                <a:t>Analyse de notre Baseline sur une population déséquilibrée :</a:t>
              </a:r>
            </a:p>
            <a:p>
              <a:endParaRPr lang="fr-FR" sz="1100" b="1" u="sng" dirty="0"/>
            </a:p>
            <a:p>
              <a:r>
                <a:rPr lang="fr-FR" sz="1100" dirty="0"/>
                <a:t>On constate que le modèle ne prédit que des 0. </a:t>
              </a:r>
            </a:p>
            <a:p>
              <a:r>
                <a:rPr lang="fr-FR" sz="1100" dirty="0"/>
                <a:t>Son accuracy est très bonne mais nous </a:t>
              </a:r>
            </a:p>
            <a:p>
              <a:r>
                <a:rPr lang="fr-FR" sz="1100" dirty="0"/>
                <a:t>cherchons à prédire si une Target sera égale à 1.</a:t>
              </a:r>
            </a:p>
            <a:p>
              <a:endParaRPr lang="fr-FR" sz="1100" dirty="0"/>
            </a:p>
            <a:p>
              <a:r>
                <a:rPr lang="fr-FR" sz="1100" dirty="0"/>
                <a:t>Nous focaliserons donc notre performance de modèle sur la précision et le rappel.</a:t>
              </a:r>
            </a:p>
            <a:p>
              <a:endParaRPr lang="fr-FR" sz="1100" b="1" u="sng" dirty="0"/>
            </a:p>
          </p:txBody>
        </p:sp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023FBF9-C6AF-4B5C-98DF-0EE3536D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75333" y="5180442"/>
              <a:ext cx="1946491" cy="607041"/>
            </a:xfrm>
            <a:prstGeom prst="rect">
              <a:avLst/>
            </a:prstGeom>
          </p:spPr>
        </p:pic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FC02361-2E79-4CAA-92B3-0D74629001D2}"/>
              </a:ext>
            </a:extLst>
          </p:cNvPr>
          <p:cNvGrpSpPr/>
          <p:nvPr/>
        </p:nvGrpSpPr>
        <p:grpSpPr>
          <a:xfrm>
            <a:off x="154516" y="1549400"/>
            <a:ext cx="7076017" cy="4164302"/>
            <a:chOff x="154516" y="1549400"/>
            <a:chExt cx="7076017" cy="4164302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9E5728C3-513B-47BB-A1C8-78C36B6B8570}"/>
                </a:ext>
              </a:extLst>
            </p:cNvPr>
            <p:cNvSpPr/>
            <p:nvPr/>
          </p:nvSpPr>
          <p:spPr>
            <a:xfrm>
              <a:off x="154516" y="1549400"/>
              <a:ext cx="4900085" cy="35646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4EB056D6-5446-4741-9BE9-77944E83BD85}"/>
                </a:ext>
              </a:extLst>
            </p:cNvPr>
            <p:cNvCxnSpPr>
              <a:stCxn id="32" idx="1"/>
            </p:cNvCxnSpPr>
            <p:nvPr/>
          </p:nvCxnSpPr>
          <p:spPr>
            <a:xfrm flipH="1" flipV="1">
              <a:off x="5054601" y="1905867"/>
              <a:ext cx="2175932" cy="38078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29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ED85FDE-9BD5-4516-9509-07C82F325FDD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0636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/>
              <a:t>ANALYSE RESULTATS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7484E8-378F-485B-9347-27D091F0FD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2953" y="1293857"/>
            <a:ext cx="3048000" cy="1190625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6C80D8E3-E311-442E-8900-ADDEE6D27BFF}"/>
              </a:ext>
            </a:extLst>
          </p:cNvPr>
          <p:cNvGrpSpPr/>
          <p:nvPr/>
        </p:nvGrpSpPr>
        <p:grpSpPr>
          <a:xfrm>
            <a:off x="651553" y="3871866"/>
            <a:ext cx="2590800" cy="2486025"/>
            <a:chOff x="4800600" y="2185987"/>
            <a:chExt cx="2590800" cy="248602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F327CD7B-DEE3-43FD-ADA6-ED0A05444B9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2185987"/>
              <a:ext cx="2590800" cy="2486025"/>
            </a:xfrm>
            <a:prstGeom prst="rect">
              <a:avLst/>
            </a:prstGeom>
          </p:spPr>
        </p:pic>
        <p:sp>
          <p:nvSpPr>
            <p:cNvPr id="7" name="Zone de texte 55">
              <a:extLst>
                <a:ext uri="{FF2B5EF4-FFF2-40B4-BE49-F238E27FC236}">
                  <a16:creationId xmlns:a16="http://schemas.microsoft.com/office/drawing/2014/main" id="{C85228E4-7584-4C35-84FA-D079A5660ED0}"/>
                </a:ext>
              </a:extLst>
            </p:cNvPr>
            <p:cNvSpPr txBox="1"/>
            <p:nvPr/>
          </p:nvSpPr>
          <p:spPr>
            <a:xfrm>
              <a:off x="5385266" y="2503591"/>
              <a:ext cx="511175" cy="247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</a:pPr>
              <a:r>
                <a:rPr lang="fr-FR" sz="10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40032</a:t>
              </a:r>
              <a:endParaRPr lang="fr-FR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Zone de texte 56">
              <a:extLst>
                <a:ext uri="{FF2B5EF4-FFF2-40B4-BE49-F238E27FC236}">
                  <a16:creationId xmlns:a16="http://schemas.microsoft.com/office/drawing/2014/main" id="{7319B248-F467-4B12-9527-8E00059AAAC6}"/>
                </a:ext>
              </a:extLst>
            </p:cNvPr>
            <p:cNvSpPr txBox="1"/>
            <p:nvPr/>
          </p:nvSpPr>
          <p:spPr>
            <a:xfrm>
              <a:off x="6794966" y="2503591"/>
              <a:ext cx="511175" cy="247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</a:pPr>
              <a:r>
                <a:rPr lang="fr-FR" sz="1000" b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16616</a:t>
              </a:r>
              <a:endParaRPr lang="fr-FR" sz="1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Zone de texte 57">
              <a:extLst>
                <a:ext uri="{FF2B5EF4-FFF2-40B4-BE49-F238E27FC236}">
                  <a16:creationId xmlns:a16="http://schemas.microsoft.com/office/drawing/2014/main" id="{ADF1B2EF-3371-4826-81B6-C316DDCE3D7A}"/>
                </a:ext>
              </a:extLst>
            </p:cNvPr>
            <p:cNvSpPr txBox="1"/>
            <p:nvPr/>
          </p:nvSpPr>
          <p:spPr>
            <a:xfrm>
              <a:off x="5418286" y="4207296"/>
              <a:ext cx="382905" cy="247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</a:pPr>
              <a:r>
                <a:rPr lang="fr-FR" sz="1000" b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877</a:t>
              </a:r>
              <a:endParaRPr lang="fr-FR" sz="1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Zone de texte 58">
              <a:extLst>
                <a:ext uri="{FF2B5EF4-FFF2-40B4-BE49-F238E27FC236}">
                  <a16:creationId xmlns:a16="http://schemas.microsoft.com/office/drawing/2014/main" id="{FED73518-9E70-4B8B-AF75-4842BFCB3C99}"/>
                </a:ext>
              </a:extLst>
            </p:cNvPr>
            <p:cNvSpPr txBox="1"/>
            <p:nvPr/>
          </p:nvSpPr>
          <p:spPr>
            <a:xfrm>
              <a:off x="6863546" y="4218726"/>
              <a:ext cx="447040" cy="247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</a:pPr>
              <a:r>
                <a:rPr lang="fr-FR" sz="1000" b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3978</a:t>
              </a:r>
              <a:endParaRPr lang="fr-FR" sz="1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6A8729D7-BA40-436B-BD2A-6575AF4D0AF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09667" y="498509"/>
            <a:ext cx="3935667" cy="224040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41D0430-E899-4561-B699-888E5E7AC64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934738" y="3932977"/>
            <a:ext cx="5085526" cy="2219278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5E54A15-7CFE-4CCF-BCD0-D955E480BE60}"/>
              </a:ext>
            </a:extLst>
          </p:cNvPr>
          <p:cNvSpPr/>
          <p:nvPr/>
        </p:nvSpPr>
        <p:spPr>
          <a:xfrm>
            <a:off x="1087396" y="904388"/>
            <a:ext cx="1719114" cy="38946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Analyse des métriques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25133B6-1082-4E30-9A61-AAFB73535DDA}"/>
              </a:ext>
            </a:extLst>
          </p:cNvPr>
          <p:cNvSpPr/>
          <p:nvPr/>
        </p:nvSpPr>
        <p:spPr>
          <a:xfrm>
            <a:off x="422953" y="2568160"/>
            <a:ext cx="3048000" cy="54488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i="1" dirty="0"/>
              <a:t>On constate que le modèle arrive à détecter 84% des classes 1, mais qu’il n’a raison que dans 19% des cas quand il en détecte 1.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0D10505-1D22-424D-9B3C-7AC0BA36A7FC}"/>
              </a:ext>
            </a:extLst>
          </p:cNvPr>
          <p:cNvSpPr/>
          <p:nvPr/>
        </p:nvSpPr>
        <p:spPr>
          <a:xfrm>
            <a:off x="1087396" y="3482397"/>
            <a:ext cx="1719114" cy="38946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Analyse de la matrice de confusion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BCC2DFD-E53B-4E2C-AE18-96A44DE569AD}"/>
              </a:ext>
            </a:extLst>
          </p:cNvPr>
          <p:cNvSpPr/>
          <p:nvPr/>
        </p:nvSpPr>
        <p:spPr>
          <a:xfrm>
            <a:off x="3242352" y="3871866"/>
            <a:ext cx="1898293" cy="2486025"/>
          </a:xfrm>
          <a:prstGeom prst="roundRect">
            <a:avLst>
              <a:gd name="adj" fmla="val 4402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i="1" dirty="0"/>
              <a:t>Il y 61503 individus dans le jeu de test dont 56648 classés 0 et 4855 classés 1.</a:t>
            </a:r>
          </a:p>
          <a:p>
            <a:pPr algn="ctr"/>
            <a:endParaRPr lang="fr-FR" sz="1100" i="1" dirty="0"/>
          </a:p>
          <a:p>
            <a:pPr algn="ctr"/>
            <a:r>
              <a:rPr lang="fr-FR" sz="1100" i="1" dirty="0"/>
              <a:t>82% d’individus de classe 1 trouvés.</a:t>
            </a:r>
          </a:p>
          <a:p>
            <a:pPr algn="ctr"/>
            <a:endParaRPr lang="fr-FR" sz="1100" i="1" dirty="0"/>
          </a:p>
          <a:p>
            <a:pPr algn="ctr"/>
            <a:r>
              <a:rPr lang="fr-FR" sz="1100" i="1" dirty="0"/>
              <a:t>30% d’individus de classe 0 sont détectés en classe 1.</a:t>
            </a:r>
          </a:p>
          <a:p>
            <a:pPr algn="ctr"/>
            <a:endParaRPr lang="fr-FR" sz="1100" i="1" dirty="0"/>
          </a:p>
          <a:p>
            <a:pPr algn="ctr"/>
            <a:r>
              <a:rPr lang="fr-FR" sz="1100" i="1" dirty="0"/>
              <a:t>Le modèle alerte </a:t>
            </a:r>
            <a:r>
              <a:rPr lang="fr-FR" sz="1100" b="1" i="1" u="sng" dirty="0"/>
              <a:t>trop</a:t>
            </a:r>
            <a:r>
              <a:rPr lang="fr-FR" sz="1100" i="1" dirty="0"/>
              <a:t> souvent sur le risque de faillite d’un client.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02C034D-A5B1-457D-8CBB-569ADF2B78EA}"/>
              </a:ext>
            </a:extLst>
          </p:cNvPr>
          <p:cNvSpPr/>
          <p:nvPr/>
        </p:nvSpPr>
        <p:spPr>
          <a:xfrm>
            <a:off x="6431279" y="2766432"/>
            <a:ext cx="5760720" cy="946148"/>
          </a:xfrm>
          <a:prstGeom prst="roundRect">
            <a:avLst>
              <a:gd name="adj" fmla="val 797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i="1" dirty="0"/>
              <a:t>On remarque bien que la courbe ROC du modèle </a:t>
            </a:r>
            <a:r>
              <a:rPr lang="fr-FR" sz="1100" i="1" dirty="0" err="1"/>
              <a:t>XGBoost</a:t>
            </a:r>
            <a:r>
              <a:rPr lang="fr-FR" sz="1100" i="1" dirty="0"/>
              <a:t> optimisé reste quand même assez loin du coin supérieur gauche du graphique. Cela donne une représentation visuelle de la performance globale du modèle.</a:t>
            </a:r>
          </a:p>
          <a:p>
            <a:pPr algn="ctr"/>
            <a:r>
              <a:rPr lang="fr-FR" sz="1100" i="1" dirty="0"/>
              <a:t>On constate aussi que l’optimisation nous a permis d’améliorer le modèle.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A108AE5-FB27-4998-9F7B-D4CE01B1C16D}"/>
              </a:ext>
            </a:extLst>
          </p:cNvPr>
          <p:cNvSpPr/>
          <p:nvPr/>
        </p:nvSpPr>
        <p:spPr>
          <a:xfrm>
            <a:off x="6431278" y="6152255"/>
            <a:ext cx="5760721" cy="450961"/>
          </a:xfrm>
          <a:prstGeom prst="roundRect">
            <a:avLst>
              <a:gd name="adj" fmla="val 797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i="1" dirty="0"/>
              <a:t>On constate que ce sont les ressources extérieures qui ont le plus d’importance pour les prédictions, bien que leur pourcentage n’est pas élevé : ≈2%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A2E77425-247E-48DC-90DD-CA3B6A8C33CA}"/>
              </a:ext>
            </a:extLst>
          </p:cNvPr>
          <p:cNvSpPr/>
          <p:nvPr/>
        </p:nvSpPr>
        <p:spPr>
          <a:xfrm>
            <a:off x="8304102" y="81521"/>
            <a:ext cx="2015072" cy="38946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Courbe  ROC et score AUC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E51A8CD4-6DF0-421F-AE97-3229C70DA4B3}"/>
              </a:ext>
            </a:extLst>
          </p:cNvPr>
          <p:cNvSpPr/>
          <p:nvPr/>
        </p:nvSpPr>
        <p:spPr>
          <a:xfrm>
            <a:off x="6289030" y="3871866"/>
            <a:ext cx="2015072" cy="38946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Features importance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B4B1266-9F27-4E6B-8ACC-BE78449F9518}"/>
              </a:ext>
            </a:extLst>
          </p:cNvPr>
          <p:cNvSpPr/>
          <p:nvPr/>
        </p:nvSpPr>
        <p:spPr>
          <a:xfrm>
            <a:off x="3537602" y="3491661"/>
            <a:ext cx="1307792" cy="3709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92% de targets 0</a:t>
            </a:r>
          </a:p>
          <a:p>
            <a:pPr algn="ctr"/>
            <a:r>
              <a:rPr lang="fr-FR" sz="1000" dirty="0"/>
              <a:t>8% de targets 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2B01E068-6C96-408C-89BB-C34FC819764C}"/>
              </a:ext>
            </a:extLst>
          </p:cNvPr>
          <p:cNvSpPr/>
          <p:nvPr/>
        </p:nvSpPr>
        <p:spPr>
          <a:xfrm>
            <a:off x="2398166" y="5487942"/>
            <a:ext cx="562792" cy="2968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82%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B1F5B5E-F065-455D-AD2A-7F42EE09447E}"/>
              </a:ext>
            </a:extLst>
          </p:cNvPr>
          <p:cNvSpPr/>
          <p:nvPr/>
        </p:nvSpPr>
        <p:spPr>
          <a:xfrm>
            <a:off x="1384161" y="5475725"/>
            <a:ext cx="562792" cy="2968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18%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0C2DEB8-EF43-4188-A549-4BBCBA4AE10D}"/>
              </a:ext>
            </a:extLst>
          </p:cNvPr>
          <p:cNvSpPr/>
          <p:nvPr/>
        </p:nvSpPr>
        <p:spPr>
          <a:xfrm>
            <a:off x="1407604" y="4511185"/>
            <a:ext cx="562792" cy="2968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65%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E1CDBA2A-71EC-49F5-BF02-C0E30937CDE7}"/>
              </a:ext>
            </a:extLst>
          </p:cNvPr>
          <p:cNvSpPr/>
          <p:nvPr/>
        </p:nvSpPr>
        <p:spPr>
          <a:xfrm>
            <a:off x="2427830" y="4511184"/>
            <a:ext cx="562792" cy="2968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27%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ED6723B-A2A0-492B-AB5B-749EDA6027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2491" y="1295850"/>
            <a:ext cx="1626546" cy="533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D1DE669C-6B18-498E-90D0-36692DCB7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2491" y="2027767"/>
            <a:ext cx="1626546" cy="456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123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48764C22-D0FD-40FF-9BE3-08F839767236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0636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/>
              <a:t>ANALYSE RESULTATS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BC7E47D-E3B8-4C95-A5A5-9BEEBFDB6E8B}"/>
              </a:ext>
            </a:extLst>
          </p:cNvPr>
          <p:cNvSpPr/>
          <p:nvPr/>
        </p:nvSpPr>
        <p:spPr>
          <a:xfrm>
            <a:off x="1087395" y="866287"/>
            <a:ext cx="5525072" cy="2143613"/>
          </a:xfrm>
          <a:prstGeom prst="roundRect">
            <a:avLst>
              <a:gd name="adj" fmla="val 5213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 dirty="0"/>
              <a:t>Analyse de la courbe Précision/Rappel</a:t>
            </a:r>
          </a:p>
          <a:p>
            <a:endParaRPr lang="fr-FR" sz="1200" dirty="0"/>
          </a:p>
          <a:p>
            <a:r>
              <a:rPr lang="fr-FR" sz="1200" dirty="0"/>
              <a:t>La courbe de Précision/Rappel nous permet de visualiser le meilleur compromis que l’on puisse avoir avec notre modèle. Le compromis Précision/Rappel se définit grâce au </a:t>
            </a:r>
            <a:r>
              <a:rPr lang="fr-FR" sz="1200" i="1" dirty="0"/>
              <a:t>threshold</a:t>
            </a:r>
            <a:r>
              <a:rPr lang="fr-FR" sz="1200" dirty="0"/>
              <a:t> (seuil de décision). </a:t>
            </a:r>
          </a:p>
          <a:p>
            <a:endParaRPr lang="fr-FR" sz="1200" dirty="0"/>
          </a:p>
          <a:p>
            <a:r>
              <a:rPr lang="fr-FR" sz="1200" u="sng" dirty="0"/>
              <a:t>Explication du treshold :</a:t>
            </a:r>
            <a:endParaRPr lang="fr-FR" sz="1200" dirty="0"/>
          </a:p>
          <a:p>
            <a:r>
              <a:rPr lang="fr-FR" sz="1200" dirty="0"/>
              <a:t>Le seuil de décision est une valeur que nous fixons et qui va limiter qu’une valeur appartient à la classe 0 ou à la classe 1.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C4D6184-80A8-47C3-98A3-53452D708F6F}"/>
              </a:ext>
            </a:extLst>
          </p:cNvPr>
          <p:cNvGrpSpPr/>
          <p:nvPr/>
        </p:nvGrpSpPr>
        <p:grpSpPr>
          <a:xfrm>
            <a:off x="7009382" y="866287"/>
            <a:ext cx="5035550" cy="2073435"/>
            <a:chOff x="6778625" y="2929467"/>
            <a:chExt cx="5035550" cy="207343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1E7AB171-A098-4C86-A637-34619757809B}"/>
                </a:ext>
              </a:extLst>
            </p:cNvPr>
            <p:cNvGrpSpPr/>
            <p:nvPr/>
          </p:nvGrpSpPr>
          <p:grpSpPr>
            <a:xfrm>
              <a:off x="6778625" y="4107552"/>
              <a:ext cx="5035550" cy="895350"/>
              <a:chOff x="0" y="0"/>
              <a:chExt cx="5035550" cy="895350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C6E2193E-F2EB-49BE-9964-6F146B360AD4}"/>
                  </a:ext>
                </a:extLst>
              </p:cNvPr>
              <p:cNvGrpSpPr/>
              <p:nvPr/>
            </p:nvGrpSpPr>
            <p:grpSpPr>
              <a:xfrm>
                <a:off x="0" y="0"/>
                <a:ext cx="5035550" cy="514350"/>
                <a:chOff x="0" y="0"/>
                <a:chExt cx="5035550" cy="514350"/>
              </a:xfrm>
            </p:grpSpPr>
            <p:grpSp>
              <p:nvGrpSpPr>
                <p:cNvPr id="13" name="Groupe 12">
                  <a:extLst>
                    <a:ext uri="{FF2B5EF4-FFF2-40B4-BE49-F238E27FC236}">
                      <a16:creationId xmlns:a16="http://schemas.microsoft.com/office/drawing/2014/main" id="{4DAACCD5-FFC7-4676-A302-F401FDAC3F81}"/>
                    </a:ext>
                  </a:extLst>
                </p:cNvPr>
                <p:cNvGrpSpPr/>
                <p:nvPr/>
              </p:nvGrpSpPr>
              <p:grpSpPr>
                <a:xfrm>
                  <a:off x="0" y="228600"/>
                  <a:ext cx="5035550" cy="285750"/>
                  <a:chOff x="0" y="0"/>
                  <a:chExt cx="5035550" cy="285750"/>
                </a:xfrm>
              </p:grpSpPr>
              <p:cxnSp>
                <p:nvCxnSpPr>
                  <p:cNvPr id="15" name="Connecteur droit 14">
                    <a:extLst>
                      <a:ext uri="{FF2B5EF4-FFF2-40B4-BE49-F238E27FC236}">
                        <a16:creationId xmlns:a16="http://schemas.microsoft.com/office/drawing/2014/main" id="{14DAA3CA-1963-4BFB-B46D-8FDB8E9C97E4}"/>
                      </a:ext>
                    </a:extLst>
                  </p:cNvPr>
                  <p:cNvCxnSpPr/>
                  <p:nvPr/>
                </p:nvCxnSpPr>
                <p:spPr>
                  <a:xfrm>
                    <a:off x="266700" y="95250"/>
                    <a:ext cx="4524375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Zone de texte 60">
                    <a:extLst>
                      <a:ext uri="{FF2B5EF4-FFF2-40B4-BE49-F238E27FC236}">
                        <a16:creationId xmlns:a16="http://schemas.microsoft.com/office/drawing/2014/main" id="{F1731908-AA88-4A38-8AC3-6C10E09FEBE0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254000" cy="28575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Bef>
                        <a:spcPts val="500"/>
                      </a:spcBef>
                      <a:spcAft>
                        <a:spcPts val="0"/>
                      </a:spcAft>
                    </a:pPr>
                    <a:r>
                      <a:rPr lang="fr-FR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7" name="Zone de texte 61">
                    <a:extLst>
                      <a:ext uri="{FF2B5EF4-FFF2-40B4-BE49-F238E27FC236}">
                        <a16:creationId xmlns:a16="http://schemas.microsoft.com/office/drawing/2014/main" id="{0C305DFD-D445-49E7-BBA8-ED5DF13A4F67}"/>
                      </a:ext>
                    </a:extLst>
                  </p:cNvPr>
                  <p:cNvSpPr txBox="1"/>
                  <p:nvPr/>
                </p:nvSpPr>
                <p:spPr>
                  <a:xfrm>
                    <a:off x="4781550" y="0"/>
                    <a:ext cx="254000" cy="28575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Bef>
                        <a:spcPts val="500"/>
                      </a:spcBef>
                      <a:spcAft>
                        <a:spcPts val="0"/>
                      </a:spcAft>
                    </a:pPr>
                    <a:r>
                      <a:rPr lang="fr-FR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14" name="Zone de texte 63">
                  <a:extLst>
                    <a:ext uri="{FF2B5EF4-FFF2-40B4-BE49-F238E27FC236}">
                      <a16:creationId xmlns:a16="http://schemas.microsoft.com/office/drawing/2014/main" id="{E3398832-BD21-48C0-A2F3-AA0458AB41B4}"/>
                    </a:ext>
                  </a:extLst>
                </p:cNvPr>
                <p:cNvSpPr txBox="1"/>
                <p:nvPr/>
              </p:nvSpPr>
              <p:spPr>
                <a:xfrm>
                  <a:off x="2971800" y="0"/>
                  <a:ext cx="414655" cy="28575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0"/>
                    </a:spcAft>
                  </a:pPr>
                  <a:r>
                    <a:rPr lang="fr-FR" sz="10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0.65</a:t>
                  </a:r>
                </a:p>
              </p:txBody>
            </p:sp>
          </p:grp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11D5D75C-1075-4704-8D72-815B945CAF9E}"/>
                  </a:ext>
                </a:extLst>
              </p:cNvPr>
              <p:cNvCxnSpPr/>
              <p:nvPr/>
            </p:nvCxnSpPr>
            <p:spPr>
              <a:xfrm>
                <a:off x="2524125" y="0"/>
                <a:ext cx="0" cy="59055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DAE22408-5145-4DC5-98CF-4FB0EA7D08BE}"/>
                  </a:ext>
                </a:extLst>
              </p:cNvPr>
              <p:cNvCxnSpPr/>
              <p:nvPr/>
            </p:nvCxnSpPr>
            <p:spPr>
              <a:xfrm>
                <a:off x="3733800" y="9525"/>
                <a:ext cx="0" cy="59055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Zone de texte 199">
                <a:extLst>
                  <a:ext uri="{FF2B5EF4-FFF2-40B4-BE49-F238E27FC236}">
                    <a16:creationId xmlns:a16="http://schemas.microsoft.com/office/drawing/2014/main" id="{D7FA3194-DAA2-4DFF-803A-D0BB3DA697B8}"/>
                  </a:ext>
                </a:extLst>
              </p:cNvPr>
              <p:cNvSpPr txBox="1"/>
              <p:nvPr/>
            </p:nvSpPr>
            <p:spPr>
              <a:xfrm>
                <a:off x="2066925" y="600075"/>
                <a:ext cx="986155" cy="285750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0"/>
                  </a:spcAft>
                </a:pPr>
                <a:r>
                  <a:rPr lang="fr-FR" sz="10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Threshold = 0.5</a:t>
                </a:r>
              </a:p>
            </p:txBody>
          </p:sp>
          <p:sp>
            <p:nvSpPr>
              <p:cNvPr id="12" name="Zone de texte 200">
                <a:extLst>
                  <a:ext uri="{FF2B5EF4-FFF2-40B4-BE49-F238E27FC236}">
                    <a16:creationId xmlns:a16="http://schemas.microsoft.com/office/drawing/2014/main" id="{C9082BBA-2589-4DA0-AD8F-78221AF7C7B0}"/>
                  </a:ext>
                </a:extLst>
              </p:cNvPr>
              <p:cNvSpPr txBox="1"/>
              <p:nvPr/>
            </p:nvSpPr>
            <p:spPr>
              <a:xfrm>
                <a:off x="3276600" y="609600"/>
                <a:ext cx="1050925" cy="28575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0"/>
                  </a:spcAft>
                </a:pPr>
                <a:r>
                  <a:rPr lang="fr-FR" sz="10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Threshold = 0.75</a:t>
                </a:r>
              </a:p>
            </p:txBody>
          </p:sp>
        </p:grp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4E95FBA1-B8D2-44AF-A97A-6208E9E37BDA}"/>
                </a:ext>
              </a:extLst>
            </p:cNvPr>
            <p:cNvSpPr/>
            <p:nvPr/>
          </p:nvSpPr>
          <p:spPr>
            <a:xfrm>
              <a:off x="8737600" y="2929467"/>
              <a:ext cx="2367005" cy="381000"/>
            </a:xfrm>
            <a:prstGeom prst="roundRect">
              <a:avLst>
                <a:gd name="adj" fmla="val 5213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200" b="1" dirty="0"/>
                <a:t>Exemple de valeur de prédiction</a:t>
              </a:r>
              <a:endParaRPr lang="fr-FR" sz="1200" dirty="0"/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0D57AA40-294A-45AB-A6AF-491564A1C331}"/>
                </a:ext>
              </a:extLst>
            </p:cNvPr>
            <p:cNvCxnSpPr>
              <a:stCxn id="18" idx="2"/>
              <a:endCxn id="14" idx="0"/>
            </p:cNvCxnSpPr>
            <p:nvPr/>
          </p:nvCxnSpPr>
          <p:spPr>
            <a:xfrm>
              <a:off x="9921103" y="3310467"/>
              <a:ext cx="36650" cy="7970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3D15933-5A59-4DC4-93E1-2AF5C31586C8}"/>
              </a:ext>
            </a:extLst>
          </p:cNvPr>
          <p:cNvGrpSpPr/>
          <p:nvPr/>
        </p:nvGrpSpPr>
        <p:grpSpPr>
          <a:xfrm>
            <a:off x="3854703" y="3333750"/>
            <a:ext cx="5113654" cy="3378119"/>
            <a:chOff x="3854703" y="3333750"/>
            <a:chExt cx="5113654" cy="3378119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5AC2FDE6-7133-44A1-A4BE-052341859FF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854703" y="3697415"/>
              <a:ext cx="5113654" cy="3014454"/>
            </a:xfrm>
            <a:prstGeom prst="rect">
              <a:avLst/>
            </a:prstGeom>
          </p:spPr>
        </p:pic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F008410C-1ED4-4154-97CA-06945B241F21}"/>
                </a:ext>
              </a:extLst>
            </p:cNvPr>
            <p:cNvSpPr/>
            <p:nvPr/>
          </p:nvSpPr>
          <p:spPr>
            <a:xfrm>
              <a:off x="5473561" y="3333750"/>
              <a:ext cx="1875938" cy="368300"/>
            </a:xfrm>
            <a:prstGeom prst="roundRect">
              <a:avLst>
                <a:gd name="adj" fmla="val 5213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200" b="1" dirty="0"/>
                <a:t>Courbe Précision/Rappel</a:t>
              </a:r>
              <a:endParaRPr lang="fr-FR" sz="1200" dirty="0"/>
            </a:p>
          </p:txBody>
        </p:sp>
      </p:grp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3A60FF10-99F4-42E7-8518-F8291DADF1D9}"/>
              </a:ext>
            </a:extLst>
          </p:cNvPr>
          <p:cNvSpPr/>
          <p:nvPr/>
        </p:nvSpPr>
        <p:spPr>
          <a:xfrm>
            <a:off x="9032035" y="3961629"/>
            <a:ext cx="1898293" cy="2486025"/>
          </a:xfrm>
          <a:prstGeom prst="roundRect">
            <a:avLst>
              <a:gd name="adj" fmla="val 4402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i="1" dirty="0"/>
              <a:t>On constate que le meilleur compromis que l’on pourrait trouver en réglant la valeur du seuil est :</a:t>
            </a:r>
          </a:p>
          <a:p>
            <a:pPr algn="ctr"/>
            <a:r>
              <a:rPr lang="fr-FR" sz="1100" i="1" dirty="0"/>
              <a:t>Precision : ≈0.35</a:t>
            </a:r>
          </a:p>
          <a:p>
            <a:pPr algn="ctr"/>
            <a:r>
              <a:rPr lang="fr-FR" sz="1100" i="1" dirty="0"/>
              <a:t>Recall : ≈0.4</a:t>
            </a:r>
          </a:p>
          <a:p>
            <a:pPr algn="ctr"/>
            <a:endParaRPr lang="fr-FR" sz="1100" i="1" dirty="0"/>
          </a:p>
        </p:txBody>
      </p:sp>
    </p:spTree>
    <p:extLst>
      <p:ext uri="{BB962C8B-B14F-4D97-AF65-F5344CB8AC3E}">
        <p14:creationId xmlns:p14="http://schemas.microsoft.com/office/powerpoint/2010/main" val="294773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31A71BE-0CAA-424E-806A-FF5118A37E3B}"/>
              </a:ext>
            </a:extLst>
          </p:cNvPr>
          <p:cNvSpPr/>
          <p:nvPr/>
        </p:nvSpPr>
        <p:spPr>
          <a:xfrm>
            <a:off x="1971964" y="2754745"/>
            <a:ext cx="8248072" cy="13485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IV – DASHBOARD</a:t>
            </a:r>
          </a:p>
        </p:txBody>
      </p:sp>
    </p:spTree>
    <p:extLst>
      <p:ext uri="{BB962C8B-B14F-4D97-AF65-F5344CB8AC3E}">
        <p14:creationId xmlns:p14="http://schemas.microsoft.com/office/powerpoint/2010/main" val="378572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06AC674-1900-4A50-AB4C-806EC6CDBC4C}"/>
              </a:ext>
            </a:extLst>
          </p:cNvPr>
          <p:cNvSpPr/>
          <p:nvPr/>
        </p:nvSpPr>
        <p:spPr>
          <a:xfrm>
            <a:off x="7991254" y="687699"/>
            <a:ext cx="4141478" cy="1030125"/>
          </a:xfrm>
          <a:prstGeom prst="roundRect">
            <a:avLst>
              <a:gd name="adj" fmla="val 4402"/>
            </a:avLst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Streamlit</a:t>
            </a:r>
          </a:p>
          <a:p>
            <a:pPr algn="ctr"/>
            <a:r>
              <a:rPr lang="fr-FR" altLang="fr-FR" sz="1000" b="1" i="1" dirty="0">
                <a:solidFill>
                  <a:srgbClr val="222222"/>
                </a:solidFill>
                <a:latin typeface="inherit"/>
              </a:rPr>
              <a:t>Streamlit</a:t>
            </a:r>
            <a:r>
              <a:rPr lang="fr-FR" altLang="fr-FR" sz="1000" i="1" dirty="0">
                <a:solidFill>
                  <a:srgbClr val="222222"/>
                </a:solidFill>
                <a:latin typeface="inherit"/>
              </a:rPr>
              <a:t> est une librairie python qui permet de coder la partie Frontend par l’intermédiaire de </a:t>
            </a:r>
            <a:r>
              <a:rPr lang="fr-FR" altLang="fr-FR" sz="1000" i="1" dirty="0" err="1">
                <a:solidFill>
                  <a:srgbClr val="222222"/>
                </a:solidFill>
                <a:latin typeface="inherit"/>
              </a:rPr>
              <a:t>WebSocket</a:t>
            </a:r>
            <a:r>
              <a:rPr lang="fr-FR" altLang="fr-FR" sz="1000" i="1" dirty="0">
                <a:solidFill>
                  <a:srgbClr val="222222"/>
                </a:solidFill>
                <a:latin typeface="inherit"/>
              </a:rPr>
              <a:t>, mais à l’avantage d’intégrer Tornado, un équivalent à Flask, pour servir les données HTTP.</a:t>
            </a:r>
          </a:p>
          <a:p>
            <a:pPr algn="ctr"/>
            <a:r>
              <a:rPr lang="fr-FR" altLang="fr-FR" sz="1000" i="1" dirty="0">
                <a:solidFill>
                  <a:srgbClr val="222222"/>
                </a:solidFill>
                <a:latin typeface="inherit"/>
              </a:rPr>
              <a:t>Autrement dit, c’est une solution tout en un, qui a comme autre avantage de fonctionner en Python pur.</a:t>
            </a:r>
            <a:endParaRPr lang="fr-FR" altLang="fr-FR" sz="800" i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1D0B97C-302D-478E-88FB-9E958D44A6B9}"/>
              </a:ext>
            </a:extLst>
          </p:cNvPr>
          <p:cNvSpPr/>
          <p:nvPr/>
        </p:nvSpPr>
        <p:spPr>
          <a:xfrm>
            <a:off x="7991254" y="54244"/>
            <a:ext cx="4141478" cy="597689"/>
          </a:xfrm>
          <a:prstGeom prst="roundRect">
            <a:avLst>
              <a:gd name="adj" fmla="val 4402"/>
            </a:avLst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Flask</a:t>
            </a:r>
          </a:p>
          <a:p>
            <a:pPr algn="ctr"/>
            <a:r>
              <a:rPr lang="fr-FR" sz="1000" b="1" i="1" dirty="0"/>
              <a:t>Flask</a:t>
            </a:r>
            <a:r>
              <a:rPr lang="fr-FR" sz="1000" i="1" dirty="0"/>
              <a:t> est un </a:t>
            </a:r>
            <a:r>
              <a:rPr lang="fr-FR" sz="1000" i="1" dirty="0" err="1"/>
              <a:t>framework</a:t>
            </a:r>
            <a:r>
              <a:rPr lang="fr-FR" sz="1000" i="1" dirty="0"/>
              <a:t> web qui permet de réaliser des sites dynamiques, mais nécessite une extension de type Dash pour coder le Frontend.</a:t>
            </a:r>
            <a:endParaRPr lang="fr-FR" sz="700" b="1" i="1" dirty="0"/>
          </a:p>
        </p:txBody>
      </p:sp>
      <p:sp>
        <p:nvSpPr>
          <p:cNvPr id="6" name="Titre 3">
            <a:extLst>
              <a:ext uri="{FF2B5EF4-FFF2-40B4-BE49-F238E27FC236}">
                <a16:creationId xmlns:a16="http://schemas.microsoft.com/office/drawing/2014/main" id="{CE5EF800-C0BD-4B4A-967E-36155C8A0534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0636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/>
              <a:t>CONSTRUCTION EN LOCAL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CA50324-9EB0-4464-A92C-4BA98C42CC81}"/>
              </a:ext>
            </a:extLst>
          </p:cNvPr>
          <p:cNvGrpSpPr/>
          <p:nvPr/>
        </p:nvGrpSpPr>
        <p:grpSpPr>
          <a:xfrm>
            <a:off x="838200" y="1565635"/>
            <a:ext cx="5116407" cy="4444741"/>
            <a:chOff x="-654473" y="1609229"/>
            <a:chExt cx="5116407" cy="4444741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D2952456-0506-4844-9CB8-EDEED9221722}"/>
                </a:ext>
              </a:extLst>
            </p:cNvPr>
            <p:cNvSpPr/>
            <p:nvPr/>
          </p:nvSpPr>
          <p:spPr>
            <a:xfrm>
              <a:off x="2240752" y="4814727"/>
              <a:ext cx="2221182" cy="1239243"/>
            </a:xfrm>
            <a:prstGeom prst="roundRect">
              <a:avLst>
                <a:gd name="adj" fmla="val 4402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/>
                <a:t>DASHBOARD avec Streamlit</a:t>
              </a:r>
            </a:p>
            <a:p>
              <a:pPr algn="ctr"/>
              <a:endParaRPr lang="fr-FR" altLang="fr-FR" sz="1200" b="1" i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fr-FR" altLang="fr-FR" sz="1000" u="sng" dirty="0">
                  <a:solidFill>
                    <a:schemeClr val="tx1"/>
                  </a:solidFill>
                  <a:latin typeface="Arial" panose="020B0604020202020204" pitchFamily="34" charset="0"/>
                </a:rPr>
                <a:t>URL LOCALE : </a:t>
              </a:r>
              <a:r>
                <a:rPr lang="fr-FR" altLang="fr-FR" sz="1000" dirty="0">
                  <a:solidFill>
                    <a:schemeClr val="tx1"/>
                  </a:solidFill>
                  <a:latin typeface="Arial" panose="020B0604020202020204" pitchFamily="34" charset="0"/>
                </a:rPr>
                <a:t>http://localhost:8501</a:t>
              </a:r>
              <a:endParaRPr lang="fr-FR" altLang="fr-FR" sz="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06E34935-9B18-4197-9EE1-F7E9D10FADBE}"/>
                </a:ext>
              </a:extLst>
            </p:cNvPr>
            <p:cNvSpPr/>
            <p:nvPr/>
          </p:nvSpPr>
          <p:spPr>
            <a:xfrm>
              <a:off x="2240752" y="2228850"/>
              <a:ext cx="2221182" cy="1239243"/>
            </a:xfrm>
            <a:prstGeom prst="roundRect">
              <a:avLst>
                <a:gd name="adj" fmla="val 4402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/>
                <a:t>API avec Flask</a:t>
              </a:r>
            </a:p>
            <a:p>
              <a:pPr algn="ctr"/>
              <a:endParaRPr lang="fr-FR" altLang="fr-FR" sz="1200" b="1" i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fr-FR" altLang="fr-FR" sz="1000" u="sng" dirty="0">
                  <a:solidFill>
                    <a:schemeClr val="tx1"/>
                  </a:solidFill>
                  <a:latin typeface="Arial" panose="020B0604020202020204" pitchFamily="34" charset="0"/>
                </a:rPr>
                <a:t>URL LOCALE : </a:t>
              </a:r>
              <a:r>
                <a:rPr lang="fr-FR" altLang="fr-FR" sz="1000" dirty="0">
                  <a:solidFill>
                    <a:schemeClr val="tx1"/>
                  </a:solidFill>
                  <a:latin typeface="Arial" panose="020B0604020202020204" pitchFamily="34" charset="0"/>
                </a:rPr>
                <a:t>http://localhost:5000/</a:t>
              </a:r>
              <a:endParaRPr lang="fr-FR" altLang="fr-FR" sz="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Cylindre 12">
              <a:extLst>
                <a:ext uri="{FF2B5EF4-FFF2-40B4-BE49-F238E27FC236}">
                  <a16:creationId xmlns:a16="http://schemas.microsoft.com/office/drawing/2014/main" id="{F05FB20E-3D3F-4F5D-A3CD-CCB42D4D5101}"/>
                </a:ext>
              </a:extLst>
            </p:cNvPr>
            <p:cNvSpPr/>
            <p:nvPr/>
          </p:nvSpPr>
          <p:spPr>
            <a:xfrm>
              <a:off x="-654473" y="1609229"/>
              <a:ext cx="1193166" cy="1063690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Databases</a:t>
              </a:r>
            </a:p>
          </p:txBody>
        </p:sp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C891F186-8705-418D-A559-732938CA23B6}"/>
                </a:ext>
              </a:extLst>
            </p:cNvPr>
            <p:cNvSpPr/>
            <p:nvPr/>
          </p:nvSpPr>
          <p:spPr>
            <a:xfrm>
              <a:off x="-555419" y="4902504"/>
              <a:ext cx="1094112" cy="1063690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Autres fichiers (Images, …)</a:t>
              </a:r>
            </a:p>
          </p:txBody>
        </p:sp>
        <p:sp>
          <p:nvSpPr>
            <p:cNvPr id="15" name="Cylindre 14">
              <a:extLst>
                <a:ext uri="{FF2B5EF4-FFF2-40B4-BE49-F238E27FC236}">
                  <a16:creationId xmlns:a16="http://schemas.microsoft.com/office/drawing/2014/main" id="{192175C4-7B8C-4B5B-BB86-5F6359A74953}"/>
                </a:ext>
              </a:extLst>
            </p:cNvPr>
            <p:cNvSpPr/>
            <p:nvPr/>
          </p:nvSpPr>
          <p:spPr>
            <a:xfrm>
              <a:off x="-654473" y="2848472"/>
              <a:ext cx="1193166" cy="1336610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XGBoost</a:t>
              </a:r>
              <a:r>
                <a:rPr lang="fr-FR" sz="1200" dirty="0"/>
                <a:t> sérialisé au format PICKLE</a:t>
              </a:r>
              <a:endParaRPr lang="fr-FR" sz="1200" i="1" dirty="0"/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5C98D974-F532-4A4F-A362-52EC8621104E}"/>
                </a:ext>
              </a:extLst>
            </p:cNvPr>
            <p:cNvCxnSpPr>
              <a:cxnSpLocks/>
              <a:stCxn id="13" idx="4"/>
              <a:endCxn id="11" idx="1"/>
            </p:cNvCxnSpPr>
            <p:nvPr/>
          </p:nvCxnSpPr>
          <p:spPr>
            <a:xfrm>
              <a:off x="538693" y="2141074"/>
              <a:ext cx="1702059" cy="707398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CB9E30C-B55A-498A-87D2-D0AF3B09A330}"/>
                </a:ext>
              </a:extLst>
            </p:cNvPr>
            <p:cNvCxnSpPr>
              <a:cxnSpLocks/>
              <a:stCxn id="15" idx="4"/>
              <a:endCxn id="11" idx="1"/>
            </p:cNvCxnSpPr>
            <p:nvPr/>
          </p:nvCxnSpPr>
          <p:spPr>
            <a:xfrm flipV="1">
              <a:off x="538693" y="2848472"/>
              <a:ext cx="1702059" cy="66830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6F8AF87-EAA7-4481-B476-F9305C4DE04C}"/>
                </a:ext>
              </a:extLst>
            </p:cNvPr>
            <p:cNvCxnSpPr>
              <a:cxnSpLocks/>
              <a:stCxn id="14" idx="4"/>
              <a:endCxn id="10" idx="1"/>
            </p:cNvCxnSpPr>
            <p:nvPr/>
          </p:nvCxnSpPr>
          <p:spPr>
            <a:xfrm>
              <a:off x="538693" y="5434349"/>
              <a:ext cx="1702059" cy="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Flèche : double flèche verticale 26">
              <a:extLst>
                <a:ext uri="{FF2B5EF4-FFF2-40B4-BE49-F238E27FC236}">
                  <a16:creationId xmlns:a16="http://schemas.microsoft.com/office/drawing/2014/main" id="{816CFF04-3474-4158-97A6-B98FBA9F211E}"/>
                </a:ext>
              </a:extLst>
            </p:cNvPr>
            <p:cNvSpPr/>
            <p:nvPr/>
          </p:nvSpPr>
          <p:spPr>
            <a:xfrm>
              <a:off x="3206681" y="3474426"/>
              <a:ext cx="289324" cy="133661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1717D2EC-5708-473F-802E-8D7E377151DC}"/>
              </a:ext>
            </a:extLst>
          </p:cNvPr>
          <p:cNvGrpSpPr/>
          <p:nvPr/>
        </p:nvGrpSpPr>
        <p:grpSpPr>
          <a:xfrm>
            <a:off x="3733425" y="1536082"/>
            <a:ext cx="6065393" cy="1891578"/>
            <a:chOff x="1395723" y="1607358"/>
            <a:chExt cx="6065393" cy="1891578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06C4D2CB-4F7F-4554-8BAB-AEF92C90ED89}"/>
                </a:ext>
              </a:extLst>
            </p:cNvPr>
            <p:cNvSpPr/>
            <p:nvPr/>
          </p:nvSpPr>
          <p:spPr>
            <a:xfrm>
              <a:off x="4802583" y="1847936"/>
              <a:ext cx="2658533" cy="1651000"/>
            </a:xfrm>
            <a:prstGeom prst="roundRect">
              <a:avLst>
                <a:gd name="adj" fmla="val 4402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/>
                <a:t>Fichier API.py</a:t>
              </a:r>
              <a:endParaRPr lang="fr-FR" altLang="fr-FR" sz="1200" b="1" i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fr-FR" altLang="fr-FR" sz="1000" i="1" dirty="0">
                  <a:solidFill>
                    <a:schemeClr val="tx1"/>
                  </a:solidFill>
                  <a:latin typeface="Arial" panose="020B0604020202020204" pitchFamily="34" charset="0"/>
                </a:rPr>
                <a:t>Partie « </a:t>
              </a:r>
              <a:r>
                <a:rPr lang="fr-FR" altLang="fr-FR" sz="1000" i="1" dirty="0" err="1">
                  <a:solidFill>
                    <a:schemeClr val="tx1"/>
                  </a:solidFill>
                  <a:latin typeface="Arial" panose="020B0604020202020204" pitchFamily="34" charset="0"/>
                </a:rPr>
                <a:t>Back-End</a:t>
              </a:r>
              <a:r>
                <a:rPr lang="fr-FR" altLang="fr-FR" sz="1000" i="1" dirty="0">
                  <a:solidFill>
                    <a:schemeClr val="tx1"/>
                  </a:solidFill>
                  <a:latin typeface="Arial" panose="020B0604020202020204" pitchFamily="34" charset="0"/>
                </a:rPr>
                <a:t> » du DASHBOARD.</a:t>
              </a:r>
            </a:p>
            <a:p>
              <a:pPr algn="ctr"/>
              <a:endParaRPr lang="fr-FR" altLang="fr-FR" sz="1000" i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fr-FR" altLang="fr-FR" sz="1000" i="1" dirty="0">
                  <a:solidFill>
                    <a:schemeClr val="tx1"/>
                  </a:solidFill>
                  <a:latin typeface="Arial" panose="020B0604020202020204" pitchFamily="34" charset="0"/>
                </a:rPr>
                <a:t>C’est dans ce fichier que sont effectuées toutes les opérations non graphiques (chargement des données, entrainement des modèles, prédictions, …)</a:t>
              </a:r>
            </a:p>
            <a:p>
              <a:pPr algn="ctr"/>
              <a:endParaRPr lang="fr-FR" altLang="fr-FR" sz="1000" i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fr-FR" altLang="fr-FR" sz="1000" i="1" dirty="0">
                  <a:solidFill>
                    <a:schemeClr val="tx1"/>
                  </a:solidFill>
                  <a:latin typeface="Arial" panose="020B0604020202020204" pitchFamily="34" charset="0"/>
                </a:rPr>
                <a:t>Contient tous les end points pour interagir avec d’autres logiciels.</a:t>
              </a:r>
              <a:endParaRPr lang="fr-FR" altLang="fr-FR" sz="500" i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175E6294-5A74-4488-B222-5B34F8313EA3}"/>
                </a:ext>
              </a:extLst>
            </p:cNvPr>
            <p:cNvSpPr/>
            <p:nvPr/>
          </p:nvSpPr>
          <p:spPr>
            <a:xfrm>
              <a:off x="1395723" y="1607358"/>
              <a:ext cx="2237661" cy="386096"/>
            </a:xfrm>
            <a:prstGeom prst="roundRect">
              <a:avLst>
                <a:gd name="adj" fmla="val 4402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/>
                <a:t>1</a:t>
              </a:r>
              <a:r>
                <a:rPr lang="fr-FR" sz="1200" b="1" baseline="30000" dirty="0"/>
                <a:t>ère</a:t>
              </a:r>
              <a:r>
                <a:rPr lang="fr-FR" sz="1200" b="1" dirty="0"/>
                <a:t> étape : Démarrer le serveur</a:t>
              </a:r>
              <a:endParaRPr lang="fr-FR" altLang="fr-FR" sz="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32B9B49-EC0E-4574-AF7F-D0624160F0DD}"/>
              </a:ext>
            </a:extLst>
          </p:cNvPr>
          <p:cNvGrpSpPr/>
          <p:nvPr/>
        </p:nvGrpSpPr>
        <p:grpSpPr>
          <a:xfrm>
            <a:off x="3716946" y="5140177"/>
            <a:ext cx="6081871" cy="1651000"/>
            <a:chOff x="1379244" y="5211453"/>
            <a:chExt cx="6081871" cy="1651000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965F3CEF-611E-4CB9-8C35-22D59BA8E50F}"/>
                </a:ext>
              </a:extLst>
            </p:cNvPr>
            <p:cNvSpPr/>
            <p:nvPr/>
          </p:nvSpPr>
          <p:spPr>
            <a:xfrm>
              <a:off x="4802582" y="5211453"/>
              <a:ext cx="2658533" cy="1651000"/>
            </a:xfrm>
            <a:prstGeom prst="roundRect">
              <a:avLst>
                <a:gd name="adj" fmla="val 4402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/>
                <a:t>Fichier DASHBOARD.py</a:t>
              </a:r>
            </a:p>
            <a:p>
              <a:pPr algn="ctr"/>
              <a:endParaRPr lang="fr-FR" altLang="fr-FR" sz="1200" b="1" i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fr-FR" altLang="fr-FR" sz="1000" i="1" dirty="0">
                  <a:solidFill>
                    <a:schemeClr val="tx1"/>
                  </a:solidFill>
                  <a:latin typeface="Arial" panose="020B0604020202020204" pitchFamily="34" charset="0"/>
                </a:rPr>
                <a:t>Partie « Frontend » du DASHBOARD.</a:t>
              </a:r>
            </a:p>
            <a:p>
              <a:pPr algn="ctr"/>
              <a:endParaRPr lang="fr-FR" altLang="fr-FR" sz="1000" i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fr-FR" altLang="fr-FR" sz="1000" i="1" dirty="0">
                  <a:solidFill>
                    <a:schemeClr val="tx1"/>
                  </a:solidFill>
                  <a:latin typeface="Arial" panose="020B0604020202020204" pitchFamily="34" charset="0"/>
                </a:rPr>
                <a:t>C’est dans ce fichier qu’est codée la partie graphique de la page web qu’utilisera la chargé de clientèle. </a:t>
              </a:r>
              <a:endParaRPr lang="fr-FR" altLang="fr-FR" sz="500" i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D036E9E3-79B3-43AC-B0A9-A04D862C0E4D}"/>
                </a:ext>
              </a:extLst>
            </p:cNvPr>
            <p:cNvSpPr/>
            <p:nvPr/>
          </p:nvSpPr>
          <p:spPr>
            <a:xfrm>
              <a:off x="1379244" y="6345312"/>
              <a:ext cx="2237661" cy="517141"/>
            </a:xfrm>
            <a:prstGeom prst="roundRect">
              <a:avLst>
                <a:gd name="adj" fmla="val 4402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/>
                <a:t>2</a:t>
              </a:r>
              <a:r>
                <a:rPr lang="fr-FR" sz="1200" b="1" baseline="30000" dirty="0"/>
                <a:t>ème</a:t>
              </a:r>
              <a:r>
                <a:rPr lang="fr-FR" sz="1200" b="1" dirty="0"/>
                <a:t> étape : Afficher le dashboard</a:t>
              </a:r>
              <a:endParaRPr lang="fr-FR" altLang="fr-FR" sz="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4B8C9E4C-FBF0-4C11-80BD-01B39ADD6A1F}"/>
              </a:ext>
            </a:extLst>
          </p:cNvPr>
          <p:cNvGrpSpPr/>
          <p:nvPr/>
        </p:nvGrpSpPr>
        <p:grpSpPr>
          <a:xfrm>
            <a:off x="4960038" y="3714604"/>
            <a:ext cx="6950610" cy="1053160"/>
            <a:chOff x="4960038" y="3607527"/>
            <a:chExt cx="6950610" cy="105316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CDF08DCA-561D-46D7-BE81-959E4C7CC627}"/>
                </a:ext>
              </a:extLst>
            </p:cNvPr>
            <p:cNvGrpSpPr/>
            <p:nvPr/>
          </p:nvGrpSpPr>
          <p:grpSpPr>
            <a:xfrm>
              <a:off x="4960038" y="3607527"/>
              <a:ext cx="6950610" cy="599983"/>
              <a:chOff x="3467365" y="3758198"/>
              <a:chExt cx="6950610" cy="599983"/>
            </a:xfrm>
          </p:grpSpPr>
          <p:sp>
            <p:nvSpPr>
              <p:cNvPr id="35" name="Rectangle : coins arrondis 34">
                <a:extLst>
                  <a:ext uri="{FF2B5EF4-FFF2-40B4-BE49-F238E27FC236}">
                    <a16:creationId xmlns:a16="http://schemas.microsoft.com/office/drawing/2014/main" id="{9F0C02A8-7384-493C-99CE-D12DC27212DB}"/>
                  </a:ext>
                </a:extLst>
              </p:cNvPr>
              <p:cNvSpPr/>
              <p:nvPr/>
            </p:nvSpPr>
            <p:spPr>
              <a:xfrm>
                <a:off x="3467365" y="4028963"/>
                <a:ext cx="1697032" cy="268104"/>
              </a:xfrm>
              <a:prstGeom prst="roundRect">
                <a:avLst>
                  <a:gd name="adj" fmla="val 4402"/>
                </a:avLst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altLang="fr-FR" sz="1000" i="1" dirty="0"/>
                  <a:t>Format de transfert : JSON</a:t>
                </a:r>
                <a:endParaRPr lang="fr-FR" altLang="fr-FR" sz="200" i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3BFF60D2-D6C0-4485-9578-7795978DB94E}"/>
                  </a:ext>
                </a:extLst>
              </p:cNvPr>
              <p:cNvSpPr/>
              <p:nvPr/>
            </p:nvSpPr>
            <p:spPr>
              <a:xfrm>
                <a:off x="5647613" y="3758198"/>
                <a:ext cx="2498120" cy="268104"/>
              </a:xfrm>
              <a:prstGeom prst="roundRect">
                <a:avLst>
                  <a:gd name="adj" fmla="val 4402"/>
                </a:avLst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altLang="fr-FR" sz="1000" b="1" dirty="0"/>
                  <a:t>Exemple de requête envoyée à l’API</a:t>
                </a:r>
                <a:endParaRPr lang="fr-FR" altLang="fr-FR" sz="200" b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37" name="Image 36">
                <a:extLst>
                  <a:ext uri="{FF2B5EF4-FFF2-40B4-BE49-F238E27FC236}">
                    <a16:creationId xmlns:a16="http://schemas.microsoft.com/office/drawing/2014/main" id="{454CC56B-F203-4B09-998C-09E7F92FD8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47613" y="4077148"/>
                <a:ext cx="4770362" cy="281033"/>
              </a:xfrm>
              <a:prstGeom prst="rect">
                <a:avLst/>
              </a:prstGeom>
            </p:spPr>
          </p:pic>
        </p:grp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B2D5B48F-EB52-4DDE-9DB3-5FB9393EE64B}"/>
                </a:ext>
              </a:extLst>
            </p:cNvPr>
            <p:cNvSpPr/>
            <p:nvPr/>
          </p:nvSpPr>
          <p:spPr>
            <a:xfrm>
              <a:off x="7140285" y="4254226"/>
              <a:ext cx="3155181" cy="406461"/>
            </a:xfrm>
            <a:prstGeom prst="roundRect">
              <a:avLst>
                <a:gd name="adj" fmla="val 4402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altLang="fr-FR" sz="1000" b="1" u="sng" dirty="0"/>
                <a:t>URL résultante reçue par l’API :</a:t>
              </a:r>
            </a:p>
            <a:p>
              <a:r>
                <a:rPr lang="fr-FR" altLang="fr-FR" sz="1000" i="1" dirty="0">
                  <a:solidFill>
                    <a:schemeClr val="tx1"/>
                  </a:solidFill>
                  <a:latin typeface="Arial" panose="020B0604020202020204" pitchFamily="34" charset="0"/>
                </a:rPr>
                <a:t>http://localhost:5000/infos_client?id_client=100101</a:t>
              </a:r>
              <a:endParaRPr lang="fr-FR" altLang="fr-FR" sz="400" b="1" i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513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A71CAFE-4A00-4B42-A001-28A0DF0D9E28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0636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/>
              <a:t>DEPLOIEMENT SUR LE CLOUD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69210B5-0709-4371-AF89-A7BBDACC00B9}"/>
              </a:ext>
            </a:extLst>
          </p:cNvPr>
          <p:cNvGrpSpPr/>
          <p:nvPr/>
        </p:nvGrpSpPr>
        <p:grpSpPr>
          <a:xfrm>
            <a:off x="4724024" y="2985356"/>
            <a:ext cx="2819776" cy="1681894"/>
            <a:chOff x="4724024" y="2985356"/>
            <a:chExt cx="2819776" cy="1681894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37A7E19-4222-464B-83D4-93926CE79490}"/>
                </a:ext>
              </a:extLst>
            </p:cNvPr>
            <p:cNvSpPr/>
            <p:nvPr/>
          </p:nvSpPr>
          <p:spPr>
            <a:xfrm>
              <a:off x="4724024" y="2985356"/>
              <a:ext cx="2819776" cy="1681894"/>
            </a:xfrm>
            <a:prstGeom prst="roundRect">
              <a:avLst>
                <a:gd name="adj" fmla="val 4402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fr-FR" sz="1400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Déploiement application</a:t>
              </a:r>
            </a:p>
            <a:p>
              <a:pPr algn="ctr"/>
              <a:endParaRPr lang="fr-FR" altLang="fr-FR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/>
              <a:endParaRPr lang="fr-FR" altLang="fr-FR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/>
              <a:endParaRPr lang="fr-FR" altLang="fr-FR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/>
              <a:endParaRPr lang="fr-FR" altLang="fr-FR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DA80C468-DF50-47C1-8442-A1C98271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6257" y="3645328"/>
              <a:ext cx="2475309" cy="857250"/>
            </a:xfrm>
            <a:prstGeom prst="rect">
              <a:avLst/>
            </a:prstGeom>
          </p:spPr>
        </p:pic>
      </p:grpSp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28478866-C10F-4BD8-A93F-261219547C18}"/>
              </a:ext>
            </a:extLst>
          </p:cNvPr>
          <p:cNvSpPr/>
          <p:nvPr/>
        </p:nvSpPr>
        <p:spPr>
          <a:xfrm>
            <a:off x="2581072" y="3513667"/>
            <a:ext cx="1371224" cy="491067"/>
          </a:xfrm>
          <a:prstGeom prst="wedgeRoundRectCallout">
            <a:avLst>
              <a:gd name="adj1" fmla="val 104675"/>
              <a:gd name="adj2" fmla="val 215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Dépôt local</a:t>
            </a:r>
          </a:p>
        </p:txBody>
      </p:sp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D8E446B2-981D-49B9-B5E0-6520AA4DCA6D}"/>
              </a:ext>
            </a:extLst>
          </p:cNvPr>
          <p:cNvSpPr/>
          <p:nvPr/>
        </p:nvSpPr>
        <p:spPr>
          <a:xfrm>
            <a:off x="5211421" y="1862667"/>
            <a:ext cx="1769157" cy="491067"/>
          </a:xfrm>
          <a:prstGeom prst="wedgeRoundRectCallout">
            <a:avLst>
              <a:gd name="adj1" fmla="val -1212"/>
              <a:gd name="adj2" fmla="val 176293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Docker</a:t>
            </a:r>
          </a:p>
        </p:txBody>
      </p:sp>
      <p:sp>
        <p:nvSpPr>
          <p:cNvPr id="9" name="Bulle narrative : rectangle à coins arrondis 8">
            <a:extLst>
              <a:ext uri="{FF2B5EF4-FFF2-40B4-BE49-F238E27FC236}">
                <a16:creationId xmlns:a16="http://schemas.microsoft.com/office/drawing/2014/main" id="{3CC7CC19-2DA9-4EF0-868A-5A95311773BE}"/>
              </a:ext>
            </a:extLst>
          </p:cNvPr>
          <p:cNvSpPr/>
          <p:nvPr/>
        </p:nvSpPr>
        <p:spPr>
          <a:xfrm>
            <a:off x="8273524" y="3513666"/>
            <a:ext cx="1769157" cy="491067"/>
          </a:xfrm>
          <a:prstGeom prst="wedgeRoundRectCallout">
            <a:avLst>
              <a:gd name="adj1" fmla="val -89747"/>
              <a:gd name="adj2" fmla="val -1293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Groupe ressources</a:t>
            </a:r>
          </a:p>
        </p:txBody>
      </p:sp>
      <p:sp>
        <p:nvSpPr>
          <p:cNvPr id="11" name="Bulle narrative : ronde 10">
            <a:extLst>
              <a:ext uri="{FF2B5EF4-FFF2-40B4-BE49-F238E27FC236}">
                <a16:creationId xmlns:a16="http://schemas.microsoft.com/office/drawing/2014/main" id="{0551ACB2-C839-4B35-A24D-7BD5B52A69AB}"/>
              </a:ext>
            </a:extLst>
          </p:cNvPr>
          <p:cNvSpPr/>
          <p:nvPr/>
        </p:nvSpPr>
        <p:spPr>
          <a:xfrm>
            <a:off x="1185334" y="2612395"/>
            <a:ext cx="1176866" cy="612648"/>
          </a:xfrm>
          <a:prstGeom prst="wedgeEllipseCallout">
            <a:avLst>
              <a:gd name="adj1" fmla="val 65499"/>
              <a:gd name="adj2" fmla="val 832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Datasets</a:t>
            </a:r>
          </a:p>
        </p:txBody>
      </p:sp>
      <p:sp>
        <p:nvSpPr>
          <p:cNvPr id="12" name="Bulle narrative : ronde 11">
            <a:extLst>
              <a:ext uri="{FF2B5EF4-FFF2-40B4-BE49-F238E27FC236}">
                <a16:creationId xmlns:a16="http://schemas.microsoft.com/office/drawing/2014/main" id="{6B43DE59-0D6B-49A9-8D0C-03ED56737813}"/>
              </a:ext>
            </a:extLst>
          </p:cNvPr>
          <p:cNvSpPr/>
          <p:nvPr/>
        </p:nvSpPr>
        <p:spPr>
          <a:xfrm>
            <a:off x="778933" y="3429000"/>
            <a:ext cx="1293810" cy="612648"/>
          </a:xfrm>
          <a:prstGeom prst="wedgeEllipseCallout">
            <a:avLst>
              <a:gd name="adj1" fmla="val 79700"/>
              <a:gd name="adj2" fmla="val 16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Fichiers .</a:t>
            </a:r>
            <a:r>
              <a:rPr lang="fr-FR" sz="1200" dirty="0" err="1"/>
              <a:t>py</a:t>
            </a:r>
            <a:endParaRPr lang="fr-FR" sz="1200" dirty="0"/>
          </a:p>
        </p:txBody>
      </p:sp>
      <p:sp>
        <p:nvSpPr>
          <p:cNvPr id="13" name="Bulle narrative : ronde 12">
            <a:extLst>
              <a:ext uri="{FF2B5EF4-FFF2-40B4-BE49-F238E27FC236}">
                <a16:creationId xmlns:a16="http://schemas.microsoft.com/office/drawing/2014/main" id="{871F8E8B-9F99-49D4-89BA-91B15B678B15}"/>
              </a:ext>
            </a:extLst>
          </p:cNvPr>
          <p:cNvSpPr/>
          <p:nvPr/>
        </p:nvSpPr>
        <p:spPr>
          <a:xfrm>
            <a:off x="364067" y="4245605"/>
            <a:ext cx="1861076" cy="612648"/>
          </a:xfrm>
          <a:prstGeom prst="wedgeEllipseCallout">
            <a:avLst>
              <a:gd name="adj1" fmla="val 65655"/>
              <a:gd name="adj2" fmla="val -798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Autres fichiers utiles (Images, …)</a:t>
            </a:r>
          </a:p>
        </p:txBody>
      </p:sp>
      <p:sp>
        <p:nvSpPr>
          <p:cNvPr id="14" name="Bulle narrative : ronde 13">
            <a:extLst>
              <a:ext uri="{FF2B5EF4-FFF2-40B4-BE49-F238E27FC236}">
                <a16:creationId xmlns:a16="http://schemas.microsoft.com/office/drawing/2014/main" id="{DE78ACA5-7514-4549-AE2E-71D8A9DC9342}"/>
              </a:ext>
            </a:extLst>
          </p:cNvPr>
          <p:cNvSpPr/>
          <p:nvPr/>
        </p:nvSpPr>
        <p:spPr>
          <a:xfrm>
            <a:off x="1537965" y="1854200"/>
            <a:ext cx="2322838" cy="612648"/>
          </a:xfrm>
          <a:prstGeom prst="wedgeEllipseCallout">
            <a:avLst>
              <a:gd name="adj1" fmla="val 18469"/>
              <a:gd name="adj2" fmla="val 2020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Fichiers configuration Streamlit</a:t>
            </a:r>
          </a:p>
        </p:txBody>
      </p:sp>
      <p:sp>
        <p:nvSpPr>
          <p:cNvPr id="15" name="Bulle narrative : ronde 14">
            <a:extLst>
              <a:ext uri="{FF2B5EF4-FFF2-40B4-BE49-F238E27FC236}">
                <a16:creationId xmlns:a16="http://schemas.microsoft.com/office/drawing/2014/main" id="{78B6A83A-A993-4148-B3B7-3E3D1CE73E7D}"/>
              </a:ext>
            </a:extLst>
          </p:cNvPr>
          <p:cNvSpPr/>
          <p:nvPr/>
        </p:nvSpPr>
        <p:spPr>
          <a:xfrm>
            <a:off x="1404206" y="5062210"/>
            <a:ext cx="1176866" cy="612648"/>
          </a:xfrm>
          <a:prstGeom prst="wedgeEllipseCallout">
            <a:avLst>
              <a:gd name="adj1" fmla="val 69096"/>
              <a:gd name="adj2" fmla="val -2014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Dockerfile</a:t>
            </a:r>
            <a:endParaRPr lang="fr-FR" sz="1200" dirty="0"/>
          </a:p>
        </p:txBody>
      </p:sp>
      <p:sp>
        <p:nvSpPr>
          <p:cNvPr id="16" name="Bulle narrative : ronde 15">
            <a:extLst>
              <a:ext uri="{FF2B5EF4-FFF2-40B4-BE49-F238E27FC236}">
                <a16:creationId xmlns:a16="http://schemas.microsoft.com/office/drawing/2014/main" id="{ECC08C33-313C-47E5-B480-FCFE3064A0C8}"/>
              </a:ext>
            </a:extLst>
          </p:cNvPr>
          <p:cNvSpPr/>
          <p:nvPr/>
        </p:nvSpPr>
        <p:spPr>
          <a:xfrm>
            <a:off x="1891670" y="5915729"/>
            <a:ext cx="1821595" cy="612648"/>
          </a:xfrm>
          <a:prstGeom prst="wedgeEllipseCallout">
            <a:avLst>
              <a:gd name="adj1" fmla="val 20004"/>
              <a:gd name="adj2" fmla="val -3382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Requirements.txt</a:t>
            </a:r>
          </a:p>
        </p:txBody>
      </p:sp>
      <p:sp>
        <p:nvSpPr>
          <p:cNvPr id="17" name="Bulle narrative : ronde 16">
            <a:extLst>
              <a:ext uri="{FF2B5EF4-FFF2-40B4-BE49-F238E27FC236}">
                <a16:creationId xmlns:a16="http://schemas.microsoft.com/office/drawing/2014/main" id="{AE289CC4-80F3-4042-9864-0EAE8D6B23A6}"/>
              </a:ext>
            </a:extLst>
          </p:cNvPr>
          <p:cNvSpPr/>
          <p:nvPr/>
        </p:nvSpPr>
        <p:spPr>
          <a:xfrm>
            <a:off x="3359816" y="5185479"/>
            <a:ext cx="1686128" cy="612648"/>
          </a:xfrm>
          <a:prstGeom prst="wedgeEllipseCallout">
            <a:avLst>
              <a:gd name="adj1" fmla="val -36855"/>
              <a:gd name="adj2" fmla="val -2138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Model.PICKLE</a:t>
            </a:r>
            <a:endParaRPr lang="fr-FR" sz="1200" dirty="0"/>
          </a:p>
        </p:txBody>
      </p:sp>
      <p:sp>
        <p:nvSpPr>
          <p:cNvPr id="19" name="Flèche : virage 18">
            <a:extLst>
              <a:ext uri="{FF2B5EF4-FFF2-40B4-BE49-F238E27FC236}">
                <a16:creationId xmlns:a16="http://schemas.microsoft.com/office/drawing/2014/main" id="{8E4FEC71-574E-4302-B4E5-9202F79139FB}"/>
              </a:ext>
            </a:extLst>
          </p:cNvPr>
          <p:cNvSpPr/>
          <p:nvPr/>
        </p:nvSpPr>
        <p:spPr>
          <a:xfrm>
            <a:off x="3681827" y="1993239"/>
            <a:ext cx="1505480" cy="1478655"/>
          </a:xfrm>
          <a:prstGeom prst="bentArrow">
            <a:avLst>
              <a:gd name="adj1" fmla="val 7331"/>
              <a:gd name="adj2" fmla="val 7566"/>
              <a:gd name="adj3" fmla="val 7565"/>
              <a:gd name="adj4" fmla="val 724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Bulle narrative : ronde 19">
            <a:extLst>
              <a:ext uri="{FF2B5EF4-FFF2-40B4-BE49-F238E27FC236}">
                <a16:creationId xmlns:a16="http://schemas.microsoft.com/office/drawing/2014/main" id="{ADFEB189-0470-4ED0-8787-13212EB67E96}"/>
              </a:ext>
            </a:extLst>
          </p:cNvPr>
          <p:cNvSpPr/>
          <p:nvPr/>
        </p:nvSpPr>
        <p:spPr>
          <a:xfrm>
            <a:off x="8967907" y="1728190"/>
            <a:ext cx="1686128" cy="612648"/>
          </a:xfrm>
          <a:prstGeom prst="wedgeEllipseCallout">
            <a:avLst>
              <a:gd name="adj1" fmla="val -33842"/>
              <a:gd name="adj2" fmla="val 2255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Registry</a:t>
            </a:r>
            <a:endParaRPr lang="fr-FR" sz="1200" dirty="0"/>
          </a:p>
        </p:txBody>
      </p:sp>
      <p:sp>
        <p:nvSpPr>
          <p:cNvPr id="21" name="Bulle narrative : ronde 20">
            <a:extLst>
              <a:ext uri="{FF2B5EF4-FFF2-40B4-BE49-F238E27FC236}">
                <a16:creationId xmlns:a16="http://schemas.microsoft.com/office/drawing/2014/main" id="{A37447B9-8E38-49F2-B1DE-755547B69598}"/>
              </a:ext>
            </a:extLst>
          </p:cNvPr>
          <p:cNvSpPr/>
          <p:nvPr/>
        </p:nvSpPr>
        <p:spPr>
          <a:xfrm>
            <a:off x="10042681" y="2679032"/>
            <a:ext cx="1881166" cy="612648"/>
          </a:xfrm>
          <a:prstGeom prst="wedgeEllipseCallout">
            <a:avLst>
              <a:gd name="adj1" fmla="val -45394"/>
              <a:gd name="adj2" fmla="val 942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Web app Service</a:t>
            </a:r>
          </a:p>
        </p:txBody>
      </p:sp>
      <p:sp>
        <p:nvSpPr>
          <p:cNvPr id="22" name="Bulle narrative : ronde 21">
            <a:extLst>
              <a:ext uri="{FF2B5EF4-FFF2-40B4-BE49-F238E27FC236}">
                <a16:creationId xmlns:a16="http://schemas.microsoft.com/office/drawing/2014/main" id="{7EC07901-F2AB-4390-A6CF-ECDB30D37576}"/>
              </a:ext>
            </a:extLst>
          </p:cNvPr>
          <p:cNvSpPr/>
          <p:nvPr/>
        </p:nvSpPr>
        <p:spPr>
          <a:xfrm>
            <a:off x="10042681" y="4245605"/>
            <a:ext cx="1881166" cy="612648"/>
          </a:xfrm>
          <a:prstGeom prst="wedgeEllipseCallout">
            <a:avLst>
              <a:gd name="adj1" fmla="val -43144"/>
              <a:gd name="adj2" fmla="val -1074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Service plan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40508404-75A8-4E24-A0FD-0029F34833A5}"/>
              </a:ext>
            </a:extLst>
          </p:cNvPr>
          <p:cNvSpPr/>
          <p:nvPr/>
        </p:nvSpPr>
        <p:spPr>
          <a:xfrm>
            <a:off x="7033461" y="1993240"/>
            <a:ext cx="1848072" cy="229919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Bulle narrative : ronde 23">
            <a:extLst>
              <a:ext uri="{FF2B5EF4-FFF2-40B4-BE49-F238E27FC236}">
                <a16:creationId xmlns:a16="http://schemas.microsoft.com/office/drawing/2014/main" id="{B21AA5D5-E27C-49AB-810E-A331C16BB13F}"/>
              </a:ext>
            </a:extLst>
          </p:cNvPr>
          <p:cNvSpPr/>
          <p:nvPr/>
        </p:nvSpPr>
        <p:spPr>
          <a:xfrm>
            <a:off x="8523131" y="4937137"/>
            <a:ext cx="1881166" cy="612648"/>
          </a:xfrm>
          <a:prstGeom prst="wedgeEllipseCallout">
            <a:avLst>
              <a:gd name="adj1" fmla="val -5338"/>
              <a:gd name="adj2" fmla="val -1807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Azure CLI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A615EA8-A5AC-421A-900B-7A64F0C65A8D}"/>
              </a:ext>
            </a:extLst>
          </p:cNvPr>
          <p:cNvSpPr/>
          <p:nvPr/>
        </p:nvSpPr>
        <p:spPr>
          <a:xfrm>
            <a:off x="8756915" y="6209176"/>
            <a:ext cx="3294764" cy="491066"/>
          </a:xfrm>
          <a:prstGeom prst="roundRect">
            <a:avLst>
              <a:gd name="adj" fmla="val 4402"/>
            </a:avLst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URL de l’application :</a:t>
            </a:r>
          </a:p>
          <a:p>
            <a:pPr algn="ctr"/>
            <a:r>
              <a:rPr lang="fr-FR" sz="1200" dirty="0">
                <a:hlinkClick r:id="rId3"/>
              </a:rPr>
              <a:t>https://ocdsp7-webapp.azurewebsites.net/</a:t>
            </a:r>
            <a:endParaRPr lang="fr-FR" altLang="fr-FR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81F2E140-0538-4F71-93F3-D17805CDC7C9}"/>
              </a:ext>
            </a:extLst>
          </p:cNvPr>
          <p:cNvSpPr/>
          <p:nvPr/>
        </p:nvSpPr>
        <p:spPr>
          <a:xfrm rot="13787994">
            <a:off x="10499328" y="2310315"/>
            <a:ext cx="423374" cy="229919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31A71BE-0CAA-424E-806A-FF5118A37E3B}"/>
              </a:ext>
            </a:extLst>
          </p:cNvPr>
          <p:cNvSpPr/>
          <p:nvPr/>
        </p:nvSpPr>
        <p:spPr>
          <a:xfrm>
            <a:off x="1971964" y="2754745"/>
            <a:ext cx="8248072" cy="1348509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divo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V – CONCLUSION</a:t>
            </a:r>
          </a:p>
        </p:txBody>
      </p:sp>
    </p:spTree>
    <p:extLst>
      <p:ext uri="{BB962C8B-B14F-4D97-AF65-F5344CB8AC3E}">
        <p14:creationId xmlns:p14="http://schemas.microsoft.com/office/powerpoint/2010/main" val="207153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8375602-E561-4E87-B965-701BE9FAC288}"/>
              </a:ext>
            </a:extLst>
          </p:cNvPr>
          <p:cNvSpPr/>
          <p:nvPr/>
        </p:nvSpPr>
        <p:spPr>
          <a:xfrm>
            <a:off x="420915" y="827312"/>
            <a:ext cx="5488818" cy="2220687"/>
          </a:xfrm>
          <a:prstGeom prst="roundRect">
            <a:avLst>
              <a:gd name="adj" fmla="val 823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u="sng" dirty="0"/>
              <a:t>CLASSIFICATION</a:t>
            </a:r>
          </a:p>
          <a:p>
            <a:endParaRPr lang="fr-FR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Construction d’un modèle de classification binaire à partir d’un Kernel de départ téléchargé sur Kaggle.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Une population fortement asymétrique (92% - 8%)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Les résultats de prédiction ne sont pas satisfaisant, avec comme scores 0.4 de </a:t>
            </a:r>
            <a:r>
              <a:rPr lang="fr-FR" sz="1200" dirty="0" err="1"/>
              <a:t>recall</a:t>
            </a:r>
            <a:r>
              <a:rPr lang="fr-FR" sz="1200" dirty="0"/>
              <a:t> pour 0.35 de précision.</a:t>
            </a:r>
          </a:p>
          <a:p>
            <a:endParaRPr lang="fr-FR" sz="1200" dirty="0"/>
          </a:p>
        </p:txBody>
      </p:sp>
      <p:sp>
        <p:nvSpPr>
          <p:cNvPr id="8" name="Titre 3">
            <a:extLst>
              <a:ext uri="{FF2B5EF4-FFF2-40B4-BE49-F238E27FC236}">
                <a16:creationId xmlns:a16="http://schemas.microsoft.com/office/drawing/2014/main" id="{7688D6DF-DE58-4339-8FFF-458A7B40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RESUME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18B365F-5DDA-4C40-8BEA-7E47DAEB04F1}"/>
              </a:ext>
            </a:extLst>
          </p:cNvPr>
          <p:cNvSpPr/>
          <p:nvPr/>
        </p:nvSpPr>
        <p:spPr>
          <a:xfrm>
            <a:off x="420915" y="5589023"/>
            <a:ext cx="11350170" cy="1209710"/>
          </a:xfrm>
          <a:prstGeom prst="roundRect">
            <a:avLst>
              <a:gd name="adj" fmla="val 128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 dirty="0"/>
              <a:t>PROFIL GitHub</a:t>
            </a:r>
          </a:p>
          <a:p>
            <a:endParaRPr lang="fr-FR" sz="1200" b="1" dirty="0"/>
          </a:p>
          <a:p>
            <a:r>
              <a:rPr lang="fr-FR" sz="1200" dirty="0"/>
              <a:t>L’ensemble des fichiers de ce projet ont été stockés sur mon compte GitHub : </a:t>
            </a:r>
          </a:p>
          <a:p>
            <a:r>
              <a:rPr lang="fr-FR" sz="1200" dirty="0">
                <a:hlinkClick r:id="rId2"/>
              </a:rPr>
              <a:t>https://github.com/JulienDiGiulio/OpenClassRooms_Projet7.git </a:t>
            </a:r>
            <a:endParaRPr lang="fr-FR" sz="1200" dirty="0"/>
          </a:p>
          <a:p>
            <a:endParaRPr lang="fr-FR" sz="1200" dirty="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B5143EBC-217A-4322-81F5-34C9924182D7}"/>
              </a:ext>
            </a:extLst>
          </p:cNvPr>
          <p:cNvSpPr/>
          <p:nvPr/>
        </p:nvSpPr>
        <p:spPr>
          <a:xfrm>
            <a:off x="6282266" y="827313"/>
            <a:ext cx="5488819" cy="4401298"/>
          </a:xfrm>
          <a:prstGeom prst="roundRect">
            <a:avLst>
              <a:gd name="adj" fmla="val 327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u="sng" dirty="0"/>
              <a:t>AXES D’AMELIORATION</a:t>
            </a:r>
            <a:endParaRPr lang="fr-FR" sz="1200" b="1" u="sng" dirty="0"/>
          </a:p>
          <a:p>
            <a:endParaRPr lang="fr-FR" sz="1200" b="1" u="sng" dirty="0"/>
          </a:p>
          <a:p>
            <a:r>
              <a:rPr lang="fr-FR" sz="1200" b="1" u="sng" dirty="0"/>
              <a:t>Classification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Le feature engineering ne tient compte que d’un seul dataset sur les huit disponibles. Un Kernel de départ plus approprié à notre problème permettrait surement d’améliorer les scores. Idéalement, une étude personnalisée des données.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La méthode SMOTE pour l’équilibrage des données est plus performante que celle utilisée dans ce projet, mais beaucoup plus longue en traitement. </a:t>
            </a:r>
            <a:r>
              <a:rPr lang="fr-FR" sz="1200" dirty="0">
                <a:hlinkClick r:id="rId3"/>
              </a:rPr>
              <a:t>Lien utile avec les différentes stratégies de resampling.</a:t>
            </a: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Une recherche de performances de prédiction plus approfondie, avec réseaux de neurones par exemple.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Une optimisation plus fine en étudiant plus en détails chaque hyperparamètre.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r>
              <a:rPr lang="fr-FR" sz="1200" b="1" u="sng"/>
              <a:t>Déploiement :</a:t>
            </a:r>
            <a:endParaRPr lang="fr-FR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Azure n’est pas le fournisseur de Cloud le plus simple pour déployer une application Web Python. </a:t>
            </a:r>
            <a:r>
              <a:rPr lang="fr-FR" sz="1200" dirty="0" err="1"/>
              <a:t>Heroku</a:t>
            </a:r>
            <a:r>
              <a:rPr lang="fr-FR" sz="1200" dirty="0"/>
              <a:t> et AWS semblent plus appropriées.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39EF6895-CEA8-4DC3-9D92-A3189C2CFF0A}"/>
              </a:ext>
            </a:extLst>
          </p:cNvPr>
          <p:cNvSpPr/>
          <p:nvPr/>
        </p:nvSpPr>
        <p:spPr>
          <a:xfrm>
            <a:off x="420915" y="3208168"/>
            <a:ext cx="5488818" cy="2020444"/>
          </a:xfrm>
          <a:prstGeom prst="roundRect">
            <a:avLst>
              <a:gd name="adj" fmla="val 823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u="sng" dirty="0"/>
              <a:t>API / DASHBOARD</a:t>
            </a:r>
          </a:p>
          <a:p>
            <a:endParaRPr lang="fr-FR" sz="14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Création d’une API web avec Flask pour le côté serveur, et Streamlit pour le côté dashboard.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Construction d’une image Docker déployée dans le </a:t>
            </a:r>
            <a:r>
              <a:rPr lang="fr-FR" sz="1200" dirty="0" err="1"/>
              <a:t>Registry</a:t>
            </a:r>
            <a:r>
              <a:rPr lang="fr-FR" sz="1200" dirty="0"/>
              <a:t>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Configuration du </a:t>
            </a:r>
            <a:r>
              <a:rPr lang="fr-FR" sz="1200" dirty="0" err="1"/>
              <a:t>webapp</a:t>
            </a:r>
            <a:r>
              <a:rPr lang="fr-FR" sz="1200" dirty="0"/>
              <a:t> service pour mettre en ligne l’application.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033BEAF-9488-4003-8663-9470AA62D40E}"/>
              </a:ext>
            </a:extLst>
          </p:cNvPr>
          <p:cNvSpPr/>
          <p:nvPr/>
        </p:nvSpPr>
        <p:spPr>
          <a:xfrm>
            <a:off x="6416296" y="5646615"/>
            <a:ext cx="5220757" cy="1094526"/>
          </a:xfrm>
          <a:prstGeom prst="roundRect">
            <a:avLst>
              <a:gd name="adj" fmla="val 823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b="1" u="sng" dirty="0"/>
              <a:t>Lignes de commandes dans le dépôt local sur ma machine :</a:t>
            </a:r>
          </a:p>
          <a:p>
            <a:r>
              <a:rPr lang="fr-FR" sz="1000" dirty="0"/>
              <a:t>Git init</a:t>
            </a:r>
          </a:p>
          <a:p>
            <a:r>
              <a:rPr lang="fr-FR" sz="1000" dirty="0"/>
              <a:t>Git </a:t>
            </a:r>
            <a:r>
              <a:rPr lang="fr-FR" sz="1000" dirty="0" err="1"/>
              <a:t>add</a:t>
            </a:r>
            <a:r>
              <a:rPr lang="fr-FR" sz="1000" dirty="0"/>
              <a:t> .</a:t>
            </a:r>
          </a:p>
          <a:p>
            <a:r>
              <a:rPr lang="fr-FR" sz="1000" dirty="0"/>
              <a:t>Git commit « Name commit »</a:t>
            </a:r>
          </a:p>
          <a:p>
            <a:r>
              <a:rPr lang="fr-FR" sz="1000" dirty="0"/>
              <a:t>Git </a:t>
            </a:r>
            <a:r>
              <a:rPr lang="fr-FR" sz="1000" dirty="0" err="1"/>
              <a:t>remote</a:t>
            </a:r>
            <a:r>
              <a:rPr lang="fr-FR" sz="1000" dirty="0"/>
              <a:t> « Link </a:t>
            </a:r>
            <a:r>
              <a:rPr lang="fr-FR" sz="1000" dirty="0" err="1"/>
              <a:t>Github</a:t>
            </a:r>
            <a:r>
              <a:rPr lang="fr-FR" sz="1000" dirty="0"/>
              <a:t> repo »</a:t>
            </a:r>
          </a:p>
          <a:p>
            <a:r>
              <a:rPr lang="fr-FR" sz="1000" dirty="0"/>
              <a:t>Git push –u </a:t>
            </a:r>
            <a:r>
              <a:rPr lang="fr-FR" sz="1000" dirty="0" err="1"/>
              <a:t>origin</a:t>
            </a:r>
            <a:r>
              <a:rPr lang="fr-FR" sz="1000" dirty="0"/>
              <a:t> master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84B656C-F5EB-4404-B424-F074B06397D0}"/>
              </a:ext>
            </a:extLst>
          </p:cNvPr>
          <p:cNvSpPr/>
          <p:nvPr/>
        </p:nvSpPr>
        <p:spPr>
          <a:xfrm>
            <a:off x="9846739" y="6010683"/>
            <a:ext cx="1613956" cy="567915"/>
          </a:xfrm>
          <a:prstGeom prst="roundRect">
            <a:avLst>
              <a:gd name="adj" fmla="val 823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Fichier .gitignore.txt pour ignorer certains fichiers csv</a:t>
            </a:r>
          </a:p>
        </p:txBody>
      </p:sp>
    </p:spTree>
    <p:extLst>
      <p:ext uri="{BB962C8B-B14F-4D97-AF65-F5344CB8AC3E}">
        <p14:creationId xmlns:p14="http://schemas.microsoft.com/office/powerpoint/2010/main" val="243068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80FCBF5C-3DDA-4676-9CDB-6A0B2049F2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9194628"/>
              </p:ext>
            </p:extLst>
          </p:nvPr>
        </p:nvGraphicFramePr>
        <p:xfrm>
          <a:off x="2628900" y="861645"/>
          <a:ext cx="8528538" cy="5895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re 3">
            <a:extLst>
              <a:ext uri="{FF2B5EF4-FFF2-40B4-BE49-F238E27FC236}">
                <a16:creationId xmlns:a16="http://schemas.microsoft.com/office/drawing/2014/main" id="{E27E06A4-8D84-4CC4-A371-04D1CC30AE04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0636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759928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ulle narrative : ronde 8">
            <a:extLst>
              <a:ext uri="{FF2B5EF4-FFF2-40B4-BE49-F238E27FC236}">
                <a16:creationId xmlns:a16="http://schemas.microsoft.com/office/drawing/2014/main" id="{34C78B91-B695-41B1-ABEB-A2454EB255E0}"/>
              </a:ext>
            </a:extLst>
          </p:cNvPr>
          <p:cNvSpPr/>
          <p:nvPr/>
        </p:nvSpPr>
        <p:spPr>
          <a:xfrm>
            <a:off x="6266518" y="600187"/>
            <a:ext cx="5463488" cy="3140719"/>
          </a:xfrm>
          <a:prstGeom prst="wedgeEllipseCallout">
            <a:avLst>
              <a:gd name="adj1" fmla="val -75893"/>
              <a:gd name="adj2" fmla="val 20260"/>
            </a:avLst>
          </a:prstGeom>
          <a:scene3d>
            <a:camera prst="isometricOffAxis1Top">
              <a:rot lat="20694773" lon="20784679" rev="670914"/>
            </a:camera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b="1" dirty="0">
                <a:solidFill>
                  <a:schemeClr val="accent3">
                    <a:lumMod val="75000"/>
                  </a:schemeClr>
                </a:solidFill>
              </a:rPr>
              <a:t>…</a:t>
            </a:r>
          </a:p>
        </p:txBody>
      </p:sp>
      <p:pic>
        <p:nvPicPr>
          <p:cNvPr id="1026" name="Picture 2" descr="RÃ©sultat de recherche d'images pour &quot;question&quot;">
            <a:extLst>
              <a:ext uri="{FF2B5EF4-FFF2-40B4-BE49-F238E27FC236}">
                <a16:creationId xmlns:a16="http://schemas.microsoft.com/office/drawing/2014/main" id="{1495F5DF-5810-4893-AE52-3D47A38F9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154" l="10000" r="90000">
                        <a14:foregroundMark x1="43385" y1="88769" x2="43385" y2="88769"/>
                        <a14:foregroundMark x1="54154" y1="88923" x2="54154" y2="88923"/>
                        <a14:foregroundMark x1="49692" y1="90385" x2="49692" y2="90385"/>
                        <a14:foregroundMark x1="34077" y1="90231" x2="34077" y2="90231"/>
                        <a14:foregroundMark x1="35615" y1="91154" x2="35615" y2="91154"/>
                        <a14:foregroundMark x1="34615" y1="89846" x2="34615" y2="89846"/>
                        <a14:foregroundMark x1="32385" y1="90538" x2="32385" y2="90538"/>
                        <a14:foregroundMark x1="31692" y1="90769" x2="31692" y2="90769"/>
                        <a14:foregroundMark x1="64154" y1="89846" x2="64154" y2="89846"/>
                        <a14:foregroundMark x1="34846" y1="10000" x2="34846" y2="10000"/>
                        <a14:foregroundMark x1="36923" y1="17462" x2="36923" y2="17462"/>
                        <a14:foregroundMark x1="35538" y1="21154" x2="35538" y2="21154"/>
                        <a14:foregroundMark x1="30231" y1="15769" x2="30231" y2="15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038" y="2170547"/>
            <a:ext cx="4809480" cy="480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3">
            <a:extLst>
              <a:ext uri="{FF2B5EF4-FFF2-40B4-BE49-F238E27FC236}">
                <a16:creationId xmlns:a16="http://schemas.microsoft.com/office/drawing/2014/main" id="{B487365C-16C5-4F8B-9549-E4B734EF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QUESTIONS - REPONSES</a:t>
            </a:r>
          </a:p>
        </p:txBody>
      </p:sp>
    </p:spTree>
    <p:extLst>
      <p:ext uri="{BB962C8B-B14F-4D97-AF65-F5344CB8AC3E}">
        <p14:creationId xmlns:p14="http://schemas.microsoft.com/office/powerpoint/2010/main" val="316066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31A71BE-0CAA-424E-806A-FF5118A37E3B}"/>
              </a:ext>
            </a:extLst>
          </p:cNvPr>
          <p:cNvSpPr/>
          <p:nvPr/>
        </p:nvSpPr>
        <p:spPr>
          <a:xfrm>
            <a:off x="2632364" y="2754745"/>
            <a:ext cx="6927272" cy="134850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I -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8868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475AEDD-4EC0-4145-B49D-25B57656E2CA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0636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/>
              <a:t>PROJET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CAA2CD8-FF20-4CEC-84D4-AF9FA7553887}"/>
              </a:ext>
            </a:extLst>
          </p:cNvPr>
          <p:cNvSpPr/>
          <p:nvPr/>
        </p:nvSpPr>
        <p:spPr>
          <a:xfrm>
            <a:off x="403614" y="1259632"/>
            <a:ext cx="2957652" cy="2956768"/>
          </a:xfrm>
          <a:prstGeom prst="roundRect">
            <a:avLst>
              <a:gd name="adj" fmla="val 616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u="sng" dirty="0"/>
              <a:t>Etude d’un modèle de Scoring </a:t>
            </a:r>
          </a:p>
          <a:p>
            <a:pPr algn="ctr"/>
            <a:endParaRPr lang="fr-FR" sz="1600" b="1" dirty="0"/>
          </a:p>
          <a:p>
            <a:pPr algn="ctr"/>
            <a:r>
              <a:rPr lang="fr-FR" sz="1600" b="1" dirty="0"/>
              <a:t>Prêt à dépenser </a:t>
            </a:r>
            <a:r>
              <a:rPr lang="fr-FR" sz="1600" dirty="0"/>
              <a:t>souhaite </a:t>
            </a:r>
            <a:r>
              <a:rPr lang="fr-FR" sz="1600" b="1" i="1" dirty="0"/>
              <a:t>développer un modèle de </a:t>
            </a:r>
            <a:r>
              <a:rPr lang="fr-FR" sz="1600" b="1" i="1" u="sng" dirty="0"/>
              <a:t> </a:t>
            </a:r>
            <a:r>
              <a:rPr lang="fr-FR" sz="1600" b="1" i="1" dirty="0"/>
              <a:t>Scoring de la probabilité de défaut de paiement du client</a:t>
            </a:r>
            <a:r>
              <a:rPr lang="fr-FR" sz="1600" i="1" dirty="0"/>
              <a:t> </a:t>
            </a:r>
            <a:r>
              <a:rPr lang="fr-FR" sz="1600" dirty="0"/>
              <a:t>pour étayer la décision d'accorder ou non un prêt à un client potentiel.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D31EEBB-C3BF-4803-86A9-283948B3EA66}"/>
              </a:ext>
            </a:extLst>
          </p:cNvPr>
          <p:cNvSpPr/>
          <p:nvPr/>
        </p:nvSpPr>
        <p:spPr>
          <a:xfrm>
            <a:off x="3773284" y="1259632"/>
            <a:ext cx="4645431" cy="3820368"/>
          </a:xfrm>
          <a:prstGeom prst="roundRect">
            <a:avLst>
              <a:gd name="adj" fmla="val 4036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u="sng" dirty="0"/>
              <a:t>Développement d’un dashboard</a:t>
            </a:r>
          </a:p>
          <a:p>
            <a:pPr algn="ctr"/>
            <a:endParaRPr lang="fr-FR" sz="1600" b="1" dirty="0"/>
          </a:p>
          <a:p>
            <a:pPr algn="ctr"/>
            <a:r>
              <a:rPr lang="fr-FR" sz="1400" b="1" i="1" dirty="0"/>
              <a:t>Développement d’un Dashboard interactif</a:t>
            </a:r>
            <a:r>
              <a:rPr lang="fr-FR" sz="1400" i="1" dirty="0"/>
              <a:t> </a:t>
            </a:r>
            <a:r>
              <a:rPr lang="fr-FR" sz="1400" dirty="0"/>
              <a:t>pour que les chargés de relation client puissent à la fois expliquer de façon la plus transparente possible les décisions d’octroi de crédit.</a:t>
            </a:r>
          </a:p>
          <a:p>
            <a:pPr algn="ctr"/>
            <a:endParaRPr lang="fr-FR" sz="1400" dirty="0"/>
          </a:p>
          <a:p>
            <a:r>
              <a:rPr lang="fr-FR" sz="1400" b="1" u="sng" dirty="0"/>
              <a:t>Le dashboard doit permettre de 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Visualiser le score pour chaque client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Visualiser des informations descriptives relatives à un client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Comparer les informations descriptives relatives à un client à l’ensemble des clients ou à un groupe de clients similaires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D58AF61-F2FD-4F3A-A837-B703172695AF}"/>
              </a:ext>
            </a:extLst>
          </p:cNvPr>
          <p:cNvSpPr/>
          <p:nvPr/>
        </p:nvSpPr>
        <p:spPr>
          <a:xfrm>
            <a:off x="8830733" y="1259632"/>
            <a:ext cx="2957652" cy="3684902"/>
          </a:xfrm>
          <a:prstGeom prst="roundRect">
            <a:avLst>
              <a:gd name="adj" fmla="val 616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u="sng" dirty="0"/>
              <a:t>Demandes et suggestion du manager</a:t>
            </a:r>
          </a:p>
          <a:p>
            <a:pPr algn="ctr"/>
            <a:endParaRPr lang="fr-F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600" dirty="0"/>
              <a:t>Partir d’un kernel Kaggle pour faciliter l’étude et la préparation des données.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600" dirty="0"/>
              <a:t>Réaliser une note méthodologique expliquant en détails la construction du modèle.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600" dirty="0"/>
              <a:t>Déploiement du dashboard sur le Cloud.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89ECD00-B6B8-41AE-9A97-93CB0BFBD862}"/>
              </a:ext>
            </a:extLst>
          </p:cNvPr>
          <p:cNvSpPr/>
          <p:nvPr/>
        </p:nvSpPr>
        <p:spPr>
          <a:xfrm>
            <a:off x="3773284" y="5374432"/>
            <a:ext cx="4645430" cy="984035"/>
          </a:xfrm>
          <a:prstGeom prst="roundRect">
            <a:avLst>
              <a:gd name="adj" fmla="val 616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u="sng" dirty="0"/>
              <a:t>Lien données :</a:t>
            </a:r>
            <a:endParaRPr lang="fr-FR" sz="1600" b="1" u="sng" dirty="0">
              <a:hlinkClick r:id="rId2"/>
            </a:endParaRPr>
          </a:p>
          <a:p>
            <a:pPr algn="ctr"/>
            <a:r>
              <a:rPr lang="fr-FR" sz="1600" dirty="0">
                <a:hlinkClick r:id="rId2"/>
              </a:rPr>
              <a:t>https://www.kaggle.com/c/home-credit-default-risk/data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5278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EC89D2B-80B2-43B8-9F89-AA59F03D6DFC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0636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/>
              <a:t>PLAN D’ACTIONS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A159D069-3FD1-40C0-BCE4-1313706C40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698455"/>
              </p:ext>
            </p:extLst>
          </p:nvPr>
        </p:nvGraphicFramePr>
        <p:xfrm>
          <a:off x="452966" y="482600"/>
          <a:ext cx="11383434" cy="6460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CD209676-D5DA-4777-A3F7-5C8DFC6F3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1204" y="2809280"/>
            <a:ext cx="1534942" cy="5265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702E995-1D63-4F46-9D64-8ED74E2501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2492" y="2487545"/>
            <a:ext cx="883227" cy="89521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1EBA4F9-E038-4627-A72F-8F0A2D02CC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640" y="2487545"/>
            <a:ext cx="895218" cy="8952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DBA1EB2-22C5-4D94-A333-F9404A2F0A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2524" y="2508783"/>
            <a:ext cx="883227" cy="87397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38057D1-2381-4981-A910-4A7762757B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5623" y="2487544"/>
            <a:ext cx="1051241" cy="89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2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31A71BE-0CAA-424E-806A-FF5118A37E3B}"/>
              </a:ext>
            </a:extLst>
          </p:cNvPr>
          <p:cNvSpPr/>
          <p:nvPr/>
        </p:nvSpPr>
        <p:spPr>
          <a:xfrm>
            <a:off x="1971964" y="2754745"/>
            <a:ext cx="8248072" cy="134850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II – ETUDE DES DONNEES</a:t>
            </a:r>
          </a:p>
        </p:txBody>
      </p:sp>
    </p:spTree>
    <p:extLst>
      <p:ext uri="{BB962C8B-B14F-4D97-AF65-F5344CB8AC3E}">
        <p14:creationId xmlns:p14="http://schemas.microsoft.com/office/powerpoint/2010/main" val="272090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CA075CE-414F-4957-AEE8-26EDD940A1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2230" y="839756"/>
            <a:ext cx="9414587" cy="5943600"/>
          </a:xfrm>
          <a:prstGeom prst="rect">
            <a:avLst/>
          </a:prstGeom>
        </p:spPr>
      </p:pic>
      <p:sp>
        <p:nvSpPr>
          <p:cNvPr id="5" name="Titre 3">
            <a:extLst>
              <a:ext uri="{FF2B5EF4-FFF2-40B4-BE49-F238E27FC236}">
                <a16:creationId xmlns:a16="http://schemas.microsoft.com/office/drawing/2014/main" id="{2C17CC7C-FFA4-46F4-8191-9C5B5F1133F6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0636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/>
              <a:t>PRESENTATION DES DONNEES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DFEE8B1-123A-450F-B022-190380A68E4F}"/>
              </a:ext>
            </a:extLst>
          </p:cNvPr>
          <p:cNvSpPr/>
          <p:nvPr/>
        </p:nvSpPr>
        <p:spPr>
          <a:xfrm>
            <a:off x="7147983" y="1063690"/>
            <a:ext cx="2114550" cy="697377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Application train : </a:t>
            </a:r>
          </a:p>
          <a:p>
            <a:pPr algn="ctr"/>
            <a:r>
              <a:rPr lang="fr-FR" sz="1200" dirty="0"/>
              <a:t>307511 lignes</a:t>
            </a:r>
          </a:p>
          <a:p>
            <a:pPr algn="ctr"/>
            <a:r>
              <a:rPr lang="fr-FR" sz="1200" dirty="0"/>
              <a:t>122 colonnes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BFA87E7-3B91-409F-B17E-145662EF990E}"/>
              </a:ext>
            </a:extLst>
          </p:cNvPr>
          <p:cNvSpPr/>
          <p:nvPr/>
        </p:nvSpPr>
        <p:spPr>
          <a:xfrm>
            <a:off x="9388473" y="1063690"/>
            <a:ext cx="2114550" cy="697377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Application test : </a:t>
            </a:r>
          </a:p>
          <a:p>
            <a:pPr algn="ctr"/>
            <a:r>
              <a:rPr lang="fr-FR" sz="1200" dirty="0"/>
              <a:t>48744 lignes</a:t>
            </a:r>
          </a:p>
          <a:p>
            <a:pPr algn="ctr"/>
            <a:r>
              <a:rPr lang="fr-FR" sz="1200" dirty="0"/>
              <a:t>121 colonnes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7B34406-8FAF-4105-9C34-3359B66F3B3E}"/>
              </a:ext>
            </a:extLst>
          </p:cNvPr>
          <p:cNvSpPr/>
          <p:nvPr/>
        </p:nvSpPr>
        <p:spPr>
          <a:xfrm>
            <a:off x="10890248" y="1556313"/>
            <a:ext cx="1225550" cy="34713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Pas de target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4977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2C17CC7C-FFA4-46F4-8191-9C5B5F1133F6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0636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/>
              <a:t>PRESENTATION DU NOTEBOOK KAGGLE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D46EE322-CFAC-4AA5-8C7D-0FFE1E9E76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170966"/>
              </p:ext>
            </p:extLst>
          </p:nvPr>
        </p:nvGraphicFramePr>
        <p:xfrm>
          <a:off x="688977" y="806980"/>
          <a:ext cx="10826223" cy="6000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43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31A71BE-0CAA-424E-806A-FF5118A37E3B}"/>
              </a:ext>
            </a:extLst>
          </p:cNvPr>
          <p:cNvSpPr/>
          <p:nvPr/>
        </p:nvSpPr>
        <p:spPr>
          <a:xfrm>
            <a:off x="1971964" y="2754745"/>
            <a:ext cx="8248072" cy="13485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III – MODELISATION</a:t>
            </a:r>
          </a:p>
        </p:txBody>
      </p:sp>
    </p:spTree>
    <p:extLst>
      <p:ext uri="{BB962C8B-B14F-4D97-AF65-F5344CB8AC3E}">
        <p14:creationId xmlns:p14="http://schemas.microsoft.com/office/powerpoint/2010/main" val="2351635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A6CA4E143C1C4DA487B74FF1A5DC5F" ma:contentTypeVersion="8" ma:contentTypeDescription="Crée un document." ma:contentTypeScope="" ma:versionID="810f3c65d920816b5901cd0608e513ec">
  <xsd:schema xmlns:xsd="http://www.w3.org/2001/XMLSchema" xmlns:xs="http://www.w3.org/2001/XMLSchema" xmlns:p="http://schemas.microsoft.com/office/2006/metadata/properties" xmlns:ns3="17d01d1b-8e7c-4008-846c-e236499f1da4" targetNamespace="http://schemas.microsoft.com/office/2006/metadata/properties" ma:root="true" ma:fieldsID="065597f0fb3ee85b5e5fb0b9d8188324" ns3:_="">
    <xsd:import namespace="17d01d1b-8e7c-4008-846c-e236499f1d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d01d1b-8e7c-4008-846c-e236499f1d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5F7CF6-3D4F-453B-B8CF-600AF596C7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2BCE2E-BCC3-4749-B760-AB8F4E7CC2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2DFD22-F870-4FF4-A84E-C3B9E0CC94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d01d1b-8e7c-4008-846c-e236499f1d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12913</TotalTime>
  <Words>1945</Words>
  <Application>Microsoft Office PowerPoint</Application>
  <PresentationFormat>Grand écran</PresentationFormat>
  <Paragraphs>314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inherit</vt:lpstr>
      <vt:lpstr>Parallaxe</vt:lpstr>
      <vt:lpstr>Implémenter un modèle de scoring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RESUME</vt:lpstr>
      <vt:lpstr>QUESTIONS - REPONSES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Implémenter un modèle de scoring</dc:title>
  <dc:creator>Julien Di Giulio</dc:creator>
  <cp:lastModifiedBy>Julien Di Giulio</cp:lastModifiedBy>
  <cp:revision>39</cp:revision>
  <dcterms:created xsi:type="dcterms:W3CDTF">2020-01-10T14:22:03Z</dcterms:created>
  <dcterms:modified xsi:type="dcterms:W3CDTF">2020-01-21T14:22:46Z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0x010100DFA6CA4E143C1C4DA487B74FF1A5DC5F</vt:lpwstr>
  </property>
</Properties>
</file>