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3CB"/>
    <a:srgbClr val="EECAC0"/>
    <a:srgbClr val="FAEFEC"/>
    <a:srgbClr val="D9A593"/>
    <a:srgbClr val="665857"/>
    <a:srgbClr val="F4E7E2"/>
    <a:srgbClr val="EBBFB3"/>
    <a:srgbClr val="D1917B"/>
    <a:srgbClr val="CA8268"/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A02CC-508C-AA14-B7C9-D292B3E44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11A456-4FFB-00C5-CAC0-4EEEAB36B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6C03C5-40EC-92C5-74B4-81FEF3BB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39A7-6B1C-4C54-B8CE-F125026664E1}" type="datetimeFigureOut">
              <a:rPr lang="fr-FR" smtClean="0"/>
              <a:t>22/05/2025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406E4-BC2E-6C8D-B6A6-9963ED66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59E3D7-5034-07E2-E5C8-3433BBC5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F780-B058-414F-AF99-90959B125C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52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A7A63C-8A28-66D4-CCEC-6AD44A43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C2F8E2-A2FA-E9AC-1EFA-C9143D89A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F74B2B-44A9-B0D0-EAAA-FDE16700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39A7-6B1C-4C54-B8CE-F125026664E1}" type="datetimeFigureOut">
              <a:rPr lang="fr-FR" smtClean="0"/>
              <a:t>22/05/2025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4C90AC-7FB6-E26E-F05F-AAF156EF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BF7FEF-B82C-C349-8BC6-AC96903C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F780-B058-414F-AF99-90959B125C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40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D554108-0734-9B80-5308-32FA81F75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1B0CC0-5F7E-BF78-A713-7A99E23C6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F3C80D-734C-D3F9-7114-2D85AAA7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39A7-6B1C-4C54-B8CE-F125026664E1}" type="datetimeFigureOut">
              <a:rPr lang="fr-FR" smtClean="0"/>
              <a:t>22/05/2025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B29693-0842-377A-E914-3CA471CD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9D56E3-4D31-FE50-D65B-B393DD88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F780-B058-414F-AF99-90959B125C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5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E89453-5CC6-99EC-25DE-61A7C650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989B82-BAAC-C9C1-90C1-4C1A2B25F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20528B-912D-810F-5157-040F6921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39A7-6B1C-4C54-B8CE-F125026664E1}" type="datetimeFigureOut">
              <a:rPr lang="fr-FR" smtClean="0"/>
              <a:t>22/05/2025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070706-F89E-132B-3A3C-B9DAF271D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2AD5CC-A40F-3937-2FEB-BF152A18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F780-B058-414F-AF99-90959B125C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91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4BF94-0931-A031-8911-6F35A9C21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4D161E-1E22-6387-A4FB-72D2ECB90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8FA569-7DED-0FCE-E74C-8F48E8E1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39A7-6B1C-4C54-B8CE-F125026664E1}" type="datetimeFigureOut">
              <a:rPr lang="fr-FR" smtClean="0"/>
              <a:t>22/05/2025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2D8C3E-B811-5D72-2BF0-168CC462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ED447A-57A2-6B6F-B620-104A5E71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F780-B058-414F-AF99-90959B125C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19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46E91-2B28-6B30-123B-92964B06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2CDAD-52FD-DAE7-1E80-7A3687489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C73EA7-D171-B4B6-FBF2-178D43EAB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325DA9-1283-3BB8-D912-C5E646C3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39A7-6B1C-4C54-B8CE-F125026664E1}" type="datetimeFigureOut">
              <a:rPr lang="fr-FR" smtClean="0"/>
              <a:t>22/05/2025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9AE872-01B7-1430-2737-8FD2A405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6CA081-7DAE-E9D5-E36D-61A25B3A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F780-B058-414F-AF99-90959B125C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68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A1F9F-199C-A223-B25E-6EF6A043A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C5B35B-2D90-1767-63F8-B2A610513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6707A1-212B-5CA5-0E25-296820668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355925-34FF-AAC5-53D3-01F7792D5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C3978E1-D2A2-B92E-48BC-FF56DC834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696E739-F6AC-DD10-15F2-C62E272A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39A7-6B1C-4C54-B8CE-F125026664E1}" type="datetimeFigureOut">
              <a:rPr lang="fr-FR" smtClean="0"/>
              <a:t>22/05/2025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966A8A2-FD4C-E79E-63CA-1BFCCDDD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AE37D3-FCE0-454C-4A3A-AFBE26F1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F780-B058-414F-AF99-90959B125C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74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5960D-E9E0-4370-8109-3741C32A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EEB2F8-484C-D908-6BCE-A5E1F87D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39A7-6B1C-4C54-B8CE-F125026664E1}" type="datetimeFigureOut">
              <a:rPr lang="fr-FR" smtClean="0"/>
              <a:t>22/05/2025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639AFF-0E3B-687A-81B0-D1E48A65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2168C2-C1F3-9EA8-0EA8-3A8F610B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F780-B058-414F-AF99-90959B125C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14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E95DDD5-18B0-1880-6170-5C5E4765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39A7-6B1C-4C54-B8CE-F125026664E1}" type="datetimeFigureOut">
              <a:rPr lang="fr-FR" smtClean="0"/>
              <a:t>22/05/2025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29FDE2-3AF0-B321-FFAA-60F721F8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4CBFB8-1761-A953-1732-397B08F7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F780-B058-414F-AF99-90959B125C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44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77C647-FB27-8121-0CB0-6947D4EC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E68A84-ED33-F700-1E0D-9CB2FAE72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493F5C-96BC-77BB-85FD-379AC63A4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70E6F0-14A9-C8CE-CADE-DF9458D3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39A7-6B1C-4C54-B8CE-F125026664E1}" type="datetimeFigureOut">
              <a:rPr lang="fr-FR" smtClean="0"/>
              <a:t>22/05/2025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DD589C-98D7-2E5C-9A50-D2C97071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56AF8E-81BF-F4C4-50E0-36332F7D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F780-B058-414F-AF99-90959B125C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69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D3B18-65B4-0D32-653D-374CE6EF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34BDBA-1D23-7930-B463-34A60765F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7F0800-E74C-0BC0-4B99-C778F9295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A9C0FB-6EC6-6A25-9EEE-DFD99027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39A7-6B1C-4C54-B8CE-F125026664E1}" type="datetimeFigureOut">
              <a:rPr lang="fr-FR" smtClean="0"/>
              <a:t>22/05/2025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E1F773-F85F-8C72-5EB6-585AEE7C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315B6C-FAE9-4029-BDAD-A3EC8503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F780-B058-414F-AF99-90959B125C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92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EC31235-2A32-6299-922A-48B2075C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3CD530-A9B9-3797-9AD4-1311C92B6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DF0CB7-8FBA-8750-0DB2-2028C42B5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9139A7-6B1C-4C54-B8CE-F125026664E1}" type="datetimeFigureOut">
              <a:rPr lang="fr-FR" smtClean="0"/>
              <a:t>22/05/2025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65F978-DE85-D6D6-4649-980676DEC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8A01D-4590-EFD3-A4C5-540AAA315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EF780-B058-414F-AF99-90959B125C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3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FE2966A-914D-5887-EFF6-8F5E29F00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647" y="795830"/>
            <a:ext cx="9876806" cy="555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A4B09C4-760C-D92F-1530-BAE097224E40}"/>
              </a:ext>
            </a:extLst>
          </p:cNvPr>
          <p:cNvSpPr/>
          <p:nvPr/>
        </p:nvSpPr>
        <p:spPr>
          <a:xfrm>
            <a:off x="160081" y="150472"/>
            <a:ext cx="720000" cy="65281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F522BB8-4E3B-EF8A-AA2D-5B4CE02C2074}"/>
              </a:ext>
            </a:extLst>
          </p:cNvPr>
          <p:cNvSpPr/>
          <p:nvPr/>
        </p:nvSpPr>
        <p:spPr>
          <a:xfrm>
            <a:off x="3736955" y="150472"/>
            <a:ext cx="8280000" cy="72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99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>
            <a:alpha val="9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8A215A-852B-FBC5-7C3D-1C08C8A74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B3244E2-8A7A-8319-B6A8-360D572F3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08" y="0"/>
            <a:ext cx="12264572" cy="68580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BA6F531-4579-CB96-EB57-081B45ED66DF}"/>
              </a:ext>
            </a:extLst>
          </p:cNvPr>
          <p:cNvSpPr/>
          <p:nvPr/>
        </p:nvSpPr>
        <p:spPr>
          <a:xfrm>
            <a:off x="160081" y="150472"/>
            <a:ext cx="720000" cy="652812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FFD870A-C195-1600-6FDF-175DC16CC90D}"/>
              </a:ext>
            </a:extLst>
          </p:cNvPr>
          <p:cNvSpPr/>
          <p:nvPr/>
        </p:nvSpPr>
        <p:spPr>
          <a:xfrm>
            <a:off x="3736955" y="150472"/>
            <a:ext cx="8280000" cy="72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C87815E-4E24-4D35-3D20-CB19B6C7EF86}"/>
              </a:ext>
            </a:extLst>
          </p:cNvPr>
          <p:cNvSpPr/>
          <p:nvPr/>
        </p:nvSpPr>
        <p:spPr>
          <a:xfrm>
            <a:off x="1228517" y="1240421"/>
            <a:ext cx="1620000" cy="12597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896F640-CA89-3F8B-B9B0-884F8DEF1D08}"/>
              </a:ext>
            </a:extLst>
          </p:cNvPr>
          <p:cNvSpPr/>
          <p:nvPr/>
        </p:nvSpPr>
        <p:spPr>
          <a:xfrm>
            <a:off x="3242112" y="1240420"/>
            <a:ext cx="1620000" cy="12597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30A175B-1C93-332D-B71A-5843FB346FC5}"/>
              </a:ext>
            </a:extLst>
          </p:cNvPr>
          <p:cNvSpPr/>
          <p:nvPr/>
        </p:nvSpPr>
        <p:spPr>
          <a:xfrm>
            <a:off x="5255707" y="1240419"/>
            <a:ext cx="1620000" cy="12597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B6F59E4-5776-E2BA-BDBF-3C881F939B50}"/>
              </a:ext>
            </a:extLst>
          </p:cNvPr>
          <p:cNvSpPr/>
          <p:nvPr/>
        </p:nvSpPr>
        <p:spPr>
          <a:xfrm>
            <a:off x="7269302" y="1240419"/>
            <a:ext cx="1620000" cy="12597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135B602A-37C1-25EA-3B66-E525EF5F8E04}"/>
              </a:ext>
            </a:extLst>
          </p:cNvPr>
          <p:cNvSpPr/>
          <p:nvPr/>
        </p:nvSpPr>
        <p:spPr>
          <a:xfrm>
            <a:off x="9282896" y="1240419"/>
            <a:ext cx="2734059" cy="543817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9097A58-DF1D-DD22-EACB-EC7C99262B29}"/>
              </a:ext>
            </a:extLst>
          </p:cNvPr>
          <p:cNvSpPr/>
          <p:nvPr/>
        </p:nvSpPr>
        <p:spPr>
          <a:xfrm>
            <a:off x="1228517" y="4896592"/>
            <a:ext cx="2266982" cy="178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4A100D0-40ED-EB29-3E69-EA30ACFD8EF0}"/>
              </a:ext>
            </a:extLst>
          </p:cNvPr>
          <p:cNvSpPr/>
          <p:nvPr/>
        </p:nvSpPr>
        <p:spPr>
          <a:xfrm>
            <a:off x="1228516" y="2833869"/>
            <a:ext cx="4867484" cy="172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E7172C2-EE65-4511-5577-08EB3184C5C6}"/>
              </a:ext>
            </a:extLst>
          </p:cNvPr>
          <p:cNvSpPr/>
          <p:nvPr/>
        </p:nvSpPr>
        <p:spPr>
          <a:xfrm>
            <a:off x="6574420" y="2833868"/>
            <a:ext cx="2314881" cy="372897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50E1E12-355A-898F-13B5-242DE4755F79}"/>
              </a:ext>
            </a:extLst>
          </p:cNvPr>
          <p:cNvSpPr/>
          <p:nvPr/>
        </p:nvSpPr>
        <p:spPr>
          <a:xfrm>
            <a:off x="3828000" y="4895606"/>
            <a:ext cx="2268000" cy="178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60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>
            <a:alpha val="9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C81881-8F30-25E0-E3F7-7A2109B37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F4EED51-243C-DF59-CB6D-D0022E297898}"/>
              </a:ext>
            </a:extLst>
          </p:cNvPr>
          <p:cNvSpPr/>
          <p:nvPr/>
        </p:nvSpPr>
        <p:spPr>
          <a:xfrm>
            <a:off x="160081" y="150472"/>
            <a:ext cx="720000" cy="65281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AF1F989-EC79-ED64-FF21-F44390234007}"/>
              </a:ext>
            </a:extLst>
          </p:cNvPr>
          <p:cNvSpPr/>
          <p:nvPr/>
        </p:nvSpPr>
        <p:spPr>
          <a:xfrm>
            <a:off x="3736955" y="150472"/>
            <a:ext cx="8280000" cy="72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D9E0896-4CC9-8338-9E86-1B0B8A226AFB}"/>
              </a:ext>
            </a:extLst>
          </p:cNvPr>
          <p:cNvSpPr/>
          <p:nvPr/>
        </p:nvSpPr>
        <p:spPr>
          <a:xfrm>
            <a:off x="1228517" y="1240420"/>
            <a:ext cx="1692000" cy="133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F983B7B-088D-910D-5F8D-F3FBB6F22602}"/>
              </a:ext>
            </a:extLst>
          </p:cNvPr>
          <p:cNvSpPr/>
          <p:nvPr/>
        </p:nvSpPr>
        <p:spPr>
          <a:xfrm>
            <a:off x="3242112" y="1240419"/>
            <a:ext cx="1692000" cy="133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169DC7C-D9F4-312A-6DC6-EA62C6FD28B8}"/>
              </a:ext>
            </a:extLst>
          </p:cNvPr>
          <p:cNvSpPr/>
          <p:nvPr/>
        </p:nvSpPr>
        <p:spPr>
          <a:xfrm>
            <a:off x="5255707" y="1240418"/>
            <a:ext cx="1692000" cy="133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FDAD941-6DC6-9649-E324-728E22C46798}"/>
              </a:ext>
            </a:extLst>
          </p:cNvPr>
          <p:cNvSpPr/>
          <p:nvPr/>
        </p:nvSpPr>
        <p:spPr>
          <a:xfrm>
            <a:off x="7269302" y="1240418"/>
            <a:ext cx="1692000" cy="133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1F387C3C-66AA-ECBD-3807-60FB839D4881}"/>
              </a:ext>
            </a:extLst>
          </p:cNvPr>
          <p:cNvSpPr/>
          <p:nvPr/>
        </p:nvSpPr>
        <p:spPr>
          <a:xfrm>
            <a:off x="9282896" y="1240419"/>
            <a:ext cx="2734059" cy="5438173"/>
          </a:xfrm>
          <a:prstGeom prst="roundRect">
            <a:avLst>
              <a:gd name="adj" fmla="val 103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5C98529-F65C-09F3-5C9B-23583B929575}"/>
              </a:ext>
            </a:extLst>
          </p:cNvPr>
          <p:cNvSpPr/>
          <p:nvPr/>
        </p:nvSpPr>
        <p:spPr>
          <a:xfrm>
            <a:off x="1228516" y="4913606"/>
            <a:ext cx="2376000" cy="1764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1FB1AB9-958E-2383-E4DF-FFA0B2242E4B}"/>
              </a:ext>
            </a:extLst>
          </p:cNvPr>
          <p:cNvSpPr/>
          <p:nvPr/>
        </p:nvSpPr>
        <p:spPr>
          <a:xfrm>
            <a:off x="1228516" y="2833869"/>
            <a:ext cx="5040000" cy="1800000"/>
          </a:xfrm>
          <a:prstGeom prst="roundRect">
            <a:avLst>
              <a:gd name="adj" fmla="val 140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CB00834E-A5E4-6430-FB1B-79D00A8CC2F4}"/>
              </a:ext>
            </a:extLst>
          </p:cNvPr>
          <p:cNvSpPr/>
          <p:nvPr/>
        </p:nvSpPr>
        <p:spPr>
          <a:xfrm>
            <a:off x="6574420" y="2833868"/>
            <a:ext cx="2386882" cy="3843738"/>
          </a:xfrm>
          <a:prstGeom prst="roundRect">
            <a:avLst>
              <a:gd name="adj" fmla="val 132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5A457AD-088E-EEA0-B5B6-6DA8A14C4DF1}"/>
              </a:ext>
            </a:extLst>
          </p:cNvPr>
          <p:cNvSpPr/>
          <p:nvPr/>
        </p:nvSpPr>
        <p:spPr>
          <a:xfrm>
            <a:off x="3893488" y="4895318"/>
            <a:ext cx="2376000" cy="1764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9ED7954-7D95-0327-FA33-DB6DF4595BAB}"/>
              </a:ext>
            </a:extLst>
          </p:cNvPr>
          <p:cNvSpPr/>
          <p:nvPr/>
        </p:nvSpPr>
        <p:spPr>
          <a:xfrm>
            <a:off x="286081" y="2709464"/>
            <a:ext cx="468000" cy="468000"/>
          </a:xfrm>
          <a:prstGeom prst="roundRect">
            <a:avLst/>
          </a:prstGeom>
          <a:solidFill>
            <a:srgbClr val="FAEF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capture d’écran, cercle, Graphique, diagramme&#10;&#10;Le contenu généré par l’IA peut être incorrect.">
            <a:extLst>
              <a:ext uri="{FF2B5EF4-FFF2-40B4-BE49-F238E27FC236}">
                <a16:creationId xmlns:a16="http://schemas.microsoft.com/office/drawing/2014/main" id="{30B0D969-A34A-DBC9-CC16-729A60C4B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81" y="294472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8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>
            <a:alpha val="9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C17BF-B44F-8FF3-5B3C-9647AEFEC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E3D5656-9D39-ECB2-B165-51CE056F6C4C}"/>
              </a:ext>
            </a:extLst>
          </p:cNvPr>
          <p:cNvSpPr/>
          <p:nvPr/>
        </p:nvSpPr>
        <p:spPr>
          <a:xfrm>
            <a:off x="160081" y="150472"/>
            <a:ext cx="720000" cy="65281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E5DC8BC-3478-3245-5FFA-1A8CEF3D5E0F}"/>
              </a:ext>
            </a:extLst>
          </p:cNvPr>
          <p:cNvSpPr/>
          <p:nvPr/>
        </p:nvSpPr>
        <p:spPr>
          <a:xfrm>
            <a:off x="3736955" y="150472"/>
            <a:ext cx="8280000" cy="72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B86C8EF-A8E9-1D47-2C99-02692297F2DE}"/>
              </a:ext>
            </a:extLst>
          </p:cNvPr>
          <p:cNvSpPr/>
          <p:nvPr/>
        </p:nvSpPr>
        <p:spPr>
          <a:xfrm>
            <a:off x="1228517" y="1240419"/>
            <a:ext cx="10788438" cy="5438173"/>
          </a:xfrm>
          <a:prstGeom prst="roundRect">
            <a:avLst>
              <a:gd name="adj" fmla="val 56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ED81FCA-21E0-B7CC-F1BA-2B7DB05E5DFD}"/>
              </a:ext>
            </a:extLst>
          </p:cNvPr>
          <p:cNvSpPr/>
          <p:nvPr/>
        </p:nvSpPr>
        <p:spPr>
          <a:xfrm>
            <a:off x="286081" y="3869397"/>
            <a:ext cx="468000" cy="468000"/>
          </a:xfrm>
          <a:prstGeom prst="roundRect">
            <a:avLst/>
          </a:prstGeom>
          <a:solidFill>
            <a:srgbClr val="FAEF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Une image contenant capture d’écran, cercle, Graphique, diagramme&#10;&#10;Le contenu généré par l’IA peut être incorrect.">
            <a:extLst>
              <a:ext uri="{FF2B5EF4-FFF2-40B4-BE49-F238E27FC236}">
                <a16:creationId xmlns:a16="http://schemas.microsoft.com/office/drawing/2014/main" id="{3095C6D1-E320-3EAC-3E60-0C423595D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81" y="294472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1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>
            <a:alpha val="9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C9CB7C-0184-1FBB-7759-EDA68C632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196C8B-813F-077C-1650-730597196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457" y="795831"/>
            <a:ext cx="6585995" cy="370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DDF18F-E4A6-50C4-0685-4F8CF24FD264}"/>
              </a:ext>
            </a:extLst>
          </p:cNvPr>
          <p:cNvSpPr/>
          <p:nvPr/>
        </p:nvSpPr>
        <p:spPr>
          <a:xfrm>
            <a:off x="706052" y="1948242"/>
            <a:ext cx="775503" cy="474562"/>
          </a:xfrm>
          <a:prstGeom prst="rect">
            <a:avLst/>
          </a:prstGeom>
          <a:solidFill>
            <a:srgbClr val="EECA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#EBBFB3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8F0FF-0571-0E3D-3806-7A41C1966B74}"/>
              </a:ext>
            </a:extLst>
          </p:cNvPr>
          <p:cNvSpPr/>
          <p:nvPr/>
        </p:nvSpPr>
        <p:spPr>
          <a:xfrm>
            <a:off x="706053" y="1310640"/>
            <a:ext cx="775503" cy="474562"/>
          </a:xfrm>
          <a:prstGeom prst="rect">
            <a:avLst/>
          </a:prstGeom>
          <a:solidFill>
            <a:srgbClr val="D9A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#D1917B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3E83FB-DA27-3794-19AB-0DCFD7D24652}"/>
              </a:ext>
            </a:extLst>
          </p:cNvPr>
          <p:cNvSpPr/>
          <p:nvPr/>
        </p:nvSpPr>
        <p:spPr>
          <a:xfrm>
            <a:off x="706052" y="2585844"/>
            <a:ext cx="775503" cy="474562"/>
          </a:xfrm>
          <a:prstGeom prst="rect">
            <a:avLst/>
          </a:prstGeom>
          <a:solidFill>
            <a:srgbClr val="F4E7E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#F4E7E2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2EB23C-6081-28B5-FEA2-E0470B170177}"/>
              </a:ext>
            </a:extLst>
          </p:cNvPr>
          <p:cNvSpPr/>
          <p:nvPr/>
        </p:nvSpPr>
        <p:spPr>
          <a:xfrm>
            <a:off x="706049" y="3934993"/>
            <a:ext cx="775503" cy="474562"/>
          </a:xfrm>
          <a:prstGeom prst="rect">
            <a:avLst/>
          </a:prstGeom>
          <a:solidFill>
            <a:srgbClr val="7272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#727272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26C913-D517-9CD8-F05B-2A84E4A59B65}"/>
              </a:ext>
            </a:extLst>
          </p:cNvPr>
          <p:cNvSpPr/>
          <p:nvPr/>
        </p:nvSpPr>
        <p:spPr>
          <a:xfrm>
            <a:off x="706049" y="3297391"/>
            <a:ext cx="775503" cy="474562"/>
          </a:xfrm>
          <a:prstGeom prst="rect">
            <a:avLst/>
          </a:prstGeom>
          <a:solidFill>
            <a:srgbClr val="6658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#665857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81BA02-1EB0-E586-EB59-2B08C5471316}"/>
              </a:ext>
            </a:extLst>
          </p:cNvPr>
          <p:cNvSpPr/>
          <p:nvPr/>
        </p:nvSpPr>
        <p:spPr>
          <a:xfrm>
            <a:off x="706049" y="673038"/>
            <a:ext cx="775503" cy="474562"/>
          </a:xfrm>
          <a:prstGeom prst="rect">
            <a:avLst/>
          </a:prstGeom>
          <a:solidFill>
            <a:srgbClr val="CA826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#CA8268</a:t>
            </a:r>
          </a:p>
        </p:txBody>
      </p:sp>
    </p:spTree>
    <p:extLst>
      <p:ext uri="{BB962C8B-B14F-4D97-AF65-F5344CB8AC3E}">
        <p14:creationId xmlns:p14="http://schemas.microsoft.com/office/powerpoint/2010/main" val="8318092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Grand écran</PresentationFormat>
  <Paragraphs>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Julien DIRASSOUYAN</dc:creator>
  <cp:lastModifiedBy>Julien DIRASSOUYAN</cp:lastModifiedBy>
  <cp:revision>3</cp:revision>
  <dcterms:created xsi:type="dcterms:W3CDTF">2025-05-22T17:08:05Z</dcterms:created>
  <dcterms:modified xsi:type="dcterms:W3CDTF">2025-05-23T12:23:49Z</dcterms:modified>
</cp:coreProperties>
</file>