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7" r:id="rId8"/>
    <p:sldId id="268" r:id="rId9"/>
    <p:sldId id="266" r:id="rId10"/>
    <p:sldId id="269" r:id="rId11"/>
    <p:sldId id="27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37"/>
    <p:restoredTop sz="94737"/>
  </p:normalViewPr>
  <p:slideViewPr>
    <p:cSldViewPr snapToGrid="0" snapToObjects="1">
      <p:cViewPr varScale="1">
        <p:scale>
          <a:sx n="84" d="100"/>
          <a:sy n="84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2D03F-8743-8841-9808-2BF6F7189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71EE72-1D8C-6D46-9B80-39A1A2FC8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BBFD1E-354D-7940-95B2-EC98E67C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C82-3B55-154E-AAD6-CC4E17E1DBEF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B9504A-22C4-9C4C-A3A2-DF14B227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2DC5B8-869B-5747-B698-F726291C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A943-9B82-4847-A60B-8C92B18304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82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9B3F6-13FA-DA43-BC70-B2E54969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5FE037-6002-AA40-BC05-1BD776A24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476484-1C40-EF43-B31E-CF868141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C82-3B55-154E-AAD6-CC4E17E1DBEF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F3B3F5-9459-D54A-94A7-9F7C5413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AEA518-B9D1-4247-A045-B9FD9782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A943-9B82-4847-A60B-8C92B18304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26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F71B11-F68B-5D4F-9A5C-C73E9C716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844F5B-1E1D-EF4C-A33F-E81A0106E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04B0D3-D7A3-D948-B341-FFA1DF04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C82-3B55-154E-AAD6-CC4E17E1DBEF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AA514B-D5A7-064D-996C-64CD8548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F19B20-4B2D-D747-AD41-4E4CE264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A943-9B82-4847-A60B-8C92B18304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71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670F0-2C08-2F4D-BD41-F0D4E495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631D30-4D74-A448-8B61-9B464625E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06F75D-2FDB-8F44-AAF8-5A75EACD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C82-3B55-154E-AAD6-CC4E17E1DBEF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FF7144-C124-3348-A5D1-A1134DF6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90BC11-B1CA-754E-91EA-933820BE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A943-9B82-4847-A60B-8C92B18304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7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FC70A-41C8-344E-8459-CD1E2677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A9FF3D-C863-A340-8992-06E469F1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C0E4C6-55B1-1243-8130-20FF34F4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C82-3B55-154E-AAD6-CC4E17E1DBEF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134547-7EF3-D243-920E-8A2A1079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585EFD-FF61-C849-A651-0A36F8F5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A943-9B82-4847-A60B-8C92B18304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09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A595D-A764-8A47-B843-EB67DC5A0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3BDDA8-4F00-4C48-9906-EADA915F1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D667A1-5C25-F74D-AD39-7F987CBF1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8C9E01-2858-8540-BF19-89E2E857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C82-3B55-154E-AAD6-CC4E17E1DBEF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96885F-DCA5-0547-90CD-3B673151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FBDE89-F3C8-BD42-BC59-3D8716A9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A943-9B82-4847-A60B-8C92B18304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69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97190-755B-4F44-A800-74486CEA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F7BB63-E4A5-6A4E-B7F4-6444799B8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94E94A-9E65-3745-8996-0E607F29D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25E91DB-8295-EB41-AA1B-266AE5410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CD0B3F-53A0-BA47-BCEF-B9623863B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53AE47-D724-EC4E-B92D-597F26C5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C82-3B55-154E-AAD6-CC4E17E1DBEF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A79778-7E5E-1545-9D25-E9B9AB24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F67AF6-6390-9446-ABEE-2F3A8DBB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A943-9B82-4847-A60B-8C92B18304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42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08597-0666-1C48-9825-36CFE385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941EB08-EA51-2543-B62A-ACE9FEB2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C82-3B55-154E-AAD6-CC4E17E1DBEF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D74727-EB1B-614F-89FC-F21C8F7B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1E9484-D12B-F648-9238-7986699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A943-9B82-4847-A60B-8C92B18304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11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C054E1-A1A9-5440-A51E-31F2CF27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C82-3B55-154E-AAD6-CC4E17E1DBEF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F31F16-E1F3-B64C-A1FA-4DF5ECF3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D597E2-8B05-AB40-B991-C82FD774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A943-9B82-4847-A60B-8C92B18304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31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6E976-6B92-E84B-A039-8C9373B3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6160A-345F-A74E-A456-B55998F53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E6889B-5D21-AB46-ADC3-1479A8465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CDD68A-1897-FB49-80B7-C9EE0370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C82-3B55-154E-AAD6-CC4E17E1DBEF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3C2495-0805-8741-A8B9-5BB75A31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D97B5E-93C6-6147-9298-AF70D023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A943-9B82-4847-A60B-8C92B18304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23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F81123-F307-0343-B7D2-61DCCDE6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9C9004-1391-7D4E-9F7B-54B685EDD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7191FD-E207-F748-99D5-0C99A0DC3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B28BE0-F160-0D48-8950-E83C5BEE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DC82-3B55-154E-AAD6-CC4E17E1DBEF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B44774-03C4-0F46-B74C-4DB9DDEF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211E50-8B7D-9346-87EE-5E59DD0B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A943-9B82-4847-A60B-8C92B18304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87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E4AA10F-EBEC-364F-94B6-FFF5AF18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42A9B5-8916-7647-B8E1-2E6B90AD8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72E4E4-823F-BC46-B9BF-3A554B91C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ADC82-3B55-154E-AAD6-CC4E17E1DBEF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3F462D-7AEB-3946-9518-CF153127F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EB1C39-7E96-C645-AB2A-ACE810BA2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5A943-9B82-4847-A60B-8C92B18304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34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4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0BE961B-5B19-074A-8FB5-5EEF8DBE1D03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Parcours Youtube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86019B-F46A-3E42-84C9-A6E43369B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311" y="961812"/>
            <a:ext cx="675477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76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255814-09E0-294D-A211-B0C452F2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dirty="0">
                <a:solidFill>
                  <a:srgbClr val="FFFFFF"/>
                </a:solidFill>
              </a:rPr>
              <a:t>Refactoring: code Java</a:t>
            </a:r>
            <a:endParaRPr lang="en-US" sz="4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87FE6CE-4154-3441-828F-C8FCB401B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271" y="2494017"/>
            <a:ext cx="4415529" cy="3903659"/>
          </a:xfrm>
          <a:prstGeom prst="rect">
            <a:avLst/>
          </a:prstGeom>
        </p:spPr>
      </p:pic>
      <p:pic>
        <p:nvPicPr>
          <p:cNvPr id="13" name="Image 12" descr="Une image contenant capture d’écran, assis&#10;&#10;Description générée automatiquement">
            <a:extLst>
              <a:ext uri="{FF2B5EF4-FFF2-40B4-BE49-F238E27FC236}">
                <a16:creationId xmlns:a16="http://schemas.microsoft.com/office/drawing/2014/main" id="{5BF44379-D3CC-B64A-9404-A264CE2A3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16" y="2494019"/>
            <a:ext cx="4389089" cy="390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1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2F56DD-9918-3F40-A525-1D2D23B4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Maintenabilité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3997C8B-6BDF-2E4E-AA7C-CD2F749C661C}"/>
              </a:ext>
            </a:extLst>
          </p:cNvPr>
          <p:cNvSpPr txBox="1">
            <a:spLocks/>
          </p:cNvSpPr>
          <p:nvPr/>
        </p:nvSpPr>
        <p:spPr>
          <a:xfrm>
            <a:off x="1524000" y="4256436"/>
            <a:ext cx="9144000" cy="1600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README et contacts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1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BA3F003-F05B-C04A-9456-127596DBD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9835" y="643466"/>
            <a:ext cx="263232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6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2F56DD-9918-3F40-A525-1D2D23B4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Parcours Youtube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3997C8B-6BDF-2E4E-AA7C-CD2F749C661C}"/>
              </a:ext>
            </a:extLst>
          </p:cNvPr>
          <p:cNvSpPr txBox="1">
            <a:spLocks/>
          </p:cNvSpPr>
          <p:nvPr/>
        </p:nvSpPr>
        <p:spPr>
          <a:xfrm>
            <a:off x="1524000" y="4256436"/>
            <a:ext cx="9144000" cy="1600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Aidant – Gestion des playlists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340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255814-09E0-294D-A211-B0C452F2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Parcours Youtube: Création des playlists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44A4FDC-B81D-0E47-A7CA-5F02189E0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247" y="2509911"/>
            <a:ext cx="567040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255814-09E0-294D-A211-B0C452F2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Parcours</a:t>
            </a:r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Youtube</a:t>
            </a:r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Modification des playlists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10FDD16E-9188-9E44-818D-0F3C7299C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927917"/>
            <a:ext cx="11496821" cy="316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8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2F56DD-9918-3F40-A525-1D2D23B4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Parcours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Youtube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3997C8B-6BDF-2E4E-AA7C-CD2F749C661C}"/>
              </a:ext>
            </a:extLst>
          </p:cNvPr>
          <p:cNvSpPr txBox="1">
            <a:spLocks/>
          </p:cNvSpPr>
          <p:nvPr/>
        </p:nvSpPr>
        <p:spPr>
          <a:xfrm>
            <a:off x="1524000" y="4256436"/>
            <a:ext cx="9144000" cy="1600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Enfant – Visionnage des vidéos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64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24E17DB-D47D-F241-8335-472F94F6E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6799" y="643466"/>
            <a:ext cx="2618402" cy="5571067"/>
          </a:xfrm>
        </p:spPr>
      </p:pic>
    </p:spTree>
    <p:extLst>
      <p:ext uri="{BB962C8B-B14F-4D97-AF65-F5344CB8AC3E}">
        <p14:creationId xmlns:p14="http://schemas.microsoft.com/office/powerpoint/2010/main" val="231311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2F56DD-9918-3F40-A525-1D2D23B4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Maintenabilité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3997C8B-6BDF-2E4E-AA7C-CD2F749C661C}"/>
              </a:ext>
            </a:extLst>
          </p:cNvPr>
          <p:cNvSpPr txBox="1">
            <a:spLocks/>
          </p:cNvSpPr>
          <p:nvPr/>
        </p:nvSpPr>
        <p:spPr>
          <a:xfrm>
            <a:off x="1524000" y="4256436"/>
            <a:ext cx="9144000" cy="1600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Refactoring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446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255814-09E0-294D-A211-B0C452F2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dirty="0">
                <a:solidFill>
                  <a:srgbClr val="FFFFFF"/>
                </a:solidFill>
              </a:rPr>
              <a:t>Refactoring: Packages</a:t>
            </a:r>
            <a:endParaRPr lang="en-US" sz="4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D40127F-38C1-A54F-8AB9-38DA22C75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9452" y="4898054"/>
            <a:ext cx="4154905" cy="1729339"/>
          </a:xfr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DF9A442-C623-AB44-8F0D-B8917D495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454" y="2571707"/>
            <a:ext cx="4154905" cy="20538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DD3A6AA-02A1-F74B-AEC3-2EE143316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013" y="5691470"/>
            <a:ext cx="3503596" cy="1055571"/>
          </a:xfrm>
          <a:prstGeom prst="rect">
            <a:avLst/>
          </a:prstGeom>
        </p:spPr>
      </p:pic>
      <p:pic>
        <p:nvPicPr>
          <p:cNvPr id="10" name="Image 9" descr="Une image contenant capture d’écran, texte&#10;&#10;Description générée automatiquement">
            <a:extLst>
              <a:ext uri="{FF2B5EF4-FFF2-40B4-BE49-F238E27FC236}">
                <a16:creationId xmlns:a16="http://schemas.microsoft.com/office/drawing/2014/main" id="{2E8F8219-11AB-3B41-9DED-2749B7F6C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013" y="2495598"/>
            <a:ext cx="3503596" cy="29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740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41</Words>
  <Application>Microsoft Macintosh PowerPoint</Application>
  <PresentationFormat>Grand écran</PresentationFormat>
  <Paragraphs>13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Parcours Youtube</vt:lpstr>
      <vt:lpstr>Parcours Youtube: Création des playlists</vt:lpstr>
      <vt:lpstr>Parcours Youtube: Modification des playlists</vt:lpstr>
      <vt:lpstr>Parcours Youtube</vt:lpstr>
      <vt:lpstr>Présentation PowerPoint</vt:lpstr>
      <vt:lpstr>Maintenabilité</vt:lpstr>
      <vt:lpstr>Refactoring: Packages</vt:lpstr>
      <vt:lpstr>Refactoring: code Java</vt:lpstr>
      <vt:lpstr>Maintenabilité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ELKAIM JULIEN</dc:creator>
  <cp:lastModifiedBy>ELKAIM JULIEN</cp:lastModifiedBy>
  <cp:revision>2</cp:revision>
  <dcterms:created xsi:type="dcterms:W3CDTF">2019-06-07T17:39:19Z</dcterms:created>
  <dcterms:modified xsi:type="dcterms:W3CDTF">2019-06-07T17:48:41Z</dcterms:modified>
</cp:coreProperties>
</file>