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5" r:id="rId6"/>
    <p:sldId id="261" r:id="rId7"/>
    <p:sldId id="267" r:id="rId8"/>
    <p:sldId id="268" r:id="rId9"/>
    <p:sldId id="277" r:id="rId10"/>
    <p:sldId id="269" r:id="rId11"/>
    <p:sldId id="270" r:id="rId12"/>
    <p:sldId id="271" r:id="rId13"/>
    <p:sldId id="273" r:id="rId14"/>
    <p:sldId id="274" r:id="rId15"/>
    <p:sldId id="272" r:id="rId16"/>
    <p:sldId id="278" r:id="rId17"/>
    <p:sldId id="275" r:id="rId18"/>
    <p:sldId id="276" r:id="rId1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212" autoAdjust="0"/>
    <p:restoredTop sz="94737"/>
  </p:normalViewPr>
  <p:slideViewPr>
    <p:cSldViewPr snapToGrid="0" snapToObjects="1">
      <p:cViewPr varScale="1">
        <p:scale>
          <a:sx n="81" d="100"/>
          <a:sy n="81" d="100"/>
        </p:scale>
        <p:origin x="46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92D03F-8743-8841-9808-2BF6F71894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C71EE72-1D8C-6D46-9B80-39A1A2FC82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CBBFD1E-354D-7940-95B2-EC98E67C3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ADC82-3B55-154E-AAD6-CC4E17E1DBEF}" type="datetimeFigureOut">
              <a:rPr lang="fr-FR" smtClean="0"/>
              <a:t>10/06/2019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CB9504A-22C4-9C4C-A3A2-DF14B227B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72DC5B8-869B-5747-B698-F726291CE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5A943-9B82-4847-A60B-8C92B18304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4820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89B3F6-13FA-DA43-BC70-B2E549697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55FE037-6002-AA40-BC05-1BD776A241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5476484-1C40-EF43-B31E-CF868141B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ADC82-3B55-154E-AAD6-CC4E17E1DBEF}" type="datetimeFigureOut">
              <a:rPr lang="fr-FR" smtClean="0"/>
              <a:t>10/06/2019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2F3B3F5-9459-D54A-94A7-9F7C5413D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8AEA518-B9D1-4247-A045-B9FD9782B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5A943-9B82-4847-A60B-8C92B18304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0266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9F71B11-F68B-5D4F-9A5C-C73E9C7164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9844F5B-1E1D-EF4C-A33F-E81A0106EC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D04B0D3-D7A3-D948-B341-FFA1DF04F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ADC82-3B55-154E-AAD6-CC4E17E1DBEF}" type="datetimeFigureOut">
              <a:rPr lang="fr-FR" smtClean="0"/>
              <a:t>10/06/2019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0AA514B-D5A7-064D-996C-64CD85488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4F19B20-4B2D-D747-AD41-4E4CE2641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5A943-9B82-4847-A60B-8C92B18304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5718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9670F0-2C08-2F4D-BD41-F0D4E4955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1631D30-4D74-A448-8B61-9B464625E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206F75D-2FDB-8F44-AAF8-5A75EACDB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ADC82-3B55-154E-AAD6-CC4E17E1DBEF}" type="datetimeFigureOut">
              <a:rPr lang="fr-FR" smtClean="0"/>
              <a:t>10/06/2019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2FF7144-C124-3348-A5D1-A1134DF65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190BC11-B1CA-754E-91EA-933820BEF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5A943-9B82-4847-A60B-8C92B18304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779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DFC70A-41C8-344E-8459-CD1E26773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1A9FF3D-C863-A340-8992-06E469F1A5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7C0E4C6-55B1-1243-8130-20FF34F48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ADC82-3B55-154E-AAD6-CC4E17E1DBEF}" type="datetimeFigureOut">
              <a:rPr lang="fr-FR" smtClean="0"/>
              <a:t>10/06/2019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6134547-7EF3-D243-920E-8A2A10794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5585EFD-FF61-C849-A651-0A36F8F51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5A943-9B82-4847-A60B-8C92B18304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5096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0A595D-A764-8A47-B843-EB67DC5A0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63BDDA8-4F00-4C48-9906-EADA915F13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2D667A1-5C25-F74D-AD39-7F987CBF14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A8C9E01-2858-8540-BF19-89E2E8574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ADC82-3B55-154E-AAD6-CC4E17E1DBEF}" type="datetimeFigureOut">
              <a:rPr lang="fr-FR" smtClean="0"/>
              <a:t>10/06/2019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296885F-DCA5-0547-90CD-3B673151C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7FBDE89-F3C8-BD42-BC59-3D8716A9D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5A943-9B82-4847-A60B-8C92B18304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9690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497190-755B-4F44-A800-74486CEAA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AF7BB63-E4A5-6A4E-B7F4-6444799B8E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C94E94A-9E65-3745-8996-0E607F29D7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25E91DB-8295-EB41-AA1B-266AE54103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6CD0B3F-53A0-BA47-BCEF-B9623863B8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653AE47-D724-EC4E-B92D-597F26C59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ADC82-3B55-154E-AAD6-CC4E17E1DBEF}" type="datetimeFigureOut">
              <a:rPr lang="fr-FR" smtClean="0"/>
              <a:t>10/06/2019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1A79778-7E5E-1545-9D25-E9B9AB244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AF67AF6-6390-9446-ABEE-2F3A8DBBE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5A943-9B82-4847-A60B-8C92B18304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9426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008597-0666-1C48-9825-36CFE3852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941EB08-EA51-2543-B62A-ACE9FEB29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ADC82-3B55-154E-AAD6-CC4E17E1DBEF}" type="datetimeFigureOut">
              <a:rPr lang="fr-FR" smtClean="0"/>
              <a:t>10/06/2019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7D74727-EB1B-614F-89FC-F21C8F7BC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B1E9484-D12B-F648-9238-798669997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5A943-9B82-4847-A60B-8C92B18304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9119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DC054E1-A1A9-5440-A51E-31F2CF27A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ADC82-3B55-154E-AAD6-CC4E17E1DBEF}" type="datetimeFigureOut">
              <a:rPr lang="fr-FR" smtClean="0"/>
              <a:t>10/06/2019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FF31F16-E1F3-B64C-A1FA-4DF5ECF38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CD597E2-8B05-AB40-B991-C82FD774A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5A943-9B82-4847-A60B-8C92B18304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6312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46E976-6B92-E84B-A039-8C9373B34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3B6160A-345F-A74E-A456-B55998F537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DE6889B-5D21-AB46-ADC3-1479A8465E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ECDD68A-1897-FB49-80B7-C9EE03702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ADC82-3B55-154E-AAD6-CC4E17E1DBEF}" type="datetimeFigureOut">
              <a:rPr lang="fr-FR" smtClean="0"/>
              <a:t>10/06/2019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33C2495-0805-8741-A8B9-5BB75A316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4D97B5E-93C6-6147-9298-AF70D0234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5A943-9B82-4847-A60B-8C92B18304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3234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F81123-F307-0343-B7D2-61DCCDE66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FE9C9004-1391-7D4E-9F7B-54B685EDDE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47191FD-E207-F748-99D5-0C99A0DC3D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2B28BE0-F160-0D48-8950-E83C5BEEB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ADC82-3B55-154E-AAD6-CC4E17E1DBEF}" type="datetimeFigureOut">
              <a:rPr lang="fr-FR" smtClean="0"/>
              <a:t>10/06/2019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EB44774-03C4-0F46-B74C-4DB9DDEF2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4211E50-8B7D-9346-87EE-5E59DD0BF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5A943-9B82-4847-A60B-8C92B18304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2879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E4AA10F-EBEC-364F-94B6-FFF5AF184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B42A9B5-8916-7647-B8E1-2E6B90AD8E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472E4E4-823F-BC46-B9BF-3A554B91C7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4ADC82-3B55-154E-AAD6-CC4E17E1DBEF}" type="datetimeFigureOut">
              <a:rPr lang="fr-FR" smtClean="0"/>
              <a:t>10/06/2019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D3F462D-7AEB-3946-9518-CF153127F0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6EB1C39-7E96-C645-AB2A-ACE810BA27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35A943-9B82-4847-A60B-8C92B18304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8346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D5E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B0BE961B-5B19-074A-8FB5-5EEF8DBE1D03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Parcours Youtube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0C86019B-F46A-3E42-84C9-A6E43369B4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5311" y="961812"/>
            <a:ext cx="6754777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5760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D255814-09E0-294D-A211-B0C452F28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Refactoring: code Java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age 12" descr="Une image contenant capture d’écran, assis&#10;&#10;Description générée automatiquement">
            <a:extLst>
              <a:ext uri="{FF2B5EF4-FFF2-40B4-BE49-F238E27FC236}">
                <a16:creationId xmlns:a16="http://schemas.microsoft.com/office/drawing/2014/main" id="{5BF44379-D3CC-B64A-9404-A264CE2A35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662" y="2426818"/>
            <a:ext cx="4491727" cy="3997637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Espace réservé du contenu 4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F87FE6CE-4154-3441-828F-C8FCB401B3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4480" y="2426818"/>
            <a:ext cx="4517103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1172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72F56DD-9918-3F40-A525-1D2D23B49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Maintenabilité</a:t>
            </a:r>
            <a:endParaRPr lang="en-US" sz="5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43997C8B-6BDF-2E4E-AA7C-CD2F749C661C}"/>
              </a:ext>
            </a:extLst>
          </p:cNvPr>
          <p:cNvSpPr txBox="1">
            <a:spLocks/>
          </p:cNvSpPr>
          <p:nvPr/>
        </p:nvSpPr>
        <p:spPr>
          <a:xfrm>
            <a:off x="1524000" y="4256436"/>
            <a:ext cx="9144000" cy="16008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1000"/>
              </a:spcBef>
            </a:pPr>
            <a:r>
              <a:rPr lang="en-US" sz="24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README et contacts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49120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id="{74DEA32D-DC21-471A-97C9-7A43FF59AD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12192001" cy="6857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RÃ©sultat de recherche d'images pour &quot;firebase&quot;">
            <a:extLst>
              <a:ext uri="{FF2B5EF4-FFF2-40B4-BE49-F238E27FC236}">
                <a16:creationId xmlns:a16="http://schemas.microsoft.com/office/drawing/2014/main" id="{F9DF347F-87D7-4817-9E61-1D8C37ECB2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65869" y="366227"/>
            <a:ext cx="4872309" cy="1373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Ã©sultat de recherche d'images pour &quot;firebase realtime database&quot;">
            <a:extLst>
              <a:ext uri="{FF2B5EF4-FFF2-40B4-BE49-F238E27FC236}">
                <a16:creationId xmlns:a16="http://schemas.microsoft.com/office/drawing/2014/main" id="{F7F6DC2E-AFF6-4646-ACCC-02721225F5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918918" y="2426124"/>
            <a:ext cx="1811442" cy="1811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Ã©sultat de recherche d'images pour &quot;firebase realtime database&quot;">
            <a:extLst>
              <a:ext uri="{FF2B5EF4-FFF2-40B4-BE49-F238E27FC236}">
                <a16:creationId xmlns:a16="http://schemas.microsoft.com/office/drawing/2014/main" id="{AB1B4F93-370A-4CF3-935B-C64891A458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328449" y="4559299"/>
            <a:ext cx="1797050" cy="179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Freeform 3">
            <a:extLst>
              <a:ext uri="{FF2B5EF4-FFF2-40B4-BE49-F238E27FC236}">
                <a16:creationId xmlns:a16="http://schemas.microsoft.com/office/drawing/2014/main" id="{7695D806-0BD6-41DF-81C3-D8C135B40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78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1" name="Freeform 4">
            <a:extLst>
              <a:ext uri="{FF2B5EF4-FFF2-40B4-BE49-F238E27FC236}">
                <a16:creationId xmlns:a16="http://schemas.microsoft.com/office/drawing/2014/main" id="{5351B1B0-ABAE-4DCC-9C3E-ACDF4485F8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78"/>
            <a:ext cx="8078052" cy="6858478"/>
          </a:xfrm>
          <a:custGeom>
            <a:avLst/>
            <a:gdLst>
              <a:gd name="connsiteX0" fmla="*/ 0 w 8078052"/>
              <a:gd name="connsiteY0" fmla="*/ 0 h 6858478"/>
              <a:gd name="connsiteX1" fmla="*/ 3829872 w 8078052"/>
              <a:gd name="connsiteY1" fmla="*/ 0 h 6858478"/>
              <a:gd name="connsiteX2" fmla="*/ 4896100 w 8078052"/>
              <a:gd name="connsiteY2" fmla="*/ 0 h 6858478"/>
              <a:gd name="connsiteX3" fmla="*/ 4901677 w 8078052"/>
              <a:gd name="connsiteY3" fmla="*/ 0 h 6858478"/>
              <a:gd name="connsiteX4" fmla="*/ 8078052 w 8078052"/>
              <a:gd name="connsiteY4" fmla="*/ 6858478 h 6858478"/>
              <a:gd name="connsiteX5" fmla="*/ 653497 w 8078052"/>
              <a:gd name="connsiteY5" fmla="*/ 6858478 h 6858478"/>
              <a:gd name="connsiteX6" fmla="*/ 653757 w 8078052"/>
              <a:gd name="connsiteY6" fmla="*/ 6857916 h 6858478"/>
              <a:gd name="connsiteX7" fmla="*/ 0 w 8078052"/>
              <a:gd name="connsiteY7" fmla="*/ 6857916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2" h="6858478">
                <a:moveTo>
                  <a:pt x="0" y="0"/>
                </a:moveTo>
                <a:lnTo>
                  <a:pt x="3829872" y="0"/>
                </a:lnTo>
                <a:lnTo>
                  <a:pt x="4896100" y="0"/>
                </a:lnTo>
                <a:lnTo>
                  <a:pt x="4901677" y="0"/>
                </a:lnTo>
                <a:lnTo>
                  <a:pt x="8078052" y="6858478"/>
                </a:lnTo>
                <a:lnTo>
                  <a:pt x="653497" y="6858478"/>
                </a:lnTo>
                <a:lnTo>
                  <a:pt x="653757" y="6857916"/>
                </a:lnTo>
                <a:lnTo>
                  <a:pt x="0" y="685791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C1225BD-6FF6-4E57-B843-0CF71559D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600325"/>
            <a:ext cx="4948428" cy="26512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/>
              <a:t>Parcours messagerie</a:t>
            </a:r>
          </a:p>
        </p:txBody>
      </p:sp>
    </p:spTree>
    <p:extLst>
      <p:ext uri="{BB962C8B-B14F-4D97-AF65-F5344CB8AC3E}">
        <p14:creationId xmlns:p14="http://schemas.microsoft.com/office/powerpoint/2010/main" val="32165123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FDA47BC-3069-47F5-8257-24B3B1F76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129276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 8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0604267F-B94E-4070-99DD-FBC084A3AA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6709" y="307731"/>
            <a:ext cx="2248670" cy="3997637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7AE95D8F-9825-4222-8846-E3461598C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D78D6FE-9ABC-46F1-A2D0-674E2E5D4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Architecture : connexion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8B97CDE-2871-4BD9-97E6-DAC6AA98A2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442" y="307731"/>
            <a:ext cx="2248670" cy="3997637"/>
          </a:xfrm>
          <a:prstGeom prst="rect">
            <a:avLst/>
          </a:prstGeom>
        </p:spPr>
      </p:pic>
      <p:pic>
        <p:nvPicPr>
          <p:cNvPr id="7" name="Image 6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085AE162-3950-4B7E-8672-589CEDB927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9146" y="307731"/>
            <a:ext cx="2248670" cy="3997637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42B920A-73AD-402A-8EEF-B88E1A939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7686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0C9EB70-BC82-414A-BF8D-AD7FC6727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66096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Image 14">
            <a:extLst>
              <a:ext uri="{FF2B5EF4-FFF2-40B4-BE49-F238E27FC236}">
                <a16:creationId xmlns:a16="http://schemas.microsoft.com/office/drawing/2014/main" id="{ADAD0572-0D9E-46E0-BF29-40BEF8B77E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25120" y="330045"/>
            <a:ext cx="2248670" cy="3997637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217665F-0036-444A-8D4A-33AF36A36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01142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9AE2756-0FC4-4155-83E7-58AAAB63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5689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247AB924-1B87-43FC-B7C7-B112D5C51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645DA1C-D53A-4876-87EA-8C0CBEED4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Authentification Firebase</a:t>
            </a:r>
          </a:p>
        </p:txBody>
      </p:sp>
      <p:pic>
        <p:nvPicPr>
          <p:cNvPr id="4" name="Picture 8" descr="RÃ©sultat de recherche d'images pour &quot;firebase realtime database&quot;">
            <a:extLst>
              <a:ext uri="{FF2B5EF4-FFF2-40B4-BE49-F238E27FC236}">
                <a16:creationId xmlns:a16="http://schemas.microsoft.com/office/drawing/2014/main" id="{C7411243-B256-4458-A51E-F049430569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0040" y="593745"/>
            <a:ext cx="3425609" cy="3425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F241D96E-81ED-4970-A9BF-6D4E42E61C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5729" y="1336636"/>
            <a:ext cx="3433324" cy="1939827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18DC98F-4057-4645-B948-F604F39A9C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534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 5">
            <a:extLst>
              <a:ext uri="{FF2B5EF4-FFF2-40B4-BE49-F238E27FC236}">
                <a16:creationId xmlns:a16="http://schemas.microsoft.com/office/drawing/2014/main" id="{E5DD3474-E551-4F88-8DB8-A1EE2FA8F9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49725" y="545574"/>
            <a:ext cx="3423916" cy="3566578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AD2B705-4A9B-408D-AA80-4F41045E0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68403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FDA47BC-3069-47F5-8257-24B3B1F76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129276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 10">
            <a:extLst>
              <a:ext uri="{FF2B5EF4-FFF2-40B4-BE49-F238E27FC236}">
                <a16:creationId xmlns:a16="http://schemas.microsoft.com/office/drawing/2014/main" id="{2DAA3DFA-5065-42DB-9819-71C5206C2C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139" y="307729"/>
            <a:ext cx="2248670" cy="3997637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7AE95D8F-9825-4222-8846-E3461598C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A5FE1EB-629C-4113-BDE3-269F2FA3D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800" dirty="0">
                <a:solidFill>
                  <a:srgbClr val="FFFFFF"/>
                </a:solidFill>
              </a:rPr>
              <a:t>Architecture</a:t>
            </a:r>
          </a:p>
        </p:txBody>
      </p:sp>
      <p:pic>
        <p:nvPicPr>
          <p:cNvPr id="28" name="Image 27">
            <a:extLst>
              <a:ext uri="{FF2B5EF4-FFF2-40B4-BE49-F238E27FC236}">
                <a16:creationId xmlns:a16="http://schemas.microsoft.com/office/drawing/2014/main" id="{24FBBAFA-9906-4F97-A0BB-D3FC3F8AB8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8191" y="307731"/>
            <a:ext cx="2248670" cy="3997637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37C8B2AB-CA8C-49D3-9E70-D8BD8EBED3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9146" y="307731"/>
            <a:ext cx="2248670" cy="3997637"/>
          </a:xfrm>
          <a:prstGeom prst="rect">
            <a:avLst/>
          </a:prstGeom>
        </p:spPr>
      </p:pic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42B920A-73AD-402A-8EEF-B88E1A939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7686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0C9EB70-BC82-414A-BF8D-AD7FC6727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66096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Image 24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EFDEC614-505C-4F2A-95D2-650067F9D0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57555" y="307730"/>
            <a:ext cx="2248670" cy="3997637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217665F-0036-444A-8D4A-33AF36A36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43015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91FC08-C345-4791-A78D-228F53262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Vidéo de présentation</a:t>
            </a:r>
          </a:p>
        </p:txBody>
      </p:sp>
    </p:spTree>
    <p:extLst>
      <p:ext uri="{BB962C8B-B14F-4D97-AF65-F5344CB8AC3E}">
        <p14:creationId xmlns:p14="http://schemas.microsoft.com/office/powerpoint/2010/main" val="13732037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5CDB99-C584-47C4-9F32-67B53E042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4385066"/>
            <a:ext cx="10923638" cy="131764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Realtime Database Firebase</a:t>
            </a:r>
          </a:p>
        </p:txBody>
      </p:sp>
      <p:pic>
        <p:nvPicPr>
          <p:cNvPr id="7" name="Image 6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4D2B0F30-EF07-428B-976A-D99F4E1C49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30" r="9512" b="2"/>
          <a:stretch/>
        </p:blipFill>
        <p:spPr>
          <a:xfrm>
            <a:off x="20" y="10"/>
            <a:ext cx="6095974" cy="4252522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32AD3FA1-E6AF-43BF-BD4C-B020D727C8A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2929"/>
          <a:stretch/>
        </p:blipFill>
        <p:spPr>
          <a:xfrm>
            <a:off x="6095999" y="-681"/>
            <a:ext cx="6096001" cy="4253215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BAD6A72-88E8-42F7-88B9-CAF744536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-680"/>
            <a:ext cx="0" cy="4242816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800968E-0A99-46C4-A9B2-6A63AC66F4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2" y="4242136"/>
            <a:ext cx="12192002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03373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5145B32-8244-4CD9-9079-A9860BA79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Maintenabilité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 3">
            <a:extLst>
              <a:ext uri="{FF2B5EF4-FFF2-40B4-BE49-F238E27FC236}">
                <a16:creationId xmlns:a16="http://schemas.microsoft.com/office/drawing/2014/main" id="{AC692B96-02B1-4578-874F-20E45E104E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9005" y="2426818"/>
            <a:ext cx="1761040" cy="3997637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 4">
            <a:extLst>
              <a:ext uri="{FF2B5EF4-FFF2-40B4-BE49-F238E27FC236}">
                <a16:creationId xmlns:a16="http://schemas.microsoft.com/office/drawing/2014/main" id="{7724BA1B-08AB-4975-9981-EAEBCD3F4E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5561" y="2426818"/>
            <a:ext cx="4634941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488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BBA3F003-F05B-C04A-9456-127596DBDE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9835" y="643466"/>
            <a:ext cx="2632329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667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72F56DD-9918-3F40-A525-1D2D23B49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Parcours Youtube</a:t>
            </a: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43997C8B-6BDF-2E4E-AA7C-CD2F749C661C}"/>
              </a:ext>
            </a:extLst>
          </p:cNvPr>
          <p:cNvSpPr txBox="1">
            <a:spLocks/>
          </p:cNvSpPr>
          <p:nvPr/>
        </p:nvSpPr>
        <p:spPr>
          <a:xfrm>
            <a:off x="1524000" y="4256436"/>
            <a:ext cx="9144000" cy="16008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1000"/>
              </a:spcBef>
            </a:pPr>
            <a:r>
              <a:rPr lang="en-US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Aidant – Gestion des playlists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53400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D255814-09E0-294D-A211-B0C452F28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Parcours</a:t>
            </a:r>
            <a:r>
              <a:rPr 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4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Youtube</a:t>
            </a:r>
            <a:r>
              <a:rPr 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: </a:t>
            </a:r>
            <a:r>
              <a:rPr lang="en-US" sz="54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Création</a:t>
            </a:r>
            <a:r>
              <a:rPr 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des playlists</a:t>
            </a:r>
          </a:p>
        </p:txBody>
      </p:sp>
      <p:pic>
        <p:nvPicPr>
          <p:cNvPr id="5" name="Espace réservé du contenu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C44A4FDC-B81D-0E47-A7CA-5F02189E07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3247" y="307731"/>
            <a:ext cx="5670407" cy="3997637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599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D255814-09E0-294D-A211-B0C452F28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Parcours</a:t>
            </a:r>
            <a:r>
              <a:rPr lang="en-US" sz="4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Youtube</a:t>
            </a:r>
            <a:r>
              <a:rPr lang="en-US" sz="4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: Modification des playlists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 6">
            <a:extLst>
              <a:ext uri="{FF2B5EF4-FFF2-40B4-BE49-F238E27FC236}">
                <a16:creationId xmlns:a16="http://schemas.microsoft.com/office/drawing/2014/main" id="{10FDD16E-9188-9E44-818D-0F3C7299CC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" y="2927917"/>
            <a:ext cx="11496821" cy="316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689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72F56DD-9918-3F40-A525-1D2D23B49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Parcours</a:t>
            </a:r>
            <a:r>
              <a:rPr lang="en-US" sz="5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Youtube</a:t>
            </a:r>
            <a:endParaRPr lang="en-US" sz="5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43997C8B-6BDF-2E4E-AA7C-CD2F749C661C}"/>
              </a:ext>
            </a:extLst>
          </p:cNvPr>
          <p:cNvSpPr txBox="1">
            <a:spLocks/>
          </p:cNvSpPr>
          <p:nvPr/>
        </p:nvSpPr>
        <p:spPr>
          <a:xfrm>
            <a:off x="1524000" y="4256436"/>
            <a:ext cx="9144000" cy="16008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1000"/>
              </a:spcBef>
            </a:pPr>
            <a:r>
              <a:rPr lang="en-US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Enfant – Visionnage des vidéos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7645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024E17DB-D47D-F241-8335-472F94F6E8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86799" y="643466"/>
            <a:ext cx="2618402" cy="5571067"/>
          </a:xfrm>
        </p:spPr>
      </p:pic>
    </p:spTree>
    <p:extLst>
      <p:ext uri="{BB962C8B-B14F-4D97-AF65-F5344CB8AC3E}">
        <p14:creationId xmlns:p14="http://schemas.microsoft.com/office/powerpoint/2010/main" val="23131179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72F56DD-9918-3F40-A525-1D2D23B49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Maintenabilité</a:t>
            </a:r>
            <a:endParaRPr lang="en-US" sz="5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43997C8B-6BDF-2E4E-AA7C-CD2F749C661C}"/>
              </a:ext>
            </a:extLst>
          </p:cNvPr>
          <p:cNvSpPr txBox="1">
            <a:spLocks/>
          </p:cNvSpPr>
          <p:nvPr/>
        </p:nvSpPr>
        <p:spPr>
          <a:xfrm>
            <a:off x="1524000" y="4256436"/>
            <a:ext cx="9144000" cy="16008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1000"/>
              </a:spcBef>
            </a:pPr>
            <a:r>
              <a:rPr lang="en-US" sz="24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Refactoring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54460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D255814-09E0-294D-A211-B0C452F28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</a:rPr>
              <a:t>Refactoring: Packages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 7" descr="Une image contenant capture d’écran, texte&#10;&#10;Description générée automatiquement">
            <a:extLst>
              <a:ext uri="{FF2B5EF4-FFF2-40B4-BE49-F238E27FC236}">
                <a16:creationId xmlns:a16="http://schemas.microsoft.com/office/drawing/2014/main" id="{63D07DA9-DB2D-4F0E-9C11-A8D93A8F20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9013" y="2495598"/>
            <a:ext cx="3503596" cy="2942676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32DBE736-61BB-4B0C-98F1-5F90988EAB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9013" y="5691470"/>
            <a:ext cx="3503596" cy="1055571"/>
          </a:xfrm>
          <a:prstGeom prst="rect">
            <a:avLst/>
          </a:prstGeom>
        </p:spPr>
      </p:pic>
      <p:pic>
        <p:nvPicPr>
          <p:cNvPr id="10" name="Image 9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808347C3-30D4-4363-8A7B-162A6D2975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9454" y="2571707"/>
            <a:ext cx="4154905" cy="2053845"/>
          </a:xfrm>
          <a:prstGeom prst="rect">
            <a:avLst/>
          </a:prstGeom>
        </p:spPr>
      </p:pic>
      <p:pic>
        <p:nvPicPr>
          <p:cNvPr id="12" name="Espace réservé du contenu 4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78629887-BFBF-41AC-9507-D278ED3587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6649452" y="4898054"/>
            <a:ext cx="4154905" cy="1729339"/>
          </a:xfrm>
        </p:spPr>
      </p:pic>
    </p:spTree>
    <p:extLst>
      <p:ext uri="{BB962C8B-B14F-4D97-AF65-F5344CB8AC3E}">
        <p14:creationId xmlns:p14="http://schemas.microsoft.com/office/powerpoint/2010/main" val="396805164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56</Words>
  <Application>Microsoft Office PowerPoint</Application>
  <PresentationFormat>Grand écran</PresentationFormat>
  <Paragraphs>20</Paragraphs>
  <Slides>18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Parcours Youtube</vt:lpstr>
      <vt:lpstr>Parcours Youtube: Création des playlists</vt:lpstr>
      <vt:lpstr>Parcours Youtube: Modification des playlists</vt:lpstr>
      <vt:lpstr>Parcours Youtube</vt:lpstr>
      <vt:lpstr>Présentation PowerPoint</vt:lpstr>
      <vt:lpstr>Maintenabilité</vt:lpstr>
      <vt:lpstr>Refactoring: Packages</vt:lpstr>
      <vt:lpstr>Refactoring: code Java</vt:lpstr>
      <vt:lpstr>Maintenabilité</vt:lpstr>
      <vt:lpstr>Parcours messagerie</vt:lpstr>
      <vt:lpstr>Architecture : connexion</vt:lpstr>
      <vt:lpstr>Authentification Firebase</vt:lpstr>
      <vt:lpstr>Architecture</vt:lpstr>
      <vt:lpstr>Vidéo de présentation</vt:lpstr>
      <vt:lpstr>Realtime Database Firebase</vt:lpstr>
      <vt:lpstr>Maintenabilité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User</cp:lastModifiedBy>
  <cp:revision>1</cp:revision>
  <dcterms:created xsi:type="dcterms:W3CDTF">2019-06-10T22:24:56Z</dcterms:created>
  <dcterms:modified xsi:type="dcterms:W3CDTF">2019-06-10T22:26:04Z</dcterms:modified>
</cp:coreProperties>
</file>