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4" r:id="rId8"/>
    <p:sldId id="262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7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4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34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B86D-B4B6-49A2-8B87-7E38A72129D8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FC5B-834F-42CB-B3C2-977EF4638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756" y="118165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99193" y="118164"/>
            <a:ext cx="8819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585433" y="118164"/>
            <a:ext cx="403103" cy="3693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590415" y="118165"/>
            <a:ext cx="856211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605662"/>
            <a:ext cx="623455" cy="482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27717" y="1340135"/>
            <a:ext cx="44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3455" y="2136371"/>
            <a:ext cx="11568545" cy="32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Carousel or promotional video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1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-163301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62780" y="-4513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398585" y="49823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Manage Inventory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302261" y="682897"/>
            <a:ext cx="2051538" cy="33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product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51658" y="1263402"/>
            <a:ext cx="10960757" cy="379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 list with edit 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18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-163301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62780" y="-4513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398585" y="4982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Admin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51658" y="1263402"/>
            <a:ext cx="10960757" cy="379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users edit option with list of products belonging to each user with </a:t>
            </a:r>
            <a:r>
              <a:rPr lang="en-GB" smtClean="0"/>
              <a:t>delete 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1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8164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756" y="118165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99193" y="118164"/>
            <a:ext cx="8819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585433" y="118164"/>
            <a:ext cx="403103" cy="3693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590415" y="118165"/>
            <a:ext cx="856211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605662"/>
            <a:ext cx="623455" cy="482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23455" y="648392"/>
            <a:ext cx="44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Desserts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493331" y="1148862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19210" y="1148861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334563" y="1148860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745253" y="1148861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5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756" y="118165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99193" y="118164"/>
            <a:ext cx="8819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585433" y="118164"/>
            <a:ext cx="403103" cy="3693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590415" y="118165"/>
            <a:ext cx="856211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605662"/>
            <a:ext cx="623455" cy="482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99607" y="709459"/>
            <a:ext cx="2779234" cy="4179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618757" y="709459"/>
            <a:ext cx="2274277" cy="4179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Price info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952892" y="3534508"/>
            <a:ext cx="1691156" cy="562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to </a:t>
            </a:r>
            <a:r>
              <a:rPr lang="fr-FR" dirty="0" err="1" smtClean="0"/>
              <a:t>cart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9952892" y="4211515"/>
            <a:ext cx="1691156" cy="5627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Buy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395238" y="2221736"/>
            <a:ext cx="20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description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01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756" y="118165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99193" y="118164"/>
            <a:ext cx="8819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585433" y="118164"/>
            <a:ext cx="403103" cy="3693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590415" y="118165"/>
            <a:ext cx="856211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605662"/>
            <a:ext cx="623455" cy="482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3455" y="648392"/>
            <a:ext cx="44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Electronics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99193" y="1148862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919210" y="1148861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334563" y="1148860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698360" y="1148859"/>
            <a:ext cx="2074984" cy="2579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1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756" y="118165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99193" y="118164"/>
            <a:ext cx="8819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585433" y="118164"/>
            <a:ext cx="403103" cy="3693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590415" y="118165"/>
            <a:ext cx="856211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0" y="605662"/>
            <a:ext cx="623455" cy="482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3455" y="648392"/>
            <a:ext cx="44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cart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56458" y="1130531"/>
            <a:ext cx="8287789" cy="408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articles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293629" y="1130531"/>
            <a:ext cx="2694907" cy="881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Proceed to checkout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62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2" y="-164123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62779" y="-45958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069730" y="977672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Name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78878" y="556846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69730" y="1462311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Address</a:t>
            </a:r>
            <a:r>
              <a:rPr lang="fr-FR" dirty="0"/>
              <a:t> Line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730" y="1946950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Address</a:t>
            </a:r>
            <a:r>
              <a:rPr lang="fr-FR" dirty="0"/>
              <a:t> Line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69730" y="2444475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City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69730" y="2942000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Postal Code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069730" y="3428927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Country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69730" y="3915854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Phone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095997" y="2322088"/>
            <a:ext cx="24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095994" y="263422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Credit</a:t>
            </a:r>
            <a:r>
              <a:rPr lang="fr-FR" sz="1400" dirty="0" smtClean="0"/>
              <a:t> or </a:t>
            </a:r>
            <a:r>
              <a:rPr lang="fr-FR" sz="1400" dirty="0" err="1" smtClean="0"/>
              <a:t>Debit</a:t>
            </a:r>
            <a:r>
              <a:rPr lang="fr-FR" sz="1400" dirty="0" smtClean="0"/>
              <a:t>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6186852" y="2942966"/>
            <a:ext cx="5594839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Name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186852" y="3410807"/>
            <a:ext cx="5594839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XXXX-XXXX-XXXX-XXXX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186852" y="3911525"/>
            <a:ext cx="2927840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MM/YY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293466" y="3911525"/>
            <a:ext cx="2488225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CVC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293465" y="4772801"/>
            <a:ext cx="2488225" cy="37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5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2" y="-164123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62779" y="-45958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63290" y="781395"/>
            <a:ext cx="3865418" cy="44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404945" y="1506416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404945" y="2126534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04945" y="2746652"/>
            <a:ext cx="3382108" cy="37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6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-163301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62780" y="-4513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63290" y="781395"/>
            <a:ext cx="3865418" cy="44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404945" y="1506416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404945" y="2044855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04944" y="3696490"/>
            <a:ext cx="3382108" cy="37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404944" y="2583294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404944" y="3139892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03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4123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-163301"/>
            <a:ext cx="12192000" cy="60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62780" y="-4513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Yourmarket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5428211"/>
            <a:ext cx="12192000" cy="1429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40079" y="781395"/>
            <a:ext cx="10781607" cy="44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70310" y="3000769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70310" y="3500471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50523" y="4783854"/>
            <a:ext cx="1804663" cy="375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changes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70310" y="4092335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70310" y="4688127"/>
            <a:ext cx="3382108" cy="375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70310" y="905959"/>
            <a:ext cx="1839886" cy="1970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RENAUD</dc:creator>
  <cp:lastModifiedBy>Quentin RENAUD</cp:lastModifiedBy>
  <cp:revision>59</cp:revision>
  <dcterms:created xsi:type="dcterms:W3CDTF">2023-06-27T12:43:11Z</dcterms:created>
  <dcterms:modified xsi:type="dcterms:W3CDTF">2023-06-30T12:47:33Z</dcterms:modified>
</cp:coreProperties>
</file>