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9.jpeg" ContentType="image/jpeg"/>
  <Override PartName="/ppt/media/image3.png" ContentType="image/png"/>
  <Override PartName="/ppt/media/image4.png" ContentType="image/png"/>
  <Override PartName="/ppt/media/hdphoto1.wdp" ContentType="image/vnd.ms-photo"/>
  <Override PartName="/ppt/media/image6.jpeg" ContentType="image/jpeg"/>
  <Override PartName="/ppt/media/image8.png" ContentType="image/png"/>
  <Override PartName="/ppt/media/image5.png" ContentType="image/png"/>
  <Override PartName="/ppt/media/image7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85AC60-16BD-4284-AE3A-AF4457DC9D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29BA12-C09C-4F0E-8ED8-C9AF6DEDFC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7048C1-BC05-4050-BC5B-42382B4FF9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2F5172-9D86-45CB-946D-E5DCBFFC7F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2DABE2-7274-426D-ABDC-702CCDC568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CA114F-67D0-4B2F-BB36-FB9FCC8203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DC6E02-8D71-4361-91DF-08FF96FC68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C8EB7B-D626-4020-8872-DAC213C4BF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AE456F-6294-4141-8264-6B450A62E0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4C01E0-47BA-4E93-B2C3-BC7FFC9469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07E905-7EF0-47AB-87D7-2F139EF436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3F3A07-D9B1-486E-B322-3580D232A2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8C6B86-92B1-4D5E-ACB6-AFA3BF2836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5B977E-7D63-49EA-A44B-6F3588AD2F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385354-0457-41CE-899A-4D69631DCA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B0B969-EBE5-45EB-A53F-84F0F69653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E3258C-2848-4FC8-8120-329194998B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522484-7FE7-4CD4-9498-E2ADE68970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6E253B-220B-4623-A3F0-70823EB495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B9FA34-2F5D-44D3-ACD7-5A985B8DBF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C5E665-9249-416C-9C09-DA37FCC0FA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093862-74EC-4785-8240-4717D25AD0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B2C39B-F155-4363-BD4A-C44F19E748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49D1ED-E0F9-462E-BB3B-B8204399CC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T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BD82C6-8653-4F71-9E13-BBDD425067B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T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T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T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T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T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T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T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T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T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T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T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IT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IT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IT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IT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IT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73E25C-8063-4882-8225-D006A56042B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956280" y="1117440"/>
            <a:ext cx="5235840" cy="462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M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armot and</a:t>
            </a:r>
            <a:br>
              <a:rPr sz="6000"/>
            </a:b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lpine swift</a:t>
            </a:r>
            <a:br>
              <a:rPr sz="6000"/>
            </a:b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ata</a:t>
            </a:r>
            <a:br>
              <a:rPr sz="4400"/>
            </a:br>
            <a:br>
              <a:rPr sz="2800"/>
            </a:b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LAB</a:t>
            </a:r>
            <a:endParaRPr b="0" lang="en-IT" sz="6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3" name="Picture 3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935280" y="1117440"/>
            <a:ext cx="4965480" cy="462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Oval 68"/>
          <p:cNvSpPr/>
          <p:nvPr/>
        </p:nvSpPr>
        <p:spPr>
          <a:xfrm>
            <a:off x="1237680" y="824040"/>
            <a:ext cx="5255640" cy="5245560"/>
          </a:xfrm>
          <a:prstGeom prst="ellipse">
            <a:avLst/>
          </a:prstGeom>
          <a:solidFill>
            <a:srgbClr val="00b0f0">
              <a:alpha val="90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Freeform 18"/>
          <p:cNvSpPr/>
          <p:nvPr/>
        </p:nvSpPr>
        <p:spPr>
          <a:xfrm>
            <a:off x="1240560" y="1956240"/>
            <a:ext cx="5188320" cy="2580480"/>
          </a:xfrm>
          <a:custGeom>
            <a:avLst/>
            <a:gdLst/>
            <a:ahLst/>
            <a:rect l="l" t="t" r="r" b="b"/>
            <a:pathLst>
              <a:path w="4505308" h="2330285">
                <a:moveTo>
                  <a:pt x="248612" y="976470"/>
                </a:moveTo>
                <a:lnTo>
                  <a:pt x="416145" y="910127"/>
                </a:lnTo>
                <a:cubicBezTo>
                  <a:pt x="428964" y="908703"/>
                  <a:pt x="442089" y="908982"/>
                  <a:pt x="454601" y="905854"/>
                </a:cubicBezTo>
                <a:cubicBezTo>
                  <a:pt x="473246" y="901193"/>
                  <a:pt x="463018" y="894848"/>
                  <a:pt x="475966" y="884490"/>
                </a:cubicBezTo>
                <a:cubicBezTo>
                  <a:pt x="479483" y="881677"/>
                  <a:pt x="484511" y="881641"/>
                  <a:pt x="488784" y="880217"/>
                </a:cubicBezTo>
                <a:cubicBezTo>
                  <a:pt x="490583" y="874821"/>
                  <a:pt x="495231" y="857128"/>
                  <a:pt x="501603" y="854579"/>
                </a:cubicBezTo>
                <a:cubicBezTo>
                  <a:pt x="505785" y="852906"/>
                  <a:pt x="510149" y="857428"/>
                  <a:pt x="514422" y="858852"/>
                </a:cubicBezTo>
                <a:cubicBezTo>
                  <a:pt x="530777" y="869756"/>
                  <a:pt x="531655" y="874457"/>
                  <a:pt x="557151" y="863125"/>
                </a:cubicBezTo>
                <a:cubicBezTo>
                  <a:pt x="599381" y="844356"/>
                  <a:pt x="530586" y="854832"/>
                  <a:pt x="578515" y="841761"/>
                </a:cubicBezTo>
                <a:cubicBezTo>
                  <a:pt x="589593" y="838740"/>
                  <a:pt x="601304" y="838912"/>
                  <a:pt x="612698" y="837488"/>
                </a:cubicBezTo>
                <a:lnTo>
                  <a:pt x="638336" y="828942"/>
                </a:lnTo>
                <a:cubicBezTo>
                  <a:pt x="642609" y="827518"/>
                  <a:pt x="646695" y="825306"/>
                  <a:pt x="651154" y="824669"/>
                </a:cubicBezTo>
                <a:lnTo>
                  <a:pt x="681065" y="820396"/>
                </a:lnTo>
                <a:cubicBezTo>
                  <a:pt x="685338" y="817547"/>
                  <a:pt x="690252" y="815481"/>
                  <a:pt x="693883" y="811850"/>
                </a:cubicBezTo>
                <a:cubicBezTo>
                  <a:pt x="697514" y="808219"/>
                  <a:pt x="698564" y="802414"/>
                  <a:pt x="702429" y="799032"/>
                </a:cubicBezTo>
                <a:cubicBezTo>
                  <a:pt x="710159" y="792269"/>
                  <a:pt x="728067" y="781940"/>
                  <a:pt x="728067" y="781940"/>
                </a:cubicBezTo>
                <a:cubicBezTo>
                  <a:pt x="743301" y="784987"/>
                  <a:pt x="759714" y="790896"/>
                  <a:pt x="775068" y="781940"/>
                </a:cubicBezTo>
                <a:cubicBezTo>
                  <a:pt x="784919" y="776193"/>
                  <a:pt x="813590" y="743284"/>
                  <a:pt x="817797" y="730665"/>
                </a:cubicBezTo>
                <a:cubicBezTo>
                  <a:pt x="819221" y="726392"/>
                  <a:pt x="819572" y="721594"/>
                  <a:pt x="822070" y="717847"/>
                </a:cubicBezTo>
                <a:cubicBezTo>
                  <a:pt x="826796" y="710759"/>
                  <a:pt x="839825" y="700424"/>
                  <a:pt x="847708" y="696482"/>
                </a:cubicBezTo>
                <a:cubicBezTo>
                  <a:pt x="851736" y="694468"/>
                  <a:pt x="856253" y="693633"/>
                  <a:pt x="860526" y="692209"/>
                </a:cubicBezTo>
                <a:cubicBezTo>
                  <a:pt x="867648" y="693633"/>
                  <a:pt x="875279" y="693477"/>
                  <a:pt x="881891" y="696482"/>
                </a:cubicBezTo>
                <a:cubicBezTo>
                  <a:pt x="891241" y="700732"/>
                  <a:pt x="897299" y="712644"/>
                  <a:pt x="907528" y="713574"/>
                </a:cubicBezTo>
                <a:lnTo>
                  <a:pt x="954530" y="717847"/>
                </a:lnTo>
                <a:cubicBezTo>
                  <a:pt x="957379" y="722120"/>
                  <a:pt x="959445" y="727034"/>
                  <a:pt x="963076" y="730665"/>
                </a:cubicBezTo>
                <a:cubicBezTo>
                  <a:pt x="976225" y="743814"/>
                  <a:pt x="982433" y="738709"/>
                  <a:pt x="1001532" y="743484"/>
                </a:cubicBezTo>
                <a:cubicBezTo>
                  <a:pt x="1010271" y="745669"/>
                  <a:pt x="1018623" y="749181"/>
                  <a:pt x="1027169" y="752030"/>
                </a:cubicBezTo>
                <a:lnTo>
                  <a:pt x="1039988" y="756303"/>
                </a:lnTo>
                <a:cubicBezTo>
                  <a:pt x="1079242" y="746489"/>
                  <a:pt x="1038800" y="760672"/>
                  <a:pt x="1065625" y="739211"/>
                </a:cubicBezTo>
                <a:cubicBezTo>
                  <a:pt x="1068411" y="736982"/>
                  <a:pt x="1094420" y="730944"/>
                  <a:pt x="1095536" y="730665"/>
                </a:cubicBezTo>
                <a:cubicBezTo>
                  <a:pt x="1111203" y="732089"/>
                  <a:pt x="1127155" y="731642"/>
                  <a:pt x="1142538" y="734938"/>
                </a:cubicBezTo>
                <a:cubicBezTo>
                  <a:pt x="1147559" y="736014"/>
                  <a:pt x="1150663" y="741398"/>
                  <a:pt x="1155356" y="743484"/>
                </a:cubicBezTo>
                <a:cubicBezTo>
                  <a:pt x="1163588" y="747143"/>
                  <a:pt x="1180994" y="752030"/>
                  <a:pt x="1180994" y="752030"/>
                </a:cubicBezTo>
                <a:cubicBezTo>
                  <a:pt x="1192388" y="750606"/>
                  <a:pt x="1204363" y="751619"/>
                  <a:pt x="1215177" y="747757"/>
                </a:cubicBezTo>
                <a:cubicBezTo>
                  <a:pt x="1224849" y="744302"/>
                  <a:pt x="1240814" y="730665"/>
                  <a:pt x="1240814" y="730665"/>
                </a:cubicBezTo>
                <a:cubicBezTo>
                  <a:pt x="1242238" y="726392"/>
                  <a:pt x="1241902" y="721032"/>
                  <a:pt x="1245087" y="717847"/>
                </a:cubicBezTo>
                <a:cubicBezTo>
                  <a:pt x="1253633" y="709301"/>
                  <a:pt x="1262178" y="714998"/>
                  <a:pt x="1270724" y="717847"/>
                </a:cubicBezTo>
                <a:cubicBezTo>
                  <a:pt x="1281999" y="715028"/>
                  <a:pt x="1292373" y="714471"/>
                  <a:pt x="1300635" y="705028"/>
                </a:cubicBezTo>
                <a:cubicBezTo>
                  <a:pt x="1307398" y="697298"/>
                  <a:pt x="1312029" y="687936"/>
                  <a:pt x="1317726" y="679390"/>
                </a:cubicBezTo>
                <a:lnTo>
                  <a:pt x="1326272" y="666572"/>
                </a:lnTo>
                <a:cubicBezTo>
                  <a:pt x="1329121" y="662299"/>
                  <a:pt x="1329946" y="655377"/>
                  <a:pt x="1334818" y="653753"/>
                </a:cubicBezTo>
                <a:lnTo>
                  <a:pt x="1347637" y="649480"/>
                </a:lnTo>
                <a:cubicBezTo>
                  <a:pt x="1351910" y="645207"/>
                  <a:pt x="1357103" y="641690"/>
                  <a:pt x="1360455" y="636662"/>
                </a:cubicBezTo>
                <a:cubicBezTo>
                  <a:pt x="1362953" y="632914"/>
                  <a:pt x="1361914" y="627360"/>
                  <a:pt x="1364728" y="623843"/>
                </a:cubicBezTo>
                <a:cubicBezTo>
                  <a:pt x="1367936" y="619833"/>
                  <a:pt x="1372954" y="617594"/>
                  <a:pt x="1377547" y="615297"/>
                </a:cubicBezTo>
                <a:cubicBezTo>
                  <a:pt x="1392946" y="607597"/>
                  <a:pt x="1420840" y="607977"/>
                  <a:pt x="1433095" y="606751"/>
                </a:cubicBezTo>
                <a:cubicBezTo>
                  <a:pt x="1469824" y="582263"/>
                  <a:pt x="1423356" y="611620"/>
                  <a:pt x="1458732" y="593933"/>
                </a:cubicBezTo>
                <a:cubicBezTo>
                  <a:pt x="1463325" y="591636"/>
                  <a:pt x="1466858" y="587473"/>
                  <a:pt x="1471551" y="585387"/>
                </a:cubicBezTo>
                <a:cubicBezTo>
                  <a:pt x="1517315" y="565047"/>
                  <a:pt x="1480996" y="587636"/>
                  <a:pt x="1510007" y="568295"/>
                </a:cubicBezTo>
                <a:cubicBezTo>
                  <a:pt x="1511431" y="564022"/>
                  <a:pt x="1510007" y="556900"/>
                  <a:pt x="1514280" y="555476"/>
                </a:cubicBezTo>
                <a:cubicBezTo>
                  <a:pt x="1529204" y="550501"/>
                  <a:pt x="1545708" y="553429"/>
                  <a:pt x="1561281" y="551204"/>
                </a:cubicBezTo>
                <a:cubicBezTo>
                  <a:pt x="1565740" y="550567"/>
                  <a:pt x="1569827" y="548355"/>
                  <a:pt x="1574100" y="546931"/>
                </a:cubicBezTo>
                <a:cubicBezTo>
                  <a:pt x="1578373" y="548355"/>
                  <a:pt x="1583402" y="548390"/>
                  <a:pt x="1586919" y="551204"/>
                </a:cubicBezTo>
                <a:cubicBezTo>
                  <a:pt x="1590929" y="554412"/>
                  <a:pt x="1592178" y="560077"/>
                  <a:pt x="1595465" y="564022"/>
                </a:cubicBezTo>
                <a:cubicBezTo>
                  <a:pt x="1605748" y="576362"/>
                  <a:pt x="1608496" y="576983"/>
                  <a:pt x="1621102" y="585387"/>
                </a:cubicBezTo>
                <a:cubicBezTo>
                  <a:pt x="1632496" y="583963"/>
                  <a:pt x="1643987" y="583168"/>
                  <a:pt x="1655285" y="581114"/>
                </a:cubicBezTo>
                <a:cubicBezTo>
                  <a:pt x="1681263" y="576391"/>
                  <a:pt x="1659866" y="576841"/>
                  <a:pt x="1672377" y="576841"/>
                </a:cubicBezTo>
                <a:lnTo>
                  <a:pt x="1672377" y="576841"/>
                </a:lnTo>
                <a:cubicBezTo>
                  <a:pt x="1682347" y="569719"/>
                  <a:pt x="1691328" y="560955"/>
                  <a:pt x="1702287" y="555476"/>
                </a:cubicBezTo>
                <a:cubicBezTo>
                  <a:pt x="1708783" y="552228"/>
                  <a:pt x="1719915" y="557432"/>
                  <a:pt x="1723652" y="551204"/>
                </a:cubicBezTo>
                <a:cubicBezTo>
                  <a:pt x="1730288" y="540144"/>
                  <a:pt x="1723517" y="524869"/>
                  <a:pt x="1727924" y="512748"/>
                </a:cubicBezTo>
                <a:cubicBezTo>
                  <a:pt x="1729679" y="507922"/>
                  <a:pt x="1736050" y="506288"/>
                  <a:pt x="1740743" y="504202"/>
                </a:cubicBezTo>
                <a:cubicBezTo>
                  <a:pt x="1748975" y="500543"/>
                  <a:pt x="1766381" y="495656"/>
                  <a:pt x="1766381" y="495656"/>
                </a:cubicBezTo>
                <a:cubicBezTo>
                  <a:pt x="1774697" y="470702"/>
                  <a:pt x="1764146" y="493616"/>
                  <a:pt x="1783472" y="474291"/>
                </a:cubicBezTo>
                <a:cubicBezTo>
                  <a:pt x="1787103" y="470660"/>
                  <a:pt x="1788730" y="465418"/>
                  <a:pt x="1792018" y="461473"/>
                </a:cubicBezTo>
                <a:cubicBezTo>
                  <a:pt x="1802300" y="449136"/>
                  <a:pt x="1805051" y="448511"/>
                  <a:pt x="1817655" y="440108"/>
                </a:cubicBezTo>
                <a:cubicBezTo>
                  <a:pt x="1821130" y="429683"/>
                  <a:pt x="1822191" y="422754"/>
                  <a:pt x="1830474" y="414471"/>
                </a:cubicBezTo>
                <a:cubicBezTo>
                  <a:pt x="1834105" y="410840"/>
                  <a:pt x="1839020" y="408774"/>
                  <a:pt x="1843293" y="405925"/>
                </a:cubicBezTo>
                <a:cubicBezTo>
                  <a:pt x="1844717" y="401652"/>
                  <a:pt x="1845552" y="397135"/>
                  <a:pt x="1847566" y="393106"/>
                </a:cubicBezTo>
                <a:cubicBezTo>
                  <a:pt x="1849862" y="388513"/>
                  <a:pt x="1854308" y="385096"/>
                  <a:pt x="1856111" y="380288"/>
                </a:cubicBezTo>
                <a:cubicBezTo>
                  <a:pt x="1867551" y="349781"/>
                  <a:pt x="1849986" y="365855"/>
                  <a:pt x="1873203" y="350377"/>
                </a:cubicBezTo>
                <a:cubicBezTo>
                  <a:pt x="1877476" y="351801"/>
                  <a:pt x="1882837" y="351465"/>
                  <a:pt x="1886022" y="354650"/>
                </a:cubicBezTo>
                <a:cubicBezTo>
                  <a:pt x="1935864" y="404494"/>
                  <a:pt x="1879616" y="364625"/>
                  <a:pt x="1915932" y="388833"/>
                </a:cubicBezTo>
                <a:cubicBezTo>
                  <a:pt x="1944799" y="379213"/>
                  <a:pt x="1913510" y="392555"/>
                  <a:pt x="1937296" y="371742"/>
                </a:cubicBezTo>
                <a:cubicBezTo>
                  <a:pt x="1945026" y="364978"/>
                  <a:pt x="1954388" y="360347"/>
                  <a:pt x="1962934" y="354650"/>
                </a:cubicBezTo>
                <a:lnTo>
                  <a:pt x="1975753" y="346105"/>
                </a:lnTo>
                <a:cubicBezTo>
                  <a:pt x="1978421" y="338100"/>
                  <a:pt x="1979958" y="324740"/>
                  <a:pt x="1992844" y="324740"/>
                </a:cubicBezTo>
                <a:cubicBezTo>
                  <a:pt x="2001852" y="324740"/>
                  <a:pt x="2018481" y="333286"/>
                  <a:pt x="2018481" y="333286"/>
                </a:cubicBezTo>
                <a:cubicBezTo>
                  <a:pt x="2050702" y="322546"/>
                  <a:pt x="2010986" y="337034"/>
                  <a:pt x="2044119" y="320467"/>
                </a:cubicBezTo>
                <a:cubicBezTo>
                  <a:pt x="2048148" y="318453"/>
                  <a:pt x="2052665" y="317618"/>
                  <a:pt x="2056938" y="316194"/>
                </a:cubicBezTo>
                <a:cubicBezTo>
                  <a:pt x="2058362" y="311921"/>
                  <a:pt x="2059196" y="307404"/>
                  <a:pt x="2061210" y="303376"/>
                </a:cubicBezTo>
                <a:cubicBezTo>
                  <a:pt x="2063507" y="298783"/>
                  <a:pt x="2067953" y="295366"/>
                  <a:pt x="2069756" y="290557"/>
                </a:cubicBezTo>
                <a:cubicBezTo>
                  <a:pt x="2072306" y="283757"/>
                  <a:pt x="2072118" y="276199"/>
                  <a:pt x="2074029" y="269192"/>
                </a:cubicBezTo>
                <a:cubicBezTo>
                  <a:pt x="2076290" y="260902"/>
                  <a:pt x="2088447" y="220162"/>
                  <a:pt x="2099667" y="217918"/>
                </a:cubicBezTo>
                <a:lnTo>
                  <a:pt x="2121031" y="213645"/>
                </a:lnTo>
                <a:cubicBezTo>
                  <a:pt x="2125304" y="210796"/>
                  <a:pt x="2129041" y="206902"/>
                  <a:pt x="2133850" y="205099"/>
                </a:cubicBezTo>
                <a:cubicBezTo>
                  <a:pt x="2140650" y="202549"/>
                  <a:pt x="2148909" y="204429"/>
                  <a:pt x="2155214" y="200826"/>
                </a:cubicBezTo>
                <a:cubicBezTo>
                  <a:pt x="2159673" y="198278"/>
                  <a:pt x="2160472" y="191952"/>
                  <a:pt x="2163760" y="188007"/>
                </a:cubicBezTo>
                <a:cubicBezTo>
                  <a:pt x="2167629" y="183365"/>
                  <a:pt x="2171551" y="178541"/>
                  <a:pt x="2176579" y="175189"/>
                </a:cubicBezTo>
                <a:cubicBezTo>
                  <a:pt x="2180258" y="172736"/>
                  <a:pt x="2204209" y="167213"/>
                  <a:pt x="2206489" y="166643"/>
                </a:cubicBezTo>
                <a:cubicBezTo>
                  <a:pt x="2215035" y="160946"/>
                  <a:pt x="2226429" y="158097"/>
                  <a:pt x="2232126" y="149551"/>
                </a:cubicBezTo>
                <a:cubicBezTo>
                  <a:pt x="2237823" y="141005"/>
                  <a:pt x="2240672" y="129611"/>
                  <a:pt x="2249218" y="123914"/>
                </a:cubicBezTo>
                <a:cubicBezTo>
                  <a:pt x="2281052" y="102691"/>
                  <a:pt x="2241948" y="129972"/>
                  <a:pt x="2274855" y="102549"/>
                </a:cubicBezTo>
                <a:cubicBezTo>
                  <a:pt x="2293191" y="87269"/>
                  <a:pt x="2283468" y="101616"/>
                  <a:pt x="2300493" y="81185"/>
                </a:cubicBezTo>
                <a:cubicBezTo>
                  <a:pt x="2303780" y="77240"/>
                  <a:pt x="2306952" y="73059"/>
                  <a:pt x="2309038" y="68366"/>
                </a:cubicBezTo>
                <a:cubicBezTo>
                  <a:pt x="2312696" y="60134"/>
                  <a:pt x="2311214" y="49099"/>
                  <a:pt x="2317584" y="42729"/>
                </a:cubicBezTo>
                <a:cubicBezTo>
                  <a:pt x="2321857" y="38456"/>
                  <a:pt x="2326693" y="34680"/>
                  <a:pt x="2330403" y="29910"/>
                </a:cubicBezTo>
                <a:cubicBezTo>
                  <a:pt x="2336709" y="21803"/>
                  <a:pt x="2337751" y="7521"/>
                  <a:pt x="2347495" y="4273"/>
                </a:cubicBezTo>
                <a:lnTo>
                  <a:pt x="2360313" y="0"/>
                </a:lnTo>
                <a:lnTo>
                  <a:pt x="2398769" y="12819"/>
                </a:lnTo>
                <a:lnTo>
                  <a:pt x="2411588" y="17091"/>
                </a:lnTo>
                <a:cubicBezTo>
                  <a:pt x="2434380" y="51279"/>
                  <a:pt x="2404464" y="9965"/>
                  <a:pt x="2432953" y="38456"/>
                </a:cubicBezTo>
                <a:cubicBezTo>
                  <a:pt x="2436584" y="42087"/>
                  <a:pt x="2437633" y="47893"/>
                  <a:pt x="2441498" y="51275"/>
                </a:cubicBezTo>
                <a:cubicBezTo>
                  <a:pt x="2449228" y="58038"/>
                  <a:pt x="2467136" y="68366"/>
                  <a:pt x="2467136" y="68366"/>
                </a:cubicBezTo>
                <a:cubicBezTo>
                  <a:pt x="2472416" y="84206"/>
                  <a:pt x="2469395" y="77156"/>
                  <a:pt x="2475681" y="89731"/>
                </a:cubicBezTo>
                <a:lnTo>
                  <a:pt x="2492773" y="102549"/>
                </a:lnTo>
                <a:cubicBezTo>
                  <a:pt x="2502743" y="109671"/>
                  <a:pt x="2513526" y="115774"/>
                  <a:pt x="2522683" y="123914"/>
                </a:cubicBezTo>
                <a:cubicBezTo>
                  <a:pt x="2565397" y="161883"/>
                  <a:pt x="2495637" y="113008"/>
                  <a:pt x="2544048" y="145278"/>
                </a:cubicBezTo>
                <a:cubicBezTo>
                  <a:pt x="2566838" y="179463"/>
                  <a:pt x="2536926" y="138156"/>
                  <a:pt x="2565412" y="166643"/>
                </a:cubicBezTo>
                <a:cubicBezTo>
                  <a:pt x="2584737" y="185969"/>
                  <a:pt x="2561823" y="175418"/>
                  <a:pt x="2586777" y="183734"/>
                </a:cubicBezTo>
                <a:cubicBezTo>
                  <a:pt x="2589626" y="188007"/>
                  <a:pt x="2593026" y="191960"/>
                  <a:pt x="2595323" y="196553"/>
                </a:cubicBezTo>
                <a:cubicBezTo>
                  <a:pt x="2597337" y="200582"/>
                  <a:pt x="2596782" y="205855"/>
                  <a:pt x="2599596" y="209372"/>
                </a:cubicBezTo>
                <a:cubicBezTo>
                  <a:pt x="2602804" y="213382"/>
                  <a:pt x="2608141" y="215069"/>
                  <a:pt x="2612414" y="217918"/>
                </a:cubicBezTo>
                <a:cubicBezTo>
                  <a:pt x="2615263" y="222191"/>
                  <a:pt x="2617095" y="227354"/>
                  <a:pt x="2620960" y="230736"/>
                </a:cubicBezTo>
                <a:cubicBezTo>
                  <a:pt x="2642863" y="249901"/>
                  <a:pt x="2643439" y="247196"/>
                  <a:pt x="2667962" y="252101"/>
                </a:cubicBezTo>
                <a:cubicBezTo>
                  <a:pt x="2669386" y="256374"/>
                  <a:pt x="2670998" y="260588"/>
                  <a:pt x="2672235" y="264919"/>
                </a:cubicBezTo>
                <a:cubicBezTo>
                  <a:pt x="2673848" y="270566"/>
                  <a:pt x="2673251" y="277125"/>
                  <a:pt x="2676508" y="282011"/>
                </a:cubicBezTo>
                <a:cubicBezTo>
                  <a:pt x="2679356" y="286284"/>
                  <a:pt x="2685053" y="287708"/>
                  <a:pt x="2689326" y="290557"/>
                </a:cubicBezTo>
                <a:cubicBezTo>
                  <a:pt x="2690750" y="294830"/>
                  <a:pt x="2692507" y="299006"/>
                  <a:pt x="2693599" y="303376"/>
                </a:cubicBezTo>
                <a:cubicBezTo>
                  <a:pt x="2695833" y="312313"/>
                  <a:pt x="2695997" y="331046"/>
                  <a:pt x="2706418" y="337559"/>
                </a:cubicBezTo>
                <a:cubicBezTo>
                  <a:pt x="2714057" y="342333"/>
                  <a:pt x="2723509" y="343257"/>
                  <a:pt x="2732055" y="346105"/>
                </a:cubicBezTo>
                <a:cubicBezTo>
                  <a:pt x="2746320" y="350860"/>
                  <a:pt x="2745883" y="351076"/>
                  <a:pt x="2761966" y="354650"/>
                </a:cubicBezTo>
                <a:cubicBezTo>
                  <a:pt x="2792902" y="361525"/>
                  <a:pt x="2773243" y="355561"/>
                  <a:pt x="2796149" y="363196"/>
                </a:cubicBezTo>
                <a:lnTo>
                  <a:pt x="2821786" y="380288"/>
                </a:lnTo>
                <a:lnTo>
                  <a:pt x="2834605" y="388833"/>
                </a:lnTo>
                <a:cubicBezTo>
                  <a:pt x="2837454" y="397379"/>
                  <a:pt x="2835656" y="409474"/>
                  <a:pt x="2843151" y="414471"/>
                </a:cubicBezTo>
                <a:cubicBezTo>
                  <a:pt x="2847424" y="417320"/>
                  <a:pt x="2851376" y="420720"/>
                  <a:pt x="2855969" y="423017"/>
                </a:cubicBezTo>
                <a:cubicBezTo>
                  <a:pt x="2862101" y="426083"/>
                  <a:pt x="2880400" y="430192"/>
                  <a:pt x="2885880" y="431562"/>
                </a:cubicBezTo>
                <a:cubicBezTo>
                  <a:pt x="2892671" y="441749"/>
                  <a:pt x="2903741" y="461987"/>
                  <a:pt x="2915790" y="470019"/>
                </a:cubicBezTo>
                <a:cubicBezTo>
                  <a:pt x="2919538" y="472517"/>
                  <a:pt x="2924336" y="472867"/>
                  <a:pt x="2928609" y="474291"/>
                </a:cubicBezTo>
                <a:cubicBezTo>
                  <a:pt x="2932882" y="477140"/>
                  <a:pt x="2936834" y="480540"/>
                  <a:pt x="2941427" y="482837"/>
                </a:cubicBezTo>
                <a:cubicBezTo>
                  <a:pt x="2945456" y="484851"/>
                  <a:pt x="2950309" y="484923"/>
                  <a:pt x="2954246" y="487110"/>
                </a:cubicBezTo>
                <a:cubicBezTo>
                  <a:pt x="2963224" y="492098"/>
                  <a:pt x="2971337" y="498505"/>
                  <a:pt x="2979883" y="504202"/>
                </a:cubicBezTo>
                <a:lnTo>
                  <a:pt x="2992702" y="512748"/>
                </a:lnTo>
                <a:cubicBezTo>
                  <a:pt x="2998399" y="511324"/>
                  <a:pt x="3005208" y="512144"/>
                  <a:pt x="3009794" y="508475"/>
                </a:cubicBezTo>
                <a:cubicBezTo>
                  <a:pt x="3013311" y="505661"/>
                  <a:pt x="3012053" y="499685"/>
                  <a:pt x="3014067" y="495656"/>
                </a:cubicBezTo>
                <a:cubicBezTo>
                  <a:pt x="3021189" y="481412"/>
                  <a:pt x="3022611" y="482838"/>
                  <a:pt x="3035431" y="474291"/>
                </a:cubicBezTo>
                <a:cubicBezTo>
                  <a:pt x="3038280" y="470018"/>
                  <a:pt x="3039704" y="464321"/>
                  <a:pt x="3043977" y="461473"/>
                </a:cubicBezTo>
                <a:cubicBezTo>
                  <a:pt x="3048863" y="458216"/>
                  <a:pt x="3055422" y="458813"/>
                  <a:pt x="3061068" y="457200"/>
                </a:cubicBezTo>
                <a:cubicBezTo>
                  <a:pt x="3065399" y="455963"/>
                  <a:pt x="3069614" y="454351"/>
                  <a:pt x="3073887" y="452927"/>
                </a:cubicBezTo>
                <a:cubicBezTo>
                  <a:pt x="3093828" y="423017"/>
                  <a:pt x="3082433" y="432987"/>
                  <a:pt x="3103797" y="418744"/>
                </a:cubicBezTo>
                <a:lnTo>
                  <a:pt x="3120889" y="393106"/>
                </a:lnTo>
                <a:lnTo>
                  <a:pt x="3129435" y="380288"/>
                </a:lnTo>
                <a:cubicBezTo>
                  <a:pt x="3130859" y="370318"/>
                  <a:pt x="3131733" y="360253"/>
                  <a:pt x="3133708" y="350377"/>
                </a:cubicBezTo>
                <a:cubicBezTo>
                  <a:pt x="3134591" y="345961"/>
                  <a:pt x="3134796" y="340744"/>
                  <a:pt x="3137981" y="337559"/>
                </a:cubicBezTo>
                <a:cubicBezTo>
                  <a:pt x="3141166" y="334374"/>
                  <a:pt x="3146526" y="334710"/>
                  <a:pt x="3150799" y="333286"/>
                </a:cubicBezTo>
                <a:cubicBezTo>
                  <a:pt x="3155072" y="337559"/>
                  <a:pt x="3157808" y="344445"/>
                  <a:pt x="3163618" y="346105"/>
                </a:cubicBezTo>
                <a:cubicBezTo>
                  <a:pt x="3173276" y="348864"/>
                  <a:pt x="3186681" y="337851"/>
                  <a:pt x="3193528" y="333286"/>
                </a:cubicBezTo>
                <a:cubicBezTo>
                  <a:pt x="3226056" y="344129"/>
                  <a:pt x="3210333" y="340065"/>
                  <a:pt x="3240530" y="346105"/>
                </a:cubicBezTo>
                <a:cubicBezTo>
                  <a:pt x="3246227" y="344681"/>
                  <a:pt x="3251749" y="341832"/>
                  <a:pt x="3257622" y="341832"/>
                </a:cubicBezTo>
                <a:cubicBezTo>
                  <a:pt x="3271416" y="341832"/>
                  <a:pt x="3277066" y="347674"/>
                  <a:pt x="3287532" y="354650"/>
                </a:cubicBezTo>
                <a:cubicBezTo>
                  <a:pt x="3288956" y="358923"/>
                  <a:pt x="3288991" y="363952"/>
                  <a:pt x="3291805" y="367469"/>
                </a:cubicBezTo>
                <a:cubicBezTo>
                  <a:pt x="3306994" y="386456"/>
                  <a:pt x="3304624" y="365965"/>
                  <a:pt x="3304624" y="384561"/>
                </a:cubicBezTo>
                <a:lnTo>
                  <a:pt x="3304624" y="384561"/>
                </a:lnTo>
                <a:cubicBezTo>
                  <a:pt x="3314594" y="393107"/>
                  <a:pt x="3325249" y="400913"/>
                  <a:pt x="3334534" y="410198"/>
                </a:cubicBezTo>
                <a:cubicBezTo>
                  <a:pt x="3353862" y="429526"/>
                  <a:pt x="3330943" y="418971"/>
                  <a:pt x="3355898" y="427290"/>
                </a:cubicBezTo>
                <a:cubicBezTo>
                  <a:pt x="3361595" y="435836"/>
                  <a:pt x="3363246" y="449679"/>
                  <a:pt x="3372990" y="452927"/>
                </a:cubicBezTo>
                <a:lnTo>
                  <a:pt x="3398627" y="461473"/>
                </a:lnTo>
                <a:cubicBezTo>
                  <a:pt x="3411472" y="465755"/>
                  <a:pt x="3413223" y="465089"/>
                  <a:pt x="3424265" y="474291"/>
                </a:cubicBezTo>
                <a:cubicBezTo>
                  <a:pt x="3428907" y="478159"/>
                  <a:pt x="3433215" y="482468"/>
                  <a:pt x="3437083" y="487110"/>
                </a:cubicBezTo>
                <a:cubicBezTo>
                  <a:pt x="3459336" y="513815"/>
                  <a:pt x="3425336" y="486400"/>
                  <a:pt x="3471267" y="517020"/>
                </a:cubicBezTo>
                <a:lnTo>
                  <a:pt x="3484085" y="525566"/>
                </a:lnTo>
                <a:cubicBezTo>
                  <a:pt x="3498328" y="546931"/>
                  <a:pt x="3488358" y="535536"/>
                  <a:pt x="3518268" y="555476"/>
                </a:cubicBezTo>
                <a:lnTo>
                  <a:pt x="3531087" y="564022"/>
                </a:lnTo>
                <a:cubicBezTo>
                  <a:pt x="3539406" y="588978"/>
                  <a:pt x="3528851" y="566059"/>
                  <a:pt x="3548179" y="585387"/>
                </a:cubicBezTo>
                <a:cubicBezTo>
                  <a:pt x="3576665" y="613873"/>
                  <a:pt x="3535357" y="583961"/>
                  <a:pt x="3569543" y="606751"/>
                </a:cubicBezTo>
                <a:cubicBezTo>
                  <a:pt x="3576665" y="601054"/>
                  <a:pt x="3584807" y="596439"/>
                  <a:pt x="3590908" y="589660"/>
                </a:cubicBezTo>
                <a:cubicBezTo>
                  <a:pt x="3597779" y="582026"/>
                  <a:pt x="3602302" y="572568"/>
                  <a:pt x="3607999" y="564022"/>
                </a:cubicBezTo>
                <a:lnTo>
                  <a:pt x="3616545" y="551204"/>
                </a:lnTo>
                <a:cubicBezTo>
                  <a:pt x="3619394" y="546931"/>
                  <a:pt x="3623467" y="543257"/>
                  <a:pt x="3625091" y="538385"/>
                </a:cubicBezTo>
                <a:cubicBezTo>
                  <a:pt x="3626515" y="534112"/>
                  <a:pt x="3627350" y="529595"/>
                  <a:pt x="3629364" y="525566"/>
                </a:cubicBezTo>
                <a:cubicBezTo>
                  <a:pt x="3631661" y="520973"/>
                  <a:pt x="3633555" y="515470"/>
                  <a:pt x="3637910" y="512748"/>
                </a:cubicBezTo>
                <a:cubicBezTo>
                  <a:pt x="3645549" y="507974"/>
                  <a:pt x="3663547" y="504202"/>
                  <a:pt x="3663547" y="504202"/>
                </a:cubicBezTo>
                <a:cubicBezTo>
                  <a:pt x="3670668" y="505626"/>
                  <a:pt x="3677865" y="506714"/>
                  <a:pt x="3684911" y="508475"/>
                </a:cubicBezTo>
                <a:cubicBezTo>
                  <a:pt x="3689281" y="509567"/>
                  <a:pt x="3693253" y="513245"/>
                  <a:pt x="3697730" y="512748"/>
                </a:cubicBezTo>
                <a:cubicBezTo>
                  <a:pt x="3706683" y="511753"/>
                  <a:pt x="3723367" y="504202"/>
                  <a:pt x="3723367" y="504202"/>
                </a:cubicBezTo>
                <a:cubicBezTo>
                  <a:pt x="3726216" y="499929"/>
                  <a:pt x="3727903" y="494591"/>
                  <a:pt x="3731913" y="491383"/>
                </a:cubicBezTo>
                <a:cubicBezTo>
                  <a:pt x="3735430" y="488569"/>
                  <a:pt x="3740795" y="489297"/>
                  <a:pt x="3744732" y="487110"/>
                </a:cubicBezTo>
                <a:cubicBezTo>
                  <a:pt x="3753710" y="482122"/>
                  <a:pt x="3763107" y="477281"/>
                  <a:pt x="3770369" y="470019"/>
                </a:cubicBezTo>
                <a:cubicBezTo>
                  <a:pt x="3774642" y="465746"/>
                  <a:pt x="3778418" y="460910"/>
                  <a:pt x="3783188" y="457200"/>
                </a:cubicBezTo>
                <a:cubicBezTo>
                  <a:pt x="3791295" y="450894"/>
                  <a:pt x="3799081" y="443356"/>
                  <a:pt x="3808825" y="440108"/>
                </a:cubicBezTo>
                <a:lnTo>
                  <a:pt x="3834463" y="431562"/>
                </a:lnTo>
                <a:cubicBezTo>
                  <a:pt x="3870070" y="432986"/>
                  <a:pt x="3905740" y="433296"/>
                  <a:pt x="3941285" y="435835"/>
                </a:cubicBezTo>
                <a:cubicBezTo>
                  <a:pt x="3958354" y="437054"/>
                  <a:pt x="3952909" y="443584"/>
                  <a:pt x="3966923" y="452927"/>
                </a:cubicBezTo>
                <a:cubicBezTo>
                  <a:pt x="3970670" y="455425"/>
                  <a:pt x="3975804" y="455013"/>
                  <a:pt x="3979741" y="457200"/>
                </a:cubicBezTo>
                <a:cubicBezTo>
                  <a:pt x="4022916" y="481185"/>
                  <a:pt x="3986233" y="471556"/>
                  <a:pt x="4035289" y="478564"/>
                </a:cubicBezTo>
                <a:cubicBezTo>
                  <a:pt x="4039562" y="479988"/>
                  <a:pt x="4044079" y="480823"/>
                  <a:pt x="4048108" y="482837"/>
                </a:cubicBezTo>
                <a:cubicBezTo>
                  <a:pt x="4052701" y="485134"/>
                  <a:pt x="4056233" y="489297"/>
                  <a:pt x="4060926" y="491383"/>
                </a:cubicBezTo>
                <a:cubicBezTo>
                  <a:pt x="4069158" y="495042"/>
                  <a:pt x="4086564" y="499929"/>
                  <a:pt x="4086564" y="499929"/>
                </a:cubicBezTo>
                <a:cubicBezTo>
                  <a:pt x="4095110" y="498505"/>
                  <a:pt x="4104284" y="499175"/>
                  <a:pt x="4112201" y="495656"/>
                </a:cubicBezTo>
                <a:cubicBezTo>
                  <a:pt x="4117723" y="493202"/>
                  <a:pt x="4119992" y="486189"/>
                  <a:pt x="4125020" y="482837"/>
                </a:cubicBezTo>
                <a:cubicBezTo>
                  <a:pt x="4128767" y="480339"/>
                  <a:pt x="4133565" y="479988"/>
                  <a:pt x="4137838" y="478564"/>
                </a:cubicBezTo>
                <a:cubicBezTo>
                  <a:pt x="4183049" y="489867"/>
                  <a:pt x="4129811" y="474521"/>
                  <a:pt x="4167749" y="491383"/>
                </a:cubicBezTo>
                <a:cubicBezTo>
                  <a:pt x="4175981" y="495042"/>
                  <a:pt x="4184840" y="497080"/>
                  <a:pt x="4193386" y="499929"/>
                </a:cubicBezTo>
                <a:lnTo>
                  <a:pt x="4206205" y="504202"/>
                </a:lnTo>
                <a:cubicBezTo>
                  <a:pt x="4207629" y="508475"/>
                  <a:pt x="4207665" y="513503"/>
                  <a:pt x="4210478" y="517020"/>
                </a:cubicBezTo>
                <a:cubicBezTo>
                  <a:pt x="4218861" y="527499"/>
                  <a:pt x="4233079" y="527523"/>
                  <a:pt x="4244661" y="529839"/>
                </a:cubicBezTo>
                <a:cubicBezTo>
                  <a:pt x="4271483" y="547721"/>
                  <a:pt x="4260027" y="546931"/>
                  <a:pt x="4274571" y="546931"/>
                </a:cubicBezTo>
                <a:lnTo>
                  <a:pt x="4274571" y="546931"/>
                </a:lnTo>
                <a:cubicBezTo>
                  <a:pt x="4284541" y="554052"/>
                  <a:pt x="4295324" y="560155"/>
                  <a:pt x="4304481" y="568295"/>
                </a:cubicBezTo>
                <a:cubicBezTo>
                  <a:pt x="4347212" y="606278"/>
                  <a:pt x="4277418" y="557375"/>
                  <a:pt x="4325846" y="589660"/>
                </a:cubicBezTo>
                <a:cubicBezTo>
                  <a:pt x="4328695" y="593933"/>
                  <a:pt x="4330382" y="599270"/>
                  <a:pt x="4334392" y="602478"/>
                </a:cubicBezTo>
                <a:cubicBezTo>
                  <a:pt x="4337909" y="605291"/>
                  <a:pt x="4344025" y="603566"/>
                  <a:pt x="4347210" y="606751"/>
                </a:cubicBezTo>
                <a:cubicBezTo>
                  <a:pt x="4354473" y="614014"/>
                  <a:pt x="4358605" y="623843"/>
                  <a:pt x="4364302" y="632389"/>
                </a:cubicBezTo>
                <a:cubicBezTo>
                  <a:pt x="4385522" y="664218"/>
                  <a:pt x="4358247" y="625121"/>
                  <a:pt x="4385667" y="658026"/>
                </a:cubicBezTo>
                <a:cubicBezTo>
                  <a:pt x="4403470" y="679391"/>
                  <a:pt x="4383529" y="663724"/>
                  <a:pt x="4407031" y="679390"/>
                </a:cubicBezTo>
                <a:cubicBezTo>
                  <a:pt x="4408455" y="683663"/>
                  <a:pt x="4409117" y="688272"/>
                  <a:pt x="4411304" y="692209"/>
                </a:cubicBezTo>
                <a:cubicBezTo>
                  <a:pt x="4416292" y="701187"/>
                  <a:pt x="4428396" y="717847"/>
                  <a:pt x="4428396" y="717847"/>
                </a:cubicBezTo>
                <a:cubicBezTo>
                  <a:pt x="4435915" y="740408"/>
                  <a:pt x="4430170" y="726919"/>
                  <a:pt x="4449760" y="756303"/>
                </a:cubicBezTo>
                <a:lnTo>
                  <a:pt x="4458306" y="769121"/>
                </a:lnTo>
                <a:lnTo>
                  <a:pt x="4471124" y="807577"/>
                </a:lnTo>
                <a:cubicBezTo>
                  <a:pt x="4472548" y="811850"/>
                  <a:pt x="4472899" y="816648"/>
                  <a:pt x="4475397" y="820396"/>
                </a:cubicBezTo>
                <a:cubicBezTo>
                  <a:pt x="4478246" y="824669"/>
                  <a:pt x="4481646" y="828622"/>
                  <a:pt x="4483943" y="833215"/>
                </a:cubicBezTo>
                <a:cubicBezTo>
                  <a:pt x="4485957" y="837243"/>
                  <a:pt x="4486202" y="842005"/>
                  <a:pt x="4488216" y="846033"/>
                </a:cubicBezTo>
                <a:cubicBezTo>
                  <a:pt x="4493607" y="856814"/>
                  <a:pt x="4497359" y="859449"/>
                  <a:pt x="4505308" y="867398"/>
                </a:cubicBezTo>
                <a:lnTo>
                  <a:pt x="4505308" y="867398"/>
                </a:lnTo>
                <a:cubicBezTo>
                  <a:pt x="4446278" y="864118"/>
                  <a:pt x="4417847" y="859513"/>
                  <a:pt x="4360029" y="867398"/>
                </a:cubicBezTo>
                <a:cubicBezTo>
                  <a:pt x="4323323" y="872403"/>
                  <a:pt x="4345420" y="873892"/>
                  <a:pt x="4321573" y="884490"/>
                </a:cubicBezTo>
                <a:cubicBezTo>
                  <a:pt x="4313341" y="888148"/>
                  <a:pt x="4304482" y="890187"/>
                  <a:pt x="4295936" y="893035"/>
                </a:cubicBezTo>
                <a:cubicBezTo>
                  <a:pt x="4291663" y="894459"/>
                  <a:pt x="4286865" y="894810"/>
                  <a:pt x="4283117" y="897308"/>
                </a:cubicBezTo>
                <a:cubicBezTo>
                  <a:pt x="4278844" y="900157"/>
                  <a:pt x="4274991" y="903768"/>
                  <a:pt x="4270298" y="905854"/>
                </a:cubicBezTo>
                <a:cubicBezTo>
                  <a:pt x="4262066" y="909513"/>
                  <a:pt x="4253207" y="911551"/>
                  <a:pt x="4244661" y="914400"/>
                </a:cubicBezTo>
                <a:cubicBezTo>
                  <a:pt x="4240388" y="915824"/>
                  <a:pt x="4236285" y="917933"/>
                  <a:pt x="4231842" y="918673"/>
                </a:cubicBezTo>
                <a:cubicBezTo>
                  <a:pt x="4166448" y="929572"/>
                  <a:pt x="4197808" y="925495"/>
                  <a:pt x="4137838" y="931491"/>
                </a:cubicBezTo>
                <a:lnTo>
                  <a:pt x="4112201" y="940037"/>
                </a:lnTo>
                <a:cubicBezTo>
                  <a:pt x="4107928" y="941461"/>
                  <a:pt x="4103841" y="943673"/>
                  <a:pt x="4099382" y="944310"/>
                </a:cubicBezTo>
                <a:lnTo>
                  <a:pt x="4069472" y="948583"/>
                </a:lnTo>
                <a:cubicBezTo>
                  <a:pt x="4058090" y="950101"/>
                  <a:pt x="4046638" y="951110"/>
                  <a:pt x="4035289" y="952856"/>
                </a:cubicBezTo>
                <a:cubicBezTo>
                  <a:pt x="4028111" y="953960"/>
                  <a:pt x="4020931" y="955218"/>
                  <a:pt x="4013924" y="957129"/>
                </a:cubicBezTo>
                <a:cubicBezTo>
                  <a:pt x="4005233" y="959499"/>
                  <a:pt x="3997281" y="965175"/>
                  <a:pt x="3988287" y="965675"/>
                </a:cubicBezTo>
                <a:lnTo>
                  <a:pt x="3911375" y="969948"/>
                </a:lnTo>
                <a:cubicBezTo>
                  <a:pt x="3864644" y="985521"/>
                  <a:pt x="3935414" y="960687"/>
                  <a:pt x="3885738" y="982766"/>
                </a:cubicBezTo>
                <a:cubicBezTo>
                  <a:pt x="3877506" y="986425"/>
                  <a:pt x="3868646" y="988463"/>
                  <a:pt x="3860100" y="991312"/>
                </a:cubicBezTo>
                <a:cubicBezTo>
                  <a:pt x="3855228" y="992936"/>
                  <a:pt x="3851874" y="997561"/>
                  <a:pt x="3847281" y="999858"/>
                </a:cubicBezTo>
                <a:cubicBezTo>
                  <a:pt x="3843253" y="1001872"/>
                  <a:pt x="3838400" y="1001944"/>
                  <a:pt x="3834463" y="1004131"/>
                </a:cubicBezTo>
                <a:cubicBezTo>
                  <a:pt x="3825485" y="1009119"/>
                  <a:pt x="3818569" y="1017974"/>
                  <a:pt x="3808825" y="1021222"/>
                </a:cubicBezTo>
                <a:lnTo>
                  <a:pt x="3757551" y="1038314"/>
                </a:lnTo>
                <a:lnTo>
                  <a:pt x="3744732" y="1042587"/>
                </a:lnTo>
                <a:cubicBezTo>
                  <a:pt x="3740459" y="1044011"/>
                  <a:pt x="3736372" y="1046223"/>
                  <a:pt x="3731913" y="1046860"/>
                </a:cubicBezTo>
                <a:cubicBezTo>
                  <a:pt x="3721943" y="1048284"/>
                  <a:pt x="3711912" y="1049332"/>
                  <a:pt x="3702003" y="1051133"/>
                </a:cubicBezTo>
                <a:cubicBezTo>
                  <a:pt x="3690191" y="1053280"/>
                  <a:pt x="3683082" y="1056015"/>
                  <a:pt x="3672093" y="1059678"/>
                </a:cubicBezTo>
                <a:cubicBezTo>
                  <a:pt x="3647791" y="1083980"/>
                  <a:pt x="3671192" y="1064401"/>
                  <a:pt x="3646455" y="1076770"/>
                </a:cubicBezTo>
                <a:cubicBezTo>
                  <a:pt x="3641862" y="1079067"/>
                  <a:pt x="3638330" y="1083230"/>
                  <a:pt x="3633637" y="1085316"/>
                </a:cubicBezTo>
                <a:cubicBezTo>
                  <a:pt x="3633620" y="1085324"/>
                  <a:pt x="3601600" y="1095995"/>
                  <a:pt x="3595181" y="1098134"/>
                </a:cubicBezTo>
                <a:cubicBezTo>
                  <a:pt x="3590908" y="1099558"/>
                  <a:pt x="3586110" y="1099909"/>
                  <a:pt x="3582362" y="1102407"/>
                </a:cubicBezTo>
                <a:lnTo>
                  <a:pt x="3543906" y="1128045"/>
                </a:lnTo>
                <a:cubicBezTo>
                  <a:pt x="3539633" y="1130894"/>
                  <a:pt x="3535959" y="1134966"/>
                  <a:pt x="3531087" y="1136590"/>
                </a:cubicBezTo>
                <a:cubicBezTo>
                  <a:pt x="3500351" y="1146835"/>
                  <a:pt x="3538734" y="1134405"/>
                  <a:pt x="3501177" y="1145136"/>
                </a:cubicBezTo>
                <a:cubicBezTo>
                  <a:pt x="3496846" y="1146373"/>
                  <a:pt x="3492755" y="1148432"/>
                  <a:pt x="3488358" y="1149409"/>
                </a:cubicBezTo>
                <a:cubicBezTo>
                  <a:pt x="3479901" y="1151288"/>
                  <a:pt x="3471178" y="1151803"/>
                  <a:pt x="3462721" y="1153682"/>
                </a:cubicBezTo>
                <a:cubicBezTo>
                  <a:pt x="3458324" y="1154659"/>
                  <a:pt x="3454233" y="1156718"/>
                  <a:pt x="3449902" y="1157955"/>
                </a:cubicBezTo>
                <a:cubicBezTo>
                  <a:pt x="3404699" y="1170870"/>
                  <a:pt x="3468095" y="1150466"/>
                  <a:pt x="3407173" y="1170774"/>
                </a:cubicBezTo>
                <a:lnTo>
                  <a:pt x="3394354" y="1175047"/>
                </a:lnTo>
                <a:lnTo>
                  <a:pt x="3381536" y="1179319"/>
                </a:lnTo>
                <a:cubicBezTo>
                  <a:pt x="3377263" y="1182168"/>
                  <a:pt x="3373410" y="1185779"/>
                  <a:pt x="3368717" y="1187865"/>
                </a:cubicBezTo>
                <a:cubicBezTo>
                  <a:pt x="3368714" y="1187867"/>
                  <a:pt x="3336672" y="1198547"/>
                  <a:pt x="3330261" y="1200684"/>
                </a:cubicBezTo>
                <a:cubicBezTo>
                  <a:pt x="3316091" y="1205407"/>
                  <a:pt x="3317442" y="1200453"/>
                  <a:pt x="3317442" y="1209230"/>
                </a:cubicBezTo>
                <a:lnTo>
                  <a:pt x="3317442" y="1209230"/>
                </a:lnTo>
                <a:cubicBezTo>
                  <a:pt x="3298926" y="1210654"/>
                  <a:pt x="3280238" y="1210607"/>
                  <a:pt x="3261895" y="1213503"/>
                </a:cubicBezTo>
                <a:cubicBezTo>
                  <a:pt x="3252997" y="1214908"/>
                  <a:pt x="3244803" y="1219200"/>
                  <a:pt x="3236257" y="1222048"/>
                </a:cubicBezTo>
                <a:cubicBezTo>
                  <a:pt x="3217861" y="1228179"/>
                  <a:pt x="3227815" y="1225227"/>
                  <a:pt x="3206347" y="1230594"/>
                </a:cubicBezTo>
                <a:cubicBezTo>
                  <a:pt x="3170026" y="1254808"/>
                  <a:pt x="3226288" y="1214926"/>
                  <a:pt x="3176437" y="1264777"/>
                </a:cubicBezTo>
                <a:cubicBezTo>
                  <a:pt x="3168387" y="1272827"/>
                  <a:pt x="3159831" y="1279707"/>
                  <a:pt x="3155072" y="1290415"/>
                </a:cubicBezTo>
                <a:cubicBezTo>
                  <a:pt x="3151413" y="1298647"/>
                  <a:pt x="3149375" y="1307506"/>
                  <a:pt x="3146526" y="1316052"/>
                </a:cubicBezTo>
                <a:lnTo>
                  <a:pt x="3142253" y="1328871"/>
                </a:lnTo>
                <a:cubicBezTo>
                  <a:pt x="3140829" y="1333144"/>
                  <a:pt x="3140480" y="1337943"/>
                  <a:pt x="3137981" y="1341690"/>
                </a:cubicBezTo>
                <a:lnTo>
                  <a:pt x="3129435" y="1354508"/>
                </a:lnTo>
                <a:cubicBezTo>
                  <a:pt x="3125960" y="1364933"/>
                  <a:pt x="3124899" y="1371863"/>
                  <a:pt x="3116616" y="1380146"/>
                </a:cubicBezTo>
                <a:cubicBezTo>
                  <a:pt x="3112985" y="1383777"/>
                  <a:pt x="3108070" y="1385843"/>
                  <a:pt x="3103797" y="1388691"/>
                </a:cubicBezTo>
                <a:cubicBezTo>
                  <a:pt x="3100949" y="1392964"/>
                  <a:pt x="3098539" y="1397565"/>
                  <a:pt x="3095252" y="1401510"/>
                </a:cubicBezTo>
                <a:cubicBezTo>
                  <a:pt x="3086745" y="1411719"/>
                  <a:pt x="3067790" y="1427755"/>
                  <a:pt x="3056796" y="1431420"/>
                </a:cubicBezTo>
                <a:cubicBezTo>
                  <a:pt x="3052523" y="1432844"/>
                  <a:pt x="3048006" y="1433679"/>
                  <a:pt x="3043977" y="1435693"/>
                </a:cubicBezTo>
                <a:cubicBezTo>
                  <a:pt x="3024896" y="1445233"/>
                  <a:pt x="3033866" y="1449635"/>
                  <a:pt x="3005521" y="1452785"/>
                </a:cubicBezTo>
                <a:lnTo>
                  <a:pt x="2967065" y="1457058"/>
                </a:lnTo>
                <a:cubicBezTo>
                  <a:pt x="2962792" y="1458482"/>
                  <a:pt x="2958183" y="1459144"/>
                  <a:pt x="2954246" y="1461331"/>
                </a:cubicBezTo>
                <a:cubicBezTo>
                  <a:pt x="2945268" y="1466319"/>
                  <a:pt x="2938573" y="1475931"/>
                  <a:pt x="2928609" y="1478422"/>
                </a:cubicBezTo>
                <a:cubicBezTo>
                  <a:pt x="2919937" y="1480590"/>
                  <a:pt x="2907279" y="1483290"/>
                  <a:pt x="2898698" y="1486968"/>
                </a:cubicBezTo>
                <a:cubicBezTo>
                  <a:pt x="2892844" y="1489477"/>
                  <a:pt x="2887571" y="1493277"/>
                  <a:pt x="2881607" y="1495514"/>
                </a:cubicBezTo>
                <a:cubicBezTo>
                  <a:pt x="2876108" y="1497576"/>
                  <a:pt x="2870140" y="1498099"/>
                  <a:pt x="2864515" y="1499787"/>
                </a:cubicBezTo>
                <a:cubicBezTo>
                  <a:pt x="2855887" y="1502375"/>
                  <a:pt x="2847617" y="1506149"/>
                  <a:pt x="2838878" y="1508333"/>
                </a:cubicBezTo>
                <a:cubicBezTo>
                  <a:pt x="2817416" y="1513697"/>
                  <a:pt x="2827357" y="1510748"/>
                  <a:pt x="2808967" y="1516878"/>
                </a:cubicBezTo>
                <a:cubicBezTo>
                  <a:pt x="2800421" y="1522575"/>
                  <a:pt x="2793074" y="1530722"/>
                  <a:pt x="2783330" y="1533970"/>
                </a:cubicBezTo>
                <a:cubicBezTo>
                  <a:pt x="2754233" y="1543669"/>
                  <a:pt x="2790021" y="1531461"/>
                  <a:pt x="2749147" y="1546789"/>
                </a:cubicBezTo>
                <a:cubicBezTo>
                  <a:pt x="2744930" y="1548371"/>
                  <a:pt x="2740357" y="1549048"/>
                  <a:pt x="2736328" y="1551062"/>
                </a:cubicBezTo>
                <a:cubicBezTo>
                  <a:pt x="2705490" y="1566480"/>
                  <a:pt x="2743881" y="1553167"/>
                  <a:pt x="2706418" y="1568153"/>
                </a:cubicBezTo>
                <a:cubicBezTo>
                  <a:pt x="2698054" y="1571499"/>
                  <a:pt x="2688276" y="1571702"/>
                  <a:pt x="2680781" y="1576699"/>
                </a:cubicBezTo>
                <a:cubicBezTo>
                  <a:pt x="2676508" y="1579548"/>
                  <a:pt x="2672555" y="1582948"/>
                  <a:pt x="2667962" y="1585245"/>
                </a:cubicBezTo>
                <a:cubicBezTo>
                  <a:pt x="2663933" y="1587259"/>
                  <a:pt x="2659283" y="1587744"/>
                  <a:pt x="2655143" y="1589518"/>
                </a:cubicBezTo>
                <a:cubicBezTo>
                  <a:pt x="2649289" y="1592027"/>
                  <a:pt x="2643582" y="1594903"/>
                  <a:pt x="2638052" y="1598063"/>
                </a:cubicBezTo>
                <a:cubicBezTo>
                  <a:pt x="2614857" y="1611317"/>
                  <a:pt x="2635918" y="1603047"/>
                  <a:pt x="2612414" y="1610882"/>
                </a:cubicBezTo>
                <a:cubicBezTo>
                  <a:pt x="2603868" y="1616579"/>
                  <a:pt x="2596521" y="1624726"/>
                  <a:pt x="2586777" y="1627974"/>
                </a:cubicBezTo>
                <a:cubicBezTo>
                  <a:pt x="2582504" y="1629398"/>
                  <a:pt x="2577987" y="1630233"/>
                  <a:pt x="2573958" y="1632247"/>
                </a:cubicBezTo>
                <a:cubicBezTo>
                  <a:pt x="2569365" y="1634543"/>
                  <a:pt x="2565832" y="1638706"/>
                  <a:pt x="2561139" y="1640792"/>
                </a:cubicBezTo>
                <a:cubicBezTo>
                  <a:pt x="2552907" y="1644450"/>
                  <a:pt x="2544048" y="1646489"/>
                  <a:pt x="2535502" y="1649338"/>
                </a:cubicBezTo>
                <a:lnTo>
                  <a:pt x="2509865" y="1657884"/>
                </a:lnTo>
                <a:cubicBezTo>
                  <a:pt x="2463103" y="1673472"/>
                  <a:pt x="2533940" y="1648609"/>
                  <a:pt x="2484227" y="1670703"/>
                </a:cubicBezTo>
                <a:cubicBezTo>
                  <a:pt x="2475995" y="1674361"/>
                  <a:pt x="2458590" y="1679248"/>
                  <a:pt x="2458590" y="1679248"/>
                </a:cubicBezTo>
                <a:cubicBezTo>
                  <a:pt x="2438276" y="1692791"/>
                  <a:pt x="2450643" y="1686170"/>
                  <a:pt x="2420134" y="1696340"/>
                </a:cubicBezTo>
                <a:cubicBezTo>
                  <a:pt x="2415861" y="1697764"/>
                  <a:pt x="2411063" y="1698114"/>
                  <a:pt x="2407315" y="1700613"/>
                </a:cubicBezTo>
                <a:lnTo>
                  <a:pt x="2381678" y="1717705"/>
                </a:lnTo>
                <a:cubicBezTo>
                  <a:pt x="2377405" y="1720554"/>
                  <a:pt x="2373731" y="1724626"/>
                  <a:pt x="2368859" y="1726250"/>
                </a:cubicBezTo>
                <a:cubicBezTo>
                  <a:pt x="2364586" y="1727674"/>
                  <a:pt x="2359788" y="1728025"/>
                  <a:pt x="2356040" y="1730523"/>
                </a:cubicBezTo>
                <a:cubicBezTo>
                  <a:pt x="2354855" y="1731313"/>
                  <a:pt x="2356040" y="1733372"/>
                  <a:pt x="2356040" y="1734796"/>
                </a:cubicBezTo>
                <a:lnTo>
                  <a:pt x="2356040" y="1734796"/>
                </a:lnTo>
                <a:cubicBezTo>
                  <a:pt x="2354659" y="1734934"/>
                  <a:pt x="2307837" y="1737533"/>
                  <a:pt x="2296220" y="1743342"/>
                </a:cubicBezTo>
                <a:cubicBezTo>
                  <a:pt x="2289850" y="1746527"/>
                  <a:pt x="2285498" y="1752976"/>
                  <a:pt x="2279128" y="1756161"/>
                </a:cubicBezTo>
                <a:cubicBezTo>
                  <a:pt x="2271071" y="1760189"/>
                  <a:pt x="2260986" y="1759709"/>
                  <a:pt x="2253491" y="1764706"/>
                </a:cubicBezTo>
                <a:cubicBezTo>
                  <a:pt x="2244945" y="1770403"/>
                  <a:pt x="2237597" y="1778550"/>
                  <a:pt x="2227853" y="1781798"/>
                </a:cubicBezTo>
                <a:cubicBezTo>
                  <a:pt x="2192473" y="1793592"/>
                  <a:pt x="2209711" y="1785347"/>
                  <a:pt x="2176579" y="1807435"/>
                </a:cubicBezTo>
                <a:lnTo>
                  <a:pt x="2163760" y="1815981"/>
                </a:lnTo>
                <a:cubicBezTo>
                  <a:pt x="2139270" y="1852717"/>
                  <a:pt x="2171878" y="1809488"/>
                  <a:pt x="2142396" y="1833073"/>
                </a:cubicBezTo>
                <a:cubicBezTo>
                  <a:pt x="2138386" y="1836281"/>
                  <a:pt x="2137481" y="1842260"/>
                  <a:pt x="2133850" y="1845891"/>
                </a:cubicBezTo>
                <a:cubicBezTo>
                  <a:pt x="2113226" y="1866514"/>
                  <a:pt x="2126525" y="1843449"/>
                  <a:pt x="2116758" y="1862983"/>
                </a:cubicBezTo>
                <a:lnTo>
                  <a:pt x="2116758" y="1858710"/>
                </a:lnTo>
                <a:lnTo>
                  <a:pt x="2005663" y="1862983"/>
                </a:lnTo>
                <a:cubicBezTo>
                  <a:pt x="1785572" y="1869755"/>
                  <a:pt x="1907061" y="1863003"/>
                  <a:pt x="1770653" y="1871529"/>
                </a:cubicBezTo>
                <a:lnTo>
                  <a:pt x="1749289" y="1875802"/>
                </a:lnTo>
                <a:cubicBezTo>
                  <a:pt x="1740765" y="1877352"/>
                  <a:pt x="1732123" y="1878260"/>
                  <a:pt x="1723652" y="1880075"/>
                </a:cubicBezTo>
                <a:cubicBezTo>
                  <a:pt x="1712167" y="1882536"/>
                  <a:pt x="1700985" y="1886316"/>
                  <a:pt x="1689468" y="1888620"/>
                </a:cubicBezTo>
                <a:lnTo>
                  <a:pt x="1668104" y="1892893"/>
                </a:lnTo>
                <a:cubicBezTo>
                  <a:pt x="1663831" y="1895742"/>
                  <a:pt x="1659878" y="1899142"/>
                  <a:pt x="1655285" y="1901439"/>
                </a:cubicBezTo>
                <a:cubicBezTo>
                  <a:pt x="1645517" y="1906323"/>
                  <a:pt x="1630855" y="1907547"/>
                  <a:pt x="1621102" y="1909985"/>
                </a:cubicBezTo>
                <a:cubicBezTo>
                  <a:pt x="1616732" y="1911077"/>
                  <a:pt x="1612500" y="1912676"/>
                  <a:pt x="1608283" y="1914258"/>
                </a:cubicBezTo>
                <a:cubicBezTo>
                  <a:pt x="1601101" y="1916951"/>
                  <a:pt x="1594360" y="1920944"/>
                  <a:pt x="1586919" y="1922804"/>
                </a:cubicBezTo>
                <a:cubicBezTo>
                  <a:pt x="1577148" y="1925247"/>
                  <a:pt x="1566885" y="1925101"/>
                  <a:pt x="1557009" y="1927076"/>
                </a:cubicBezTo>
                <a:cubicBezTo>
                  <a:pt x="1545492" y="1929379"/>
                  <a:pt x="1534342" y="1933318"/>
                  <a:pt x="1522825" y="1935622"/>
                </a:cubicBezTo>
                <a:cubicBezTo>
                  <a:pt x="1508582" y="1938471"/>
                  <a:pt x="1494062" y="1940178"/>
                  <a:pt x="1480096" y="1944168"/>
                </a:cubicBezTo>
                <a:cubicBezTo>
                  <a:pt x="1470126" y="1947017"/>
                  <a:pt x="1460289" y="1950382"/>
                  <a:pt x="1450186" y="1952714"/>
                </a:cubicBezTo>
                <a:cubicBezTo>
                  <a:pt x="1441744" y="1954662"/>
                  <a:pt x="1433064" y="1955390"/>
                  <a:pt x="1424549" y="1956987"/>
                </a:cubicBezTo>
                <a:cubicBezTo>
                  <a:pt x="1402695" y="1961085"/>
                  <a:pt x="1378629" y="1966812"/>
                  <a:pt x="1356182" y="1969805"/>
                </a:cubicBezTo>
                <a:cubicBezTo>
                  <a:pt x="1343398" y="1971509"/>
                  <a:pt x="1330545" y="1972654"/>
                  <a:pt x="1317726" y="1974078"/>
                </a:cubicBezTo>
                <a:cubicBezTo>
                  <a:pt x="1279993" y="1983512"/>
                  <a:pt x="1320895" y="1974216"/>
                  <a:pt x="1253633" y="1982624"/>
                </a:cubicBezTo>
                <a:cubicBezTo>
                  <a:pt x="1182190" y="1991554"/>
                  <a:pt x="1133854" y="1987568"/>
                  <a:pt x="1189539" y="1991170"/>
                </a:cubicBezTo>
                <a:cubicBezTo>
                  <a:pt x="1245224" y="1994772"/>
                  <a:pt x="1763462" y="2004236"/>
                  <a:pt x="1587741" y="2004236"/>
                </a:cubicBezTo>
                <a:lnTo>
                  <a:pt x="1781295" y="2048197"/>
                </a:lnTo>
                <a:cubicBezTo>
                  <a:pt x="1749960" y="2046773"/>
                  <a:pt x="1333537" y="2016774"/>
                  <a:pt x="1326806" y="2004359"/>
                </a:cubicBezTo>
                <a:cubicBezTo>
                  <a:pt x="1320075" y="1991944"/>
                  <a:pt x="1729526" y="1969983"/>
                  <a:pt x="1740907" y="1973708"/>
                </a:cubicBezTo>
                <a:cubicBezTo>
                  <a:pt x="1752288" y="1977433"/>
                  <a:pt x="1448878" y="2008330"/>
                  <a:pt x="1395090" y="2026709"/>
                </a:cubicBezTo>
                <a:cubicBezTo>
                  <a:pt x="1341302" y="2045088"/>
                  <a:pt x="1426665" y="2087605"/>
                  <a:pt x="1418181" y="2083982"/>
                </a:cubicBezTo>
                <a:cubicBezTo>
                  <a:pt x="1409697" y="2080360"/>
                  <a:pt x="1370885" y="2008555"/>
                  <a:pt x="1344186" y="2004974"/>
                </a:cubicBezTo>
                <a:cubicBezTo>
                  <a:pt x="1317487" y="2001393"/>
                  <a:pt x="1286721" y="2043321"/>
                  <a:pt x="1257988" y="2062494"/>
                </a:cubicBezTo>
                <a:cubicBezTo>
                  <a:pt x="1253715" y="2059645"/>
                  <a:pt x="1186348" y="2032619"/>
                  <a:pt x="1148453" y="2027572"/>
                </a:cubicBezTo>
                <a:cubicBezTo>
                  <a:pt x="1110558" y="2022525"/>
                  <a:pt x="1066987" y="2030667"/>
                  <a:pt x="1030620" y="2032214"/>
                </a:cubicBezTo>
                <a:lnTo>
                  <a:pt x="930249" y="2036857"/>
                </a:lnTo>
                <a:cubicBezTo>
                  <a:pt x="906947" y="2045019"/>
                  <a:pt x="924428" y="2078155"/>
                  <a:pt x="890806" y="2081188"/>
                </a:cubicBezTo>
                <a:cubicBezTo>
                  <a:pt x="857184" y="2084222"/>
                  <a:pt x="766433" y="2058557"/>
                  <a:pt x="728518" y="2055058"/>
                </a:cubicBezTo>
                <a:cubicBezTo>
                  <a:pt x="690603" y="2051559"/>
                  <a:pt x="693130" y="2053353"/>
                  <a:pt x="663315" y="2060194"/>
                </a:cubicBezTo>
                <a:cubicBezTo>
                  <a:pt x="633500" y="2067035"/>
                  <a:pt x="566081" y="2112552"/>
                  <a:pt x="549631" y="2096102"/>
                </a:cubicBezTo>
                <a:cubicBezTo>
                  <a:pt x="548207" y="2091829"/>
                  <a:pt x="490263" y="2114625"/>
                  <a:pt x="426663" y="2153622"/>
                </a:cubicBezTo>
                <a:cubicBezTo>
                  <a:pt x="363063" y="2192619"/>
                  <a:pt x="177487" y="2336389"/>
                  <a:pt x="168029" y="2330084"/>
                </a:cubicBezTo>
                <a:cubicBezTo>
                  <a:pt x="160520" y="2307556"/>
                  <a:pt x="109162" y="2209619"/>
                  <a:pt x="90096" y="2144785"/>
                </a:cubicBezTo>
                <a:cubicBezTo>
                  <a:pt x="71030" y="2079951"/>
                  <a:pt x="69513" y="1949018"/>
                  <a:pt x="53633" y="1941078"/>
                </a:cubicBezTo>
                <a:cubicBezTo>
                  <a:pt x="45539" y="1909127"/>
                  <a:pt x="24970" y="1790488"/>
                  <a:pt x="12398" y="1720355"/>
                </a:cubicBezTo>
                <a:cubicBezTo>
                  <a:pt x="-174" y="1650222"/>
                  <a:pt x="-3432" y="1355362"/>
                  <a:pt x="3762" y="1261924"/>
                </a:cubicBezTo>
                <a:cubicBezTo>
                  <a:pt x="10956" y="1168486"/>
                  <a:pt x="-8525" y="1162287"/>
                  <a:pt x="16944" y="1129782"/>
                </a:cubicBezTo>
                <a:cubicBezTo>
                  <a:pt x="42413" y="1097277"/>
                  <a:pt x="11508" y="1067489"/>
                  <a:pt x="43682" y="1036946"/>
                </a:cubicBezTo>
                <a:cubicBezTo>
                  <a:pt x="84490" y="989370"/>
                  <a:pt x="205350" y="1002598"/>
                  <a:pt x="248612" y="976470"/>
                </a:cubicBezTo>
                <a:close/>
              </a:path>
            </a:pathLst>
          </a:custGeom>
          <a:solidFill>
            <a:srgbClr val="7c869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Freeform 20"/>
          <p:cNvSpPr/>
          <p:nvPr/>
        </p:nvSpPr>
        <p:spPr>
          <a:xfrm>
            <a:off x="4123440" y="2358720"/>
            <a:ext cx="107640" cy="72720"/>
          </a:xfrm>
          <a:custGeom>
            <a:avLst/>
            <a:gdLst/>
            <a:ahLst/>
            <a:rect l="l" t="t" r="r" b="b"/>
            <a:pathLst>
              <a:path w="107950" h="73075">
                <a:moveTo>
                  <a:pt x="0" y="0"/>
                </a:moveTo>
                <a:lnTo>
                  <a:pt x="0" y="0"/>
                </a:lnTo>
                <a:cubicBezTo>
                  <a:pt x="3175" y="8467"/>
                  <a:pt x="5783" y="17168"/>
                  <a:pt x="9525" y="25400"/>
                </a:cubicBezTo>
                <a:cubicBezTo>
                  <a:pt x="16971" y="41781"/>
                  <a:pt x="15335" y="27734"/>
                  <a:pt x="19050" y="44450"/>
                </a:cubicBezTo>
                <a:cubicBezTo>
                  <a:pt x="20447" y="50734"/>
                  <a:pt x="16184" y="61274"/>
                  <a:pt x="22225" y="63500"/>
                </a:cubicBezTo>
                <a:cubicBezTo>
                  <a:pt x="40128" y="70096"/>
                  <a:pt x="60325" y="65617"/>
                  <a:pt x="79375" y="66675"/>
                </a:cubicBezTo>
                <a:cubicBezTo>
                  <a:pt x="82338" y="67663"/>
                  <a:pt x="99607" y="73689"/>
                  <a:pt x="101600" y="73025"/>
                </a:cubicBezTo>
                <a:cubicBezTo>
                  <a:pt x="105220" y="71818"/>
                  <a:pt x="105833" y="66675"/>
                  <a:pt x="107950" y="63500"/>
                </a:cubicBezTo>
                <a:cubicBezTo>
                  <a:pt x="105833" y="60325"/>
                  <a:pt x="104836" y="55997"/>
                  <a:pt x="101600" y="53975"/>
                </a:cubicBezTo>
                <a:cubicBezTo>
                  <a:pt x="95924" y="50427"/>
                  <a:pt x="82550" y="47625"/>
                  <a:pt x="82550" y="47625"/>
                </a:cubicBezTo>
                <a:cubicBezTo>
                  <a:pt x="79375" y="44450"/>
                  <a:pt x="76569" y="40857"/>
                  <a:pt x="73025" y="38100"/>
                </a:cubicBezTo>
                <a:cubicBezTo>
                  <a:pt x="67001" y="33415"/>
                  <a:pt x="53975" y="25400"/>
                  <a:pt x="53975" y="25400"/>
                </a:cubicBezTo>
                <a:cubicBezTo>
                  <a:pt x="51858" y="22225"/>
                  <a:pt x="50605" y="18259"/>
                  <a:pt x="47625" y="15875"/>
                </a:cubicBezTo>
                <a:cubicBezTo>
                  <a:pt x="41146" y="10692"/>
                  <a:pt x="7937" y="264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Freeform 21"/>
          <p:cNvSpPr/>
          <p:nvPr/>
        </p:nvSpPr>
        <p:spPr>
          <a:xfrm>
            <a:off x="3777120" y="2777760"/>
            <a:ext cx="154440" cy="101160"/>
          </a:xfrm>
          <a:custGeom>
            <a:avLst/>
            <a:gdLst/>
            <a:ahLst/>
            <a:rect l="l" t="t" r="r" b="b"/>
            <a:pathLst>
              <a:path w="154765" h="101600">
                <a:moveTo>
                  <a:pt x="0" y="0"/>
                </a:moveTo>
                <a:lnTo>
                  <a:pt x="0" y="0"/>
                </a:lnTo>
                <a:cubicBezTo>
                  <a:pt x="5292" y="7408"/>
                  <a:pt x="9437" y="15787"/>
                  <a:pt x="15875" y="22225"/>
                </a:cubicBezTo>
                <a:cubicBezTo>
                  <a:pt x="18242" y="24592"/>
                  <a:pt x="23033" y="23033"/>
                  <a:pt x="25400" y="25400"/>
                </a:cubicBezTo>
                <a:cubicBezTo>
                  <a:pt x="27767" y="27767"/>
                  <a:pt x="26484" y="32312"/>
                  <a:pt x="28575" y="34925"/>
                </a:cubicBezTo>
                <a:cubicBezTo>
                  <a:pt x="30959" y="37905"/>
                  <a:pt x="34925" y="39158"/>
                  <a:pt x="38100" y="41275"/>
                </a:cubicBezTo>
                <a:cubicBezTo>
                  <a:pt x="40217" y="44450"/>
                  <a:pt x="41470" y="48416"/>
                  <a:pt x="44450" y="50800"/>
                </a:cubicBezTo>
                <a:cubicBezTo>
                  <a:pt x="47063" y="52891"/>
                  <a:pt x="50982" y="52478"/>
                  <a:pt x="53975" y="53975"/>
                </a:cubicBezTo>
                <a:cubicBezTo>
                  <a:pt x="57388" y="55682"/>
                  <a:pt x="60325" y="58208"/>
                  <a:pt x="63500" y="60325"/>
                </a:cubicBezTo>
                <a:cubicBezTo>
                  <a:pt x="69208" y="68888"/>
                  <a:pt x="70834" y="69516"/>
                  <a:pt x="73025" y="79375"/>
                </a:cubicBezTo>
                <a:cubicBezTo>
                  <a:pt x="74422" y="85659"/>
                  <a:pt x="73006" y="92836"/>
                  <a:pt x="76200" y="98425"/>
                </a:cubicBezTo>
                <a:cubicBezTo>
                  <a:pt x="77860" y="101331"/>
                  <a:pt x="82550" y="100542"/>
                  <a:pt x="85725" y="101600"/>
                </a:cubicBezTo>
                <a:cubicBezTo>
                  <a:pt x="93133" y="100542"/>
                  <a:pt x="101257" y="101772"/>
                  <a:pt x="107950" y="98425"/>
                </a:cubicBezTo>
                <a:cubicBezTo>
                  <a:pt x="110943" y="96928"/>
                  <a:pt x="109628" y="91893"/>
                  <a:pt x="111125" y="88900"/>
                </a:cubicBezTo>
                <a:cubicBezTo>
                  <a:pt x="112832" y="85487"/>
                  <a:pt x="115768" y="82788"/>
                  <a:pt x="117475" y="79375"/>
                </a:cubicBezTo>
                <a:cubicBezTo>
                  <a:pt x="118972" y="76382"/>
                  <a:pt x="119153" y="72843"/>
                  <a:pt x="120650" y="69850"/>
                </a:cubicBezTo>
                <a:cubicBezTo>
                  <a:pt x="122357" y="66437"/>
                  <a:pt x="124302" y="63023"/>
                  <a:pt x="127000" y="60325"/>
                </a:cubicBezTo>
                <a:cubicBezTo>
                  <a:pt x="133155" y="54170"/>
                  <a:pt x="138303" y="53382"/>
                  <a:pt x="146050" y="50800"/>
                </a:cubicBezTo>
                <a:cubicBezTo>
                  <a:pt x="149151" y="46148"/>
                  <a:pt x="161976" y="31775"/>
                  <a:pt x="149225" y="25400"/>
                </a:cubicBezTo>
                <a:cubicBezTo>
                  <a:pt x="142532" y="22053"/>
                  <a:pt x="134408" y="27517"/>
                  <a:pt x="127000" y="28575"/>
                </a:cubicBezTo>
                <a:cubicBezTo>
                  <a:pt x="99703" y="46773"/>
                  <a:pt x="134240" y="24955"/>
                  <a:pt x="107950" y="38100"/>
                </a:cubicBezTo>
                <a:cubicBezTo>
                  <a:pt x="86024" y="49063"/>
                  <a:pt x="112156" y="41017"/>
                  <a:pt x="85725" y="47625"/>
                </a:cubicBezTo>
                <a:cubicBezTo>
                  <a:pt x="68792" y="46567"/>
                  <a:pt x="51527" y="47945"/>
                  <a:pt x="34925" y="44450"/>
                </a:cubicBezTo>
                <a:cubicBezTo>
                  <a:pt x="30531" y="43525"/>
                  <a:pt x="27891" y="38661"/>
                  <a:pt x="25400" y="34925"/>
                </a:cubicBezTo>
                <a:cubicBezTo>
                  <a:pt x="23544" y="32140"/>
                  <a:pt x="4233" y="582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Freeform 22"/>
          <p:cNvSpPr/>
          <p:nvPr/>
        </p:nvSpPr>
        <p:spPr>
          <a:xfrm>
            <a:off x="3631680" y="2361240"/>
            <a:ext cx="29160" cy="63720"/>
          </a:xfrm>
          <a:custGeom>
            <a:avLst/>
            <a:gdLst/>
            <a:ahLst/>
            <a:rect l="l" t="t" r="r" b="b"/>
            <a:pathLst>
              <a:path w="29463" h="64129">
                <a:moveTo>
                  <a:pt x="2627" y="629"/>
                </a:moveTo>
                <a:lnTo>
                  <a:pt x="2627" y="629"/>
                </a:lnTo>
                <a:cubicBezTo>
                  <a:pt x="5802" y="9096"/>
                  <a:pt x="11508" y="17010"/>
                  <a:pt x="12152" y="26029"/>
                </a:cubicBezTo>
                <a:cubicBezTo>
                  <a:pt x="12629" y="32705"/>
                  <a:pt x="5802" y="45079"/>
                  <a:pt x="5802" y="45079"/>
                </a:cubicBezTo>
                <a:cubicBezTo>
                  <a:pt x="6860" y="48254"/>
                  <a:pt x="6886" y="51991"/>
                  <a:pt x="8977" y="54604"/>
                </a:cubicBezTo>
                <a:cubicBezTo>
                  <a:pt x="13453" y="60199"/>
                  <a:pt x="21752" y="62037"/>
                  <a:pt x="28027" y="64129"/>
                </a:cubicBezTo>
                <a:cubicBezTo>
                  <a:pt x="26969" y="60954"/>
                  <a:pt x="24852" y="57951"/>
                  <a:pt x="24852" y="54604"/>
                </a:cubicBezTo>
                <a:cubicBezTo>
                  <a:pt x="24852" y="34434"/>
                  <a:pt x="35228" y="39851"/>
                  <a:pt x="24852" y="16504"/>
                </a:cubicBezTo>
                <a:cubicBezTo>
                  <a:pt x="22711" y="11687"/>
                  <a:pt x="10028" y="8388"/>
                  <a:pt x="5802" y="6979"/>
                </a:cubicBezTo>
                <a:cubicBezTo>
                  <a:pt x="-5396" y="-4219"/>
                  <a:pt x="3156" y="1687"/>
                  <a:pt x="2627" y="6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Freeform 23"/>
          <p:cNvSpPr/>
          <p:nvPr/>
        </p:nvSpPr>
        <p:spPr>
          <a:xfrm>
            <a:off x="3924720" y="2266560"/>
            <a:ext cx="105480" cy="88920"/>
          </a:xfrm>
          <a:custGeom>
            <a:avLst/>
            <a:gdLst/>
            <a:ahLst/>
            <a:rect l="l" t="t" r="r" b="b"/>
            <a:pathLst>
              <a:path w="105838" h="89332">
                <a:moveTo>
                  <a:pt x="20113" y="28575"/>
                </a:moveTo>
                <a:lnTo>
                  <a:pt x="20113" y="28575"/>
                </a:lnTo>
                <a:cubicBezTo>
                  <a:pt x="23288" y="37042"/>
                  <a:pt x="28020" y="45078"/>
                  <a:pt x="29638" y="53975"/>
                </a:cubicBezTo>
                <a:cubicBezTo>
                  <a:pt x="30237" y="57268"/>
                  <a:pt x="29186" y="61555"/>
                  <a:pt x="26463" y="63500"/>
                </a:cubicBezTo>
                <a:cubicBezTo>
                  <a:pt x="21016" y="67391"/>
                  <a:pt x="7413" y="69850"/>
                  <a:pt x="7413" y="69850"/>
                </a:cubicBezTo>
                <a:cubicBezTo>
                  <a:pt x="6473" y="71260"/>
                  <a:pt x="-6517" y="85315"/>
                  <a:pt x="4238" y="88900"/>
                </a:cubicBezTo>
                <a:cubicBezTo>
                  <a:pt x="9358" y="90607"/>
                  <a:pt x="14821" y="86783"/>
                  <a:pt x="20113" y="85725"/>
                </a:cubicBezTo>
                <a:cubicBezTo>
                  <a:pt x="44559" y="61279"/>
                  <a:pt x="31691" y="71656"/>
                  <a:pt x="58213" y="53975"/>
                </a:cubicBezTo>
                <a:lnTo>
                  <a:pt x="67738" y="47625"/>
                </a:lnTo>
                <a:cubicBezTo>
                  <a:pt x="70913" y="45508"/>
                  <a:pt x="73643" y="42482"/>
                  <a:pt x="77263" y="41275"/>
                </a:cubicBezTo>
                <a:cubicBezTo>
                  <a:pt x="90408" y="36893"/>
                  <a:pt x="84003" y="39956"/>
                  <a:pt x="96313" y="31750"/>
                </a:cubicBezTo>
                <a:cubicBezTo>
                  <a:pt x="99524" y="26934"/>
                  <a:pt x="105838" y="19273"/>
                  <a:pt x="105838" y="12700"/>
                </a:cubicBezTo>
                <a:cubicBezTo>
                  <a:pt x="105838" y="8336"/>
                  <a:pt x="103721" y="4233"/>
                  <a:pt x="102663" y="0"/>
                </a:cubicBezTo>
                <a:cubicBezTo>
                  <a:pt x="97371" y="1058"/>
                  <a:pt x="91615" y="762"/>
                  <a:pt x="86788" y="3175"/>
                </a:cubicBezTo>
                <a:cubicBezTo>
                  <a:pt x="76385" y="8376"/>
                  <a:pt x="78207" y="14931"/>
                  <a:pt x="70913" y="22225"/>
                </a:cubicBezTo>
                <a:cubicBezTo>
                  <a:pt x="68215" y="24923"/>
                  <a:pt x="64441" y="26285"/>
                  <a:pt x="61388" y="28575"/>
                </a:cubicBezTo>
                <a:cubicBezTo>
                  <a:pt x="60191" y="29473"/>
                  <a:pt x="26992" y="28575"/>
                  <a:pt x="20113" y="285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Freeform 24"/>
          <p:cNvSpPr/>
          <p:nvPr/>
        </p:nvSpPr>
        <p:spPr>
          <a:xfrm>
            <a:off x="3751200" y="2193480"/>
            <a:ext cx="32760" cy="50400"/>
          </a:xfrm>
          <a:custGeom>
            <a:avLst/>
            <a:gdLst/>
            <a:ahLst/>
            <a:rect l="l" t="t" r="r" b="b"/>
            <a:pathLst>
              <a:path w="32982" h="50800">
                <a:moveTo>
                  <a:pt x="0" y="0"/>
                </a:moveTo>
                <a:lnTo>
                  <a:pt x="0" y="0"/>
                </a:lnTo>
                <a:cubicBezTo>
                  <a:pt x="2117" y="9525"/>
                  <a:pt x="3836" y="19147"/>
                  <a:pt x="6350" y="28575"/>
                </a:cubicBezTo>
                <a:cubicBezTo>
                  <a:pt x="8075" y="35042"/>
                  <a:pt x="6350" y="45508"/>
                  <a:pt x="12700" y="47625"/>
                </a:cubicBezTo>
                <a:lnTo>
                  <a:pt x="22225" y="50800"/>
                </a:lnTo>
                <a:cubicBezTo>
                  <a:pt x="25400" y="49742"/>
                  <a:pt x="30692" y="50800"/>
                  <a:pt x="31750" y="47625"/>
                </a:cubicBezTo>
                <a:cubicBezTo>
                  <a:pt x="36387" y="33715"/>
                  <a:pt x="27012" y="30708"/>
                  <a:pt x="19050" y="25400"/>
                </a:cubicBezTo>
                <a:cubicBezTo>
                  <a:pt x="11952" y="4105"/>
                  <a:pt x="3175" y="423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Freeform 25"/>
          <p:cNvSpPr/>
          <p:nvPr/>
        </p:nvSpPr>
        <p:spPr>
          <a:xfrm>
            <a:off x="3950640" y="1983600"/>
            <a:ext cx="38520" cy="85680"/>
          </a:xfrm>
          <a:custGeom>
            <a:avLst/>
            <a:gdLst/>
            <a:ahLst/>
            <a:rect l="l" t="t" r="r" b="b"/>
            <a:pathLst>
              <a:path w="38796" h="86119">
                <a:moveTo>
                  <a:pt x="13396" y="394"/>
                </a:moveTo>
                <a:lnTo>
                  <a:pt x="13396" y="394"/>
                </a:lnTo>
                <a:cubicBezTo>
                  <a:pt x="1867" y="23451"/>
                  <a:pt x="-8340" y="22863"/>
                  <a:pt x="10221" y="32144"/>
                </a:cubicBezTo>
                <a:cubicBezTo>
                  <a:pt x="13214" y="33641"/>
                  <a:pt x="16571" y="34261"/>
                  <a:pt x="19746" y="35319"/>
                </a:cubicBezTo>
                <a:cubicBezTo>
                  <a:pt x="29976" y="66008"/>
                  <a:pt x="19038" y="22984"/>
                  <a:pt x="13396" y="51194"/>
                </a:cubicBezTo>
                <a:cubicBezTo>
                  <a:pt x="9748" y="69436"/>
                  <a:pt x="15101" y="74389"/>
                  <a:pt x="22921" y="86119"/>
                </a:cubicBezTo>
                <a:cubicBezTo>
                  <a:pt x="27154" y="85061"/>
                  <a:pt x="32214" y="85670"/>
                  <a:pt x="35621" y="82944"/>
                </a:cubicBezTo>
                <a:cubicBezTo>
                  <a:pt x="38234" y="80853"/>
                  <a:pt x="38796" y="76766"/>
                  <a:pt x="38796" y="73419"/>
                </a:cubicBezTo>
                <a:cubicBezTo>
                  <a:pt x="38796" y="69432"/>
                  <a:pt x="33943" y="55686"/>
                  <a:pt x="32446" y="51194"/>
                </a:cubicBezTo>
                <a:cubicBezTo>
                  <a:pt x="33504" y="48019"/>
                  <a:pt x="35621" y="45016"/>
                  <a:pt x="35621" y="41669"/>
                </a:cubicBezTo>
                <a:cubicBezTo>
                  <a:pt x="35621" y="33689"/>
                  <a:pt x="29307" y="29040"/>
                  <a:pt x="26096" y="22619"/>
                </a:cubicBezTo>
                <a:cubicBezTo>
                  <a:pt x="24599" y="19626"/>
                  <a:pt x="25288" y="15461"/>
                  <a:pt x="22921" y="13094"/>
                </a:cubicBezTo>
                <a:cubicBezTo>
                  <a:pt x="2990" y="-6837"/>
                  <a:pt x="14984" y="2511"/>
                  <a:pt x="13396" y="3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Freeform 26"/>
          <p:cNvSpPr/>
          <p:nvPr/>
        </p:nvSpPr>
        <p:spPr>
          <a:xfrm>
            <a:off x="3161880" y="2597760"/>
            <a:ext cx="201960" cy="237600"/>
          </a:xfrm>
          <a:custGeom>
            <a:avLst/>
            <a:gdLst/>
            <a:ahLst/>
            <a:rect l="l" t="t" r="r" b="b"/>
            <a:pathLst>
              <a:path w="202363" h="238125">
                <a:moveTo>
                  <a:pt x="3682" y="0"/>
                </a:moveTo>
                <a:lnTo>
                  <a:pt x="3682" y="0"/>
                </a:lnTo>
                <a:cubicBezTo>
                  <a:pt x="3898" y="972"/>
                  <a:pt x="10832" y="33359"/>
                  <a:pt x="13207" y="41275"/>
                </a:cubicBezTo>
                <a:cubicBezTo>
                  <a:pt x="15130" y="47686"/>
                  <a:pt x="19557" y="60325"/>
                  <a:pt x="19557" y="60325"/>
                </a:cubicBezTo>
                <a:cubicBezTo>
                  <a:pt x="20615" y="67733"/>
                  <a:pt x="21049" y="75258"/>
                  <a:pt x="22732" y="82550"/>
                </a:cubicBezTo>
                <a:cubicBezTo>
                  <a:pt x="24237" y="89072"/>
                  <a:pt x="26965" y="95250"/>
                  <a:pt x="29082" y="101600"/>
                </a:cubicBezTo>
                <a:lnTo>
                  <a:pt x="32257" y="111125"/>
                </a:lnTo>
                <a:cubicBezTo>
                  <a:pt x="34839" y="118872"/>
                  <a:pt x="35627" y="124020"/>
                  <a:pt x="41782" y="130175"/>
                </a:cubicBezTo>
                <a:cubicBezTo>
                  <a:pt x="52353" y="140746"/>
                  <a:pt x="49212" y="133244"/>
                  <a:pt x="60832" y="139700"/>
                </a:cubicBezTo>
                <a:cubicBezTo>
                  <a:pt x="67503" y="143406"/>
                  <a:pt x="74486" y="147004"/>
                  <a:pt x="79882" y="152400"/>
                </a:cubicBezTo>
                <a:cubicBezTo>
                  <a:pt x="83057" y="155575"/>
                  <a:pt x="85958" y="159050"/>
                  <a:pt x="89407" y="161925"/>
                </a:cubicBezTo>
                <a:cubicBezTo>
                  <a:pt x="92338" y="164368"/>
                  <a:pt x="96080" y="165740"/>
                  <a:pt x="98932" y="168275"/>
                </a:cubicBezTo>
                <a:cubicBezTo>
                  <a:pt x="105644" y="174241"/>
                  <a:pt x="111632" y="180975"/>
                  <a:pt x="117982" y="187325"/>
                </a:cubicBezTo>
                <a:cubicBezTo>
                  <a:pt x="121157" y="190500"/>
                  <a:pt x="123771" y="194359"/>
                  <a:pt x="127507" y="196850"/>
                </a:cubicBezTo>
                <a:lnTo>
                  <a:pt x="137032" y="203200"/>
                </a:lnTo>
                <a:cubicBezTo>
                  <a:pt x="138090" y="206375"/>
                  <a:pt x="138116" y="210112"/>
                  <a:pt x="140207" y="212725"/>
                </a:cubicBezTo>
                <a:cubicBezTo>
                  <a:pt x="147592" y="221956"/>
                  <a:pt x="159635" y="219327"/>
                  <a:pt x="168782" y="225425"/>
                </a:cubicBezTo>
                <a:lnTo>
                  <a:pt x="187832" y="238125"/>
                </a:lnTo>
                <a:cubicBezTo>
                  <a:pt x="192065" y="237067"/>
                  <a:pt x="198813" y="238961"/>
                  <a:pt x="200532" y="234950"/>
                </a:cubicBezTo>
                <a:cubicBezTo>
                  <a:pt x="206436" y="221174"/>
                  <a:pt x="196960" y="214114"/>
                  <a:pt x="187832" y="209550"/>
                </a:cubicBezTo>
                <a:cubicBezTo>
                  <a:pt x="184839" y="208053"/>
                  <a:pt x="181482" y="207433"/>
                  <a:pt x="178307" y="206375"/>
                </a:cubicBezTo>
                <a:cubicBezTo>
                  <a:pt x="172719" y="189610"/>
                  <a:pt x="177917" y="198706"/>
                  <a:pt x="156082" y="184150"/>
                </a:cubicBezTo>
                <a:lnTo>
                  <a:pt x="146557" y="177800"/>
                </a:lnTo>
                <a:lnTo>
                  <a:pt x="137032" y="171450"/>
                </a:lnTo>
                <a:cubicBezTo>
                  <a:pt x="132799" y="165100"/>
                  <a:pt x="131572" y="154813"/>
                  <a:pt x="124332" y="152400"/>
                </a:cubicBezTo>
                <a:cubicBezTo>
                  <a:pt x="121157" y="151342"/>
                  <a:pt x="117800" y="150722"/>
                  <a:pt x="114807" y="149225"/>
                </a:cubicBezTo>
                <a:cubicBezTo>
                  <a:pt x="90188" y="136915"/>
                  <a:pt x="119698" y="147680"/>
                  <a:pt x="95757" y="139700"/>
                </a:cubicBezTo>
                <a:cubicBezTo>
                  <a:pt x="87777" y="115759"/>
                  <a:pt x="98542" y="145269"/>
                  <a:pt x="86232" y="120650"/>
                </a:cubicBezTo>
                <a:cubicBezTo>
                  <a:pt x="84735" y="117657"/>
                  <a:pt x="84554" y="114118"/>
                  <a:pt x="83057" y="111125"/>
                </a:cubicBezTo>
                <a:cubicBezTo>
                  <a:pt x="81350" y="107712"/>
                  <a:pt x="79405" y="104298"/>
                  <a:pt x="76707" y="101600"/>
                </a:cubicBezTo>
                <a:cubicBezTo>
                  <a:pt x="70552" y="95445"/>
                  <a:pt x="65404" y="94657"/>
                  <a:pt x="57657" y="92075"/>
                </a:cubicBezTo>
                <a:cubicBezTo>
                  <a:pt x="53424" y="85725"/>
                  <a:pt x="51307" y="77258"/>
                  <a:pt x="44957" y="73025"/>
                </a:cubicBezTo>
                <a:lnTo>
                  <a:pt x="25907" y="60325"/>
                </a:lnTo>
                <a:cubicBezTo>
                  <a:pt x="24849" y="47625"/>
                  <a:pt x="24416" y="34857"/>
                  <a:pt x="22732" y="22225"/>
                </a:cubicBezTo>
                <a:cubicBezTo>
                  <a:pt x="22290" y="18908"/>
                  <a:pt x="21924" y="15067"/>
                  <a:pt x="19557" y="12700"/>
                </a:cubicBezTo>
                <a:cubicBezTo>
                  <a:pt x="17190" y="10333"/>
                  <a:pt x="13025" y="11022"/>
                  <a:pt x="10032" y="9525"/>
                </a:cubicBezTo>
                <a:cubicBezTo>
                  <a:pt x="6619" y="7818"/>
                  <a:pt x="3779" y="5138"/>
                  <a:pt x="507" y="3175"/>
                </a:cubicBezTo>
                <a:cubicBezTo>
                  <a:pt x="-1522" y="1957"/>
                  <a:pt x="3153" y="529"/>
                  <a:pt x="36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Freeform 27"/>
          <p:cNvSpPr/>
          <p:nvPr/>
        </p:nvSpPr>
        <p:spPr>
          <a:xfrm>
            <a:off x="3786840" y="2405880"/>
            <a:ext cx="171360" cy="49320"/>
          </a:xfrm>
          <a:custGeom>
            <a:avLst/>
            <a:gdLst/>
            <a:ahLst/>
            <a:rect l="l" t="t" r="r" b="b"/>
            <a:pathLst>
              <a:path w="171628" h="49513">
                <a:moveTo>
                  <a:pt x="57150" y="3790"/>
                </a:moveTo>
                <a:lnTo>
                  <a:pt x="57150" y="3790"/>
                </a:lnTo>
                <a:cubicBezTo>
                  <a:pt x="50800" y="11198"/>
                  <a:pt x="46929" y="21860"/>
                  <a:pt x="38100" y="26015"/>
                </a:cubicBezTo>
                <a:cubicBezTo>
                  <a:pt x="-5901" y="46721"/>
                  <a:pt x="8516" y="13168"/>
                  <a:pt x="0" y="38715"/>
                </a:cubicBezTo>
                <a:cubicBezTo>
                  <a:pt x="4913" y="53453"/>
                  <a:pt x="447" y="50510"/>
                  <a:pt x="22225" y="45065"/>
                </a:cubicBezTo>
                <a:cubicBezTo>
                  <a:pt x="28719" y="43442"/>
                  <a:pt x="41275" y="38715"/>
                  <a:pt x="41275" y="38715"/>
                </a:cubicBezTo>
                <a:cubicBezTo>
                  <a:pt x="44450" y="35540"/>
                  <a:pt x="47925" y="32639"/>
                  <a:pt x="50800" y="29190"/>
                </a:cubicBezTo>
                <a:cubicBezTo>
                  <a:pt x="53243" y="26259"/>
                  <a:pt x="54452" y="22363"/>
                  <a:pt x="57150" y="19665"/>
                </a:cubicBezTo>
                <a:cubicBezTo>
                  <a:pt x="63305" y="13510"/>
                  <a:pt x="68453" y="12722"/>
                  <a:pt x="76200" y="10140"/>
                </a:cubicBezTo>
                <a:cubicBezTo>
                  <a:pt x="85916" y="12569"/>
                  <a:pt x="91116" y="12356"/>
                  <a:pt x="98425" y="19665"/>
                </a:cubicBezTo>
                <a:cubicBezTo>
                  <a:pt x="119592" y="40832"/>
                  <a:pt x="88900" y="18607"/>
                  <a:pt x="114300" y="35540"/>
                </a:cubicBezTo>
                <a:cubicBezTo>
                  <a:pt x="123223" y="34729"/>
                  <a:pt x="146534" y="35298"/>
                  <a:pt x="158750" y="29190"/>
                </a:cubicBezTo>
                <a:cubicBezTo>
                  <a:pt x="162163" y="27483"/>
                  <a:pt x="165100" y="24957"/>
                  <a:pt x="168275" y="22840"/>
                </a:cubicBezTo>
                <a:cubicBezTo>
                  <a:pt x="170392" y="16490"/>
                  <a:pt x="174625" y="10140"/>
                  <a:pt x="168275" y="3790"/>
                </a:cubicBezTo>
                <a:cubicBezTo>
                  <a:pt x="165908" y="1423"/>
                  <a:pt x="161925" y="1673"/>
                  <a:pt x="158750" y="615"/>
                </a:cubicBezTo>
                <a:cubicBezTo>
                  <a:pt x="155575" y="2732"/>
                  <a:pt x="152712" y="5415"/>
                  <a:pt x="149225" y="6965"/>
                </a:cubicBezTo>
                <a:cubicBezTo>
                  <a:pt x="143108" y="9683"/>
                  <a:pt x="130175" y="13315"/>
                  <a:pt x="130175" y="13315"/>
                </a:cubicBezTo>
                <a:cubicBezTo>
                  <a:pt x="128505" y="12981"/>
                  <a:pt x="104589" y="8460"/>
                  <a:pt x="101600" y="6965"/>
                </a:cubicBezTo>
                <a:cubicBezTo>
                  <a:pt x="73852" y="-6909"/>
                  <a:pt x="64558" y="4319"/>
                  <a:pt x="57150" y="37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Freeform 28"/>
          <p:cNvSpPr/>
          <p:nvPr/>
        </p:nvSpPr>
        <p:spPr>
          <a:xfrm>
            <a:off x="2389320" y="2764440"/>
            <a:ext cx="198360" cy="235440"/>
          </a:xfrm>
          <a:custGeom>
            <a:avLst/>
            <a:gdLst/>
            <a:ahLst/>
            <a:rect l="l" t="t" r="r" b="b"/>
            <a:pathLst>
              <a:path w="198714" h="235665">
                <a:moveTo>
                  <a:pt x="139700" y="715"/>
                </a:moveTo>
                <a:lnTo>
                  <a:pt x="139700" y="715"/>
                </a:lnTo>
                <a:cubicBezTo>
                  <a:pt x="143187" y="4783"/>
                  <a:pt x="160395" y="23055"/>
                  <a:pt x="165100" y="32465"/>
                </a:cubicBezTo>
                <a:cubicBezTo>
                  <a:pt x="166597" y="35458"/>
                  <a:pt x="167217" y="38815"/>
                  <a:pt x="168275" y="41990"/>
                </a:cubicBezTo>
                <a:cubicBezTo>
                  <a:pt x="160295" y="65931"/>
                  <a:pt x="171988" y="37349"/>
                  <a:pt x="155575" y="57865"/>
                </a:cubicBezTo>
                <a:cubicBezTo>
                  <a:pt x="153484" y="60478"/>
                  <a:pt x="154256" y="64605"/>
                  <a:pt x="152400" y="67390"/>
                </a:cubicBezTo>
                <a:cubicBezTo>
                  <a:pt x="147511" y="74724"/>
                  <a:pt x="140378" y="78579"/>
                  <a:pt x="133350" y="83265"/>
                </a:cubicBezTo>
                <a:cubicBezTo>
                  <a:pt x="129117" y="89615"/>
                  <a:pt x="123063" y="95075"/>
                  <a:pt x="120650" y="102315"/>
                </a:cubicBezTo>
                <a:cubicBezTo>
                  <a:pt x="117321" y="112301"/>
                  <a:pt x="118143" y="114570"/>
                  <a:pt x="107950" y="121365"/>
                </a:cubicBezTo>
                <a:cubicBezTo>
                  <a:pt x="105165" y="123221"/>
                  <a:pt x="101418" y="123043"/>
                  <a:pt x="98425" y="124540"/>
                </a:cubicBezTo>
                <a:cubicBezTo>
                  <a:pt x="95012" y="126247"/>
                  <a:pt x="92075" y="128773"/>
                  <a:pt x="88900" y="130890"/>
                </a:cubicBezTo>
                <a:cubicBezTo>
                  <a:pt x="86783" y="134065"/>
                  <a:pt x="85422" y="137902"/>
                  <a:pt x="82550" y="140415"/>
                </a:cubicBezTo>
                <a:cubicBezTo>
                  <a:pt x="76807" y="145441"/>
                  <a:pt x="69850" y="148882"/>
                  <a:pt x="63500" y="153115"/>
                </a:cubicBezTo>
                <a:cubicBezTo>
                  <a:pt x="60325" y="155232"/>
                  <a:pt x="57739" y="158838"/>
                  <a:pt x="53975" y="159465"/>
                </a:cubicBezTo>
                <a:cubicBezTo>
                  <a:pt x="47625" y="160523"/>
                  <a:pt x="41209" y="161243"/>
                  <a:pt x="34925" y="162640"/>
                </a:cubicBezTo>
                <a:cubicBezTo>
                  <a:pt x="31658" y="163366"/>
                  <a:pt x="28693" y="165216"/>
                  <a:pt x="25400" y="165815"/>
                </a:cubicBezTo>
                <a:cubicBezTo>
                  <a:pt x="17005" y="167341"/>
                  <a:pt x="8467" y="167932"/>
                  <a:pt x="0" y="168990"/>
                </a:cubicBezTo>
                <a:cubicBezTo>
                  <a:pt x="990" y="173941"/>
                  <a:pt x="5807" y="201436"/>
                  <a:pt x="9525" y="203915"/>
                </a:cubicBezTo>
                <a:lnTo>
                  <a:pt x="19050" y="210265"/>
                </a:lnTo>
                <a:cubicBezTo>
                  <a:pt x="20108" y="214498"/>
                  <a:pt x="19499" y="219558"/>
                  <a:pt x="22225" y="222965"/>
                </a:cubicBezTo>
                <a:cubicBezTo>
                  <a:pt x="24316" y="225578"/>
                  <a:pt x="28532" y="225221"/>
                  <a:pt x="31750" y="226140"/>
                </a:cubicBezTo>
                <a:cubicBezTo>
                  <a:pt x="35946" y="227339"/>
                  <a:pt x="40270" y="228061"/>
                  <a:pt x="44450" y="229315"/>
                </a:cubicBezTo>
                <a:cubicBezTo>
                  <a:pt x="50861" y="231238"/>
                  <a:pt x="63500" y="235665"/>
                  <a:pt x="63500" y="235665"/>
                </a:cubicBezTo>
                <a:cubicBezTo>
                  <a:pt x="68792" y="234607"/>
                  <a:pt x="74140" y="233799"/>
                  <a:pt x="79375" y="232490"/>
                </a:cubicBezTo>
                <a:cubicBezTo>
                  <a:pt x="82622" y="231678"/>
                  <a:pt x="88088" y="232562"/>
                  <a:pt x="88900" y="229315"/>
                </a:cubicBezTo>
                <a:cubicBezTo>
                  <a:pt x="93121" y="212429"/>
                  <a:pt x="87905" y="206593"/>
                  <a:pt x="76200" y="200740"/>
                </a:cubicBezTo>
                <a:cubicBezTo>
                  <a:pt x="73207" y="199243"/>
                  <a:pt x="69850" y="198623"/>
                  <a:pt x="66675" y="197565"/>
                </a:cubicBezTo>
                <a:cubicBezTo>
                  <a:pt x="67548" y="191453"/>
                  <a:pt x="70389" y="162101"/>
                  <a:pt x="76200" y="156290"/>
                </a:cubicBezTo>
                <a:cubicBezTo>
                  <a:pt x="97339" y="135151"/>
                  <a:pt x="74573" y="155077"/>
                  <a:pt x="95250" y="143590"/>
                </a:cubicBezTo>
                <a:cubicBezTo>
                  <a:pt x="128002" y="125394"/>
                  <a:pt x="102272" y="134899"/>
                  <a:pt x="123825" y="127715"/>
                </a:cubicBezTo>
                <a:cubicBezTo>
                  <a:pt x="125942" y="124540"/>
                  <a:pt x="128468" y="121603"/>
                  <a:pt x="130175" y="118190"/>
                </a:cubicBezTo>
                <a:cubicBezTo>
                  <a:pt x="137335" y="103871"/>
                  <a:pt x="128326" y="112789"/>
                  <a:pt x="139700" y="99140"/>
                </a:cubicBezTo>
                <a:cubicBezTo>
                  <a:pt x="149026" y="87949"/>
                  <a:pt x="155000" y="85765"/>
                  <a:pt x="168275" y="76915"/>
                </a:cubicBezTo>
                <a:cubicBezTo>
                  <a:pt x="171450" y="74798"/>
                  <a:pt x="174098" y="71490"/>
                  <a:pt x="177800" y="70565"/>
                </a:cubicBezTo>
                <a:lnTo>
                  <a:pt x="190500" y="67390"/>
                </a:lnTo>
                <a:cubicBezTo>
                  <a:pt x="198762" y="42604"/>
                  <a:pt x="202418" y="39850"/>
                  <a:pt x="193675" y="7065"/>
                </a:cubicBezTo>
                <a:cubicBezTo>
                  <a:pt x="192692" y="3378"/>
                  <a:pt x="187922" y="1295"/>
                  <a:pt x="184150" y="715"/>
                </a:cubicBezTo>
                <a:cubicBezTo>
                  <a:pt x="173690" y="-894"/>
                  <a:pt x="147108" y="715"/>
                  <a:pt x="139700" y="7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Freeform 29"/>
          <p:cNvSpPr/>
          <p:nvPr/>
        </p:nvSpPr>
        <p:spPr>
          <a:xfrm>
            <a:off x="4665960" y="2515680"/>
            <a:ext cx="168480" cy="361800"/>
          </a:xfrm>
          <a:custGeom>
            <a:avLst/>
            <a:gdLst/>
            <a:ahLst/>
            <a:rect l="l" t="t" r="r" b="b"/>
            <a:pathLst>
              <a:path w="168842" h="362308">
                <a:moveTo>
                  <a:pt x="3659" y="0"/>
                </a:moveTo>
                <a:lnTo>
                  <a:pt x="3659" y="0"/>
                </a:lnTo>
                <a:cubicBezTo>
                  <a:pt x="4887" y="11052"/>
                  <a:pt x="5680" y="36368"/>
                  <a:pt x="13184" y="47625"/>
                </a:cubicBezTo>
                <a:cubicBezTo>
                  <a:pt x="15301" y="50800"/>
                  <a:pt x="17984" y="53663"/>
                  <a:pt x="19534" y="57150"/>
                </a:cubicBezTo>
                <a:cubicBezTo>
                  <a:pt x="22252" y="63267"/>
                  <a:pt x="22171" y="70631"/>
                  <a:pt x="25884" y="76200"/>
                </a:cubicBezTo>
                <a:cubicBezTo>
                  <a:pt x="42297" y="100819"/>
                  <a:pt x="36171" y="88010"/>
                  <a:pt x="44934" y="114300"/>
                </a:cubicBezTo>
                <a:lnTo>
                  <a:pt x="48109" y="123825"/>
                </a:lnTo>
                <a:cubicBezTo>
                  <a:pt x="47051" y="129117"/>
                  <a:pt x="46829" y="134647"/>
                  <a:pt x="44934" y="139700"/>
                </a:cubicBezTo>
                <a:cubicBezTo>
                  <a:pt x="42182" y="147038"/>
                  <a:pt x="36044" y="152471"/>
                  <a:pt x="29059" y="155575"/>
                </a:cubicBezTo>
                <a:cubicBezTo>
                  <a:pt x="22942" y="158293"/>
                  <a:pt x="10009" y="161925"/>
                  <a:pt x="10009" y="161925"/>
                </a:cubicBezTo>
                <a:cubicBezTo>
                  <a:pt x="7892" y="165100"/>
                  <a:pt x="4286" y="167686"/>
                  <a:pt x="3659" y="171450"/>
                </a:cubicBezTo>
                <a:cubicBezTo>
                  <a:pt x="2661" y="177435"/>
                  <a:pt x="11111" y="186354"/>
                  <a:pt x="13184" y="190500"/>
                </a:cubicBezTo>
                <a:cubicBezTo>
                  <a:pt x="14681" y="193493"/>
                  <a:pt x="14862" y="197032"/>
                  <a:pt x="16359" y="200025"/>
                </a:cubicBezTo>
                <a:cubicBezTo>
                  <a:pt x="28669" y="224644"/>
                  <a:pt x="17904" y="195134"/>
                  <a:pt x="25884" y="219075"/>
                </a:cubicBezTo>
                <a:cubicBezTo>
                  <a:pt x="24826" y="241300"/>
                  <a:pt x="24557" y="263577"/>
                  <a:pt x="22709" y="285750"/>
                </a:cubicBezTo>
                <a:cubicBezTo>
                  <a:pt x="22431" y="289085"/>
                  <a:pt x="19534" y="291928"/>
                  <a:pt x="19534" y="295275"/>
                </a:cubicBezTo>
                <a:cubicBezTo>
                  <a:pt x="19534" y="306735"/>
                  <a:pt x="24011" y="310648"/>
                  <a:pt x="32234" y="317500"/>
                </a:cubicBezTo>
                <a:cubicBezTo>
                  <a:pt x="35165" y="319943"/>
                  <a:pt x="38346" y="322143"/>
                  <a:pt x="41759" y="323850"/>
                </a:cubicBezTo>
                <a:cubicBezTo>
                  <a:pt x="44752" y="325347"/>
                  <a:pt x="48109" y="325967"/>
                  <a:pt x="51284" y="327025"/>
                </a:cubicBezTo>
                <a:cubicBezTo>
                  <a:pt x="61988" y="343082"/>
                  <a:pt x="51823" y="332057"/>
                  <a:pt x="67159" y="339725"/>
                </a:cubicBezTo>
                <a:cubicBezTo>
                  <a:pt x="70572" y="341432"/>
                  <a:pt x="73197" y="344525"/>
                  <a:pt x="76684" y="346075"/>
                </a:cubicBezTo>
                <a:cubicBezTo>
                  <a:pt x="82801" y="348793"/>
                  <a:pt x="89384" y="350308"/>
                  <a:pt x="95734" y="352425"/>
                </a:cubicBezTo>
                <a:cubicBezTo>
                  <a:pt x="121355" y="360965"/>
                  <a:pt x="101919" y="355391"/>
                  <a:pt x="156059" y="358775"/>
                </a:cubicBezTo>
                <a:cubicBezTo>
                  <a:pt x="159234" y="359833"/>
                  <a:pt x="162591" y="363447"/>
                  <a:pt x="165584" y="361950"/>
                </a:cubicBezTo>
                <a:cubicBezTo>
                  <a:pt x="171228" y="359128"/>
                  <a:pt x="168406" y="345722"/>
                  <a:pt x="165584" y="342900"/>
                </a:cubicBezTo>
                <a:cubicBezTo>
                  <a:pt x="154667" y="331983"/>
                  <a:pt x="148987" y="331018"/>
                  <a:pt x="137009" y="327025"/>
                </a:cubicBezTo>
                <a:cubicBezTo>
                  <a:pt x="134892" y="323850"/>
                  <a:pt x="133357" y="320198"/>
                  <a:pt x="130659" y="317500"/>
                </a:cubicBezTo>
                <a:cubicBezTo>
                  <a:pt x="127961" y="314802"/>
                  <a:pt x="123518" y="314130"/>
                  <a:pt x="121134" y="311150"/>
                </a:cubicBezTo>
                <a:cubicBezTo>
                  <a:pt x="119043" y="308537"/>
                  <a:pt x="120326" y="303992"/>
                  <a:pt x="117959" y="301625"/>
                </a:cubicBezTo>
                <a:cubicBezTo>
                  <a:pt x="112563" y="296229"/>
                  <a:pt x="105259" y="293158"/>
                  <a:pt x="98909" y="288925"/>
                </a:cubicBezTo>
                <a:cubicBezTo>
                  <a:pt x="95734" y="286808"/>
                  <a:pt x="92082" y="285273"/>
                  <a:pt x="89384" y="282575"/>
                </a:cubicBezTo>
                <a:cubicBezTo>
                  <a:pt x="77161" y="270352"/>
                  <a:pt x="83595" y="275541"/>
                  <a:pt x="70334" y="266700"/>
                </a:cubicBezTo>
                <a:cubicBezTo>
                  <a:pt x="66101" y="260350"/>
                  <a:pt x="60047" y="254890"/>
                  <a:pt x="57634" y="247650"/>
                </a:cubicBezTo>
                <a:cubicBezTo>
                  <a:pt x="56576" y="244475"/>
                  <a:pt x="56084" y="241051"/>
                  <a:pt x="54459" y="238125"/>
                </a:cubicBezTo>
                <a:cubicBezTo>
                  <a:pt x="50753" y="231454"/>
                  <a:pt x="41759" y="219075"/>
                  <a:pt x="41759" y="219075"/>
                </a:cubicBezTo>
                <a:cubicBezTo>
                  <a:pt x="42817" y="209550"/>
                  <a:pt x="43054" y="199898"/>
                  <a:pt x="44934" y="190500"/>
                </a:cubicBezTo>
                <a:cubicBezTo>
                  <a:pt x="46247" y="183936"/>
                  <a:pt x="49167" y="177800"/>
                  <a:pt x="51284" y="171450"/>
                </a:cubicBezTo>
                <a:lnTo>
                  <a:pt x="57634" y="152400"/>
                </a:lnTo>
                <a:lnTo>
                  <a:pt x="67159" y="123825"/>
                </a:lnTo>
                <a:lnTo>
                  <a:pt x="70334" y="114300"/>
                </a:lnTo>
                <a:cubicBezTo>
                  <a:pt x="69545" y="108778"/>
                  <a:pt x="68247" y="90223"/>
                  <a:pt x="63984" y="82550"/>
                </a:cubicBezTo>
                <a:cubicBezTo>
                  <a:pt x="60278" y="75879"/>
                  <a:pt x="55517" y="69850"/>
                  <a:pt x="51284" y="63500"/>
                </a:cubicBezTo>
                <a:lnTo>
                  <a:pt x="44934" y="53975"/>
                </a:lnTo>
                <a:lnTo>
                  <a:pt x="38584" y="44450"/>
                </a:lnTo>
                <a:cubicBezTo>
                  <a:pt x="36467" y="41275"/>
                  <a:pt x="35409" y="37042"/>
                  <a:pt x="32234" y="34925"/>
                </a:cubicBezTo>
                <a:lnTo>
                  <a:pt x="22709" y="28575"/>
                </a:lnTo>
                <a:cubicBezTo>
                  <a:pt x="15589" y="17895"/>
                  <a:pt x="12511" y="7986"/>
                  <a:pt x="484" y="3175"/>
                </a:cubicBezTo>
                <a:cubicBezTo>
                  <a:pt x="-1481" y="2389"/>
                  <a:pt x="3130" y="529"/>
                  <a:pt x="365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Freeform 30"/>
          <p:cNvSpPr/>
          <p:nvPr/>
        </p:nvSpPr>
        <p:spPr>
          <a:xfrm>
            <a:off x="5083920" y="2605680"/>
            <a:ext cx="200880" cy="85320"/>
          </a:xfrm>
          <a:custGeom>
            <a:avLst/>
            <a:gdLst/>
            <a:ahLst/>
            <a:rect l="l" t="t" r="r" b="b"/>
            <a:pathLst>
              <a:path w="201276" h="85724">
                <a:moveTo>
                  <a:pt x="41678" y="0"/>
                </a:moveTo>
                <a:lnTo>
                  <a:pt x="41678" y="0"/>
                </a:lnTo>
                <a:cubicBezTo>
                  <a:pt x="22152" y="39052"/>
                  <a:pt x="33350" y="11086"/>
                  <a:pt x="25803" y="41275"/>
                </a:cubicBezTo>
                <a:cubicBezTo>
                  <a:pt x="24991" y="44522"/>
                  <a:pt x="25351" y="48855"/>
                  <a:pt x="22628" y="50800"/>
                </a:cubicBezTo>
                <a:cubicBezTo>
                  <a:pt x="17181" y="54691"/>
                  <a:pt x="3578" y="57150"/>
                  <a:pt x="3578" y="57150"/>
                </a:cubicBezTo>
                <a:cubicBezTo>
                  <a:pt x="1002" y="64879"/>
                  <a:pt x="-2988" y="71167"/>
                  <a:pt x="3578" y="79375"/>
                </a:cubicBezTo>
                <a:cubicBezTo>
                  <a:pt x="5669" y="81988"/>
                  <a:pt x="9928" y="81492"/>
                  <a:pt x="13103" y="82550"/>
                </a:cubicBezTo>
                <a:cubicBezTo>
                  <a:pt x="17336" y="81492"/>
                  <a:pt x="22172" y="81796"/>
                  <a:pt x="25803" y="79375"/>
                </a:cubicBezTo>
                <a:cubicBezTo>
                  <a:pt x="28978" y="77258"/>
                  <a:pt x="28451" y="70775"/>
                  <a:pt x="32153" y="69850"/>
                </a:cubicBezTo>
                <a:cubicBezTo>
                  <a:pt x="38398" y="68289"/>
                  <a:pt x="44853" y="71967"/>
                  <a:pt x="51203" y="73025"/>
                </a:cubicBezTo>
                <a:cubicBezTo>
                  <a:pt x="67576" y="83940"/>
                  <a:pt x="65408" y="89735"/>
                  <a:pt x="79778" y="82550"/>
                </a:cubicBezTo>
                <a:cubicBezTo>
                  <a:pt x="83191" y="80843"/>
                  <a:pt x="85572" y="77000"/>
                  <a:pt x="89303" y="76200"/>
                </a:cubicBezTo>
                <a:cubicBezTo>
                  <a:pt x="100733" y="73751"/>
                  <a:pt x="112586" y="74083"/>
                  <a:pt x="124228" y="73025"/>
                </a:cubicBezTo>
                <a:cubicBezTo>
                  <a:pt x="142444" y="66953"/>
                  <a:pt x="125441" y="74198"/>
                  <a:pt x="143278" y="60325"/>
                </a:cubicBezTo>
                <a:cubicBezTo>
                  <a:pt x="149302" y="55640"/>
                  <a:pt x="156932" y="53021"/>
                  <a:pt x="162328" y="47625"/>
                </a:cubicBezTo>
                <a:cubicBezTo>
                  <a:pt x="165503" y="44450"/>
                  <a:pt x="168978" y="41549"/>
                  <a:pt x="171853" y="38100"/>
                </a:cubicBezTo>
                <a:cubicBezTo>
                  <a:pt x="174296" y="35169"/>
                  <a:pt x="175505" y="31273"/>
                  <a:pt x="178203" y="28575"/>
                </a:cubicBezTo>
                <a:cubicBezTo>
                  <a:pt x="180901" y="25877"/>
                  <a:pt x="184553" y="24342"/>
                  <a:pt x="187728" y="22225"/>
                </a:cubicBezTo>
                <a:cubicBezTo>
                  <a:pt x="202284" y="390"/>
                  <a:pt x="207668" y="5588"/>
                  <a:pt x="190903" y="0"/>
                </a:cubicBezTo>
                <a:cubicBezTo>
                  <a:pt x="183495" y="1058"/>
                  <a:pt x="175970" y="1492"/>
                  <a:pt x="168678" y="3175"/>
                </a:cubicBezTo>
                <a:cubicBezTo>
                  <a:pt x="138254" y="10196"/>
                  <a:pt x="159618" y="6117"/>
                  <a:pt x="140103" y="15875"/>
                </a:cubicBezTo>
                <a:cubicBezTo>
                  <a:pt x="137110" y="17372"/>
                  <a:pt x="133504" y="17425"/>
                  <a:pt x="130578" y="19050"/>
                </a:cubicBezTo>
                <a:cubicBezTo>
                  <a:pt x="123907" y="22756"/>
                  <a:pt x="117878" y="27517"/>
                  <a:pt x="111528" y="31750"/>
                </a:cubicBezTo>
                <a:lnTo>
                  <a:pt x="92478" y="44450"/>
                </a:lnTo>
                <a:lnTo>
                  <a:pt x="82953" y="50800"/>
                </a:lnTo>
                <a:cubicBezTo>
                  <a:pt x="78720" y="49742"/>
                  <a:pt x="74264" y="49344"/>
                  <a:pt x="70253" y="47625"/>
                </a:cubicBezTo>
                <a:cubicBezTo>
                  <a:pt x="62517" y="44310"/>
                  <a:pt x="56924" y="37471"/>
                  <a:pt x="51203" y="31750"/>
                </a:cubicBezTo>
                <a:cubicBezTo>
                  <a:pt x="53570" y="22282"/>
                  <a:pt x="57000" y="18221"/>
                  <a:pt x="51203" y="9525"/>
                </a:cubicBezTo>
                <a:cubicBezTo>
                  <a:pt x="50616" y="8644"/>
                  <a:pt x="43265" y="1587"/>
                  <a:pt x="416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Freeform 19"/>
          <p:cNvSpPr/>
          <p:nvPr/>
        </p:nvSpPr>
        <p:spPr>
          <a:xfrm>
            <a:off x="1315080" y="2469600"/>
            <a:ext cx="5188320" cy="3557520"/>
          </a:xfrm>
          <a:custGeom>
            <a:avLst/>
            <a:gdLst/>
            <a:ahLst/>
            <a:rect l="l" t="t" r="r" b="b"/>
            <a:pathLst>
              <a:path w="4671220" h="3604182">
                <a:moveTo>
                  <a:pt x="4473135" y="2049497"/>
                </a:moveTo>
                <a:cubicBezTo>
                  <a:pt x="4452038" y="2085243"/>
                  <a:pt x="4405494" y="2238503"/>
                  <a:pt x="4344306" y="2348953"/>
                </a:cubicBezTo>
                <a:cubicBezTo>
                  <a:pt x="4283118" y="2459403"/>
                  <a:pt x="4171369" y="2619522"/>
                  <a:pt x="4106008" y="2712201"/>
                </a:cubicBezTo>
                <a:cubicBezTo>
                  <a:pt x="4040647" y="2804880"/>
                  <a:pt x="4005629" y="2848425"/>
                  <a:pt x="3952142" y="2905026"/>
                </a:cubicBezTo>
                <a:cubicBezTo>
                  <a:pt x="3898655" y="2961627"/>
                  <a:pt x="3818588" y="3024007"/>
                  <a:pt x="3785088" y="3051809"/>
                </a:cubicBezTo>
                <a:cubicBezTo>
                  <a:pt x="3784559" y="3064427"/>
                  <a:pt x="3773699" y="3054918"/>
                  <a:pt x="3751140" y="3071836"/>
                </a:cubicBezTo>
                <a:cubicBezTo>
                  <a:pt x="3744383" y="3081402"/>
                  <a:pt x="3750977" y="3101632"/>
                  <a:pt x="3744546" y="3109203"/>
                </a:cubicBezTo>
                <a:cubicBezTo>
                  <a:pt x="3738115" y="3116774"/>
                  <a:pt x="3721344" y="3110750"/>
                  <a:pt x="3712552" y="3117263"/>
                </a:cubicBezTo>
                <a:cubicBezTo>
                  <a:pt x="3703760" y="3123776"/>
                  <a:pt x="3702823" y="3140058"/>
                  <a:pt x="3691792" y="3148280"/>
                </a:cubicBezTo>
                <a:cubicBezTo>
                  <a:pt x="3680761" y="3156502"/>
                  <a:pt x="3658984" y="3160166"/>
                  <a:pt x="3646365" y="3166598"/>
                </a:cubicBezTo>
                <a:cubicBezTo>
                  <a:pt x="3633746" y="3173030"/>
                  <a:pt x="3628577" y="3178117"/>
                  <a:pt x="3616081" y="3186869"/>
                </a:cubicBezTo>
                <a:cubicBezTo>
                  <a:pt x="3603585" y="3195621"/>
                  <a:pt x="3590604" y="3205545"/>
                  <a:pt x="3571387" y="3219107"/>
                </a:cubicBezTo>
                <a:cubicBezTo>
                  <a:pt x="3552170" y="3232669"/>
                  <a:pt x="3527484" y="3248013"/>
                  <a:pt x="3500777" y="3268243"/>
                </a:cubicBezTo>
                <a:cubicBezTo>
                  <a:pt x="3474070" y="3288473"/>
                  <a:pt x="3432591" y="3326152"/>
                  <a:pt x="3411144" y="3340487"/>
                </a:cubicBezTo>
                <a:cubicBezTo>
                  <a:pt x="3402433" y="3352794"/>
                  <a:pt x="3379421" y="3352787"/>
                  <a:pt x="3372094" y="3354253"/>
                </a:cubicBezTo>
                <a:cubicBezTo>
                  <a:pt x="3339199" y="3362011"/>
                  <a:pt x="3347220" y="3379971"/>
                  <a:pt x="3288095" y="3409551"/>
                </a:cubicBezTo>
                <a:cubicBezTo>
                  <a:pt x="3228970" y="3439131"/>
                  <a:pt x="3190066" y="3499622"/>
                  <a:pt x="3017344" y="3531735"/>
                </a:cubicBezTo>
                <a:cubicBezTo>
                  <a:pt x="2844622" y="3563848"/>
                  <a:pt x="2530672" y="3614798"/>
                  <a:pt x="2251762" y="3602228"/>
                </a:cubicBezTo>
                <a:lnTo>
                  <a:pt x="1406769" y="3356609"/>
                </a:lnTo>
                <a:cubicBezTo>
                  <a:pt x="1392868" y="3356432"/>
                  <a:pt x="1380313" y="3348048"/>
                  <a:pt x="1367204" y="3343421"/>
                </a:cubicBezTo>
                <a:cubicBezTo>
                  <a:pt x="1351477" y="3337870"/>
                  <a:pt x="1316900" y="3324863"/>
                  <a:pt x="1301262" y="3317044"/>
                </a:cubicBezTo>
                <a:cubicBezTo>
                  <a:pt x="1290695" y="3311760"/>
                  <a:pt x="1280943" y="3304962"/>
                  <a:pt x="1270488" y="3299459"/>
                </a:cubicBezTo>
                <a:cubicBezTo>
                  <a:pt x="1253091" y="3290302"/>
                  <a:pt x="1235319" y="3281874"/>
                  <a:pt x="1217735" y="3273082"/>
                </a:cubicBezTo>
                <a:cubicBezTo>
                  <a:pt x="1208943" y="3268686"/>
                  <a:pt x="1200393" y="3263766"/>
                  <a:pt x="1191358" y="3259894"/>
                </a:cubicBezTo>
                <a:cubicBezTo>
                  <a:pt x="1170843" y="3251102"/>
                  <a:pt x="1149191" y="3244591"/>
                  <a:pt x="1129812" y="3233517"/>
                </a:cubicBezTo>
                <a:cubicBezTo>
                  <a:pt x="1119554" y="3227655"/>
                  <a:pt x="1109493" y="3221435"/>
                  <a:pt x="1099038" y="3215932"/>
                </a:cubicBezTo>
                <a:cubicBezTo>
                  <a:pt x="1081641" y="3206775"/>
                  <a:pt x="1063869" y="3198347"/>
                  <a:pt x="1046285" y="3189555"/>
                </a:cubicBezTo>
                <a:cubicBezTo>
                  <a:pt x="1037493" y="3185159"/>
                  <a:pt x="1028501" y="3181141"/>
                  <a:pt x="1019908" y="3176367"/>
                </a:cubicBezTo>
                <a:cubicBezTo>
                  <a:pt x="1006719" y="3169040"/>
                  <a:pt x="993837" y="3161133"/>
                  <a:pt x="980342" y="3154386"/>
                </a:cubicBezTo>
                <a:cubicBezTo>
                  <a:pt x="970360" y="3149395"/>
                  <a:pt x="959551" y="3146189"/>
                  <a:pt x="949569" y="3141198"/>
                </a:cubicBezTo>
                <a:cubicBezTo>
                  <a:pt x="941926" y="3137377"/>
                  <a:pt x="935396" y="3131479"/>
                  <a:pt x="927588" y="3128009"/>
                </a:cubicBezTo>
                <a:cubicBezTo>
                  <a:pt x="922067" y="3125555"/>
                  <a:pt x="911062" y="3128660"/>
                  <a:pt x="910004" y="3123613"/>
                </a:cubicBezTo>
                <a:cubicBezTo>
                  <a:pt x="908946" y="3118566"/>
                  <a:pt x="921279" y="3104970"/>
                  <a:pt x="921238" y="3097725"/>
                </a:cubicBezTo>
                <a:cubicBezTo>
                  <a:pt x="921197" y="3090480"/>
                  <a:pt x="918308" y="3081158"/>
                  <a:pt x="909760" y="3080140"/>
                </a:cubicBezTo>
                <a:cubicBezTo>
                  <a:pt x="901212" y="3079122"/>
                  <a:pt x="878946" y="3093491"/>
                  <a:pt x="869950" y="3091619"/>
                </a:cubicBezTo>
                <a:cubicBezTo>
                  <a:pt x="860954" y="3089747"/>
                  <a:pt x="897927" y="3079440"/>
                  <a:pt x="855785" y="3068905"/>
                </a:cubicBezTo>
                <a:cubicBezTo>
                  <a:pt x="825552" y="3048751"/>
                  <a:pt x="829908" y="3048312"/>
                  <a:pt x="806694" y="3040575"/>
                </a:cubicBezTo>
                <a:cubicBezTo>
                  <a:pt x="799367" y="3033248"/>
                  <a:pt x="803885" y="3015134"/>
                  <a:pt x="794238" y="3005894"/>
                </a:cubicBezTo>
                <a:cubicBezTo>
                  <a:pt x="784591" y="2996654"/>
                  <a:pt x="762041" y="2991932"/>
                  <a:pt x="748812" y="2985134"/>
                </a:cubicBezTo>
                <a:cubicBezTo>
                  <a:pt x="735583" y="2978336"/>
                  <a:pt x="721702" y="2972719"/>
                  <a:pt x="714863" y="2965107"/>
                </a:cubicBezTo>
                <a:cubicBezTo>
                  <a:pt x="708025" y="2957495"/>
                  <a:pt x="701594" y="2946220"/>
                  <a:pt x="707781" y="2939463"/>
                </a:cubicBezTo>
                <a:cubicBezTo>
                  <a:pt x="713968" y="2932706"/>
                  <a:pt x="751458" y="2931444"/>
                  <a:pt x="751987" y="2924565"/>
                </a:cubicBezTo>
                <a:cubicBezTo>
                  <a:pt x="752516" y="2917686"/>
                  <a:pt x="719138" y="2904986"/>
                  <a:pt x="710956" y="2898188"/>
                </a:cubicBezTo>
                <a:cubicBezTo>
                  <a:pt x="702774" y="2891390"/>
                  <a:pt x="706763" y="2887319"/>
                  <a:pt x="702896" y="2883778"/>
                </a:cubicBezTo>
                <a:cubicBezTo>
                  <a:pt x="699029" y="2880237"/>
                  <a:pt x="690888" y="2877103"/>
                  <a:pt x="687754" y="2876940"/>
                </a:cubicBezTo>
                <a:cubicBezTo>
                  <a:pt x="684620" y="2876777"/>
                  <a:pt x="688160" y="2879870"/>
                  <a:pt x="684090" y="2882801"/>
                </a:cubicBezTo>
                <a:cubicBezTo>
                  <a:pt x="680020" y="2885732"/>
                  <a:pt x="674606" y="2901445"/>
                  <a:pt x="663331" y="2894525"/>
                </a:cubicBezTo>
                <a:cubicBezTo>
                  <a:pt x="652056" y="2887605"/>
                  <a:pt x="629830" y="2854878"/>
                  <a:pt x="616438" y="2841282"/>
                </a:cubicBezTo>
                <a:cubicBezTo>
                  <a:pt x="603046" y="2827686"/>
                  <a:pt x="604213" y="2834187"/>
                  <a:pt x="582979" y="2812951"/>
                </a:cubicBezTo>
                <a:cubicBezTo>
                  <a:pt x="581514" y="2808555"/>
                  <a:pt x="600401" y="2818772"/>
                  <a:pt x="597633" y="2815638"/>
                </a:cubicBezTo>
                <a:cubicBezTo>
                  <a:pt x="594865" y="2812504"/>
                  <a:pt x="577239" y="2803508"/>
                  <a:pt x="566371" y="2794146"/>
                </a:cubicBezTo>
                <a:cubicBezTo>
                  <a:pt x="555503" y="2784784"/>
                  <a:pt x="499681" y="2781293"/>
                  <a:pt x="532423" y="2759465"/>
                </a:cubicBezTo>
                <a:cubicBezTo>
                  <a:pt x="535354" y="2755069"/>
                  <a:pt x="531503" y="2742449"/>
                  <a:pt x="534865" y="2746276"/>
                </a:cubicBezTo>
                <a:cubicBezTo>
                  <a:pt x="538227" y="2750103"/>
                  <a:pt x="558141" y="2784854"/>
                  <a:pt x="552596" y="2782426"/>
                </a:cubicBezTo>
                <a:cubicBezTo>
                  <a:pt x="547051" y="2779998"/>
                  <a:pt x="510900" y="2745019"/>
                  <a:pt x="501595" y="2731708"/>
                </a:cubicBezTo>
                <a:cubicBezTo>
                  <a:pt x="492290" y="2718397"/>
                  <a:pt x="513886" y="2725387"/>
                  <a:pt x="496765" y="2702559"/>
                </a:cubicBezTo>
                <a:cubicBezTo>
                  <a:pt x="488361" y="2677346"/>
                  <a:pt x="480239" y="2693929"/>
                  <a:pt x="474052" y="2683753"/>
                </a:cubicBezTo>
                <a:cubicBezTo>
                  <a:pt x="467865" y="2673577"/>
                  <a:pt x="466643" y="2652614"/>
                  <a:pt x="459642" y="2641501"/>
                </a:cubicBezTo>
                <a:cubicBezTo>
                  <a:pt x="452641" y="2630389"/>
                  <a:pt x="439778" y="2629778"/>
                  <a:pt x="432044" y="2617078"/>
                </a:cubicBezTo>
                <a:cubicBezTo>
                  <a:pt x="424310" y="2604378"/>
                  <a:pt x="420361" y="2571895"/>
                  <a:pt x="413238" y="2565301"/>
                </a:cubicBezTo>
                <a:cubicBezTo>
                  <a:pt x="406115" y="2558707"/>
                  <a:pt x="394867" y="2582281"/>
                  <a:pt x="389304" y="2577513"/>
                </a:cubicBezTo>
                <a:cubicBezTo>
                  <a:pt x="384584" y="2573467"/>
                  <a:pt x="388001" y="2548287"/>
                  <a:pt x="382465" y="2538925"/>
                </a:cubicBezTo>
                <a:cubicBezTo>
                  <a:pt x="376929" y="2529563"/>
                  <a:pt x="356088" y="2521340"/>
                  <a:pt x="356088" y="2521340"/>
                </a:cubicBezTo>
                <a:lnTo>
                  <a:pt x="338504" y="2494963"/>
                </a:lnTo>
                <a:cubicBezTo>
                  <a:pt x="335573" y="2490567"/>
                  <a:pt x="331383" y="2486787"/>
                  <a:pt x="329712" y="2481775"/>
                </a:cubicBezTo>
                <a:cubicBezTo>
                  <a:pt x="323644" y="2463574"/>
                  <a:pt x="327886" y="2472442"/>
                  <a:pt x="316523" y="2455398"/>
                </a:cubicBezTo>
                <a:cubicBezTo>
                  <a:pt x="312616" y="2443675"/>
                  <a:pt x="310578" y="2435490"/>
                  <a:pt x="303335" y="2424625"/>
                </a:cubicBezTo>
                <a:cubicBezTo>
                  <a:pt x="301036" y="2421176"/>
                  <a:pt x="296841" y="2419281"/>
                  <a:pt x="294542" y="2415832"/>
                </a:cubicBezTo>
                <a:cubicBezTo>
                  <a:pt x="276248" y="2388391"/>
                  <a:pt x="293076" y="2408504"/>
                  <a:pt x="281354" y="2385059"/>
                </a:cubicBezTo>
                <a:cubicBezTo>
                  <a:pt x="275809" y="2373968"/>
                  <a:pt x="271947" y="2371256"/>
                  <a:pt x="263769" y="2363078"/>
                </a:cubicBezTo>
                <a:cubicBezTo>
                  <a:pt x="259126" y="2349150"/>
                  <a:pt x="260319" y="2348874"/>
                  <a:pt x="250581" y="2336701"/>
                </a:cubicBezTo>
                <a:cubicBezTo>
                  <a:pt x="247992" y="2333464"/>
                  <a:pt x="244275" y="2331225"/>
                  <a:pt x="241788" y="2327909"/>
                </a:cubicBezTo>
                <a:cubicBezTo>
                  <a:pt x="235448" y="2319455"/>
                  <a:pt x="227546" y="2311557"/>
                  <a:pt x="224204" y="2301532"/>
                </a:cubicBezTo>
                <a:cubicBezTo>
                  <a:pt x="218137" y="2283331"/>
                  <a:pt x="222378" y="2292200"/>
                  <a:pt x="211015" y="2275155"/>
                </a:cubicBezTo>
                <a:lnTo>
                  <a:pt x="197827" y="2235590"/>
                </a:lnTo>
                <a:lnTo>
                  <a:pt x="189035" y="2209213"/>
                </a:lnTo>
                <a:lnTo>
                  <a:pt x="180242" y="2200421"/>
                </a:lnTo>
                <a:cubicBezTo>
                  <a:pt x="177311" y="2191629"/>
                  <a:pt x="176591" y="2181756"/>
                  <a:pt x="171450" y="2174044"/>
                </a:cubicBezTo>
                <a:cubicBezTo>
                  <a:pt x="168519" y="2169648"/>
                  <a:pt x="165021" y="2165581"/>
                  <a:pt x="162658" y="2160855"/>
                </a:cubicBezTo>
                <a:cubicBezTo>
                  <a:pt x="151246" y="2138030"/>
                  <a:pt x="166642" y="2156046"/>
                  <a:pt x="149469" y="2138875"/>
                </a:cubicBezTo>
                <a:cubicBezTo>
                  <a:pt x="133441" y="2090787"/>
                  <a:pt x="159000" y="2163615"/>
                  <a:pt x="136281" y="2112498"/>
                </a:cubicBezTo>
                <a:cubicBezTo>
                  <a:pt x="132517" y="2104029"/>
                  <a:pt x="130419" y="2094913"/>
                  <a:pt x="127488" y="2086121"/>
                </a:cubicBezTo>
                <a:cubicBezTo>
                  <a:pt x="126023" y="2081725"/>
                  <a:pt x="125663" y="2076788"/>
                  <a:pt x="123092" y="2072932"/>
                </a:cubicBezTo>
                <a:lnTo>
                  <a:pt x="114300" y="2059744"/>
                </a:lnTo>
                <a:lnTo>
                  <a:pt x="101112" y="2020178"/>
                </a:lnTo>
                <a:cubicBezTo>
                  <a:pt x="99647" y="2015782"/>
                  <a:pt x="98787" y="2011135"/>
                  <a:pt x="96715" y="2006990"/>
                </a:cubicBezTo>
                <a:cubicBezTo>
                  <a:pt x="83778" y="1981115"/>
                  <a:pt x="89996" y="1995623"/>
                  <a:pt x="79131" y="1963028"/>
                </a:cubicBezTo>
                <a:cubicBezTo>
                  <a:pt x="77666" y="1958632"/>
                  <a:pt x="75859" y="1954335"/>
                  <a:pt x="74735" y="1949840"/>
                </a:cubicBezTo>
                <a:cubicBezTo>
                  <a:pt x="73269" y="1943978"/>
                  <a:pt x="71604" y="1938163"/>
                  <a:pt x="70338" y="1932255"/>
                </a:cubicBezTo>
                <a:cubicBezTo>
                  <a:pt x="67207" y="1917643"/>
                  <a:pt x="66272" y="1902471"/>
                  <a:pt x="61546" y="1888294"/>
                </a:cubicBezTo>
                <a:lnTo>
                  <a:pt x="35169" y="1809163"/>
                </a:lnTo>
                <a:lnTo>
                  <a:pt x="26377" y="1782786"/>
                </a:lnTo>
                <a:cubicBezTo>
                  <a:pt x="24912" y="1778390"/>
                  <a:pt x="23105" y="1774093"/>
                  <a:pt x="21981" y="1769598"/>
                </a:cubicBezTo>
                <a:cubicBezTo>
                  <a:pt x="18032" y="1753799"/>
                  <a:pt x="15977" y="1746764"/>
                  <a:pt x="13188" y="1730032"/>
                </a:cubicBezTo>
                <a:cubicBezTo>
                  <a:pt x="11484" y="1719811"/>
                  <a:pt x="10495" y="1709480"/>
                  <a:pt x="8792" y="1699259"/>
                </a:cubicBezTo>
                <a:cubicBezTo>
                  <a:pt x="7564" y="1691889"/>
                  <a:pt x="4789" y="1684740"/>
                  <a:pt x="4396" y="1677278"/>
                </a:cubicBezTo>
                <a:cubicBezTo>
                  <a:pt x="3318" y="1656791"/>
                  <a:pt x="733" y="1615000"/>
                  <a:pt x="0" y="1602544"/>
                </a:cubicBezTo>
                <a:lnTo>
                  <a:pt x="0" y="1602544"/>
                </a:lnTo>
                <a:cubicBezTo>
                  <a:pt x="11723" y="1596682"/>
                  <a:pt x="23930" y="1591702"/>
                  <a:pt x="35169" y="1584959"/>
                </a:cubicBezTo>
                <a:cubicBezTo>
                  <a:pt x="65339" y="1566857"/>
                  <a:pt x="19795" y="1584223"/>
                  <a:pt x="57150" y="1571771"/>
                </a:cubicBezTo>
                <a:cubicBezTo>
                  <a:pt x="60081" y="1568840"/>
                  <a:pt x="62388" y="1565111"/>
                  <a:pt x="65942" y="1562978"/>
                </a:cubicBezTo>
                <a:cubicBezTo>
                  <a:pt x="91948" y="1547374"/>
                  <a:pt x="66377" y="1572026"/>
                  <a:pt x="92319" y="1549790"/>
                </a:cubicBezTo>
                <a:cubicBezTo>
                  <a:pt x="98613" y="1544395"/>
                  <a:pt x="103007" y="1536803"/>
                  <a:pt x="109904" y="1532205"/>
                </a:cubicBezTo>
                <a:cubicBezTo>
                  <a:pt x="118696" y="1526344"/>
                  <a:pt x="128809" y="1522093"/>
                  <a:pt x="136281" y="1514621"/>
                </a:cubicBezTo>
                <a:cubicBezTo>
                  <a:pt x="148572" y="1502330"/>
                  <a:pt x="167142" y="1480887"/>
                  <a:pt x="184638" y="1475055"/>
                </a:cubicBezTo>
                <a:lnTo>
                  <a:pt x="197827" y="1470659"/>
                </a:lnTo>
                <a:cubicBezTo>
                  <a:pt x="201821" y="1464668"/>
                  <a:pt x="208451" y="1452855"/>
                  <a:pt x="215412" y="1448678"/>
                </a:cubicBezTo>
                <a:cubicBezTo>
                  <a:pt x="247922" y="1429171"/>
                  <a:pt x="208429" y="1462176"/>
                  <a:pt x="241788" y="1435490"/>
                </a:cubicBezTo>
                <a:cubicBezTo>
                  <a:pt x="245025" y="1432901"/>
                  <a:pt x="246874" y="1428552"/>
                  <a:pt x="250581" y="1426698"/>
                </a:cubicBezTo>
                <a:cubicBezTo>
                  <a:pt x="258871" y="1422553"/>
                  <a:pt x="268166" y="1420836"/>
                  <a:pt x="276958" y="1417905"/>
                </a:cubicBezTo>
                <a:cubicBezTo>
                  <a:pt x="281354" y="1416440"/>
                  <a:pt x="286290" y="1416079"/>
                  <a:pt x="290146" y="1413509"/>
                </a:cubicBezTo>
                <a:cubicBezTo>
                  <a:pt x="307191" y="1402147"/>
                  <a:pt x="298323" y="1406388"/>
                  <a:pt x="316523" y="1400321"/>
                </a:cubicBezTo>
                <a:cubicBezTo>
                  <a:pt x="337423" y="1386387"/>
                  <a:pt x="324700" y="1393198"/>
                  <a:pt x="356088" y="1382736"/>
                </a:cubicBezTo>
                <a:cubicBezTo>
                  <a:pt x="360484" y="1381271"/>
                  <a:pt x="364733" y="1379249"/>
                  <a:pt x="369277" y="1378340"/>
                </a:cubicBezTo>
                <a:cubicBezTo>
                  <a:pt x="383931" y="1375409"/>
                  <a:pt x="399061" y="1374274"/>
                  <a:pt x="413238" y="1369548"/>
                </a:cubicBezTo>
                <a:lnTo>
                  <a:pt x="452804" y="1356359"/>
                </a:lnTo>
                <a:cubicBezTo>
                  <a:pt x="463259" y="1352874"/>
                  <a:pt x="472534" y="1349407"/>
                  <a:pt x="483577" y="1347567"/>
                </a:cubicBezTo>
                <a:cubicBezTo>
                  <a:pt x="495230" y="1345625"/>
                  <a:pt x="507023" y="1344636"/>
                  <a:pt x="518746" y="1343171"/>
                </a:cubicBezTo>
                <a:cubicBezTo>
                  <a:pt x="524961" y="1341099"/>
                  <a:pt x="544004" y="1334378"/>
                  <a:pt x="549519" y="1334378"/>
                </a:cubicBezTo>
                <a:cubicBezTo>
                  <a:pt x="565705" y="1334378"/>
                  <a:pt x="581758" y="1337309"/>
                  <a:pt x="597877" y="1338775"/>
                </a:cubicBezTo>
                <a:cubicBezTo>
                  <a:pt x="646217" y="1354888"/>
                  <a:pt x="614823" y="1346145"/>
                  <a:pt x="725365" y="1338775"/>
                </a:cubicBezTo>
                <a:cubicBezTo>
                  <a:pt x="731394" y="1338373"/>
                  <a:pt x="737025" y="1335563"/>
                  <a:pt x="742950" y="1334378"/>
                </a:cubicBezTo>
                <a:cubicBezTo>
                  <a:pt x="751690" y="1332630"/>
                  <a:pt x="760517" y="1331337"/>
                  <a:pt x="769327" y="1329982"/>
                </a:cubicBezTo>
                <a:cubicBezTo>
                  <a:pt x="779568" y="1328406"/>
                  <a:pt x="800100" y="1325586"/>
                  <a:pt x="800100" y="1325586"/>
                </a:cubicBezTo>
                <a:lnTo>
                  <a:pt x="800100" y="1325586"/>
                </a:lnTo>
                <a:cubicBezTo>
                  <a:pt x="811823" y="1318259"/>
                  <a:pt x="823944" y="1311533"/>
                  <a:pt x="835269" y="1303605"/>
                </a:cubicBezTo>
                <a:cubicBezTo>
                  <a:pt x="838665" y="1301228"/>
                  <a:pt x="840825" y="1297402"/>
                  <a:pt x="844062" y="1294813"/>
                </a:cubicBezTo>
                <a:cubicBezTo>
                  <a:pt x="856237" y="1285074"/>
                  <a:pt x="856508" y="1286268"/>
                  <a:pt x="870438" y="1281625"/>
                </a:cubicBezTo>
                <a:cubicBezTo>
                  <a:pt x="902567" y="1260205"/>
                  <a:pt x="862173" y="1286347"/>
                  <a:pt x="901212" y="1264040"/>
                </a:cubicBezTo>
                <a:cubicBezTo>
                  <a:pt x="905799" y="1261419"/>
                  <a:pt x="909572" y="1257394"/>
                  <a:pt x="914400" y="1255248"/>
                </a:cubicBezTo>
                <a:cubicBezTo>
                  <a:pt x="914405" y="1255246"/>
                  <a:pt x="947368" y="1244258"/>
                  <a:pt x="953965" y="1242059"/>
                </a:cubicBezTo>
                <a:lnTo>
                  <a:pt x="967154" y="1237663"/>
                </a:lnTo>
                <a:cubicBezTo>
                  <a:pt x="971550" y="1236198"/>
                  <a:pt x="975713" y="1233477"/>
                  <a:pt x="980342" y="1233267"/>
                </a:cubicBezTo>
                <a:lnTo>
                  <a:pt x="1077058" y="1228871"/>
                </a:lnTo>
                <a:cubicBezTo>
                  <a:pt x="1082919" y="1227406"/>
                  <a:pt x="1088698" y="1225556"/>
                  <a:pt x="1094642" y="1224475"/>
                </a:cubicBezTo>
                <a:cubicBezTo>
                  <a:pt x="1104837" y="1222621"/>
                  <a:pt x="1115418" y="1222804"/>
                  <a:pt x="1125415" y="1220078"/>
                </a:cubicBezTo>
                <a:cubicBezTo>
                  <a:pt x="1131738" y="1218354"/>
                  <a:pt x="1136723" y="1213169"/>
                  <a:pt x="1143000" y="1211286"/>
                </a:cubicBezTo>
                <a:cubicBezTo>
                  <a:pt x="1151538" y="1208725"/>
                  <a:pt x="1160585" y="1208355"/>
                  <a:pt x="1169377" y="1206890"/>
                </a:cubicBezTo>
                <a:cubicBezTo>
                  <a:pt x="1222677" y="1189124"/>
                  <a:pt x="1168852" y="1205542"/>
                  <a:pt x="1222131" y="1193701"/>
                </a:cubicBezTo>
                <a:cubicBezTo>
                  <a:pt x="1226654" y="1192696"/>
                  <a:pt x="1230775" y="1190214"/>
                  <a:pt x="1235319" y="1189305"/>
                </a:cubicBezTo>
                <a:cubicBezTo>
                  <a:pt x="1245480" y="1187273"/>
                  <a:pt x="1255834" y="1186374"/>
                  <a:pt x="1266092" y="1184909"/>
                </a:cubicBezTo>
                <a:cubicBezTo>
                  <a:pt x="1308588" y="1186374"/>
                  <a:pt x="1351199" y="1185868"/>
                  <a:pt x="1393581" y="1189305"/>
                </a:cubicBezTo>
                <a:cubicBezTo>
                  <a:pt x="1405625" y="1190282"/>
                  <a:pt x="1428750" y="1198098"/>
                  <a:pt x="1428750" y="1198098"/>
                </a:cubicBezTo>
                <a:lnTo>
                  <a:pt x="1666142" y="1193701"/>
                </a:lnTo>
                <a:cubicBezTo>
                  <a:pt x="1691768" y="1192958"/>
                  <a:pt x="1756526" y="1187268"/>
                  <a:pt x="1784838" y="1184909"/>
                </a:cubicBezTo>
                <a:cubicBezTo>
                  <a:pt x="1792165" y="1183444"/>
                  <a:pt x="1799610" y="1182479"/>
                  <a:pt x="1806819" y="1180513"/>
                </a:cubicBezTo>
                <a:cubicBezTo>
                  <a:pt x="1815760" y="1178075"/>
                  <a:pt x="1833196" y="1171721"/>
                  <a:pt x="1833196" y="1171721"/>
                </a:cubicBezTo>
                <a:cubicBezTo>
                  <a:pt x="1837592" y="1168790"/>
                  <a:pt x="1841528" y="1165009"/>
                  <a:pt x="1846385" y="1162928"/>
                </a:cubicBezTo>
                <a:cubicBezTo>
                  <a:pt x="1851938" y="1160548"/>
                  <a:pt x="1858182" y="1160268"/>
                  <a:pt x="1863969" y="1158532"/>
                </a:cubicBezTo>
                <a:cubicBezTo>
                  <a:pt x="1872846" y="1155869"/>
                  <a:pt x="1881554" y="1152671"/>
                  <a:pt x="1890346" y="1149740"/>
                </a:cubicBezTo>
                <a:lnTo>
                  <a:pt x="1903535" y="1145344"/>
                </a:lnTo>
                <a:cubicBezTo>
                  <a:pt x="1907931" y="1143879"/>
                  <a:pt x="1912228" y="1142072"/>
                  <a:pt x="1916723" y="1140948"/>
                </a:cubicBezTo>
                <a:cubicBezTo>
                  <a:pt x="1922585" y="1139482"/>
                  <a:pt x="1928498" y="1138211"/>
                  <a:pt x="1934308" y="1136551"/>
                </a:cubicBezTo>
                <a:cubicBezTo>
                  <a:pt x="1938763" y="1135278"/>
                  <a:pt x="1942925" y="1132917"/>
                  <a:pt x="1947496" y="1132155"/>
                </a:cubicBezTo>
                <a:cubicBezTo>
                  <a:pt x="1951833" y="1131432"/>
                  <a:pt x="1956289" y="1132155"/>
                  <a:pt x="1960685" y="1132155"/>
                </a:cubicBezTo>
                <a:lnTo>
                  <a:pt x="1960685" y="1132155"/>
                </a:lnTo>
                <a:cubicBezTo>
                  <a:pt x="1973873" y="1127759"/>
                  <a:pt x="1951084" y="1136277"/>
                  <a:pt x="1952483" y="1132614"/>
                </a:cubicBezTo>
                <a:cubicBezTo>
                  <a:pt x="1953883" y="1128951"/>
                  <a:pt x="1958507" y="1118224"/>
                  <a:pt x="1969082" y="1110175"/>
                </a:cubicBezTo>
                <a:cubicBezTo>
                  <a:pt x="1979657" y="1102126"/>
                  <a:pt x="2007139" y="1087253"/>
                  <a:pt x="2015931" y="1084322"/>
                </a:cubicBezTo>
                <a:lnTo>
                  <a:pt x="2035945" y="1086750"/>
                </a:lnTo>
                <a:cubicBezTo>
                  <a:pt x="2044597" y="1080982"/>
                  <a:pt x="2060670" y="1069428"/>
                  <a:pt x="2071573" y="1062342"/>
                </a:cubicBezTo>
                <a:cubicBezTo>
                  <a:pt x="2082476" y="1055256"/>
                  <a:pt x="2094199" y="1047983"/>
                  <a:pt x="2101362" y="1044232"/>
                </a:cubicBezTo>
                <a:cubicBezTo>
                  <a:pt x="2108525" y="1040481"/>
                  <a:pt x="2110405" y="1041908"/>
                  <a:pt x="2114550" y="1039836"/>
                </a:cubicBezTo>
                <a:cubicBezTo>
                  <a:pt x="2119276" y="1037473"/>
                  <a:pt x="2122910" y="1033190"/>
                  <a:pt x="2127738" y="1031044"/>
                </a:cubicBezTo>
                <a:cubicBezTo>
                  <a:pt x="2136207" y="1027280"/>
                  <a:pt x="2145323" y="1025182"/>
                  <a:pt x="2154115" y="1022251"/>
                </a:cubicBezTo>
                <a:lnTo>
                  <a:pt x="2167304" y="1017855"/>
                </a:lnTo>
                <a:cubicBezTo>
                  <a:pt x="2171700" y="1014924"/>
                  <a:pt x="2175766" y="1011426"/>
                  <a:pt x="2180492" y="1009063"/>
                </a:cubicBezTo>
                <a:cubicBezTo>
                  <a:pt x="2202160" y="998229"/>
                  <a:pt x="2185872" y="1012673"/>
                  <a:pt x="2206869" y="995875"/>
                </a:cubicBezTo>
                <a:cubicBezTo>
                  <a:pt x="2220185" y="985222"/>
                  <a:pt x="2219730" y="975075"/>
                  <a:pt x="2242038" y="969498"/>
                </a:cubicBezTo>
                <a:cubicBezTo>
                  <a:pt x="2253761" y="966567"/>
                  <a:pt x="2265744" y="964526"/>
                  <a:pt x="2277208" y="960705"/>
                </a:cubicBezTo>
                <a:lnTo>
                  <a:pt x="2316773" y="947517"/>
                </a:lnTo>
                <a:lnTo>
                  <a:pt x="2329962" y="943121"/>
                </a:lnTo>
                <a:cubicBezTo>
                  <a:pt x="2347133" y="925948"/>
                  <a:pt x="2329117" y="941344"/>
                  <a:pt x="2351942" y="929932"/>
                </a:cubicBezTo>
                <a:cubicBezTo>
                  <a:pt x="2386030" y="912889"/>
                  <a:pt x="2345171" y="927793"/>
                  <a:pt x="2378319" y="916744"/>
                </a:cubicBezTo>
                <a:cubicBezTo>
                  <a:pt x="2393665" y="901398"/>
                  <a:pt x="2383180" y="909261"/>
                  <a:pt x="2413488" y="899159"/>
                </a:cubicBezTo>
                <a:lnTo>
                  <a:pt x="2426677" y="894763"/>
                </a:lnTo>
                <a:cubicBezTo>
                  <a:pt x="2431073" y="891832"/>
                  <a:pt x="2435139" y="888334"/>
                  <a:pt x="2439865" y="885971"/>
                </a:cubicBezTo>
                <a:cubicBezTo>
                  <a:pt x="2444010" y="883899"/>
                  <a:pt x="2449080" y="883959"/>
                  <a:pt x="2453054" y="881575"/>
                </a:cubicBezTo>
                <a:cubicBezTo>
                  <a:pt x="2456608" y="879442"/>
                  <a:pt x="2458139" y="874636"/>
                  <a:pt x="2461846" y="872782"/>
                </a:cubicBezTo>
                <a:cubicBezTo>
                  <a:pt x="2470135" y="868637"/>
                  <a:pt x="2479431" y="866921"/>
                  <a:pt x="2488223" y="863990"/>
                </a:cubicBezTo>
                <a:lnTo>
                  <a:pt x="2501412" y="859594"/>
                </a:lnTo>
                <a:lnTo>
                  <a:pt x="2514600" y="855198"/>
                </a:lnTo>
                <a:cubicBezTo>
                  <a:pt x="2531772" y="838024"/>
                  <a:pt x="2513754" y="853422"/>
                  <a:pt x="2536581" y="842009"/>
                </a:cubicBezTo>
                <a:cubicBezTo>
                  <a:pt x="2570670" y="824965"/>
                  <a:pt x="2529806" y="839871"/>
                  <a:pt x="2562958" y="828821"/>
                </a:cubicBezTo>
                <a:cubicBezTo>
                  <a:pt x="2565889" y="825890"/>
                  <a:pt x="2568434" y="822515"/>
                  <a:pt x="2571750" y="820028"/>
                </a:cubicBezTo>
                <a:cubicBezTo>
                  <a:pt x="2580204" y="813688"/>
                  <a:pt x="2590655" y="809916"/>
                  <a:pt x="2598127" y="802444"/>
                </a:cubicBezTo>
                <a:cubicBezTo>
                  <a:pt x="2614390" y="786179"/>
                  <a:pt x="2603471" y="795949"/>
                  <a:pt x="2633296" y="776067"/>
                </a:cubicBezTo>
                <a:cubicBezTo>
                  <a:pt x="2637692" y="773136"/>
                  <a:pt x="2641473" y="768946"/>
                  <a:pt x="2646485" y="767275"/>
                </a:cubicBezTo>
                <a:lnTo>
                  <a:pt x="2672862" y="758482"/>
                </a:lnTo>
                <a:cubicBezTo>
                  <a:pt x="2677258" y="757017"/>
                  <a:pt x="2682194" y="756656"/>
                  <a:pt x="2686050" y="754086"/>
                </a:cubicBezTo>
                <a:cubicBezTo>
                  <a:pt x="2703094" y="742723"/>
                  <a:pt x="2694226" y="746965"/>
                  <a:pt x="2712427" y="740898"/>
                </a:cubicBezTo>
                <a:cubicBezTo>
                  <a:pt x="2726550" y="726774"/>
                  <a:pt x="2715655" y="734653"/>
                  <a:pt x="2738804" y="727709"/>
                </a:cubicBezTo>
                <a:cubicBezTo>
                  <a:pt x="2783549" y="714286"/>
                  <a:pt x="2746858" y="721207"/>
                  <a:pt x="2800350" y="714521"/>
                </a:cubicBezTo>
                <a:cubicBezTo>
                  <a:pt x="2819297" y="708205"/>
                  <a:pt x="2823921" y="706289"/>
                  <a:pt x="2848708" y="701332"/>
                </a:cubicBezTo>
                <a:cubicBezTo>
                  <a:pt x="2856035" y="699867"/>
                  <a:pt x="2863408" y="698616"/>
                  <a:pt x="2870688" y="696936"/>
                </a:cubicBezTo>
                <a:cubicBezTo>
                  <a:pt x="2882463" y="694219"/>
                  <a:pt x="2894394" y="691966"/>
                  <a:pt x="2905858" y="688144"/>
                </a:cubicBezTo>
                <a:lnTo>
                  <a:pt x="2932235" y="679351"/>
                </a:lnTo>
                <a:cubicBezTo>
                  <a:pt x="2933700" y="674955"/>
                  <a:pt x="2933354" y="669440"/>
                  <a:pt x="2936631" y="666163"/>
                </a:cubicBezTo>
                <a:cubicBezTo>
                  <a:pt x="2939908" y="662886"/>
                  <a:pt x="2945846" y="664151"/>
                  <a:pt x="2949819" y="661767"/>
                </a:cubicBezTo>
                <a:cubicBezTo>
                  <a:pt x="2953373" y="659635"/>
                  <a:pt x="2955681" y="655906"/>
                  <a:pt x="2958612" y="652975"/>
                </a:cubicBezTo>
                <a:cubicBezTo>
                  <a:pt x="2960077" y="648579"/>
                  <a:pt x="2959731" y="643063"/>
                  <a:pt x="2963008" y="639786"/>
                </a:cubicBezTo>
                <a:cubicBezTo>
                  <a:pt x="2966284" y="636509"/>
                  <a:pt x="2976196" y="635390"/>
                  <a:pt x="2976196" y="635390"/>
                </a:cubicBezTo>
                <a:lnTo>
                  <a:pt x="2976196" y="635390"/>
                </a:lnTo>
                <a:cubicBezTo>
                  <a:pt x="2982058" y="623667"/>
                  <a:pt x="2987038" y="611460"/>
                  <a:pt x="2993781" y="600221"/>
                </a:cubicBezTo>
                <a:cubicBezTo>
                  <a:pt x="2995913" y="596667"/>
                  <a:pt x="2999984" y="594665"/>
                  <a:pt x="3002573" y="591428"/>
                </a:cubicBezTo>
                <a:cubicBezTo>
                  <a:pt x="3005873" y="587302"/>
                  <a:pt x="3007927" y="582251"/>
                  <a:pt x="3011365" y="578240"/>
                </a:cubicBezTo>
                <a:cubicBezTo>
                  <a:pt x="3016760" y="571946"/>
                  <a:pt x="3024352" y="567552"/>
                  <a:pt x="3028950" y="560655"/>
                </a:cubicBezTo>
                <a:cubicBezTo>
                  <a:pt x="3042340" y="540570"/>
                  <a:pt x="3034006" y="551203"/>
                  <a:pt x="3055327" y="529882"/>
                </a:cubicBezTo>
                <a:lnTo>
                  <a:pt x="3068515" y="516694"/>
                </a:lnTo>
                <a:cubicBezTo>
                  <a:pt x="3076693" y="508516"/>
                  <a:pt x="3079405" y="504654"/>
                  <a:pt x="3090496" y="499109"/>
                </a:cubicBezTo>
                <a:cubicBezTo>
                  <a:pt x="3094641" y="497037"/>
                  <a:pt x="3099289" y="496178"/>
                  <a:pt x="3103685" y="494713"/>
                </a:cubicBezTo>
                <a:cubicBezTo>
                  <a:pt x="3124584" y="480780"/>
                  <a:pt x="3111862" y="487591"/>
                  <a:pt x="3143250" y="477128"/>
                </a:cubicBezTo>
                <a:cubicBezTo>
                  <a:pt x="3147646" y="475663"/>
                  <a:pt x="3152582" y="475302"/>
                  <a:pt x="3156438" y="472732"/>
                </a:cubicBezTo>
                <a:cubicBezTo>
                  <a:pt x="3160834" y="469801"/>
                  <a:pt x="3164799" y="466086"/>
                  <a:pt x="3169627" y="463940"/>
                </a:cubicBezTo>
                <a:cubicBezTo>
                  <a:pt x="3178096" y="460176"/>
                  <a:pt x="3196004" y="455148"/>
                  <a:pt x="3196004" y="455148"/>
                </a:cubicBezTo>
                <a:cubicBezTo>
                  <a:pt x="3198935" y="452217"/>
                  <a:pt x="3201242" y="448488"/>
                  <a:pt x="3204796" y="446355"/>
                </a:cubicBezTo>
                <a:cubicBezTo>
                  <a:pt x="3209299" y="443653"/>
                  <a:pt x="3232286" y="438384"/>
                  <a:pt x="3235569" y="437563"/>
                </a:cubicBezTo>
                <a:cubicBezTo>
                  <a:pt x="3238500" y="434632"/>
                  <a:pt x="3240655" y="430625"/>
                  <a:pt x="3244362" y="428771"/>
                </a:cubicBezTo>
                <a:cubicBezTo>
                  <a:pt x="3252651" y="424626"/>
                  <a:pt x="3270738" y="419978"/>
                  <a:pt x="3270738" y="419978"/>
                </a:cubicBezTo>
                <a:cubicBezTo>
                  <a:pt x="3290467" y="400251"/>
                  <a:pt x="3267036" y="421059"/>
                  <a:pt x="3292719" y="406790"/>
                </a:cubicBezTo>
                <a:cubicBezTo>
                  <a:pt x="3301956" y="401658"/>
                  <a:pt x="3309071" y="392546"/>
                  <a:pt x="3319096" y="389205"/>
                </a:cubicBezTo>
                <a:cubicBezTo>
                  <a:pt x="3323492" y="387740"/>
                  <a:pt x="3328026" y="386634"/>
                  <a:pt x="3332285" y="384809"/>
                </a:cubicBezTo>
                <a:cubicBezTo>
                  <a:pt x="3338308" y="382228"/>
                  <a:pt x="3344179" y="379268"/>
                  <a:pt x="3349869" y="376017"/>
                </a:cubicBezTo>
                <a:cubicBezTo>
                  <a:pt x="3354456" y="373396"/>
                  <a:pt x="3358230" y="369371"/>
                  <a:pt x="3363058" y="367225"/>
                </a:cubicBezTo>
                <a:cubicBezTo>
                  <a:pt x="3371527" y="363461"/>
                  <a:pt x="3380643" y="361363"/>
                  <a:pt x="3389435" y="358432"/>
                </a:cubicBezTo>
                <a:lnTo>
                  <a:pt x="3415812" y="349640"/>
                </a:lnTo>
                <a:cubicBezTo>
                  <a:pt x="3420208" y="348175"/>
                  <a:pt x="3424505" y="346368"/>
                  <a:pt x="3429000" y="345244"/>
                </a:cubicBezTo>
                <a:cubicBezTo>
                  <a:pt x="3468665" y="335327"/>
                  <a:pt x="3452705" y="340272"/>
                  <a:pt x="3477358" y="332055"/>
                </a:cubicBezTo>
                <a:cubicBezTo>
                  <a:pt x="3481754" y="329124"/>
                  <a:pt x="3485718" y="325409"/>
                  <a:pt x="3490546" y="323263"/>
                </a:cubicBezTo>
                <a:cubicBezTo>
                  <a:pt x="3499015" y="319499"/>
                  <a:pt x="3516923" y="314471"/>
                  <a:pt x="3516923" y="314471"/>
                </a:cubicBezTo>
                <a:cubicBezTo>
                  <a:pt x="3554718" y="289273"/>
                  <a:pt x="3506901" y="319481"/>
                  <a:pt x="3543300" y="301282"/>
                </a:cubicBezTo>
                <a:cubicBezTo>
                  <a:pt x="3548026" y="298919"/>
                  <a:pt x="3551632" y="294571"/>
                  <a:pt x="3556488" y="292490"/>
                </a:cubicBezTo>
                <a:cubicBezTo>
                  <a:pt x="3562042" y="290110"/>
                  <a:pt x="3568263" y="289754"/>
                  <a:pt x="3574073" y="288094"/>
                </a:cubicBezTo>
                <a:cubicBezTo>
                  <a:pt x="3578529" y="286821"/>
                  <a:pt x="3582866" y="285163"/>
                  <a:pt x="3587262" y="283698"/>
                </a:cubicBezTo>
                <a:cubicBezTo>
                  <a:pt x="3591658" y="280767"/>
                  <a:pt x="3595594" y="276986"/>
                  <a:pt x="3600450" y="274905"/>
                </a:cubicBezTo>
                <a:cubicBezTo>
                  <a:pt x="3606003" y="272525"/>
                  <a:pt x="3612248" y="272245"/>
                  <a:pt x="3618035" y="270509"/>
                </a:cubicBezTo>
                <a:cubicBezTo>
                  <a:pt x="3626912" y="267846"/>
                  <a:pt x="3635620" y="264648"/>
                  <a:pt x="3644412" y="261717"/>
                </a:cubicBezTo>
                <a:lnTo>
                  <a:pt x="3657600" y="257321"/>
                </a:lnTo>
                <a:cubicBezTo>
                  <a:pt x="3661996" y="255856"/>
                  <a:pt x="3666244" y="253834"/>
                  <a:pt x="3670788" y="252925"/>
                </a:cubicBezTo>
                <a:cubicBezTo>
                  <a:pt x="3693837" y="248314"/>
                  <a:pt x="3701983" y="246128"/>
                  <a:pt x="3727938" y="244132"/>
                </a:cubicBezTo>
                <a:cubicBezTo>
                  <a:pt x="3754278" y="242106"/>
                  <a:pt x="3780692" y="241201"/>
                  <a:pt x="3807069" y="239736"/>
                </a:cubicBezTo>
                <a:cubicBezTo>
                  <a:pt x="3896300" y="226989"/>
                  <a:pt x="3784924" y="243143"/>
                  <a:pt x="3864219" y="230944"/>
                </a:cubicBezTo>
                <a:cubicBezTo>
                  <a:pt x="3874460" y="229368"/>
                  <a:pt x="3884788" y="228349"/>
                  <a:pt x="3894992" y="226548"/>
                </a:cubicBezTo>
                <a:cubicBezTo>
                  <a:pt x="3900173" y="225634"/>
                  <a:pt x="3952558" y="214470"/>
                  <a:pt x="3965331" y="213359"/>
                </a:cubicBezTo>
                <a:cubicBezTo>
                  <a:pt x="3990192" y="211197"/>
                  <a:pt x="4015154" y="210428"/>
                  <a:pt x="4040065" y="208963"/>
                </a:cubicBezTo>
                <a:cubicBezTo>
                  <a:pt x="4066634" y="202321"/>
                  <a:pt x="4051929" y="206475"/>
                  <a:pt x="4084027" y="195775"/>
                </a:cubicBezTo>
                <a:lnTo>
                  <a:pt x="4097215" y="191378"/>
                </a:lnTo>
                <a:lnTo>
                  <a:pt x="4110404" y="186982"/>
                </a:lnTo>
                <a:cubicBezTo>
                  <a:pt x="4114800" y="184051"/>
                  <a:pt x="4118764" y="180336"/>
                  <a:pt x="4123592" y="178190"/>
                </a:cubicBezTo>
                <a:cubicBezTo>
                  <a:pt x="4132061" y="174426"/>
                  <a:pt x="4149969" y="169398"/>
                  <a:pt x="4149969" y="169398"/>
                </a:cubicBezTo>
                <a:cubicBezTo>
                  <a:pt x="4154365" y="166467"/>
                  <a:pt x="4158330" y="162751"/>
                  <a:pt x="4163158" y="160605"/>
                </a:cubicBezTo>
                <a:cubicBezTo>
                  <a:pt x="4171627" y="156841"/>
                  <a:pt x="4189535" y="151813"/>
                  <a:pt x="4189535" y="151813"/>
                </a:cubicBezTo>
                <a:cubicBezTo>
                  <a:pt x="4193931" y="148882"/>
                  <a:pt x="4197997" y="145384"/>
                  <a:pt x="4202723" y="143021"/>
                </a:cubicBezTo>
                <a:cubicBezTo>
                  <a:pt x="4206868" y="140949"/>
                  <a:pt x="4211456" y="139898"/>
                  <a:pt x="4215912" y="138625"/>
                </a:cubicBezTo>
                <a:cubicBezTo>
                  <a:pt x="4241661" y="131268"/>
                  <a:pt x="4242408" y="133337"/>
                  <a:pt x="4277458" y="129832"/>
                </a:cubicBezTo>
                <a:cubicBezTo>
                  <a:pt x="4300729" y="124014"/>
                  <a:pt x="4289000" y="125436"/>
                  <a:pt x="4312627" y="125436"/>
                </a:cubicBezTo>
                <a:lnTo>
                  <a:pt x="4498427" y="0"/>
                </a:lnTo>
                <a:cubicBezTo>
                  <a:pt x="4508685" y="10258"/>
                  <a:pt x="4513702" y="35078"/>
                  <a:pt x="4520625" y="56504"/>
                </a:cubicBezTo>
                <a:cubicBezTo>
                  <a:pt x="4527548" y="77930"/>
                  <a:pt x="4525934" y="71998"/>
                  <a:pt x="4539964" y="128555"/>
                </a:cubicBezTo>
                <a:cubicBezTo>
                  <a:pt x="4553994" y="185112"/>
                  <a:pt x="4587638" y="306999"/>
                  <a:pt x="4604803" y="395848"/>
                </a:cubicBezTo>
                <a:cubicBezTo>
                  <a:pt x="4621968" y="484697"/>
                  <a:pt x="4634207" y="583950"/>
                  <a:pt x="4642956" y="661653"/>
                </a:cubicBezTo>
                <a:cubicBezTo>
                  <a:pt x="4651706" y="739356"/>
                  <a:pt x="4656779" y="811974"/>
                  <a:pt x="4657300" y="862067"/>
                </a:cubicBezTo>
                <a:cubicBezTo>
                  <a:pt x="4657821" y="912160"/>
                  <a:pt x="4646012" y="934725"/>
                  <a:pt x="4646084" y="962209"/>
                </a:cubicBezTo>
                <a:cubicBezTo>
                  <a:pt x="4646156" y="989693"/>
                  <a:pt x="4653630" y="1009691"/>
                  <a:pt x="4657734" y="1026971"/>
                </a:cubicBezTo>
                <a:cubicBezTo>
                  <a:pt x="4661838" y="1044251"/>
                  <a:pt x="4669241" y="1061494"/>
                  <a:pt x="4670706" y="1065890"/>
                </a:cubicBezTo>
                <a:cubicBezTo>
                  <a:pt x="4674223" y="1185467"/>
                  <a:pt x="4658667" y="1175290"/>
                  <a:pt x="4655771" y="1204692"/>
                </a:cubicBezTo>
                <a:cubicBezTo>
                  <a:pt x="4652875" y="1234094"/>
                  <a:pt x="4652759" y="1230621"/>
                  <a:pt x="4653329" y="1242303"/>
                </a:cubicBezTo>
                <a:cubicBezTo>
                  <a:pt x="4653899" y="1253985"/>
                  <a:pt x="4659190" y="1259121"/>
                  <a:pt x="4659190" y="1274786"/>
                </a:cubicBezTo>
                <a:lnTo>
                  <a:pt x="4646490" y="1321678"/>
                </a:lnTo>
                <a:lnTo>
                  <a:pt x="4642338" y="1360755"/>
                </a:lnTo>
                <a:cubicBezTo>
                  <a:pt x="4636933" y="1399773"/>
                  <a:pt x="4632230" y="1473165"/>
                  <a:pt x="4614061" y="1555784"/>
                </a:cubicBezTo>
                <a:cubicBezTo>
                  <a:pt x="4609813" y="1552678"/>
                  <a:pt x="4542996" y="1858823"/>
                  <a:pt x="4533321" y="1856470"/>
                </a:cubicBezTo>
              </a:path>
            </a:pathLst>
          </a:custGeom>
          <a:solidFill>
            <a:srgbClr val="408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8" name="Picture 5" descr="A picture containing silhouette, light&#10;&#10;Description automatically generated"/>
          <p:cNvPicPr/>
          <p:nvPr/>
        </p:nvPicPr>
        <p:blipFill>
          <a:blip r:embed="rId1"/>
          <a:stretch/>
        </p:blipFill>
        <p:spPr>
          <a:xfrm rot="20166000">
            <a:off x="4808520" y="1830600"/>
            <a:ext cx="1244520" cy="271332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70" descr="Icon&#10;&#10;Description automatically generated"/>
          <p:cNvPicPr/>
          <p:nvPr/>
        </p:nvPicPr>
        <p:blipFill>
          <a:blip r:embed="rId2"/>
          <a:stretch/>
        </p:blipFill>
        <p:spPr>
          <a:xfrm rot="221400">
            <a:off x="2270520" y="3440160"/>
            <a:ext cx="2491200" cy="2350800"/>
          </a:xfrm>
          <a:prstGeom prst="rect">
            <a:avLst/>
          </a:prstGeom>
          <a:ln w="0">
            <a:noFill/>
          </a:ln>
        </p:spPr>
      </p:pic>
      <p:grpSp>
        <p:nvGrpSpPr>
          <p:cNvPr id="100" name="Group 71"/>
          <p:cNvGrpSpPr/>
          <p:nvPr/>
        </p:nvGrpSpPr>
        <p:grpSpPr>
          <a:xfrm>
            <a:off x="2022480" y="5139360"/>
            <a:ext cx="2861280" cy="938880"/>
            <a:chOff x="2022480" y="5139360"/>
            <a:chExt cx="2861280" cy="938880"/>
          </a:xfrm>
        </p:grpSpPr>
        <p:sp>
          <p:nvSpPr>
            <p:cNvPr id="101" name="Freeform 7"/>
            <p:cNvSpPr/>
            <p:nvPr/>
          </p:nvSpPr>
          <p:spPr>
            <a:xfrm>
              <a:off x="2022480" y="5139360"/>
              <a:ext cx="2861280" cy="938880"/>
            </a:xfrm>
            <a:custGeom>
              <a:avLst/>
              <a:gdLst/>
              <a:ahLst/>
              <a:rect l="l" t="t" r="r" b="b"/>
              <a:pathLst>
                <a:path w="2649829" h="868963">
                  <a:moveTo>
                    <a:pt x="0" y="146050"/>
                  </a:moveTo>
                  <a:lnTo>
                    <a:pt x="0" y="146050"/>
                  </a:lnTo>
                  <a:cubicBezTo>
                    <a:pt x="10583" y="144992"/>
                    <a:pt x="21238" y="144492"/>
                    <a:pt x="31750" y="142875"/>
                  </a:cubicBezTo>
                  <a:cubicBezTo>
                    <a:pt x="43277" y="141102"/>
                    <a:pt x="40335" y="138583"/>
                    <a:pt x="50800" y="133350"/>
                  </a:cubicBezTo>
                  <a:cubicBezTo>
                    <a:pt x="53793" y="131853"/>
                    <a:pt x="57107" y="131094"/>
                    <a:pt x="60325" y="130175"/>
                  </a:cubicBezTo>
                  <a:cubicBezTo>
                    <a:pt x="64521" y="128976"/>
                    <a:pt x="68829" y="128199"/>
                    <a:pt x="73025" y="127000"/>
                  </a:cubicBezTo>
                  <a:cubicBezTo>
                    <a:pt x="87147" y="122965"/>
                    <a:pt x="78707" y="123959"/>
                    <a:pt x="95250" y="120650"/>
                  </a:cubicBezTo>
                  <a:cubicBezTo>
                    <a:pt x="101563" y="119387"/>
                    <a:pt x="108016" y="118872"/>
                    <a:pt x="114300" y="117475"/>
                  </a:cubicBezTo>
                  <a:cubicBezTo>
                    <a:pt x="128665" y="114283"/>
                    <a:pt x="119650" y="114800"/>
                    <a:pt x="133350" y="107950"/>
                  </a:cubicBezTo>
                  <a:cubicBezTo>
                    <a:pt x="136343" y="106453"/>
                    <a:pt x="139608" y="105501"/>
                    <a:pt x="142875" y="104775"/>
                  </a:cubicBezTo>
                  <a:cubicBezTo>
                    <a:pt x="164161" y="100045"/>
                    <a:pt x="184155" y="100012"/>
                    <a:pt x="206375" y="98425"/>
                  </a:cubicBezTo>
                  <a:cubicBezTo>
                    <a:pt x="292143" y="106222"/>
                    <a:pt x="271143" y="105584"/>
                    <a:pt x="419100" y="98425"/>
                  </a:cubicBezTo>
                  <a:cubicBezTo>
                    <a:pt x="425786" y="98102"/>
                    <a:pt x="432581" y="95788"/>
                    <a:pt x="438150" y="92075"/>
                  </a:cubicBezTo>
                  <a:cubicBezTo>
                    <a:pt x="441325" y="89958"/>
                    <a:pt x="444744" y="88168"/>
                    <a:pt x="447675" y="85725"/>
                  </a:cubicBezTo>
                  <a:cubicBezTo>
                    <a:pt x="451124" y="82850"/>
                    <a:pt x="453464" y="78691"/>
                    <a:pt x="457200" y="76200"/>
                  </a:cubicBezTo>
                  <a:cubicBezTo>
                    <a:pt x="459985" y="74344"/>
                    <a:pt x="463799" y="74650"/>
                    <a:pt x="466725" y="73025"/>
                  </a:cubicBezTo>
                  <a:cubicBezTo>
                    <a:pt x="473396" y="69319"/>
                    <a:pt x="479425" y="64558"/>
                    <a:pt x="485775" y="60325"/>
                  </a:cubicBezTo>
                  <a:cubicBezTo>
                    <a:pt x="488950" y="58208"/>
                    <a:pt x="491680" y="55182"/>
                    <a:pt x="495300" y="53975"/>
                  </a:cubicBezTo>
                  <a:cubicBezTo>
                    <a:pt x="498475" y="52917"/>
                    <a:pt x="501899" y="52425"/>
                    <a:pt x="504825" y="50800"/>
                  </a:cubicBezTo>
                  <a:cubicBezTo>
                    <a:pt x="511496" y="47094"/>
                    <a:pt x="516635" y="40513"/>
                    <a:pt x="523875" y="38100"/>
                  </a:cubicBezTo>
                  <a:cubicBezTo>
                    <a:pt x="558613" y="26521"/>
                    <a:pt x="505996" y="44988"/>
                    <a:pt x="542925" y="28575"/>
                  </a:cubicBezTo>
                  <a:cubicBezTo>
                    <a:pt x="549042" y="25857"/>
                    <a:pt x="555625" y="24342"/>
                    <a:pt x="561975" y="22225"/>
                  </a:cubicBezTo>
                  <a:lnTo>
                    <a:pt x="603250" y="0"/>
                  </a:lnTo>
                  <a:cubicBezTo>
                    <a:pt x="630950" y="1847"/>
                    <a:pt x="628121" y="20638"/>
                    <a:pt x="635000" y="25400"/>
                  </a:cubicBezTo>
                  <a:cubicBezTo>
                    <a:pt x="641879" y="30162"/>
                    <a:pt x="641350" y="27517"/>
                    <a:pt x="644525" y="28575"/>
                  </a:cubicBezTo>
                  <a:cubicBezTo>
                    <a:pt x="646642" y="31750"/>
                    <a:pt x="648003" y="35587"/>
                    <a:pt x="650875" y="38100"/>
                  </a:cubicBezTo>
                  <a:cubicBezTo>
                    <a:pt x="656618" y="43126"/>
                    <a:pt x="663575" y="46567"/>
                    <a:pt x="669925" y="50800"/>
                  </a:cubicBezTo>
                  <a:lnTo>
                    <a:pt x="679450" y="57150"/>
                  </a:lnTo>
                  <a:cubicBezTo>
                    <a:pt x="682625" y="59267"/>
                    <a:pt x="686277" y="60802"/>
                    <a:pt x="688975" y="63500"/>
                  </a:cubicBezTo>
                  <a:cubicBezTo>
                    <a:pt x="692150" y="66675"/>
                    <a:pt x="694956" y="70268"/>
                    <a:pt x="698500" y="73025"/>
                  </a:cubicBezTo>
                  <a:cubicBezTo>
                    <a:pt x="704524" y="77710"/>
                    <a:pt x="711200" y="81492"/>
                    <a:pt x="717550" y="85725"/>
                  </a:cubicBezTo>
                  <a:lnTo>
                    <a:pt x="727075" y="92075"/>
                  </a:lnTo>
                  <a:cubicBezTo>
                    <a:pt x="729192" y="95250"/>
                    <a:pt x="731718" y="98187"/>
                    <a:pt x="733425" y="101600"/>
                  </a:cubicBezTo>
                  <a:cubicBezTo>
                    <a:pt x="734922" y="104593"/>
                    <a:pt x="733542" y="109766"/>
                    <a:pt x="736600" y="111125"/>
                  </a:cubicBezTo>
                  <a:cubicBezTo>
                    <a:pt x="744397" y="114590"/>
                    <a:pt x="753542" y="113172"/>
                    <a:pt x="762000" y="114300"/>
                  </a:cubicBezTo>
                  <a:cubicBezTo>
                    <a:pt x="769418" y="115289"/>
                    <a:pt x="776887" y="116007"/>
                    <a:pt x="784225" y="117475"/>
                  </a:cubicBezTo>
                  <a:cubicBezTo>
                    <a:pt x="792783" y="119187"/>
                    <a:pt x="801346" y="121065"/>
                    <a:pt x="809625" y="123825"/>
                  </a:cubicBezTo>
                  <a:cubicBezTo>
                    <a:pt x="812800" y="124883"/>
                    <a:pt x="816157" y="125503"/>
                    <a:pt x="819150" y="127000"/>
                  </a:cubicBezTo>
                  <a:cubicBezTo>
                    <a:pt x="843769" y="139310"/>
                    <a:pt x="814259" y="128545"/>
                    <a:pt x="838200" y="136525"/>
                  </a:cubicBezTo>
                  <a:cubicBezTo>
                    <a:pt x="841375" y="139700"/>
                    <a:pt x="843800" y="143869"/>
                    <a:pt x="847725" y="146050"/>
                  </a:cubicBezTo>
                  <a:lnTo>
                    <a:pt x="876300" y="155575"/>
                  </a:lnTo>
                  <a:cubicBezTo>
                    <a:pt x="879475" y="156633"/>
                    <a:pt x="883040" y="156894"/>
                    <a:pt x="885825" y="158750"/>
                  </a:cubicBezTo>
                  <a:cubicBezTo>
                    <a:pt x="892175" y="162983"/>
                    <a:pt x="897635" y="169037"/>
                    <a:pt x="904875" y="171450"/>
                  </a:cubicBezTo>
                  <a:lnTo>
                    <a:pt x="923925" y="177800"/>
                  </a:lnTo>
                  <a:cubicBezTo>
                    <a:pt x="927100" y="178858"/>
                    <a:pt x="930665" y="179119"/>
                    <a:pt x="933450" y="180975"/>
                  </a:cubicBezTo>
                  <a:cubicBezTo>
                    <a:pt x="939800" y="185208"/>
                    <a:pt x="945260" y="191262"/>
                    <a:pt x="952500" y="193675"/>
                  </a:cubicBezTo>
                  <a:cubicBezTo>
                    <a:pt x="955675" y="194733"/>
                    <a:pt x="959099" y="195225"/>
                    <a:pt x="962025" y="196850"/>
                  </a:cubicBezTo>
                  <a:cubicBezTo>
                    <a:pt x="983097" y="208557"/>
                    <a:pt x="976946" y="211264"/>
                    <a:pt x="1000125" y="215900"/>
                  </a:cubicBezTo>
                  <a:cubicBezTo>
                    <a:pt x="1026430" y="221161"/>
                    <a:pt x="1010630" y="218538"/>
                    <a:pt x="1047750" y="222250"/>
                  </a:cubicBezTo>
                  <a:cubicBezTo>
                    <a:pt x="1075892" y="231631"/>
                    <a:pt x="1060147" y="227861"/>
                    <a:pt x="1095375" y="231775"/>
                  </a:cubicBezTo>
                  <a:cubicBezTo>
                    <a:pt x="1099608" y="232833"/>
                    <a:pt x="1104172" y="232999"/>
                    <a:pt x="1108075" y="234950"/>
                  </a:cubicBezTo>
                  <a:cubicBezTo>
                    <a:pt x="1114901" y="238363"/>
                    <a:pt x="1119570" y="246571"/>
                    <a:pt x="1127125" y="247650"/>
                  </a:cubicBezTo>
                  <a:lnTo>
                    <a:pt x="1171575" y="254000"/>
                  </a:lnTo>
                  <a:cubicBezTo>
                    <a:pt x="1178983" y="255058"/>
                    <a:pt x="1186327" y="256782"/>
                    <a:pt x="1193800" y="257175"/>
                  </a:cubicBezTo>
                  <a:lnTo>
                    <a:pt x="1254125" y="260350"/>
                  </a:lnTo>
                  <a:cubicBezTo>
                    <a:pt x="1286136" y="271020"/>
                    <a:pt x="1236483" y="254740"/>
                    <a:pt x="1276350" y="266700"/>
                  </a:cubicBezTo>
                  <a:cubicBezTo>
                    <a:pt x="1282761" y="268623"/>
                    <a:pt x="1289050" y="270933"/>
                    <a:pt x="1295400" y="273050"/>
                  </a:cubicBezTo>
                  <a:cubicBezTo>
                    <a:pt x="1298575" y="274108"/>
                    <a:pt x="1302140" y="274369"/>
                    <a:pt x="1304925" y="276225"/>
                  </a:cubicBezTo>
                  <a:cubicBezTo>
                    <a:pt x="1317435" y="284565"/>
                    <a:pt x="1315364" y="284391"/>
                    <a:pt x="1333500" y="288925"/>
                  </a:cubicBezTo>
                  <a:cubicBezTo>
                    <a:pt x="1337733" y="289983"/>
                    <a:pt x="1341940" y="291153"/>
                    <a:pt x="1346200" y="292100"/>
                  </a:cubicBezTo>
                  <a:cubicBezTo>
                    <a:pt x="1351468" y="293271"/>
                    <a:pt x="1356869" y="293855"/>
                    <a:pt x="1362075" y="295275"/>
                  </a:cubicBezTo>
                  <a:cubicBezTo>
                    <a:pt x="1368533" y="297036"/>
                    <a:pt x="1374631" y="300002"/>
                    <a:pt x="1381125" y="301625"/>
                  </a:cubicBezTo>
                  <a:lnTo>
                    <a:pt x="1419225" y="311150"/>
                  </a:lnTo>
                  <a:cubicBezTo>
                    <a:pt x="1423458" y="312208"/>
                    <a:pt x="1427785" y="312945"/>
                    <a:pt x="1431925" y="314325"/>
                  </a:cubicBezTo>
                  <a:cubicBezTo>
                    <a:pt x="1445590" y="318880"/>
                    <a:pt x="1438203" y="316688"/>
                    <a:pt x="1454150" y="320675"/>
                  </a:cubicBezTo>
                  <a:cubicBezTo>
                    <a:pt x="1458383" y="327025"/>
                    <a:pt x="1464437" y="332485"/>
                    <a:pt x="1466850" y="339725"/>
                  </a:cubicBezTo>
                  <a:cubicBezTo>
                    <a:pt x="1467908" y="342900"/>
                    <a:pt x="1468528" y="346257"/>
                    <a:pt x="1470025" y="349250"/>
                  </a:cubicBezTo>
                  <a:cubicBezTo>
                    <a:pt x="1471732" y="352663"/>
                    <a:pt x="1473395" y="356391"/>
                    <a:pt x="1476375" y="358775"/>
                  </a:cubicBezTo>
                  <a:cubicBezTo>
                    <a:pt x="1478988" y="360866"/>
                    <a:pt x="1485900" y="361950"/>
                    <a:pt x="1485900" y="361950"/>
                  </a:cubicBezTo>
                  <a:lnTo>
                    <a:pt x="1485900" y="361950"/>
                  </a:lnTo>
                  <a:cubicBezTo>
                    <a:pt x="1496952" y="363178"/>
                    <a:pt x="1522268" y="363971"/>
                    <a:pt x="1533525" y="371475"/>
                  </a:cubicBezTo>
                  <a:lnTo>
                    <a:pt x="1552575" y="384175"/>
                  </a:lnTo>
                  <a:lnTo>
                    <a:pt x="1562100" y="390525"/>
                  </a:lnTo>
                  <a:cubicBezTo>
                    <a:pt x="1564217" y="393700"/>
                    <a:pt x="1565214" y="398028"/>
                    <a:pt x="1568450" y="400050"/>
                  </a:cubicBezTo>
                  <a:cubicBezTo>
                    <a:pt x="1575439" y="404418"/>
                    <a:pt x="1607527" y="410959"/>
                    <a:pt x="1612900" y="412750"/>
                  </a:cubicBezTo>
                  <a:cubicBezTo>
                    <a:pt x="1616075" y="413808"/>
                    <a:pt x="1619499" y="414300"/>
                    <a:pt x="1622425" y="415925"/>
                  </a:cubicBezTo>
                  <a:cubicBezTo>
                    <a:pt x="1643497" y="427632"/>
                    <a:pt x="1637346" y="430339"/>
                    <a:pt x="1660525" y="434975"/>
                  </a:cubicBezTo>
                  <a:cubicBezTo>
                    <a:pt x="1669589" y="436788"/>
                    <a:pt x="1680132" y="438635"/>
                    <a:pt x="1689100" y="441325"/>
                  </a:cubicBezTo>
                  <a:cubicBezTo>
                    <a:pt x="1695511" y="443248"/>
                    <a:pt x="1702581" y="443962"/>
                    <a:pt x="1708150" y="447675"/>
                  </a:cubicBezTo>
                  <a:cubicBezTo>
                    <a:pt x="1714243" y="451737"/>
                    <a:pt x="1726863" y="462564"/>
                    <a:pt x="1736725" y="463550"/>
                  </a:cubicBezTo>
                  <a:cubicBezTo>
                    <a:pt x="1754658" y="465343"/>
                    <a:pt x="1772708" y="465667"/>
                    <a:pt x="1790700" y="466725"/>
                  </a:cubicBezTo>
                  <a:cubicBezTo>
                    <a:pt x="1794933" y="467783"/>
                    <a:pt x="1799220" y="468646"/>
                    <a:pt x="1803400" y="469900"/>
                  </a:cubicBezTo>
                  <a:cubicBezTo>
                    <a:pt x="1809811" y="471823"/>
                    <a:pt x="1816100" y="474133"/>
                    <a:pt x="1822450" y="476250"/>
                  </a:cubicBezTo>
                  <a:lnTo>
                    <a:pt x="1841500" y="482600"/>
                  </a:lnTo>
                  <a:lnTo>
                    <a:pt x="1851025" y="485775"/>
                  </a:lnTo>
                  <a:cubicBezTo>
                    <a:pt x="1854200" y="486833"/>
                    <a:pt x="1857268" y="488294"/>
                    <a:pt x="1860550" y="488950"/>
                  </a:cubicBezTo>
                  <a:cubicBezTo>
                    <a:pt x="1869070" y="490654"/>
                    <a:pt x="1888569" y="493871"/>
                    <a:pt x="1895475" y="498475"/>
                  </a:cubicBezTo>
                  <a:cubicBezTo>
                    <a:pt x="1901825" y="502708"/>
                    <a:pt x="1907285" y="508762"/>
                    <a:pt x="1914525" y="511175"/>
                  </a:cubicBezTo>
                  <a:lnTo>
                    <a:pt x="1943100" y="520700"/>
                  </a:lnTo>
                  <a:lnTo>
                    <a:pt x="1952625" y="523875"/>
                  </a:lnTo>
                  <a:cubicBezTo>
                    <a:pt x="1955800" y="524933"/>
                    <a:pt x="1958903" y="526238"/>
                    <a:pt x="1962150" y="527050"/>
                  </a:cubicBezTo>
                  <a:lnTo>
                    <a:pt x="1987550" y="533400"/>
                  </a:lnTo>
                  <a:cubicBezTo>
                    <a:pt x="1991783" y="534458"/>
                    <a:pt x="1996110" y="535195"/>
                    <a:pt x="2000250" y="536575"/>
                  </a:cubicBezTo>
                  <a:lnTo>
                    <a:pt x="2047875" y="552450"/>
                  </a:lnTo>
                  <a:lnTo>
                    <a:pt x="2066925" y="558800"/>
                  </a:lnTo>
                  <a:cubicBezTo>
                    <a:pt x="2070100" y="559858"/>
                    <a:pt x="2073137" y="561502"/>
                    <a:pt x="2076450" y="561975"/>
                  </a:cubicBezTo>
                  <a:cubicBezTo>
                    <a:pt x="2090387" y="563966"/>
                    <a:pt x="2118699" y="567591"/>
                    <a:pt x="2130425" y="571500"/>
                  </a:cubicBezTo>
                  <a:cubicBezTo>
                    <a:pt x="2133600" y="572558"/>
                    <a:pt x="2136732" y="573756"/>
                    <a:pt x="2139950" y="574675"/>
                  </a:cubicBezTo>
                  <a:cubicBezTo>
                    <a:pt x="2173539" y="584272"/>
                    <a:pt x="2126429" y="569110"/>
                    <a:pt x="2171700" y="584200"/>
                  </a:cubicBezTo>
                  <a:cubicBezTo>
                    <a:pt x="2174875" y="585258"/>
                    <a:pt x="2178440" y="585519"/>
                    <a:pt x="2181225" y="587375"/>
                  </a:cubicBezTo>
                  <a:lnTo>
                    <a:pt x="2190750" y="593725"/>
                  </a:lnTo>
                  <a:cubicBezTo>
                    <a:pt x="2192867" y="596900"/>
                    <a:pt x="2193864" y="601228"/>
                    <a:pt x="2197100" y="603250"/>
                  </a:cubicBezTo>
                  <a:cubicBezTo>
                    <a:pt x="2202776" y="606798"/>
                    <a:pt x="2209800" y="607483"/>
                    <a:pt x="2216150" y="609600"/>
                  </a:cubicBezTo>
                  <a:cubicBezTo>
                    <a:pt x="2219325" y="610658"/>
                    <a:pt x="2222428" y="611963"/>
                    <a:pt x="2225675" y="612775"/>
                  </a:cubicBezTo>
                  <a:lnTo>
                    <a:pt x="2263775" y="622300"/>
                  </a:lnTo>
                  <a:cubicBezTo>
                    <a:pt x="2268008" y="623358"/>
                    <a:pt x="2272335" y="624095"/>
                    <a:pt x="2276475" y="625475"/>
                  </a:cubicBezTo>
                  <a:cubicBezTo>
                    <a:pt x="2282825" y="627592"/>
                    <a:pt x="2288961" y="630512"/>
                    <a:pt x="2295525" y="631825"/>
                  </a:cubicBezTo>
                  <a:cubicBezTo>
                    <a:pt x="2300817" y="632883"/>
                    <a:pt x="2306132" y="633829"/>
                    <a:pt x="2311400" y="635000"/>
                  </a:cubicBezTo>
                  <a:cubicBezTo>
                    <a:pt x="2315660" y="635947"/>
                    <a:pt x="2319807" y="637394"/>
                    <a:pt x="2324100" y="638175"/>
                  </a:cubicBezTo>
                  <a:cubicBezTo>
                    <a:pt x="2339835" y="641036"/>
                    <a:pt x="2355929" y="642156"/>
                    <a:pt x="2371725" y="644525"/>
                  </a:cubicBezTo>
                  <a:cubicBezTo>
                    <a:pt x="2384458" y="646435"/>
                    <a:pt x="2397079" y="649054"/>
                    <a:pt x="2409825" y="650875"/>
                  </a:cubicBezTo>
                  <a:cubicBezTo>
                    <a:pt x="2417233" y="651933"/>
                    <a:pt x="2424668" y="652820"/>
                    <a:pt x="2432050" y="654050"/>
                  </a:cubicBezTo>
                  <a:cubicBezTo>
                    <a:pt x="2437373" y="654937"/>
                    <a:pt x="2442562" y="656629"/>
                    <a:pt x="2447925" y="657225"/>
                  </a:cubicBezTo>
                  <a:cubicBezTo>
                    <a:pt x="2461640" y="658749"/>
                    <a:pt x="2475442" y="659342"/>
                    <a:pt x="2489200" y="660400"/>
                  </a:cubicBezTo>
                  <a:cubicBezTo>
                    <a:pt x="2513542" y="659342"/>
                    <a:pt x="2535767" y="656167"/>
                    <a:pt x="2562225" y="657225"/>
                  </a:cubicBezTo>
                  <a:cubicBezTo>
                    <a:pt x="2588683" y="658283"/>
                    <a:pt x="2619130" y="664829"/>
                    <a:pt x="2647950" y="666750"/>
                  </a:cubicBezTo>
                  <a:cubicBezTo>
                    <a:pt x="2656398" y="667313"/>
                    <a:pt x="2633133" y="663575"/>
                    <a:pt x="2641600" y="663575"/>
                  </a:cubicBezTo>
                  <a:lnTo>
                    <a:pt x="2641600" y="663575"/>
                  </a:lnTo>
                  <a:lnTo>
                    <a:pt x="2641600" y="663575"/>
                  </a:lnTo>
                  <a:cubicBezTo>
                    <a:pt x="2577042" y="690562"/>
                    <a:pt x="2409825" y="752475"/>
                    <a:pt x="2282825" y="784225"/>
                  </a:cubicBezTo>
                  <a:cubicBezTo>
                    <a:pt x="2155825" y="815975"/>
                    <a:pt x="2017183" y="849842"/>
                    <a:pt x="1879600" y="854075"/>
                  </a:cubicBezTo>
                  <a:cubicBezTo>
                    <a:pt x="1678517" y="880533"/>
                    <a:pt x="1668992" y="866775"/>
                    <a:pt x="1428750" y="850900"/>
                  </a:cubicBezTo>
                  <a:cubicBezTo>
                    <a:pt x="1261533" y="828675"/>
                    <a:pt x="1143529" y="805921"/>
                    <a:pt x="974725" y="752475"/>
                  </a:cubicBezTo>
                  <a:cubicBezTo>
                    <a:pt x="722312" y="681037"/>
                    <a:pt x="554037" y="579967"/>
                    <a:pt x="422275" y="501650"/>
                  </a:cubicBezTo>
                  <a:cubicBezTo>
                    <a:pt x="290513" y="423333"/>
                    <a:pt x="146579" y="297392"/>
                    <a:pt x="85725" y="250825"/>
                  </a:cubicBezTo>
                  <a:lnTo>
                    <a:pt x="0" y="14605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8d91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" name="Freeform 8"/>
            <p:cNvSpPr/>
            <p:nvPr/>
          </p:nvSpPr>
          <p:spPr>
            <a:xfrm>
              <a:off x="2483640" y="5447520"/>
              <a:ext cx="88920" cy="104040"/>
            </a:xfrm>
            <a:custGeom>
              <a:avLst/>
              <a:gdLst/>
              <a:ahLst/>
              <a:rect l="l" t="t" r="r" b="b"/>
              <a:pathLst>
                <a:path w="83429" h="98411">
                  <a:moveTo>
                    <a:pt x="0" y="12302"/>
                  </a:moveTo>
                  <a:lnTo>
                    <a:pt x="0" y="12302"/>
                  </a:lnTo>
                  <a:cubicBezTo>
                    <a:pt x="1047" y="23817"/>
                    <a:pt x="314" y="53933"/>
                    <a:pt x="8201" y="69708"/>
                  </a:cubicBezTo>
                  <a:cubicBezTo>
                    <a:pt x="10405" y="74116"/>
                    <a:pt x="13247" y="78223"/>
                    <a:pt x="16402" y="82009"/>
                  </a:cubicBezTo>
                  <a:cubicBezTo>
                    <a:pt x="20114" y="86464"/>
                    <a:pt x="23404" y="91956"/>
                    <a:pt x="28703" y="94311"/>
                  </a:cubicBezTo>
                  <a:cubicBezTo>
                    <a:pt x="36300" y="97688"/>
                    <a:pt x="45105" y="97044"/>
                    <a:pt x="53306" y="98411"/>
                  </a:cubicBezTo>
                  <a:cubicBezTo>
                    <a:pt x="57407" y="97044"/>
                    <a:pt x="63096" y="97828"/>
                    <a:pt x="65608" y="94311"/>
                  </a:cubicBezTo>
                  <a:cubicBezTo>
                    <a:pt x="70632" y="87277"/>
                    <a:pt x="73808" y="69708"/>
                    <a:pt x="73808" y="69708"/>
                  </a:cubicBezTo>
                  <a:cubicBezTo>
                    <a:pt x="75175" y="58773"/>
                    <a:pt x="75938" y="47746"/>
                    <a:pt x="77909" y="36904"/>
                  </a:cubicBezTo>
                  <a:cubicBezTo>
                    <a:pt x="80427" y="23053"/>
                    <a:pt x="88960" y="20679"/>
                    <a:pt x="77909" y="4101"/>
                  </a:cubicBezTo>
                  <a:cubicBezTo>
                    <a:pt x="75512" y="505"/>
                    <a:pt x="69708" y="1367"/>
                    <a:pt x="65608" y="0"/>
                  </a:cubicBezTo>
                  <a:cubicBezTo>
                    <a:pt x="54673" y="1367"/>
                    <a:pt x="43646" y="2130"/>
                    <a:pt x="32804" y="4101"/>
                  </a:cubicBezTo>
                  <a:cubicBezTo>
                    <a:pt x="24839" y="5549"/>
                    <a:pt x="5467" y="10935"/>
                    <a:pt x="0" y="1230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ffffff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" name="Freeform 9"/>
            <p:cNvSpPr/>
            <p:nvPr/>
          </p:nvSpPr>
          <p:spPr>
            <a:xfrm>
              <a:off x="2681280" y="5630040"/>
              <a:ext cx="54720" cy="82800"/>
            </a:xfrm>
            <a:custGeom>
              <a:avLst/>
              <a:gdLst/>
              <a:ahLst/>
              <a:rect l="l" t="t" r="r" b="b"/>
              <a:pathLst>
                <a:path w="83429" h="98411">
                  <a:moveTo>
                    <a:pt x="0" y="12302"/>
                  </a:moveTo>
                  <a:lnTo>
                    <a:pt x="0" y="12302"/>
                  </a:lnTo>
                  <a:cubicBezTo>
                    <a:pt x="1047" y="23817"/>
                    <a:pt x="314" y="53933"/>
                    <a:pt x="8201" y="69708"/>
                  </a:cubicBezTo>
                  <a:cubicBezTo>
                    <a:pt x="10405" y="74116"/>
                    <a:pt x="13247" y="78223"/>
                    <a:pt x="16402" y="82009"/>
                  </a:cubicBezTo>
                  <a:cubicBezTo>
                    <a:pt x="20114" y="86464"/>
                    <a:pt x="23404" y="91956"/>
                    <a:pt x="28703" y="94311"/>
                  </a:cubicBezTo>
                  <a:cubicBezTo>
                    <a:pt x="36300" y="97688"/>
                    <a:pt x="45105" y="97044"/>
                    <a:pt x="53306" y="98411"/>
                  </a:cubicBezTo>
                  <a:cubicBezTo>
                    <a:pt x="57407" y="97044"/>
                    <a:pt x="63096" y="97828"/>
                    <a:pt x="65608" y="94311"/>
                  </a:cubicBezTo>
                  <a:cubicBezTo>
                    <a:pt x="70632" y="87277"/>
                    <a:pt x="73808" y="69708"/>
                    <a:pt x="73808" y="69708"/>
                  </a:cubicBezTo>
                  <a:cubicBezTo>
                    <a:pt x="75175" y="58773"/>
                    <a:pt x="75938" y="47746"/>
                    <a:pt x="77909" y="36904"/>
                  </a:cubicBezTo>
                  <a:cubicBezTo>
                    <a:pt x="80427" y="23053"/>
                    <a:pt x="88960" y="20679"/>
                    <a:pt x="77909" y="4101"/>
                  </a:cubicBezTo>
                  <a:cubicBezTo>
                    <a:pt x="75512" y="505"/>
                    <a:pt x="69708" y="1367"/>
                    <a:pt x="65608" y="0"/>
                  </a:cubicBezTo>
                  <a:cubicBezTo>
                    <a:pt x="54673" y="1367"/>
                    <a:pt x="43646" y="2130"/>
                    <a:pt x="32804" y="4101"/>
                  </a:cubicBezTo>
                  <a:cubicBezTo>
                    <a:pt x="24839" y="5549"/>
                    <a:pt x="5467" y="10935"/>
                    <a:pt x="0" y="1230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ffffff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" name="Freeform 10"/>
            <p:cNvSpPr/>
            <p:nvPr/>
          </p:nvSpPr>
          <p:spPr>
            <a:xfrm rot="17285400">
              <a:off x="2997000" y="5595480"/>
              <a:ext cx="88920" cy="114840"/>
            </a:xfrm>
            <a:custGeom>
              <a:avLst/>
              <a:gdLst/>
              <a:ahLst/>
              <a:rect l="l" t="t" r="r" b="b"/>
              <a:pathLst>
                <a:path w="83429" h="98411">
                  <a:moveTo>
                    <a:pt x="0" y="12302"/>
                  </a:moveTo>
                  <a:lnTo>
                    <a:pt x="0" y="12302"/>
                  </a:lnTo>
                  <a:cubicBezTo>
                    <a:pt x="1047" y="23817"/>
                    <a:pt x="314" y="53933"/>
                    <a:pt x="8201" y="69708"/>
                  </a:cubicBezTo>
                  <a:cubicBezTo>
                    <a:pt x="10405" y="74116"/>
                    <a:pt x="13247" y="78223"/>
                    <a:pt x="16402" y="82009"/>
                  </a:cubicBezTo>
                  <a:cubicBezTo>
                    <a:pt x="20114" y="86464"/>
                    <a:pt x="23404" y="91956"/>
                    <a:pt x="28703" y="94311"/>
                  </a:cubicBezTo>
                  <a:cubicBezTo>
                    <a:pt x="36300" y="97688"/>
                    <a:pt x="45105" y="97044"/>
                    <a:pt x="53306" y="98411"/>
                  </a:cubicBezTo>
                  <a:cubicBezTo>
                    <a:pt x="57407" y="97044"/>
                    <a:pt x="63096" y="97828"/>
                    <a:pt x="65608" y="94311"/>
                  </a:cubicBezTo>
                  <a:cubicBezTo>
                    <a:pt x="70632" y="87277"/>
                    <a:pt x="73808" y="69708"/>
                    <a:pt x="73808" y="69708"/>
                  </a:cubicBezTo>
                  <a:cubicBezTo>
                    <a:pt x="75175" y="58773"/>
                    <a:pt x="75938" y="47746"/>
                    <a:pt x="77909" y="36904"/>
                  </a:cubicBezTo>
                  <a:cubicBezTo>
                    <a:pt x="80427" y="23053"/>
                    <a:pt x="88960" y="20679"/>
                    <a:pt x="77909" y="4101"/>
                  </a:cubicBezTo>
                  <a:cubicBezTo>
                    <a:pt x="75512" y="505"/>
                    <a:pt x="69708" y="1367"/>
                    <a:pt x="65608" y="0"/>
                  </a:cubicBezTo>
                  <a:cubicBezTo>
                    <a:pt x="54673" y="1367"/>
                    <a:pt x="43646" y="2130"/>
                    <a:pt x="32804" y="4101"/>
                  </a:cubicBezTo>
                  <a:cubicBezTo>
                    <a:pt x="24839" y="5549"/>
                    <a:pt x="5467" y="10935"/>
                    <a:pt x="0" y="1230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ffffff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5" name="Freeform 11"/>
            <p:cNvSpPr/>
            <p:nvPr/>
          </p:nvSpPr>
          <p:spPr>
            <a:xfrm>
              <a:off x="3489120" y="5834160"/>
              <a:ext cx="109440" cy="65520"/>
            </a:xfrm>
            <a:custGeom>
              <a:avLst/>
              <a:gdLst/>
              <a:ahLst/>
              <a:rect l="l" t="t" r="r" b="b"/>
              <a:pathLst>
                <a:path w="102511" h="62188">
                  <a:moveTo>
                    <a:pt x="57406" y="0"/>
                  </a:moveTo>
                  <a:lnTo>
                    <a:pt x="57406" y="0"/>
                  </a:lnTo>
                  <a:cubicBezTo>
                    <a:pt x="45105" y="1367"/>
                    <a:pt x="32735" y="2219"/>
                    <a:pt x="20502" y="4101"/>
                  </a:cubicBezTo>
                  <a:cubicBezTo>
                    <a:pt x="14932" y="4958"/>
                    <a:pt x="8501" y="4681"/>
                    <a:pt x="4100" y="8201"/>
                  </a:cubicBezTo>
                  <a:cubicBezTo>
                    <a:pt x="725" y="10901"/>
                    <a:pt x="1367" y="16402"/>
                    <a:pt x="0" y="20502"/>
                  </a:cubicBezTo>
                  <a:cubicBezTo>
                    <a:pt x="1367" y="25969"/>
                    <a:pt x="1880" y="31724"/>
                    <a:pt x="4100" y="36904"/>
                  </a:cubicBezTo>
                  <a:cubicBezTo>
                    <a:pt x="8574" y="47344"/>
                    <a:pt x="14661" y="52435"/>
                    <a:pt x="24603" y="57406"/>
                  </a:cubicBezTo>
                  <a:cubicBezTo>
                    <a:pt x="28469" y="59339"/>
                    <a:pt x="32804" y="60140"/>
                    <a:pt x="36904" y="61507"/>
                  </a:cubicBezTo>
                  <a:cubicBezTo>
                    <a:pt x="78116" y="58336"/>
                    <a:pt x="85027" y="71872"/>
                    <a:pt x="98411" y="45105"/>
                  </a:cubicBezTo>
                  <a:cubicBezTo>
                    <a:pt x="100344" y="41239"/>
                    <a:pt x="101144" y="36904"/>
                    <a:pt x="102511" y="32804"/>
                  </a:cubicBezTo>
                  <a:cubicBezTo>
                    <a:pt x="88686" y="12066"/>
                    <a:pt x="101815" y="26305"/>
                    <a:pt x="82009" y="16402"/>
                  </a:cubicBezTo>
                  <a:cubicBezTo>
                    <a:pt x="62574" y="6685"/>
                    <a:pt x="61506" y="2734"/>
                    <a:pt x="5740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ffffff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Freeform 12"/>
            <p:cNvSpPr/>
            <p:nvPr/>
          </p:nvSpPr>
          <p:spPr>
            <a:xfrm>
              <a:off x="3186720" y="5550840"/>
              <a:ext cx="214920" cy="106200"/>
            </a:xfrm>
            <a:custGeom>
              <a:avLst/>
              <a:gdLst/>
              <a:ahLst/>
              <a:rect l="l" t="t" r="r" b="b"/>
              <a:pathLst>
                <a:path w="201177" h="100500">
                  <a:moveTo>
                    <a:pt x="64940" y="942"/>
                  </a:moveTo>
                  <a:lnTo>
                    <a:pt x="64940" y="942"/>
                  </a:lnTo>
                  <a:cubicBezTo>
                    <a:pt x="44438" y="2309"/>
                    <a:pt x="21812" y="-4147"/>
                    <a:pt x="3434" y="5042"/>
                  </a:cubicBezTo>
                  <a:cubicBezTo>
                    <a:pt x="-9305" y="11411"/>
                    <a:pt x="17310" y="43522"/>
                    <a:pt x="19835" y="46047"/>
                  </a:cubicBezTo>
                  <a:cubicBezTo>
                    <a:pt x="23320" y="49532"/>
                    <a:pt x="28127" y="51383"/>
                    <a:pt x="32137" y="54248"/>
                  </a:cubicBezTo>
                  <a:cubicBezTo>
                    <a:pt x="37698" y="58220"/>
                    <a:pt x="42426" y="63493"/>
                    <a:pt x="48538" y="66549"/>
                  </a:cubicBezTo>
                  <a:cubicBezTo>
                    <a:pt x="56270" y="70415"/>
                    <a:pt x="65409" y="70884"/>
                    <a:pt x="73141" y="74750"/>
                  </a:cubicBezTo>
                  <a:cubicBezTo>
                    <a:pt x="78608" y="77484"/>
                    <a:pt x="83925" y="80543"/>
                    <a:pt x="89543" y="82951"/>
                  </a:cubicBezTo>
                  <a:cubicBezTo>
                    <a:pt x="99368" y="87162"/>
                    <a:pt x="107850" y="88182"/>
                    <a:pt x="118246" y="91152"/>
                  </a:cubicBezTo>
                  <a:cubicBezTo>
                    <a:pt x="159424" y="102917"/>
                    <a:pt x="95672" y="86532"/>
                    <a:pt x="146949" y="99353"/>
                  </a:cubicBezTo>
                  <a:cubicBezTo>
                    <a:pt x="163351" y="97986"/>
                    <a:pt x="182844" y="104933"/>
                    <a:pt x="196155" y="95252"/>
                  </a:cubicBezTo>
                  <a:cubicBezTo>
                    <a:pt x="211788" y="83882"/>
                    <a:pt x="186556" y="59539"/>
                    <a:pt x="179753" y="54248"/>
                  </a:cubicBezTo>
                  <a:cubicBezTo>
                    <a:pt x="155907" y="35701"/>
                    <a:pt x="157528" y="38639"/>
                    <a:pt x="130547" y="29645"/>
                  </a:cubicBezTo>
                  <a:lnTo>
                    <a:pt x="118246" y="25545"/>
                  </a:lnTo>
                  <a:cubicBezTo>
                    <a:pt x="114146" y="24178"/>
                    <a:pt x="110234" y="21980"/>
                    <a:pt x="105945" y="21444"/>
                  </a:cubicBezTo>
                  <a:cubicBezTo>
                    <a:pt x="71785" y="17175"/>
                    <a:pt x="71774" y="4359"/>
                    <a:pt x="64940" y="94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ffffff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" name="Rounded Rectangle 13"/>
            <p:cNvSpPr/>
            <p:nvPr/>
          </p:nvSpPr>
          <p:spPr>
            <a:xfrm>
              <a:off x="2246760" y="5334840"/>
              <a:ext cx="60840" cy="4824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ffffff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Freeform 15"/>
            <p:cNvSpPr/>
            <p:nvPr/>
          </p:nvSpPr>
          <p:spPr>
            <a:xfrm>
              <a:off x="3954600" y="5786280"/>
              <a:ext cx="83160" cy="78120"/>
            </a:xfrm>
            <a:custGeom>
              <a:avLst/>
              <a:gdLst/>
              <a:ahLst/>
              <a:rect l="l" t="t" r="r" b="b"/>
              <a:pathLst>
                <a:path w="77908" h="74203">
                  <a:moveTo>
                    <a:pt x="0" y="36905"/>
                  </a:moveTo>
                  <a:lnTo>
                    <a:pt x="0" y="36905"/>
                  </a:lnTo>
                  <a:cubicBezTo>
                    <a:pt x="6834" y="46473"/>
                    <a:pt x="9348" y="61890"/>
                    <a:pt x="20502" y="65608"/>
                  </a:cubicBezTo>
                  <a:cubicBezTo>
                    <a:pt x="71027" y="82450"/>
                    <a:pt x="69893" y="73255"/>
                    <a:pt x="77908" y="49207"/>
                  </a:cubicBezTo>
                  <a:cubicBezTo>
                    <a:pt x="76541" y="38272"/>
                    <a:pt x="80127" y="25431"/>
                    <a:pt x="73808" y="16403"/>
                  </a:cubicBezTo>
                  <a:cubicBezTo>
                    <a:pt x="68851" y="9321"/>
                    <a:pt x="57406" y="10936"/>
                    <a:pt x="49205" y="8202"/>
                  </a:cubicBezTo>
                  <a:cubicBezTo>
                    <a:pt x="33363" y="2921"/>
                    <a:pt x="36190" y="3300"/>
                    <a:pt x="16401" y="1"/>
                  </a:cubicBezTo>
                  <a:cubicBezTo>
                    <a:pt x="15053" y="-224"/>
                    <a:pt x="2733" y="30754"/>
                    <a:pt x="0" y="36905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rgbClr val="ffffff">
                  <a:lumMod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" name="Oval 6"/>
          <p:cNvSpPr/>
          <p:nvPr/>
        </p:nvSpPr>
        <p:spPr>
          <a:xfrm>
            <a:off x="1237680" y="824040"/>
            <a:ext cx="5255640" cy="5255640"/>
          </a:xfrm>
          <a:prstGeom prst="ellips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Freeform 31"/>
          <p:cNvSpPr/>
          <p:nvPr/>
        </p:nvSpPr>
        <p:spPr>
          <a:xfrm>
            <a:off x="5009400" y="5160600"/>
            <a:ext cx="171000" cy="2970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Freeform 32"/>
          <p:cNvSpPr/>
          <p:nvPr/>
        </p:nvSpPr>
        <p:spPr>
          <a:xfrm>
            <a:off x="5069880" y="5147640"/>
            <a:ext cx="171000" cy="2970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Freeform 33"/>
          <p:cNvSpPr/>
          <p:nvPr/>
        </p:nvSpPr>
        <p:spPr>
          <a:xfrm>
            <a:off x="5006160" y="5160600"/>
            <a:ext cx="171000" cy="2970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Freeform 34"/>
          <p:cNvSpPr/>
          <p:nvPr/>
        </p:nvSpPr>
        <p:spPr>
          <a:xfrm>
            <a:off x="5158440" y="5112720"/>
            <a:ext cx="171000" cy="2970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Freeform 35"/>
          <p:cNvSpPr/>
          <p:nvPr/>
        </p:nvSpPr>
        <p:spPr>
          <a:xfrm>
            <a:off x="5199840" y="5214600"/>
            <a:ext cx="171000" cy="2970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Freeform 36"/>
          <p:cNvSpPr/>
          <p:nvPr/>
        </p:nvSpPr>
        <p:spPr>
          <a:xfrm>
            <a:off x="5067000" y="5305320"/>
            <a:ext cx="171000" cy="2970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Freeform 37"/>
          <p:cNvSpPr/>
          <p:nvPr/>
        </p:nvSpPr>
        <p:spPr>
          <a:xfrm>
            <a:off x="4943520" y="5302080"/>
            <a:ext cx="171000" cy="2970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Freeform 38"/>
          <p:cNvSpPr/>
          <p:nvPr/>
        </p:nvSpPr>
        <p:spPr>
          <a:xfrm>
            <a:off x="5299200" y="5125680"/>
            <a:ext cx="171000" cy="2970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Freeform 39"/>
          <p:cNvSpPr/>
          <p:nvPr/>
        </p:nvSpPr>
        <p:spPr>
          <a:xfrm>
            <a:off x="5013000" y="4418640"/>
            <a:ext cx="131400" cy="2214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Freeform 40"/>
          <p:cNvSpPr/>
          <p:nvPr/>
        </p:nvSpPr>
        <p:spPr>
          <a:xfrm>
            <a:off x="5100480" y="4403880"/>
            <a:ext cx="131400" cy="2214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Freeform 41"/>
          <p:cNvSpPr/>
          <p:nvPr/>
        </p:nvSpPr>
        <p:spPr>
          <a:xfrm>
            <a:off x="5073120" y="4456440"/>
            <a:ext cx="131400" cy="2214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Freeform 42"/>
          <p:cNvSpPr/>
          <p:nvPr/>
        </p:nvSpPr>
        <p:spPr>
          <a:xfrm>
            <a:off x="5184720" y="4437000"/>
            <a:ext cx="131400" cy="2214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Freeform 43"/>
          <p:cNvSpPr/>
          <p:nvPr/>
        </p:nvSpPr>
        <p:spPr>
          <a:xfrm>
            <a:off x="5140440" y="4556520"/>
            <a:ext cx="131400" cy="2214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Freeform 44"/>
          <p:cNvSpPr/>
          <p:nvPr/>
        </p:nvSpPr>
        <p:spPr>
          <a:xfrm>
            <a:off x="5020920" y="4575960"/>
            <a:ext cx="131400" cy="2214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Freeform 45"/>
          <p:cNvSpPr/>
          <p:nvPr/>
        </p:nvSpPr>
        <p:spPr>
          <a:xfrm>
            <a:off x="4931280" y="4531320"/>
            <a:ext cx="131400" cy="2214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Freeform 46"/>
          <p:cNvSpPr/>
          <p:nvPr/>
        </p:nvSpPr>
        <p:spPr>
          <a:xfrm>
            <a:off x="5083560" y="4683600"/>
            <a:ext cx="131400" cy="22140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Freeform 47"/>
          <p:cNvSpPr/>
          <p:nvPr/>
        </p:nvSpPr>
        <p:spPr>
          <a:xfrm>
            <a:off x="4237920" y="420480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Freeform 48"/>
          <p:cNvSpPr/>
          <p:nvPr/>
        </p:nvSpPr>
        <p:spPr>
          <a:xfrm>
            <a:off x="4304520" y="418500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Freeform 49"/>
          <p:cNvSpPr/>
          <p:nvPr/>
        </p:nvSpPr>
        <p:spPr>
          <a:xfrm>
            <a:off x="4380480" y="419184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Freeform 50"/>
          <p:cNvSpPr/>
          <p:nvPr/>
        </p:nvSpPr>
        <p:spPr>
          <a:xfrm>
            <a:off x="4245120" y="426888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Freeform 51"/>
          <p:cNvSpPr/>
          <p:nvPr/>
        </p:nvSpPr>
        <p:spPr>
          <a:xfrm>
            <a:off x="4320360" y="425268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Freeform 52"/>
          <p:cNvSpPr/>
          <p:nvPr/>
        </p:nvSpPr>
        <p:spPr>
          <a:xfrm>
            <a:off x="4387680" y="427428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Freeform 53"/>
          <p:cNvSpPr/>
          <p:nvPr/>
        </p:nvSpPr>
        <p:spPr>
          <a:xfrm>
            <a:off x="4285440" y="435096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Freeform 54"/>
          <p:cNvSpPr/>
          <p:nvPr/>
        </p:nvSpPr>
        <p:spPr>
          <a:xfrm>
            <a:off x="4399920" y="434808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Freeform 55"/>
          <p:cNvSpPr/>
          <p:nvPr/>
        </p:nvSpPr>
        <p:spPr>
          <a:xfrm>
            <a:off x="4367880" y="435924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Freeform 56"/>
          <p:cNvSpPr/>
          <p:nvPr/>
        </p:nvSpPr>
        <p:spPr>
          <a:xfrm>
            <a:off x="4199760" y="437652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Freeform 57"/>
          <p:cNvSpPr/>
          <p:nvPr/>
        </p:nvSpPr>
        <p:spPr>
          <a:xfrm>
            <a:off x="4243680" y="444888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Freeform 58"/>
          <p:cNvSpPr/>
          <p:nvPr/>
        </p:nvSpPr>
        <p:spPr>
          <a:xfrm>
            <a:off x="4450680" y="421596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Freeform 59"/>
          <p:cNvSpPr/>
          <p:nvPr/>
        </p:nvSpPr>
        <p:spPr>
          <a:xfrm>
            <a:off x="4517280" y="424152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Freeform 60"/>
          <p:cNvSpPr/>
          <p:nvPr/>
        </p:nvSpPr>
        <p:spPr>
          <a:xfrm>
            <a:off x="4574520" y="432324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Freeform 61"/>
          <p:cNvSpPr/>
          <p:nvPr/>
        </p:nvSpPr>
        <p:spPr>
          <a:xfrm>
            <a:off x="4447080" y="437220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Freeform 62"/>
          <p:cNvSpPr/>
          <p:nvPr/>
        </p:nvSpPr>
        <p:spPr>
          <a:xfrm>
            <a:off x="4509360" y="443700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Freeform 63"/>
          <p:cNvSpPr/>
          <p:nvPr/>
        </p:nvSpPr>
        <p:spPr>
          <a:xfrm>
            <a:off x="4323960" y="445572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Freeform 64"/>
          <p:cNvSpPr/>
          <p:nvPr/>
        </p:nvSpPr>
        <p:spPr>
          <a:xfrm>
            <a:off x="4393440" y="446364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Freeform 65"/>
          <p:cNvSpPr/>
          <p:nvPr/>
        </p:nvSpPr>
        <p:spPr>
          <a:xfrm>
            <a:off x="4478760" y="450828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Freeform 66"/>
          <p:cNvSpPr/>
          <p:nvPr/>
        </p:nvSpPr>
        <p:spPr>
          <a:xfrm>
            <a:off x="4612320" y="4418640"/>
            <a:ext cx="91080" cy="167040"/>
          </a:xfrm>
          <a:custGeom>
            <a:avLst/>
            <a:gdLst/>
            <a:ahLst/>
            <a:rect l="l" t="t" r="r" b="b"/>
            <a:pathLst>
              <a:path w="381230" h="638175">
                <a:moveTo>
                  <a:pt x="222250" y="0"/>
                </a:moveTo>
                <a:lnTo>
                  <a:pt x="222250" y="0"/>
                </a:lnTo>
                <a:cubicBezTo>
                  <a:pt x="221192" y="9525"/>
                  <a:pt x="221399" y="19278"/>
                  <a:pt x="219075" y="28575"/>
                </a:cubicBezTo>
                <a:cubicBezTo>
                  <a:pt x="218150" y="32277"/>
                  <a:pt x="214275" y="34613"/>
                  <a:pt x="212725" y="38100"/>
                </a:cubicBezTo>
                <a:cubicBezTo>
                  <a:pt x="210007" y="44217"/>
                  <a:pt x="211944" y="53437"/>
                  <a:pt x="206375" y="57150"/>
                </a:cubicBezTo>
                <a:cubicBezTo>
                  <a:pt x="203200" y="59267"/>
                  <a:pt x="200337" y="61950"/>
                  <a:pt x="196850" y="63500"/>
                </a:cubicBezTo>
                <a:cubicBezTo>
                  <a:pt x="190733" y="66218"/>
                  <a:pt x="177800" y="69850"/>
                  <a:pt x="177800" y="69850"/>
                </a:cubicBezTo>
                <a:cubicBezTo>
                  <a:pt x="176742" y="73025"/>
                  <a:pt x="176250" y="76449"/>
                  <a:pt x="174625" y="79375"/>
                </a:cubicBezTo>
                <a:cubicBezTo>
                  <a:pt x="170919" y="86046"/>
                  <a:pt x="166158" y="92075"/>
                  <a:pt x="161925" y="98425"/>
                </a:cubicBezTo>
                <a:cubicBezTo>
                  <a:pt x="159808" y="101600"/>
                  <a:pt x="156782" y="104330"/>
                  <a:pt x="155575" y="107950"/>
                </a:cubicBezTo>
                <a:lnTo>
                  <a:pt x="152400" y="117475"/>
                </a:lnTo>
                <a:cubicBezTo>
                  <a:pt x="151342" y="131233"/>
                  <a:pt x="152737" y="145405"/>
                  <a:pt x="149225" y="158750"/>
                </a:cubicBezTo>
                <a:cubicBezTo>
                  <a:pt x="137319" y="203994"/>
                  <a:pt x="139303" y="159941"/>
                  <a:pt x="130175" y="187325"/>
                </a:cubicBezTo>
                <a:lnTo>
                  <a:pt x="123825" y="206375"/>
                </a:lnTo>
                <a:cubicBezTo>
                  <a:pt x="122767" y="209550"/>
                  <a:pt x="123017" y="213533"/>
                  <a:pt x="120650" y="215900"/>
                </a:cubicBezTo>
                <a:cubicBezTo>
                  <a:pt x="105729" y="230821"/>
                  <a:pt x="113616" y="221689"/>
                  <a:pt x="98425" y="244475"/>
                </a:cubicBezTo>
                <a:cubicBezTo>
                  <a:pt x="96308" y="247650"/>
                  <a:pt x="93282" y="250380"/>
                  <a:pt x="92075" y="254000"/>
                </a:cubicBezTo>
                <a:cubicBezTo>
                  <a:pt x="91017" y="257175"/>
                  <a:pt x="90525" y="260599"/>
                  <a:pt x="88900" y="263525"/>
                </a:cubicBezTo>
                <a:cubicBezTo>
                  <a:pt x="85194" y="270196"/>
                  <a:pt x="78613" y="275335"/>
                  <a:pt x="76200" y="282575"/>
                </a:cubicBezTo>
                <a:cubicBezTo>
                  <a:pt x="70612" y="299340"/>
                  <a:pt x="74881" y="289315"/>
                  <a:pt x="60325" y="311150"/>
                </a:cubicBezTo>
                <a:cubicBezTo>
                  <a:pt x="58208" y="314325"/>
                  <a:pt x="55182" y="317055"/>
                  <a:pt x="53975" y="320675"/>
                </a:cubicBezTo>
                <a:cubicBezTo>
                  <a:pt x="49593" y="333820"/>
                  <a:pt x="52656" y="327415"/>
                  <a:pt x="44450" y="339725"/>
                </a:cubicBezTo>
                <a:cubicBezTo>
                  <a:pt x="43392" y="356658"/>
                  <a:pt x="43921" y="373766"/>
                  <a:pt x="41275" y="390525"/>
                </a:cubicBezTo>
                <a:cubicBezTo>
                  <a:pt x="40680" y="394294"/>
                  <a:pt x="36818" y="396737"/>
                  <a:pt x="34925" y="400050"/>
                </a:cubicBezTo>
                <a:cubicBezTo>
                  <a:pt x="32577" y="404159"/>
                  <a:pt x="30923" y="408641"/>
                  <a:pt x="28575" y="412750"/>
                </a:cubicBezTo>
                <a:cubicBezTo>
                  <a:pt x="20938" y="426115"/>
                  <a:pt x="22271" y="418984"/>
                  <a:pt x="15875" y="434975"/>
                </a:cubicBezTo>
                <a:cubicBezTo>
                  <a:pt x="13389" y="441190"/>
                  <a:pt x="9525" y="454025"/>
                  <a:pt x="9525" y="454025"/>
                </a:cubicBezTo>
                <a:cubicBezTo>
                  <a:pt x="8467" y="469900"/>
                  <a:pt x="8600" y="485900"/>
                  <a:pt x="6350" y="501650"/>
                </a:cubicBezTo>
                <a:cubicBezTo>
                  <a:pt x="5403" y="508276"/>
                  <a:pt x="0" y="520700"/>
                  <a:pt x="0" y="520700"/>
                </a:cubicBezTo>
                <a:cubicBezTo>
                  <a:pt x="1058" y="527050"/>
                  <a:pt x="1139" y="533643"/>
                  <a:pt x="3175" y="539750"/>
                </a:cubicBezTo>
                <a:cubicBezTo>
                  <a:pt x="5715" y="547370"/>
                  <a:pt x="12277" y="552238"/>
                  <a:pt x="19050" y="555625"/>
                </a:cubicBezTo>
                <a:cubicBezTo>
                  <a:pt x="22043" y="557122"/>
                  <a:pt x="25649" y="557175"/>
                  <a:pt x="28575" y="558800"/>
                </a:cubicBezTo>
                <a:cubicBezTo>
                  <a:pt x="35246" y="562506"/>
                  <a:pt x="47625" y="571500"/>
                  <a:pt x="47625" y="571500"/>
                </a:cubicBezTo>
                <a:lnTo>
                  <a:pt x="60325" y="590550"/>
                </a:lnTo>
                <a:cubicBezTo>
                  <a:pt x="65011" y="597578"/>
                  <a:pt x="68866" y="604711"/>
                  <a:pt x="76200" y="609600"/>
                </a:cubicBezTo>
                <a:cubicBezTo>
                  <a:pt x="79110" y="611540"/>
                  <a:pt x="96501" y="615373"/>
                  <a:pt x="98425" y="615950"/>
                </a:cubicBezTo>
                <a:cubicBezTo>
                  <a:pt x="130740" y="625645"/>
                  <a:pt x="104242" y="620646"/>
                  <a:pt x="142875" y="625475"/>
                </a:cubicBezTo>
                <a:cubicBezTo>
                  <a:pt x="149225" y="627592"/>
                  <a:pt x="155431" y="630202"/>
                  <a:pt x="161925" y="631825"/>
                </a:cubicBezTo>
                <a:cubicBezTo>
                  <a:pt x="179860" y="636309"/>
                  <a:pt x="170346" y="634144"/>
                  <a:pt x="190500" y="638175"/>
                </a:cubicBezTo>
                <a:cubicBezTo>
                  <a:pt x="201083" y="637117"/>
                  <a:pt x="212098" y="638172"/>
                  <a:pt x="222250" y="635000"/>
                </a:cubicBezTo>
                <a:cubicBezTo>
                  <a:pt x="229534" y="632724"/>
                  <a:pt x="234060" y="624713"/>
                  <a:pt x="241300" y="622300"/>
                </a:cubicBezTo>
                <a:lnTo>
                  <a:pt x="250825" y="619125"/>
                </a:lnTo>
                <a:cubicBezTo>
                  <a:pt x="255058" y="614892"/>
                  <a:pt x="259583" y="610931"/>
                  <a:pt x="263525" y="606425"/>
                </a:cubicBezTo>
                <a:cubicBezTo>
                  <a:pt x="267010" y="602443"/>
                  <a:pt x="269308" y="597467"/>
                  <a:pt x="273050" y="593725"/>
                </a:cubicBezTo>
                <a:cubicBezTo>
                  <a:pt x="275748" y="591027"/>
                  <a:pt x="279400" y="589492"/>
                  <a:pt x="282575" y="587375"/>
                </a:cubicBezTo>
                <a:cubicBezTo>
                  <a:pt x="294805" y="569031"/>
                  <a:pt x="281987" y="585611"/>
                  <a:pt x="298450" y="571500"/>
                </a:cubicBezTo>
                <a:cubicBezTo>
                  <a:pt x="302996" y="567604"/>
                  <a:pt x="306644" y="562742"/>
                  <a:pt x="311150" y="558800"/>
                </a:cubicBezTo>
                <a:cubicBezTo>
                  <a:pt x="318672" y="552218"/>
                  <a:pt x="335720" y="541362"/>
                  <a:pt x="342900" y="536575"/>
                </a:cubicBezTo>
                <a:lnTo>
                  <a:pt x="361950" y="523875"/>
                </a:lnTo>
                <a:lnTo>
                  <a:pt x="371475" y="517525"/>
                </a:lnTo>
                <a:cubicBezTo>
                  <a:pt x="373592" y="514350"/>
                  <a:pt x="376118" y="511413"/>
                  <a:pt x="377825" y="508000"/>
                </a:cubicBezTo>
                <a:cubicBezTo>
                  <a:pt x="382916" y="497818"/>
                  <a:pt x="381781" y="491292"/>
                  <a:pt x="377825" y="479425"/>
                </a:cubicBezTo>
                <a:cubicBezTo>
                  <a:pt x="376618" y="475805"/>
                  <a:pt x="374455" y="472284"/>
                  <a:pt x="371475" y="469900"/>
                </a:cubicBezTo>
                <a:cubicBezTo>
                  <a:pt x="368862" y="467809"/>
                  <a:pt x="365125" y="467783"/>
                  <a:pt x="361950" y="466725"/>
                </a:cubicBezTo>
                <a:cubicBezTo>
                  <a:pt x="359833" y="463550"/>
                  <a:pt x="357150" y="460687"/>
                  <a:pt x="355600" y="457200"/>
                </a:cubicBezTo>
                <a:cubicBezTo>
                  <a:pt x="352882" y="451083"/>
                  <a:pt x="353983" y="442883"/>
                  <a:pt x="349250" y="438150"/>
                </a:cubicBezTo>
                <a:cubicBezTo>
                  <a:pt x="343268" y="432168"/>
                  <a:pt x="336911" y="427057"/>
                  <a:pt x="333375" y="419100"/>
                </a:cubicBezTo>
                <a:cubicBezTo>
                  <a:pt x="330657" y="412983"/>
                  <a:pt x="330018" y="406037"/>
                  <a:pt x="327025" y="400050"/>
                </a:cubicBezTo>
                <a:cubicBezTo>
                  <a:pt x="324908" y="395817"/>
                  <a:pt x="322172" y="391840"/>
                  <a:pt x="320675" y="387350"/>
                </a:cubicBezTo>
                <a:cubicBezTo>
                  <a:pt x="317915" y="379071"/>
                  <a:pt x="318228" y="369756"/>
                  <a:pt x="314325" y="361950"/>
                </a:cubicBezTo>
                <a:cubicBezTo>
                  <a:pt x="312208" y="357717"/>
                  <a:pt x="310410" y="353309"/>
                  <a:pt x="307975" y="349250"/>
                </a:cubicBezTo>
                <a:cubicBezTo>
                  <a:pt x="304048" y="342706"/>
                  <a:pt x="297688" y="337440"/>
                  <a:pt x="295275" y="330200"/>
                </a:cubicBezTo>
                <a:lnTo>
                  <a:pt x="288925" y="311150"/>
                </a:lnTo>
                <a:cubicBezTo>
                  <a:pt x="287867" y="295275"/>
                  <a:pt x="286426" y="279421"/>
                  <a:pt x="285750" y="263525"/>
                </a:cubicBezTo>
                <a:cubicBezTo>
                  <a:pt x="279115" y="107598"/>
                  <a:pt x="289744" y="202944"/>
                  <a:pt x="279400" y="146050"/>
                </a:cubicBezTo>
                <a:cubicBezTo>
                  <a:pt x="278760" y="142532"/>
                  <a:pt x="274619" y="115831"/>
                  <a:pt x="273050" y="111125"/>
                </a:cubicBezTo>
                <a:cubicBezTo>
                  <a:pt x="271553" y="106635"/>
                  <a:pt x="269135" y="102484"/>
                  <a:pt x="266700" y="98425"/>
                </a:cubicBezTo>
                <a:lnTo>
                  <a:pt x="247650" y="69850"/>
                </a:lnTo>
                <a:cubicBezTo>
                  <a:pt x="245533" y="66675"/>
                  <a:pt x="242507" y="63945"/>
                  <a:pt x="241300" y="60325"/>
                </a:cubicBezTo>
                <a:lnTo>
                  <a:pt x="234950" y="41275"/>
                </a:lnTo>
                <a:cubicBezTo>
                  <a:pt x="233892" y="38100"/>
                  <a:pt x="232325" y="35051"/>
                  <a:pt x="231775" y="31750"/>
                </a:cubicBezTo>
                <a:cubicBezTo>
                  <a:pt x="228252" y="10612"/>
                  <a:pt x="223837" y="5292"/>
                  <a:pt x="222250" y="0"/>
                </a:cubicBezTo>
                <a:close/>
              </a:path>
            </a:pathLst>
          </a:custGeom>
          <a:solidFill>
            <a:srgbClr val="253222">
              <a:alpha val="97000"/>
            </a:srgbClr>
          </a:solidFill>
          <a:ln>
            <a:solidFill>
              <a:srgbClr val="202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012800" y="1296000"/>
            <a:ext cx="5235840" cy="462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M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r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v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e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l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l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o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u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s</a:t>
            </a:r>
            <a:br>
              <a:rPr sz="6000"/>
            </a:b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n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i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m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l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s</a:t>
            </a:r>
            <a:br>
              <a:rPr sz="6000"/>
            </a:b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D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t</a:t>
            </a:r>
            <a:r>
              <a:rPr b="0" lang="en-GB" sz="4400" spc="-1" strike="noStrike">
                <a:solidFill>
                  <a:srgbClr val="000000"/>
                </a:solidFill>
                <a:latin typeface="Comic Sans MS"/>
              </a:rPr>
              <a:t>a</a:t>
            </a:r>
            <a:br>
              <a:rPr sz="4400"/>
            </a:br>
            <a:br>
              <a:rPr sz="2800"/>
            </a:b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L</a:t>
            </a: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A</a:t>
            </a:r>
            <a:r>
              <a:rPr b="1" lang="en-GB" sz="6000" spc="-1" strike="noStrike">
                <a:solidFill>
                  <a:srgbClr val="000000"/>
                </a:solidFill>
                <a:latin typeface="Comic Sans MS"/>
              </a:rPr>
              <a:t>B</a:t>
            </a:r>
            <a:endParaRPr b="0" lang="en-IT" sz="6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47" name="Group 1"/>
          <p:cNvGrpSpPr/>
          <p:nvPr/>
        </p:nvGrpSpPr>
        <p:grpSpPr>
          <a:xfrm>
            <a:off x="2041200" y="928080"/>
            <a:ext cx="2224800" cy="1357920"/>
            <a:chOff x="2041200" y="928080"/>
            <a:chExt cx="2224800" cy="1357920"/>
          </a:xfrm>
        </p:grpSpPr>
        <p:pic>
          <p:nvPicPr>
            <p:cNvPr id="148" name="Picture 4" descr=""/>
            <p:cNvPicPr/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2041200" y="928080"/>
              <a:ext cx="2224800" cy="1357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9" name="Freeform 14"/>
            <p:cNvSpPr/>
            <p:nvPr/>
          </p:nvSpPr>
          <p:spPr>
            <a:xfrm flipH="1">
              <a:off x="3877560" y="1317240"/>
              <a:ext cx="129600" cy="113400"/>
            </a:xfrm>
            <a:custGeom>
              <a:avLst/>
              <a:gdLst/>
              <a:ahLst/>
              <a:rect l="l" t="t" r="r" b="b"/>
              <a:pathLst>
                <a:path w="1201457" h="659813">
                  <a:moveTo>
                    <a:pt x="121964" y="0"/>
                  </a:moveTo>
                  <a:lnTo>
                    <a:pt x="121964" y="0"/>
                  </a:lnTo>
                  <a:cubicBezTo>
                    <a:pt x="131489" y="2117"/>
                    <a:pt x="141111" y="3836"/>
                    <a:pt x="150539" y="6350"/>
                  </a:cubicBezTo>
                  <a:cubicBezTo>
                    <a:pt x="157006" y="8075"/>
                    <a:pt x="163025" y="11387"/>
                    <a:pt x="169589" y="12700"/>
                  </a:cubicBezTo>
                  <a:cubicBezTo>
                    <a:pt x="174881" y="13758"/>
                    <a:pt x="180258" y="14455"/>
                    <a:pt x="185464" y="15875"/>
                  </a:cubicBezTo>
                  <a:cubicBezTo>
                    <a:pt x="229775" y="27960"/>
                    <a:pt x="181712" y="17665"/>
                    <a:pt x="220389" y="25400"/>
                  </a:cubicBezTo>
                  <a:cubicBezTo>
                    <a:pt x="244731" y="24342"/>
                    <a:pt x="269111" y="23961"/>
                    <a:pt x="293414" y="22225"/>
                  </a:cubicBezTo>
                  <a:cubicBezTo>
                    <a:pt x="298797" y="21841"/>
                    <a:pt x="303966" y="19937"/>
                    <a:pt x="309289" y="19050"/>
                  </a:cubicBezTo>
                  <a:cubicBezTo>
                    <a:pt x="316671" y="17820"/>
                    <a:pt x="324106" y="16933"/>
                    <a:pt x="331514" y="15875"/>
                  </a:cubicBezTo>
                  <a:cubicBezTo>
                    <a:pt x="343156" y="16933"/>
                    <a:pt x="354774" y="18297"/>
                    <a:pt x="366439" y="19050"/>
                  </a:cubicBezTo>
                  <a:cubicBezTo>
                    <a:pt x="435373" y="23497"/>
                    <a:pt x="412013" y="10274"/>
                    <a:pt x="439464" y="28575"/>
                  </a:cubicBezTo>
                  <a:cubicBezTo>
                    <a:pt x="442675" y="33391"/>
                    <a:pt x="448989" y="41052"/>
                    <a:pt x="448989" y="47625"/>
                  </a:cubicBezTo>
                  <a:cubicBezTo>
                    <a:pt x="448989" y="50972"/>
                    <a:pt x="447311" y="54157"/>
                    <a:pt x="445814" y="57150"/>
                  </a:cubicBezTo>
                  <a:cubicBezTo>
                    <a:pt x="439199" y="70379"/>
                    <a:pt x="434701" y="69850"/>
                    <a:pt x="420414" y="79375"/>
                  </a:cubicBezTo>
                  <a:cubicBezTo>
                    <a:pt x="393117" y="97573"/>
                    <a:pt x="427654" y="75755"/>
                    <a:pt x="401364" y="88900"/>
                  </a:cubicBezTo>
                  <a:cubicBezTo>
                    <a:pt x="397951" y="90607"/>
                    <a:pt x="395326" y="93700"/>
                    <a:pt x="391839" y="95250"/>
                  </a:cubicBezTo>
                  <a:cubicBezTo>
                    <a:pt x="385722" y="97968"/>
                    <a:pt x="379139" y="99483"/>
                    <a:pt x="372789" y="101600"/>
                  </a:cubicBezTo>
                  <a:cubicBezTo>
                    <a:pt x="369614" y="102658"/>
                    <a:pt x="366049" y="102919"/>
                    <a:pt x="363264" y="104775"/>
                  </a:cubicBezTo>
                  <a:cubicBezTo>
                    <a:pt x="360089" y="106892"/>
                    <a:pt x="357152" y="109418"/>
                    <a:pt x="353739" y="111125"/>
                  </a:cubicBezTo>
                  <a:cubicBezTo>
                    <a:pt x="350746" y="112622"/>
                    <a:pt x="347140" y="112675"/>
                    <a:pt x="344214" y="114300"/>
                  </a:cubicBezTo>
                  <a:lnTo>
                    <a:pt x="315639" y="133350"/>
                  </a:lnTo>
                  <a:lnTo>
                    <a:pt x="306114" y="139700"/>
                  </a:lnTo>
                  <a:cubicBezTo>
                    <a:pt x="301881" y="146050"/>
                    <a:pt x="295827" y="151510"/>
                    <a:pt x="293414" y="158750"/>
                  </a:cubicBezTo>
                  <a:lnTo>
                    <a:pt x="283889" y="187325"/>
                  </a:lnTo>
                  <a:cubicBezTo>
                    <a:pt x="282831" y="190500"/>
                    <a:pt x="255863" y="215773"/>
                    <a:pt x="255313" y="219074"/>
                  </a:cubicBezTo>
                  <a:cubicBezTo>
                    <a:pt x="256371" y="257174"/>
                    <a:pt x="257430" y="295274"/>
                    <a:pt x="258488" y="333374"/>
                  </a:cubicBezTo>
                  <a:cubicBezTo>
                    <a:pt x="259546" y="359832"/>
                    <a:pt x="255345" y="513437"/>
                    <a:pt x="275894" y="553923"/>
                  </a:cubicBezTo>
                  <a:cubicBezTo>
                    <a:pt x="296444" y="594409"/>
                    <a:pt x="315373" y="558825"/>
                    <a:pt x="381785" y="576291"/>
                  </a:cubicBezTo>
                  <a:cubicBezTo>
                    <a:pt x="448197" y="593757"/>
                    <a:pt x="609197" y="640627"/>
                    <a:pt x="674367" y="658721"/>
                  </a:cubicBezTo>
                  <a:cubicBezTo>
                    <a:pt x="699562" y="667792"/>
                    <a:pt x="932293" y="617360"/>
                    <a:pt x="961269" y="618770"/>
                  </a:cubicBezTo>
                  <a:cubicBezTo>
                    <a:pt x="990245" y="620180"/>
                    <a:pt x="1213507" y="543417"/>
                    <a:pt x="1200946" y="541523"/>
                  </a:cubicBezTo>
                  <a:cubicBezTo>
                    <a:pt x="1188385" y="539629"/>
                    <a:pt x="973617" y="604834"/>
                    <a:pt x="885905" y="607407"/>
                  </a:cubicBezTo>
                  <a:cubicBezTo>
                    <a:pt x="798193" y="609980"/>
                    <a:pt x="739436" y="645489"/>
                    <a:pt x="659738" y="627334"/>
                  </a:cubicBezTo>
                  <a:cubicBezTo>
                    <a:pt x="580040" y="609179"/>
                    <a:pt x="472428" y="549301"/>
                    <a:pt x="377846" y="545391"/>
                  </a:cubicBezTo>
                  <a:cubicBezTo>
                    <a:pt x="283264" y="541481"/>
                    <a:pt x="166023" y="595275"/>
                    <a:pt x="92244" y="603876"/>
                  </a:cubicBezTo>
                  <a:cubicBezTo>
                    <a:pt x="18465" y="612477"/>
                    <a:pt x="-8936" y="599569"/>
                    <a:pt x="2505" y="592349"/>
                  </a:cubicBezTo>
                  <a:cubicBezTo>
                    <a:pt x="-4938" y="570019"/>
                    <a:pt x="20898" y="590167"/>
                    <a:pt x="63817" y="584015"/>
                  </a:cubicBezTo>
                  <a:cubicBezTo>
                    <a:pt x="106736" y="577863"/>
                    <a:pt x="226516" y="592450"/>
                    <a:pt x="260019" y="555439"/>
                  </a:cubicBezTo>
                  <a:cubicBezTo>
                    <a:pt x="293522" y="518428"/>
                    <a:pt x="268268" y="414306"/>
                    <a:pt x="264838" y="361949"/>
                  </a:cubicBezTo>
                  <a:cubicBezTo>
                    <a:pt x="261408" y="309592"/>
                    <a:pt x="241555" y="247649"/>
                    <a:pt x="239438" y="241299"/>
                  </a:cubicBezTo>
                  <a:lnTo>
                    <a:pt x="198164" y="209550"/>
                  </a:lnTo>
                  <a:lnTo>
                    <a:pt x="194989" y="200025"/>
                  </a:lnTo>
                  <a:cubicBezTo>
                    <a:pt x="191680" y="190099"/>
                    <a:pt x="188472" y="177688"/>
                    <a:pt x="179114" y="171450"/>
                  </a:cubicBezTo>
                  <a:lnTo>
                    <a:pt x="169589" y="165100"/>
                  </a:lnTo>
                  <a:cubicBezTo>
                    <a:pt x="168531" y="161925"/>
                    <a:pt x="167911" y="158568"/>
                    <a:pt x="166414" y="155575"/>
                  </a:cubicBezTo>
                  <a:cubicBezTo>
                    <a:pt x="164707" y="152162"/>
                    <a:pt x="161567" y="149557"/>
                    <a:pt x="160064" y="146050"/>
                  </a:cubicBezTo>
                  <a:cubicBezTo>
                    <a:pt x="158345" y="142039"/>
                    <a:pt x="158608" y="137361"/>
                    <a:pt x="156889" y="133350"/>
                  </a:cubicBezTo>
                  <a:cubicBezTo>
                    <a:pt x="155386" y="129843"/>
                    <a:pt x="152089" y="127312"/>
                    <a:pt x="150539" y="123825"/>
                  </a:cubicBezTo>
                  <a:cubicBezTo>
                    <a:pt x="147821" y="117708"/>
                    <a:pt x="148922" y="109508"/>
                    <a:pt x="144189" y="104775"/>
                  </a:cubicBezTo>
                  <a:cubicBezTo>
                    <a:pt x="131966" y="92552"/>
                    <a:pt x="138400" y="97741"/>
                    <a:pt x="125139" y="88900"/>
                  </a:cubicBezTo>
                  <a:cubicBezTo>
                    <a:pt x="123022" y="85725"/>
                    <a:pt x="120496" y="82788"/>
                    <a:pt x="118789" y="79375"/>
                  </a:cubicBezTo>
                  <a:cubicBezTo>
                    <a:pt x="114936" y="71668"/>
                    <a:pt x="114613" y="61945"/>
                    <a:pt x="112439" y="53975"/>
                  </a:cubicBezTo>
                  <a:cubicBezTo>
                    <a:pt x="110678" y="47517"/>
                    <a:pt x="108206" y="41275"/>
                    <a:pt x="106089" y="34925"/>
                  </a:cubicBezTo>
                  <a:lnTo>
                    <a:pt x="102914" y="25400"/>
                  </a:lnTo>
                  <a:cubicBezTo>
                    <a:pt x="106424" y="14871"/>
                    <a:pt x="118789" y="4233"/>
                    <a:pt x="121964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solidFill>
                <a:srgbClr val="e7e6e6">
                  <a:lumMod val="1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50" name="" descr=""/>
          <p:cNvPicPr/>
          <p:nvPr/>
        </p:nvPicPr>
        <p:blipFill>
          <a:blip r:embed="rId5"/>
          <a:stretch/>
        </p:blipFill>
        <p:spPr>
          <a:xfrm>
            <a:off x="1098000" y="684000"/>
            <a:ext cx="5562000" cy="556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7"/>
          <p:cNvGrpSpPr/>
          <p:nvPr/>
        </p:nvGrpSpPr>
        <p:grpSpPr>
          <a:xfrm>
            <a:off x="5614920" y="1577520"/>
            <a:ext cx="4940280" cy="4672080"/>
            <a:chOff x="5614920" y="1577520"/>
            <a:chExt cx="4940280" cy="4672080"/>
          </a:xfrm>
        </p:grpSpPr>
        <p:sp>
          <p:nvSpPr>
            <p:cNvPr id="152" name="Freeform 1"/>
            <p:cNvSpPr/>
            <p:nvPr/>
          </p:nvSpPr>
          <p:spPr>
            <a:xfrm>
              <a:off x="5614920" y="1577520"/>
              <a:ext cx="4940280" cy="4672080"/>
            </a:xfrm>
            <a:custGeom>
              <a:avLst/>
              <a:gdLst/>
              <a:ahLst/>
              <a:rect l="l" t="t" r="r" b="b"/>
              <a:pathLst>
                <a:path w="4940542" h="4672387">
                  <a:moveTo>
                    <a:pt x="321486" y="1514622"/>
                  </a:moveTo>
                  <a:lnTo>
                    <a:pt x="346886" y="1508272"/>
                  </a:lnTo>
                  <a:cubicBezTo>
                    <a:pt x="348700" y="1524601"/>
                    <a:pt x="342576" y="1425420"/>
                    <a:pt x="342803" y="1417558"/>
                  </a:cubicBezTo>
                  <a:cubicBezTo>
                    <a:pt x="343030" y="1409696"/>
                    <a:pt x="348246" y="1446474"/>
                    <a:pt x="348246" y="1461101"/>
                  </a:cubicBezTo>
                  <a:cubicBezTo>
                    <a:pt x="348246" y="1481177"/>
                    <a:pt x="325731" y="1494006"/>
                    <a:pt x="310146" y="1499201"/>
                  </a:cubicBezTo>
                  <a:cubicBezTo>
                    <a:pt x="287438" y="1506771"/>
                    <a:pt x="263412" y="1515530"/>
                    <a:pt x="239389" y="1515530"/>
                  </a:cubicBezTo>
                  <a:lnTo>
                    <a:pt x="305157" y="1521880"/>
                  </a:lnTo>
                  <a:lnTo>
                    <a:pt x="327880" y="1543110"/>
                  </a:lnTo>
                  <a:cubicBezTo>
                    <a:pt x="344282" y="1544477"/>
                    <a:pt x="283447" y="1514093"/>
                    <a:pt x="278661" y="1509110"/>
                  </a:cubicBezTo>
                  <a:cubicBezTo>
                    <a:pt x="273875" y="1504127"/>
                    <a:pt x="292275" y="1512151"/>
                    <a:pt x="299163" y="1513211"/>
                  </a:cubicBezTo>
                  <a:cubicBezTo>
                    <a:pt x="310055" y="1514887"/>
                    <a:pt x="321032" y="1515944"/>
                    <a:pt x="331967" y="1517311"/>
                  </a:cubicBezTo>
                  <a:cubicBezTo>
                    <a:pt x="330600" y="1521412"/>
                    <a:pt x="330922" y="1526557"/>
                    <a:pt x="327866" y="1529613"/>
                  </a:cubicBezTo>
                  <a:cubicBezTo>
                    <a:pt x="324810" y="1532669"/>
                    <a:pt x="319431" y="1531780"/>
                    <a:pt x="315565" y="1533713"/>
                  </a:cubicBezTo>
                  <a:cubicBezTo>
                    <a:pt x="311157" y="1535917"/>
                    <a:pt x="307793" y="1539973"/>
                    <a:pt x="303263" y="1541914"/>
                  </a:cubicBezTo>
                  <a:cubicBezTo>
                    <a:pt x="297374" y="1544438"/>
                    <a:pt x="271023" y="1548949"/>
                    <a:pt x="266359" y="1550115"/>
                  </a:cubicBezTo>
                  <a:cubicBezTo>
                    <a:pt x="262166" y="1551163"/>
                    <a:pt x="258214" y="1553028"/>
                    <a:pt x="254058" y="1554215"/>
                  </a:cubicBezTo>
                  <a:cubicBezTo>
                    <a:pt x="218017" y="1564513"/>
                    <a:pt x="254848" y="1552586"/>
                    <a:pt x="225355" y="1562416"/>
                  </a:cubicBezTo>
                  <a:cubicBezTo>
                    <a:pt x="231574" y="1566562"/>
                    <a:pt x="241470" y="1574718"/>
                    <a:pt x="249958" y="1574718"/>
                  </a:cubicBezTo>
                  <a:cubicBezTo>
                    <a:pt x="264925" y="1574718"/>
                    <a:pt x="284052" y="1570834"/>
                    <a:pt x="299163" y="1566517"/>
                  </a:cubicBezTo>
                  <a:cubicBezTo>
                    <a:pt x="303319" y="1565330"/>
                    <a:pt x="307364" y="1563783"/>
                    <a:pt x="311464" y="1562416"/>
                  </a:cubicBezTo>
                  <a:cubicBezTo>
                    <a:pt x="318298" y="1563783"/>
                    <a:pt x="328850" y="1560283"/>
                    <a:pt x="331967" y="1566517"/>
                  </a:cubicBezTo>
                  <a:cubicBezTo>
                    <a:pt x="333722" y="1570027"/>
                    <a:pt x="309583" y="1586033"/>
                    <a:pt x="307364" y="1587019"/>
                  </a:cubicBezTo>
                  <a:cubicBezTo>
                    <a:pt x="299464" y="1590530"/>
                    <a:pt x="290962" y="1592486"/>
                    <a:pt x="282761" y="1595220"/>
                  </a:cubicBezTo>
                  <a:cubicBezTo>
                    <a:pt x="278661" y="1596587"/>
                    <a:pt x="274698" y="1598472"/>
                    <a:pt x="270460" y="1599320"/>
                  </a:cubicBezTo>
                  <a:cubicBezTo>
                    <a:pt x="225217" y="1608369"/>
                    <a:pt x="242679" y="1603112"/>
                    <a:pt x="217154" y="1611622"/>
                  </a:cubicBezTo>
                  <a:cubicBezTo>
                    <a:pt x="254955" y="1636824"/>
                    <a:pt x="192217" y="1598583"/>
                    <a:pt x="295062" y="1615722"/>
                  </a:cubicBezTo>
                  <a:cubicBezTo>
                    <a:pt x="301803" y="1616845"/>
                    <a:pt x="284594" y="1624632"/>
                    <a:pt x="278661" y="1628023"/>
                  </a:cubicBezTo>
                  <a:cubicBezTo>
                    <a:pt x="274908" y="1630168"/>
                    <a:pt x="270138" y="1630025"/>
                    <a:pt x="266359" y="1632124"/>
                  </a:cubicBezTo>
                  <a:cubicBezTo>
                    <a:pt x="257743" y="1636911"/>
                    <a:pt x="249958" y="1643059"/>
                    <a:pt x="241757" y="1648526"/>
                  </a:cubicBezTo>
                  <a:lnTo>
                    <a:pt x="229455" y="1656727"/>
                  </a:lnTo>
                  <a:lnTo>
                    <a:pt x="217154" y="1664927"/>
                  </a:lnTo>
                  <a:lnTo>
                    <a:pt x="204853" y="1673128"/>
                  </a:lnTo>
                  <a:cubicBezTo>
                    <a:pt x="203127" y="1675717"/>
                    <a:pt x="190429" y="1692427"/>
                    <a:pt x="192551" y="1697731"/>
                  </a:cubicBezTo>
                  <a:cubicBezTo>
                    <a:pt x="194381" y="1702307"/>
                    <a:pt x="200020" y="1704966"/>
                    <a:pt x="204853" y="1705932"/>
                  </a:cubicBezTo>
                  <a:cubicBezTo>
                    <a:pt x="220992" y="1709160"/>
                    <a:pt x="237656" y="1708665"/>
                    <a:pt x="254058" y="1710032"/>
                  </a:cubicBezTo>
                  <a:cubicBezTo>
                    <a:pt x="262259" y="1712766"/>
                    <a:pt x="285854" y="1713438"/>
                    <a:pt x="278661" y="1718233"/>
                  </a:cubicBezTo>
                  <a:cubicBezTo>
                    <a:pt x="274560" y="1720967"/>
                    <a:pt x="270767" y="1724230"/>
                    <a:pt x="266359" y="1726434"/>
                  </a:cubicBezTo>
                  <a:cubicBezTo>
                    <a:pt x="262493" y="1728367"/>
                    <a:pt x="257836" y="1728436"/>
                    <a:pt x="254058" y="1730535"/>
                  </a:cubicBezTo>
                  <a:cubicBezTo>
                    <a:pt x="245442" y="1735322"/>
                    <a:pt x="237656" y="1741469"/>
                    <a:pt x="229455" y="1746936"/>
                  </a:cubicBezTo>
                  <a:lnTo>
                    <a:pt x="217154" y="1755137"/>
                  </a:lnTo>
                  <a:cubicBezTo>
                    <a:pt x="214420" y="1759238"/>
                    <a:pt x="207758" y="1762658"/>
                    <a:pt x="208953" y="1767439"/>
                  </a:cubicBezTo>
                  <a:cubicBezTo>
                    <a:pt x="210001" y="1771632"/>
                    <a:pt x="216932" y="1771539"/>
                    <a:pt x="221254" y="1771539"/>
                  </a:cubicBezTo>
                  <a:cubicBezTo>
                    <a:pt x="234990" y="1771539"/>
                    <a:pt x="248591" y="1768806"/>
                    <a:pt x="262259" y="1767439"/>
                  </a:cubicBezTo>
                  <a:cubicBezTo>
                    <a:pt x="269165" y="1765712"/>
                    <a:pt x="288156" y="1758230"/>
                    <a:pt x="295062" y="1767439"/>
                  </a:cubicBezTo>
                  <a:cubicBezTo>
                    <a:pt x="297655" y="1770897"/>
                    <a:pt x="292895" y="1775874"/>
                    <a:pt x="290962" y="1779740"/>
                  </a:cubicBezTo>
                  <a:cubicBezTo>
                    <a:pt x="285886" y="1789892"/>
                    <a:pt x="281003" y="1795556"/>
                    <a:pt x="270460" y="1800242"/>
                  </a:cubicBezTo>
                  <a:cubicBezTo>
                    <a:pt x="262560" y="1803753"/>
                    <a:pt x="245857" y="1808443"/>
                    <a:pt x="245857" y="1808443"/>
                  </a:cubicBezTo>
                  <a:cubicBezTo>
                    <a:pt x="226364" y="1821439"/>
                    <a:pt x="238230" y="1815086"/>
                    <a:pt x="208953" y="1824845"/>
                  </a:cubicBezTo>
                  <a:lnTo>
                    <a:pt x="196652" y="1828945"/>
                  </a:lnTo>
                  <a:cubicBezTo>
                    <a:pt x="192551" y="1833046"/>
                    <a:pt x="188805" y="1837534"/>
                    <a:pt x="184350" y="1841247"/>
                  </a:cubicBezTo>
                  <a:cubicBezTo>
                    <a:pt x="180564" y="1844402"/>
                    <a:pt x="175534" y="1845963"/>
                    <a:pt x="172049" y="1849448"/>
                  </a:cubicBezTo>
                  <a:cubicBezTo>
                    <a:pt x="168564" y="1852933"/>
                    <a:pt x="166582" y="1857649"/>
                    <a:pt x="163848" y="1861749"/>
                  </a:cubicBezTo>
                  <a:cubicBezTo>
                    <a:pt x="149681" y="1904255"/>
                    <a:pt x="159256" y="1862376"/>
                    <a:pt x="249958" y="1878151"/>
                  </a:cubicBezTo>
                  <a:cubicBezTo>
                    <a:pt x="254216" y="1878892"/>
                    <a:pt x="252691" y="1886352"/>
                    <a:pt x="254058" y="1890452"/>
                  </a:cubicBezTo>
                  <a:cubicBezTo>
                    <a:pt x="251324" y="1894552"/>
                    <a:pt x="249566" y="1899508"/>
                    <a:pt x="245857" y="1902753"/>
                  </a:cubicBezTo>
                  <a:cubicBezTo>
                    <a:pt x="238439" y="1909243"/>
                    <a:pt x="229455" y="1913688"/>
                    <a:pt x="221254" y="1919155"/>
                  </a:cubicBezTo>
                  <a:lnTo>
                    <a:pt x="208953" y="1927356"/>
                  </a:lnTo>
                  <a:lnTo>
                    <a:pt x="196652" y="1935557"/>
                  </a:lnTo>
                  <a:lnTo>
                    <a:pt x="184350" y="1943758"/>
                  </a:lnTo>
                  <a:cubicBezTo>
                    <a:pt x="183135" y="1947404"/>
                    <a:pt x="175213" y="1970122"/>
                    <a:pt x="176149" y="1972461"/>
                  </a:cubicBezTo>
                  <a:cubicBezTo>
                    <a:pt x="177754" y="1976474"/>
                    <a:pt x="184166" y="1975991"/>
                    <a:pt x="188451" y="1976562"/>
                  </a:cubicBezTo>
                  <a:cubicBezTo>
                    <a:pt x="204765" y="1978737"/>
                    <a:pt x="221254" y="1979295"/>
                    <a:pt x="237656" y="1980662"/>
                  </a:cubicBezTo>
                  <a:cubicBezTo>
                    <a:pt x="230530" y="2002042"/>
                    <a:pt x="238826" y="1985544"/>
                    <a:pt x="221254" y="2001164"/>
                  </a:cubicBezTo>
                  <a:cubicBezTo>
                    <a:pt x="212586" y="2008869"/>
                    <a:pt x="199780" y="2017720"/>
                    <a:pt x="196652" y="2025767"/>
                  </a:cubicBezTo>
                  <a:cubicBezTo>
                    <a:pt x="193525" y="2033814"/>
                    <a:pt x="232695" y="2006796"/>
                    <a:pt x="202489" y="2049444"/>
                  </a:cubicBezTo>
                  <a:cubicBezTo>
                    <a:pt x="195655" y="2050811"/>
                    <a:pt x="139212" y="2047019"/>
                    <a:pt x="137537" y="2053545"/>
                  </a:cubicBezTo>
                  <a:cubicBezTo>
                    <a:pt x="135862" y="2060071"/>
                    <a:pt x="188645" y="2081543"/>
                    <a:pt x="192437" y="2088598"/>
                  </a:cubicBezTo>
                  <a:cubicBezTo>
                    <a:pt x="196229" y="2095653"/>
                    <a:pt x="156188" y="2094506"/>
                    <a:pt x="160289" y="2095873"/>
                  </a:cubicBezTo>
                  <a:cubicBezTo>
                    <a:pt x="165756" y="2099974"/>
                    <a:pt x="173032" y="2100525"/>
                    <a:pt x="173516" y="2101825"/>
                  </a:cubicBezTo>
                  <a:cubicBezTo>
                    <a:pt x="174000" y="2103125"/>
                    <a:pt x="170271" y="2102000"/>
                    <a:pt x="163193" y="2103675"/>
                  </a:cubicBezTo>
                  <a:cubicBezTo>
                    <a:pt x="156115" y="2105350"/>
                    <a:pt x="128886" y="2109142"/>
                    <a:pt x="131045" y="2111876"/>
                  </a:cubicBezTo>
                  <a:cubicBezTo>
                    <a:pt x="133204" y="2114610"/>
                    <a:pt x="164833" y="2118663"/>
                    <a:pt x="176149" y="2120077"/>
                  </a:cubicBezTo>
                  <a:cubicBezTo>
                    <a:pt x="177217" y="2120344"/>
                    <a:pt x="202181" y="2126141"/>
                    <a:pt x="204853" y="2128278"/>
                  </a:cubicBezTo>
                  <a:cubicBezTo>
                    <a:pt x="208701" y="2131356"/>
                    <a:pt x="210320" y="2136479"/>
                    <a:pt x="213054" y="2140579"/>
                  </a:cubicBezTo>
                  <a:cubicBezTo>
                    <a:pt x="208953" y="2144680"/>
                    <a:pt x="205207" y="2149168"/>
                    <a:pt x="200752" y="2152881"/>
                  </a:cubicBezTo>
                  <a:cubicBezTo>
                    <a:pt x="196966" y="2156036"/>
                    <a:pt x="191936" y="2157597"/>
                    <a:pt x="188451" y="2161082"/>
                  </a:cubicBezTo>
                  <a:cubicBezTo>
                    <a:pt x="180502" y="2169031"/>
                    <a:pt x="179484" y="2175679"/>
                    <a:pt x="176149" y="2185684"/>
                  </a:cubicBezTo>
                  <a:cubicBezTo>
                    <a:pt x="213784" y="2198229"/>
                    <a:pt x="192150" y="2193025"/>
                    <a:pt x="241757" y="2197986"/>
                  </a:cubicBezTo>
                  <a:cubicBezTo>
                    <a:pt x="221388" y="2228539"/>
                    <a:pt x="247574" y="2191003"/>
                    <a:pt x="221254" y="2222588"/>
                  </a:cubicBezTo>
                  <a:cubicBezTo>
                    <a:pt x="218099" y="2226374"/>
                    <a:pt x="215787" y="2230789"/>
                    <a:pt x="213054" y="2234890"/>
                  </a:cubicBezTo>
                  <a:cubicBezTo>
                    <a:pt x="218521" y="2236257"/>
                    <a:pt x="223820" y="2238990"/>
                    <a:pt x="229455" y="2238990"/>
                  </a:cubicBezTo>
                  <a:cubicBezTo>
                    <a:pt x="234608" y="2238990"/>
                    <a:pt x="252354" y="2232724"/>
                    <a:pt x="258158" y="2230789"/>
                  </a:cubicBezTo>
                  <a:cubicBezTo>
                    <a:pt x="244491" y="2251293"/>
                    <a:pt x="254059" y="2240356"/>
                    <a:pt x="225355" y="2259492"/>
                  </a:cubicBezTo>
                  <a:lnTo>
                    <a:pt x="213054" y="2267693"/>
                  </a:lnTo>
                  <a:lnTo>
                    <a:pt x="213054" y="2267693"/>
                  </a:lnTo>
                  <a:cubicBezTo>
                    <a:pt x="229456" y="2270427"/>
                    <a:pt x="256749" y="2273844"/>
                    <a:pt x="262259" y="2275894"/>
                  </a:cubicBezTo>
                  <a:cubicBezTo>
                    <a:pt x="267769" y="2277944"/>
                    <a:pt x="247679" y="2277416"/>
                    <a:pt x="246113" y="2279995"/>
                  </a:cubicBezTo>
                  <a:cubicBezTo>
                    <a:pt x="244547" y="2282575"/>
                    <a:pt x="248121" y="2288637"/>
                    <a:pt x="252862" y="2291371"/>
                  </a:cubicBezTo>
                  <a:cubicBezTo>
                    <a:pt x="257603" y="2294105"/>
                    <a:pt x="275044" y="2294193"/>
                    <a:pt x="274560" y="2296397"/>
                  </a:cubicBezTo>
                  <a:cubicBezTo>
                    <a:pt x="274076" y="2298601"/>
                    <a:pt x="258159" y="2301864"/>
                    <a:pt x="249958" y="2304597"/>
                  </a:cubicBezTo>
                  <a:cubicBezTo>
                    <a:pt x="232302" y="2310482"/>
                    <a:pt x="241859" y="2307647"/>
                    <a:pt x="221254" y="2312798"/>
                  </a:cubicBezTo>
                  <a:cubicBezTo>
                    <a:pt x="217154" y="2315532"/>
                    <a:pt x="213456" y="2318998"/>
                    <a:pt x="208953" y="2320999"/>
                  </a:cubicBezTo>
                  <a:cubicBezTo>
                    <a:pt x="201053" y="2324510"/>
                    <a:pt x="186730" y="2323512"/>
                    <a:pt x="184350" y="2329200"/>
                  </a:cubicBezTo>
                  <a:cubicBezTo>
                    <a:pt x="181970" y="2334888"/>
                    <a:pt x="197790" y="2345777"/>
                    <a:pt x="194673" y="2355127"/>
                  </a:cubicBezTo>
                  <a:lnTo>
                    <a:pt x="208697" y="2360680"/>
                  </a:lnTo>
                  <a:cubicBezTo>
                    <a:pt x="248913" y="2374084"/>
                    <a:pt x="167535" y="2377687"/>
                    <a:pt x="225355" y="2382506"/>
                  </a:cubicBezTo>
                  <a:cubicBezTo>
                    <a:pt x="222621" y="2386606"/>
                    <a:pt x="220639" y="2391322"/>
                    <a:pt x="217154" y="2394807"/>
                  </a:cubicBezTo>
                  <a:cubicBezTo>
                    <a:pt x="186637" y="2425324"/>
                    <a:pt x="211878" y="2390421"/>
                    <a:pt x="192551" y="2419410"/>
                  </a:cubicBezTo>
                  <a:cubicBezTo>
                    <a:pt x="198018" y="2420777"/>
                    <a:pt x="207405" y="2418091"/>
                    <a:pt x="208953" y="2423510"/>
                  </a:cubicBezTo>
                  <a:cubicBezTo>
                    <a:pt x="211328" y="2431822"/>
                    <a:pt x="204618" y="2440381"/>
                    <a:pt x="200752" y="2448113"/>
                  </a:cubicBezTo>
                  <a:cubicBezTo>
                    <a:pt x="196344" y="2456929"/>
                    <a:pt x="188758" y="2463900"/>
                    <a:pt x="184350" y="2472716"/>
                  </a:cubicBezTo>
                  <a:cubicBezTo>
                    <a:pt x="174216" y="2492984"/>
                    <a:pt x="178082" y="2483319"/>
                    <a:pt x="172049" y="2501419"/>
                  </a:cubicBezTo>
                  <a:cubicBezTo>
                    <a:pt x="176149" y="2504153"/>
                    <a:pt x="179675" y="2508062"/>
                    <a:pt x="184350" y="2509620"/>
                  </a:cubicBezTo>
                  <a:cubicBezTo>
                    <a:pt x="192237" y="2512249"/>
                    <a:pt x="205234" y="2506284"/>
                    <a:pt x="208953" y="2513720"/>
                  </a:cubicBezTo>
                  <a:cubicBezTo>
                    <a:pt x="212070" y="2519953"/>
                    <a:pt x="195254" y="2516309"/>
                    <a:pt x="188451" y="2517821"/>
                  </a:cubicBezTo>
                  <a:cubicBezTo>
                    <a:pt x="182950" y="2519044"/>
                    <a:pt x="177516" y="2520554"/>
                    <a:pt x="172049" y="2521921"/>
                  </a:cubicBezTo>
                  <a:cubicBezTo>
                    <a:pt x="132387" y="2551669"/>
                    <a:pt x="188522" y="2512968"/>
                    <a:pt x="190971" y="2512923"/>
                  </a:cubicBezTo>
                  <a:cubicBezTo>
                    <a:pt x="193420" y="2512878"/>
                    <a:pt x="181030" y="2517771"/>
                    <a:pt x="186742" y="2521651"/>
                  </a:cubicBezTo>
                  <a:cubicBezTo>
                    <a:pt x="192454" y="2525531"/>
                    <a:pt x="229341" y="2533468"/>
                    <a:pt x="225241" y="2536202"/>
                  </a:cubicBezTo>
                  <a:cubicBezTo>
                    <a:pt x="229341" y="2537569"/>
                    <a:pt x="245966" y="2547865"/>
                    <a:pt x="234367" y="2553002"/>
                  </a:cubicBezTo>
                  <a:cubicBezTo>
                    <a:pt x="222768" y="2558139"/>
                    <a:pt x="166717" y="2566056"/>
                    <a:pt x="155647" y="2567026"/>
                  </a:cubicBezTo>
                  <a:cubicBezTo>
                    <a:pt x="144577" y="2567996"/>
                    <a:pt x="163848" y="2561559"/>
                    <a:pt x="167949" y="2558825"/>
                  </a:cubicBezTo>
                  <a:cubicBezTo>
                    <a:pt x="203005" y="2570511"/>
                    <a:pt x="183973" y="2568098"/>
                    <a:pt x="225355" y="2562926"/>
                  </a:cubicBezTo>
                  <a:cubicBezTo>
                    <a:pt x="223988" y="2568393"/>
                    <a:pt x="223474" y="2574147"/>
                    <a:pt x="221254" y="2579327"/>
                  </a:cubicBezTo>
                  <a:cubicBezTo>
                    <a:pt x="219313" y="2583857"/>
                    <a:pt x="215258" y="2587221"/>
                    <a:pt x="213054" y="2591629"/>
                  </a:cubicBezTo>
                  <a:cubicBezTo>
                    <a:pt x="211121" y="2595495"/>
                    <a:pt x="210320" y="2599830"/>
                    <a:pt x="208953" y="2603930"/>
                  </a:cubicBezTo>
                  <a:cubicBezTo>
                    <a:pt x="245950" y="2613179"/>
                    <a:pt x="231064" y="2608567"/>
                    <a:pt x="254058" y="2616231"/>
                  </a:cubicBezTo>
                  <a:cubicBezTo>
                    <a:pt x="252691" y="2629899"/>
                    <a:pt x="252836" y="2643804"/>
                    <a:pt x="249958" y="2657236"/>
                  </a:cubicBezTo>
                  <a:cubicBezTo>
                    <a:pt x="248677" y="2663213"/>
                    <a:pt x="244165" y="2668020"/>
                    <a:pt x="241757" y="2673638"/>
                  </a:cubicBezTo>
                  <a:cubicBezTo>
                    <a:pt x="240054" y="2677611"/>
                    <a:pt x="239800" y="2682186"/>
                    <a:pt x="237656" y="2685939"/>
                  </a:cubicBezTo>
                  <a:cubicBezTo>
                    <a:pt x="234265" y="2691873"/>
                    <a:pt x="229327" y="2696780"/>
                    <a:pt x="225355" y="2702341"/>
                  </a:cubicBezTo>
                  <a:cubicBezTo>
                    <a:pt x="222491" y="2706351"/>
                    <a:pt x="219888" y="2710542"/>
                    <a:pt x="217154" y="2714642"/>
                  </a:cubicBezTo>
                  <a:cubicBezTo>
                    <a:pt x="221254" y="2717376"/>
                    <a:pt x="224602" y="2721987"/>
                    <a:pt x="229455" y="2722843"/>
                  </a:cubicBezTo>
                  <a:cubicBezTo>
                    <a:pt x="248347" y="2726177"/>
                    <a:pt x="268956" y="2720057"/>
                    <a:pt x="286862" y="2726944"/>
                  </a:cubicBezTo>
                  <a:cubicBezTo>
                    <a:pt x="292122" y="2728967"/>
                    <a:pt x="286037" y="2738759"/>
                    <a:pt x="282761" y="2743345"/>
                  </a:cubicBezTo>
                  <a:cubicBezTo>
                    <a:pt x="278789" y="2748906"/>
                    <a:pt x="270899" y="2750539"/>
                    <a:pt x="266359" y="2755647"/>
                  </a:cubicBezTo>
                  <a:cubicBezTo>
                    <a:pt x="259811" y="2763013"/>
                    <a:pt x="255425" y="2772048"/>
                    <a:pt x="249958" y="2780249"/>
                  </a:cubicBezTo>
                  <a:lnTo>
                    <a:pt x="241757" y="2792551"/>
                  </a:lnTo>
                  <a:cubicBezTo>
                    <a:pt x="243124" y="2798018"/>
                    <a:pt x="242146" y="2804712"/>
                    <a:pt x="245857" y="2808953"/>
                  </a:cubicBezTo>
                  <a:cubicBezTo>
                    <a:pt x="252347" y="2816370"/>
                    <a:pt x="270460" y="2825354"/>
                    <a:pt x="270460" y="2825354"/>
                  </a:cubicBezTo>
                  <a:cubicBezTo>
                    <a:pt x="271827" y="2829455"/>
                    <a:pt x="274560" y="2833334"/>
                    <a:pt x="274560" y="2837656"/>
                  </a:cubicBezTo>
                  <a:cubicBezTo>
                    <a:pt x="274560" y="2854178"/>
                    <a:pt x="268779" y="2855739"/>
                    <a:pt x="258158" y="2866359"/>
                  </a:cubicBezTo>
                  <a:cubicBezTo>
                    <a:pt x="247545" y="2898201"/>
                    <a:pt x="254734" y="2863349"/>
                    <a:pt x="303263" y="2882761"/>
                  </a:cubicBezTo>
                  <a:cubicBezTo>
                    <a:pt x="307839" y="2884591"/>
                    <a:pt x="297674" y="2890883"/>
                    <a:pt x="295062" y="2895062"/>
                  </a:cubicBezTo>
                  <a:cubicBezTo>
                    <a:pt x="256053" y="2957476"/>
                    <a:pt x="309024" y="2879867"/>
                    <a:pt x="266359" y="2927866"/>
                  </a:cubicBezTo>
                  <a:cubicBezTo>
                    <a:pt x="259811" y="2935232"/>
                    <a:pt x="249958" y="2952468"/>
                    <a:pt x="249958" y="2952468"/>
                  </a:cubicBezTo>
                  <a:cubicBezTo>
                    <a:pt x="254058" y="2955202"/>
                    <a:pt x="257584" y="2959111"/>
                    <a:pt x="262259" y="2960669"/>
                  </a:cubicBezTo>
                  <a:cubicBezTo>
                    <a:pt x="270146" y="2963298"/>
                    <a:pt x="281539" y="2958383"/>
                    <a:pt x="286862" y="2964770"/>
                  </a:cubicBezTo>
                  <a:cubicBezTo>
                    <a:pt x="295853" y="2975559"/>
                    <a:pt x="268519" y="3002804"/>
                    <a:pt x="266359" y="3005774"/>
                  </a:cubicBezTo>
                  <a:cubicBezTo>
                    <a:pt x="260562" y="3013745"/>
                    <a:pt x="255425" y="3022176"/>
                    <a:pt x="249958" y="3030377"/>
                  </a:cubicBezTo>
                  <a:cubicBezTo>
                    <a:pt x="247224" y="3034477"/>
                    <a:pt x="244714" y="3038736"/>
                    <a:pt x="241757" y="3042678"/>
                  </a:cubicBezTo>
                  <a:cubicBezTo>
                    <a:pt x="237656" y="3048145"/>
                    <a:pt x="233903" y="3053891"/>
                    <a:pt x="229455" y="3059080"/>
                  </a:cubicBezTo>
                  <a:cubicBezTo>
                    <a:pt x="225681" y="3063483"/>
                    <a:pt x="211967" y="3068788"/>
                    <a:pt x="217154" y="3071381"/>
                  </a:cubicBezTo>
                  <a:cubicBezTo>
                    <a:pt x="225798" y="3075703"/>
                    <a:pt x="236289" y="3068648"/>
                    <a:pt x="245857" y="3067281"/>
                  </a:cubicBezTo>
                  <a:cubicBezTo>
                    <a:pt x="249957" y="3065914"/>
                    <a:pt x="256791" y="3059080"/>
                    <a:pt x="258158" y="3063180"/>
                  </a:cubicBezTo>
                  <a:cubicBezTo>
                    <a:pt x="263876" y="3080334"/>
                    <a:pt x="247837" y="3102806"/>
                    <a:pt x="241757" y="3116486"/>
                  </a:cubicBezTo>
                  <a:cubicBezTo>
                    <a:pt x="235927" y="3129603"/>
                    <a:pt x="237656" y="3129994"/>
                    <a:pt x="237656" y="3145189"/>
                  </a:cubicBezTo>
                  <a:lnTo>
                    <a:pt x="221098" y="3171853"/>
                  </a:lnTo>
                  <a:cubicBezTo>
                    <a:pt x="204442" y="3175184"/>
                    <a:pt x="250522" y="3174656"/>
                    <a:pt x="244155" y="3181847"/>
                  </a:cubicBezTo>
                  <a:cubicBezTo>
                    <a:pt x="237788" y="3189038"/>
                    <a:pt x="192123" y="3208340"/>
                    <a:pt x="182893" y="3215002"/>
                  </a:cubicBezTo>
                  <a:cubicBezTo>
                    <a:pt x="173663" y="3221664"/>
                    <a:pt x="192106" y="3218490"/>
                    <a:pt x="188775" y="3221821"/>
                  </a:cubicBezTo>
                  <a:cubicBezTo>
                    <a:pt x="195437" y="3225152"/>
                    <a:pt x="157416" y="3230981"/>
                    <a:pt x="161137" y="3231814"/>
                  </a:cubicBezTo>
                  <a:cubicBezTo>
                    <a:pt x="164858" y="3232647"/>
                    <a:pt x="194512" y="3229029"/>
                    <a:pt x="211104" y="3226817"/>
                  </a:cubicBezTo>
                  <a:cubicBezTo>
                    <a:pt x="224707" y="3225003"/>
                    <a:pt x="242496" y="3220219"/>
                    <a:pt x="256075" y="3216824"/>
                  </a:cubicBezTo>
                  <a:cubicBezTo>
                    <a:pt x="254409" y="3223486"/>
                    <a:pt x="254887" y="3231097"/>
                    <a:pt x="251078" y="3236811"/>
                  </a:cubicBezTo>
                  <a:cubicBezTo>
                    <a:pt x="244545" y="3246610"/>
                    <a:pt x="234422" y="3253466"/>
                    <a:pt x="226094" y="3261794"/>
                  </a:cubicBezTo>
                  <a:cubicBezTo>
                    <a:pt x="211851" y="3276037"/>
                    <a:pt x="220026" y="3269171"/>
                    <a:pt x="201111" y="3281781"/>
                  </a:cubicBezTo>
                  <a:cubicBezTo>
                    <a:pt x="199445" y="3286778"/>
                    <a:pt x="195081" y="3291606"/>
                    <a:pt x="196114" y="3296771"/>
                  </a:cubicBezTo>
                  <a:cubicBezTo>
                    <a:pt x="197038" y="3301391"/>
                    <a:pt x="202067" y="3304341"/>
                    <a:pt x="206107" y="3306765"/>
                  </a:cubicBezTo>
                  <a:cubicBezTo>
                    <a:pt x="213790" y="3311375"/>
                    <a:pt x="240706" y="3315683"/>
                    <a:pt x="246081" y="3316758"/>
                  </a:cubicBezTo>
                  <a:cubicBezTo>
                    <a:pt x="236088" y="3326752"/>
                    <a:pt x="227407" y="3338259"/>
                    <a:pt x="216101" y="3346739"/>
                  </a:cubicBezTo>
                  <a:cubicBezTo>
                    <a:pt x="191310" y="3365332"/>
                    <a:pt x="203043" y="3357110"/>
                    <a:pt x="181124" y="3371722"/>
                  </a:cubicBezTo>
                  <a:cubicBezTo>
                    <a:pt x="179458" y="3376719"/>
                    <a:pt x="165466" y="3386556"/>
                    <a:pt x="176127" y="3386712"/>
                  </a:cubicBezTo>
                  <a:cubicBezTo>
                    <a:pt x="186788" y="3386868"/>
                    <a:pt x="240028" y="3371212"/>
                    <a:pt x="245092" y="3372659"/>
                  </a:cubicBezTo>
                  <a:cubicBezTo>
                    <a:pt x="261557" y="3377364"/>
                    <a:pt x="218915" y="3398268"/>
                    <a:pt x="236088" y="3401703"/>
                  </a:cubicBezTo>
                  <a:cubicBezTo>
                    <a:pt x="239419" y="3406700"/>
                    <a:pt x="246081" y="3410688"/>
                    <a:pt x="246081" y="3416693"/>
                  </a:cubicBezTo>
                  <a:cubicBezTo>
                    <a:pt x="246081" y="3422698"/>
                    <a:pt x="238774" y="3426312"/>
                    <a:pt x="236088" y="3431683"/>
                  </a:cubicBezTo>
                  <a:cubicBezTo>
                    <a:pt x="223115" y="3457629"/>
                    <a:pt x="240617" y="3437146"/>
                    <a:pt x="221098" y="3456667"/>
                  </a:cubicBezTo>
                  <a:cubicBezTo>
                    <a:pt x="238667" y="3468379"/>
                    <a:pt x="241129" y="3463224"/>
                    <a:pt x="231091" y="3486647"/>
                  </a:cubicBezTo>
                  <a:cubicBezTo>
                    <a:pt x="228725" y="3492167"/>
                    <a:pt x="224849" y="3496948"/>
                    <a:pt x="221098" y="3501637"/>
                  </a:cubicBezTo>
                  <a:cubicBezTo>
                    <a:pt x="218155" y="3505316"/>
                    <a:pt x="206393" y="3511631"/>
                    <a:pt x="211104" y="3511631"/>
                  </a:cubicBezTo>
                  <a:cubicBezTo>
                    <a:pt x="221638" y="3511631"/>
                    <a:pt x="241084" y="3501637"/>
                    <a:pt x="241084" y="3501637"/>
                  </a:cubicBezTo>
                  <a:cubicBezTo>
                    <a:pt x="224467" y="3534872"/>
                    <a:pt x="238802" y="3509181"/>
                    <a:pt x="216101" y="3541611"/>
                  </a:cubicBezTo>
                  <a:cubicBezTo>
                    <a:pt x="191699" y="3576471"/>
                    <a:pt x="185375" y="3575171"/>
                    <a:pt x="211104" y="3566594"/>
                  </a:cubicBezTo>
                  <a:cubicBezTo>
                    <a:pt x="209438" y="3571591"/>
                    <a:pt x="206107" y="3576318"/>
                    <a:pt x="206107" y="3581585"/>
                  </a:cubicBezTo>
                  <a:cubicBezTo>
                    <a:pt x="206107" y="3599965"/>
                    <a:pt x="216791" y="3599418"/>
                    <a:pt x="231091" y="3606568"/>
                  </a:cubicBezTo>
                  <a:cubicBezTo>
                    <a:pt x="204349" y="3633312"/>
                    <a:pt x="241360" y="3594192"/>
                    <a:pt x="211104" y="3636549"/>
                  </a:cubicBezTo>
                  <a:cubicBezTo>
                    <a:pt x="206997" y="3642299"/>
                    <a:pt x="200638" y="3646110"/>
                    <a:pt x="196114" y="3651539"/>
                  </a:cubicBezTo>
                  <a:cubicBezTo>
                    <a:pt x="192270" y="3656152"/>
                    <a:pt x="180295" y="3667986"/>
                    <a:pt x="186121" y="3666529"/>
                  </a:cubicBezTo>
                  <a:cubicBezTo>
                    <a:pt x="197773" y="3663616"/>
                    <a:pt x="216101" y="3646542"/>
                    <a:pt x="216101" y="3646542"/>
                  </a:cubicBezTo>
                  <a:cubicBezTo>
                    <a:pt x="198996" y="3697852"/>
                    <a:pt x="216877" y="3629318"/>
                    <a:pt x="221098" y="3671526"/>
                  </a:cubicBezTo>
                  <a:cubicBezTo>
                    <a:pt x="222434" y="3684887"/>
                    <a:pt x="217767" y="3698175"/>
                    <a:pt x="216101" y="3711499"/>
                  </a:cubicBezTo>
                  <a:cubicBezTo>
                    <a:pt x="219432" y="3714830"/>
                    <a:pt x="223670" y="3717453"/>
                    <a:pt x="226094" y="3721493"/>
                  </a:cubicBezTo>
                  <a:cubicBezTo>
                    <a:pt x="233521" y="3733872"/>
                    <a:pt x="231714" y="3754798"/>
                    <a:pt x="236088" y="3766463"/>
                  </a:cubicBezTo>
                  <a:cubicBezTo>
                    <a:pt x="237742" y="3770874"/>
                    <a:pt x="241867" y="3774350"/>
                    <a:pt x="246081" y="3776457"/>
                  </a:cubicBezTo>
                  <a:cubicBezTo>
                    <a:pt x="255503" y="3781168"/>
                    <a:pt x="276062" y="3786450"/>
                    <a:pt x="276062" y="3786450"/>
                  </a:cubicBezTo>
                  <a:cubicBezTo>
                    <a:pt x="265097" y="3863202"/>
                    <a:pt x="280208" y="3793358"/>
                    <a:pt x="261071" y="3836417"/>
                  </a:cubicBezTo>
                  <a:cubicBezTo>
                    <a:pt x="256793" y="3846043"/>
                    <a:pt x="251078" y="3866398"/>
                    <a:pt x="251078" y="3866398"/>
                  </a:cubicBezTo>
                  <a:cubicBezTo>
                    <a:pt x="252744" y="3874726"/>
                    <a:pt x="251364" y="3884315"/>
                    <a:pt x="256075" y="3891381"/>
                  </a:cubicBezTo>
                  <a:cubicBezTo>
                    <a:pt x="258997" y="3895763"/>
                    <a:pt x="267775" y="3892265"/>
                    <a:pt x="271065" y="3896378"/>
                  </a:cubicBezTo>
                  <a:cubicBezTo>
                    <a:pt x="275355" y="3901741"/>
                    <a:pt x="274175" y="3909762"/>
                    <a:pt x="276062" y="3916365"/>
                  </a:cubicBezTo>
                  <a:cubicBezTo>
                    <a:pt x="277509" y="3921429"/>
                    <a:pt x="279393" y="3926358"/>
                    <a:pt x="281058" y="3931355"/>
                  </a:cubicBezTo>
                  <a:cubicBezTo>
                    <a:pt x="275878" y="3977981"/>
                    <a:pt x="276062" y="3961243"/>
                    <a:pt x="276062" y="3981322"/>
                  </a:cubicBezTo>
                  <a:lnTo>
                    <a:pt x="276062" y="3981322"/>
                  </a:lnTo>
                  <a:cubicBezTo>
                    <a:pt x="289386" y="3991316"/>
                    <a:pt x="300382" y="4005611"/>
                    <a:pt x="316035" y="4011303"/>
                  </a:cubicBezTo>
                  <a:cubicBezTo>
                    <a:pt x="321679" y="4013355"/>
                    <a:pt x="325654" y="4003995"/>
                    <a:pt x="331025" y="4001309"/>
                  </a:cubicBezTo>
                  <a:cubicBezTo>
                    <a:pt x="344979" y="3994332"/>
                    <a:pt x="368102" y="3993157"/>
                    <a:pt x="380993" y="3991316"/>
                  </a:cubicBezTo>
                  <a:cubicBezTo>
                    <a:pt x="385990" y="3989650"/>
                    <a:pt x="390919" y="3987766"/>
                    <a:pt x="395983" y="3986319"/>
                  </a:cubicBezTo>
                  <a:cubicBezTo>
                    <a:pt x="402586" y="3984432"/>
                    <a:pt x="409455" y="3983494"/>
                    <a:pt x="415970" y="3981322"/>
                  </a:cubicBezTo>
                  <a:cubicBezTo>
                    <a:pt x="429716" y="3976740"/>
                    <a:pt x="441915" y="3969839"/>
                    <a:pt x="455943" y="3966332"/>
                  </a:cubicBezTo>
                  <a:cubicBezTo>
                    <a:pt x="469917" y="3962838"/>
                    <a:pt x="497534" y="3958568"/>
                    <a:pt x="510907" y="3956339"/>
                  </a:cubicBezTo>
                  <a:cubicBezTo>
                    <a:pt x="515904" y="3954673"/>
                    <a:pt x="520671" y="3951995"/>
                    <a:pt x="525898" y="3951342"/>
                  </a:cubicBezTo>
                  <a:cubicBezTo>
                    <a:pt x="612313" y="3940540"/>
                    <a:pt x="566322" y="3954521"/>
                    <a:pt x="605845" y="3941349"/>
                  </a:cubicBezTo>
                  <a:cubicBezTo>
                    <a:pt x="609176" y="3938018"/>
                    <a:pt x="611799" y="3933779"/>
                    <a:pt x="615839" y="3931355"/>
                  </a:cubicBezTo>
                  <a:cubicBezTo>
                    <a:pt x="631289" y="3922085"/>
                    <a:pt x="684937" y="3921440"/>
                    <a:pt x="685793" y="3921362"/>
                  </a:cubicBezTo>
                  <a:cubicBezTo>
                    <a:pt x="692455" y="3919696"/>
                    <a:pt x="699202" y="3918338"/>
                    <a:pt x="705780" y="3916365"/>
                  </a:cubicBezTo>
                  <a:cubicBezTo>
                    <a:pt x="741388" y="3905682"/>
                    <a:pt x="726119" y="3907959"/>
                    <a:pt x="755747" y="3901375"/>
                  </a:cubicBezTo>
                  <a:cubicBezTo>
                    <a:pt x="794419" y="3892781"/>
                    <a:pt x="771478" y="3898954"/>
                    <a:pt x="820704" y="3891381"/>
                  </a:cubicBezTo>
                  <a:cubicBezTo>
                    <a:pt x="837209" y="3888842"/>
                    <a:pt x="849751" y="3885369"/>
                    <a:pt x="865675" y="3881388"/>
                  </a:cubicBezTo>
                  <a:cubicBezTo>
                    <a:pt x="888993" y="3883054"/>
                    <a:pt x="912252" y="3886385"/>
                    <a:pt x="935629" y="3886385"/>
                  </a:cubicBezTo>
                  <a:cubicBezTo>
                    <a:pt x="950711" y="3886385"/>
                    <a:pt x="969934" y="3892053"/>
                    <a:pt x="980599" y="3881388"/>
                  </a:cubicBezTo>
                  <a:cubicBezTo>
                    <a:pt x="991264" y="3870723"/>
                    <a:pt x="980442" y="3850592"/>
                    <a:pt x="985596" y="3836417"/>
                  </a:cubicBezTo>
                  <a:cubicBezTo>
                    <a:pt x="987648" y="3830773"/>
                    <a:pt x="995098" y="3828863"/>
                    <a:pt x="1000586" y="3826424"/>
                  </a:cubicBezTo>
                  <a:cubicBezTo>
                    <a:pt x="1010212" y="3822146"/>
                    <a:pt x="1020573" y="3819762"/>
                    <a:pt x="1030566" y="3816431"/>
                  </a:cubicBezTo>
                  <a:lnTo>
                    <a:pt x="1045557" y="3811434"/>
                  </a:lnTo>
                  <a:lnTo>
                    <a:pt x="1060547" y="3806437"/>
                  </a:lnTo>
                  <a:cubicBezTo>
                    <a:pt x="1058881" y="3794778"/>
                    <a:pt x="1058934" y="3782741"/>
                    <a:pt x="1055550" y="3771460"/>
                  </a:cubicBezTo>
                  <a:cubicBezTo>
                    <a:pt x="1053824" y="3765708"/>
                    <a:pt x="1044100" y="3762296"/>
                    <a:pt x="1045557" y="3756470"/>
                  </a:cubicBezTo>
                  <a:cubicBezTo>
                    <a:pt x="1046834" y="3751360"/>
                    <a:pt x="1055483" y="3752920"/>
                    <a:pt x="1060547" y="3751473"/>
                  </a:cubicBezTo>
                  <a:cubicBezTo>
                    <a:pt x="1067150" y="3749586"/>
                    <a:pt x="1073872" y="3748142"/>
                    <a:pt x="1080534" y="3746476"/>
                  </a:cubicBezTo>
                  <a:cubicBezTo>
                    <a:pt x="1083865" y="3741479"/>
                    <a:pt x="1085530" y="3734817"/>
                    <a:pt x="1090527" y="3731486"/>
                  </a:cubicBezTo>
                  <a:cubicBezTo>
                    <a:pt x="1096241" y="3727677"/>
                    <a:pt x="1103780" y="3727837"/>
                    <a:pt x="1110514" y="3726490"/>
                  </a:cubicBezTo>
                  <a:cubicBezTo>
                    <a:pt x="1154476" y="3717698"/>
                    <a:pt x="1126315" y="3726220"/>
                    <a:pt x="1155484" y="3716496"/>
                  </a:cubicBezTo>
                  <a:cubicBezTo>
                    <a:pt x="1159077" y="3702124"/>
                    <a:pt x="1157372" y="3694378"/>
                    <a:pt x="1170475" y="3686516"/>
                  </a:cubicBezTo>
                  <a:cubicBezTo>
                    <a:pt x="1174991" y="3683806"/>
                    <a:pt x="1180468" y="3683185"/>
                    <a:pt x="1185465" y="3681519"/>
                  </a:cubicBezTo>
                  <a:cubicBezTo>
                    <a:pt x="1217111" y="3683185"/>
                    <a:pt x="1248843" y="3683647"/>
                    <a:pt x="1280402" y="3686516"/>
                  </a:cubicBezTo>
                  <a:cubicBezTo>
                    <a:pt x="1285648" y="3686993"/>
                    <a:pt x="1294360" y="3696677"/>
                    <a:pt x="1295393" y="3691512"/>
                  </a:cubicBezTo>
                  <a:cubicBezTo>
                    <a:pt x="1297459" y="3681183"/>
                    <a:pt x="1285399" y="3661532"/>
                    <a:pt x="1285399" y="3661532"/>
                  </a:cubicBezTo>
                  <a:cubicBezTo>
                    <a:pt x="1283733" y="3616562"/>
                    <a:pt x="1283124" y="3571540"/>
                    <a:pt x="1280402" y="3526621"/>
                  </a:cubicBezTo>
                  <a:cubicBezTo>
                    <a:pt x="1279789" y="3516508"/>
                    <a:pt x="1277529" y="3506547"/>
                    <a:pt x="1275406" y="3496640"/>
                  </a:cubicBezTo>
                  <a:cubicBezTo>
                    <a:pt x="1268647" y="3465097"/>
                    <a:pt x="1268024" y="3464504"/>
                    <a:pt x="1260416" y="3441676"/>
                  </a:cubicBezTo>
                  <a:cubicBezTo>
                    <a:pt x="1258126" y="3414196"/>
                    <a:pt x="1265585" y="3386886"/>
                    <a:pt x="1245425" y="3366726"/>
                  </a:cubicBezTo>
                  <a:cubicBezTo>
                    <a:pt x="1241179" y="3362480"/>
                    <a:pt x="1235432" y="3360063"/>
                    <a:pt x="1230435" y="3356732"/>
                  </a:cubicBezTo>
                  <a:cubicBezTo>
                    <a:pt x="1227104" y="3351735"/>
                    <a:pt x="1224350" y="3346301"/>
                    <a:pt x="1220442" y="3341742"/>
                  </a:cubicBezTo>
                  <a:cubicBezTo>
                    <a:pt x="1214310" y="3334588"/>
                    <a:pt x="1200455" y="3321755"/>
                    <a:pt x="1200455" y="3321755"/>
                  </a:cubicBezTo>
                  <a:cubicBezTo>
                    <a:pt x="1201214" y="3321249"/>
                    <a:pt x="1225439" y="3306515"/>
                    <a:pt x="1225439" y="3301768"/>
                  </a:cubicBezTo>
                  <a:cubicBezTo>
                    <a:pt x="1225439" y="3291234"/>
                    <a:pt x="1215445" y="3271788"/>
                    <a:pt x="1215445" y="3271788"/>
                  </a:cubicBezTo>
                  <a:cubicBezTo>
                    <a:pt x="1213779" y="3256798"/>
                    <a:pt x="1212927" y="3241694"/>
                    <a:pt x="1210448" y="3226817"/>
                  </a:cubicBezTo>
                  <a:cubicBezTo>
                    <a:pt x="1209582" y="3221622"/>
                    <a:pt x="1206899" y="3216891"/>
                    <a:pt x="1205452" y="3211827"/>
                  </a:cubicBezTo>
                  <a:cubicBezTo>
                    <a:pt x="1192912" y="3167934"/>
                    <a:pt x="1207432" y="3212771"/>
                    <a:pt x="1195458" y="3176850"/>
                  </a:cubicBezTo>
                  <a:cubicBezTo>
                    <a:pt x="1193793" y="3181847"/>
                    <a:pt x="1190462" y="3186573"/>
                    <a:pt x="1190462" y="3191840"/>
                  </a:cubicBezTo>
                  <a:cubicBezTo>
                    <a:pt x="1190462" y="3197107"/>
                    <a:pt x="1194181" y="3201721"/>
                    <a:pt x="1195458" y="3206831"/>
                  </a:cubicBezTo>
                  <a:cubicBezTo>
                    <a:pt x="1197518" y="3215070"/>
                    <a:pt x="1198545" y="3223539"/>
                    <a:pt x="1200455" y="3231814"/>
                  </a:cubicBezTo>
                  <a:cubicBezTo>
                    <a:pt x="1203543" y="3245197"/>
                    <a:pt x="1207117" y="3258463"/>
                    <a:pt x="1210448" y="3271788"/>
                  </a:cubicBezTo>
                  <a:cubicBezTo>
                    <a:pt x="1212114" y="3278450"/>
                    <a:pt x="1214474" y="3284977"/>
                    <a:pt x="1215445" y="3291775"/>
                  </a:cubicBezTo>
                  <a:cubicBezTo>
                    <a:pt x="1218093" y="3310309"/>
                    <a:pt x="1223825" y="3348970"/>
                    <a:pt x="1225439" y="3366726"/>
                  </a:cubicBezTo>
                  <a:cubicBezTo>
                    <a:pt x="1227555" y="3390007"/>
                    <a:pt x="1228571" y="3413377"/>
                    <a:pt x="1230435" y="3436680"/>
                  </a:cubicBezTo>
                  <a:cubicBezTo>
                    <a:pt x="1231808" y="3453845"/>
                    <a:pt x="1232236" y="3501841"/>
                    <a:pt x="1245425" y="3521624"/>
                  </a:cubicBezTo>
                  <a:cubicBezTo>
                    <a:pt x="1248756" y="3526621"/>
                    <a:pt x="1252980" y="3531126"/>
                    <a:pt x="1255419" y="3536614"/>
                  </a:cubicBezTo>
                  <a:cubicBezTo>
                    <a:pt x="1259697" y="3546240"/>
                    <a:pt x="1265412" y="3566594"/>
                    <a:pt x="1265412" y="3566594"/>
                  </a:cubicBezTo>
                  <a:cubicBezTo>
                    <a:pt x="1263747" y="3573256"/>
                    <a:pt x="1260416" y="3579714"/>
                    <a:pt x="1260416" y="3586581"/>
                  </a:cubicBezTo>
                  <a:cubicBezTo>
                    <a:pt x="1260416" y="3597669"/>
                    <a:pt x="1262590" y="3630904"/>
                    <a:pt x="1270409" y="3646542"/>
                  </a:cubicBezTo>
                  <a:cubicBezTo>
                    <a:pt x="1273095" y="3651913"/>
                    <a:pt x="1277716" y="3656161"/>
                    <a:pt x="1280402" y="3661532"/>
                  </a:cubicBezTo>
                  <a:cubicBezTo>
                    <a:pt x="1282757" y="3666243"/>
                    <a:pt x="1282109" y="3672409"/>
                    <a:pt x="1285399" y="3676522"/>
                  </a:cubicBezTo>
                  <a:cubicBezTo>
                    <a:pt x="1289151" y="3681211"/>
                    <a:pt x="1295700" y="3682764"/>
                    <a:pt x="1300389" y="3686516"/>
                  </a:cubicBezTo>
                  <a:cubicBezTo>
                    <a:pt x="1304068" y="3689459"/>
                    <a:pt x="1307052" y="3693178"/>
                    <a:pt x="1310383" y="3696509"/>
                  </a:cubicBezTo>
                  <a:cubicBezTo>
                    <a:pt x="1322041" y="3731487"/>
                    <a:pt x="1310382" y="3723159"/>
                    <a:pt x="1335366" y="3731486"/>
                  </a:cubicBezTo>
                  <a:cubicBezTo>
                    <a:pt x="1338697" y="3736483"/>
                    <a:pt x="1340267" y="3743293"/>
                    <a:pt x="1345360" y="3746476"/>
                  </a:cubicBezTo>
                  <a:cubicBezTo>
                    <a:pt x="1354293" y="3752059"/>
                    <a:pt x="1365347" y="3753139"/>
                    <a:pt x="1375340" y="3756470"/>
                  </a:cubicBezTo>
                  <a:cubicBezTo>
                    <a:pt x="1380337" y="3758136"/>
                    <a:pt x="1385947" y="3758546"/>
                    <a:pt x="1390330" y="3761467"/>
                  </a:cubicBezTo>
                  <a:lnTo>
                    <a:pt x="1405321" y="3771460"/>
                  </a:lnTo>
                  <a:cubicBezTo>
                    <a:pt x="1416804" y="3805909"/>
                    <a:pt x="1407866" y="3793991"/>
                    <a:pt x="1425307" y="3811434"/>
                  </a:cubicBezTo>
                  <a:cubicBezTo>
                    <a:pt x="1428599" y="3821310"/>
                    <a:pt x="1431492" y="3834369"/>
                    <a:pt x="1440298" y="3841414"/>
                  </a:cubicBezTo>
                  <a:cubicBezTo>
                    <a:pt x="1444411" y="3844704"/>
                    <a:pt x="1450577" y="3844055"/>
                    <a:pt x="1455288" y="3846411"/>
                  </a:cubicBezTo>
                  <a:cubicBezTo>
                    <a:pt x="1463974" y="3850754"/>
                    <a:pt x="1471207" y="3857915"/>
                    <a:pt x="1480271" y="3861401"/>
                  </a:cubicBezTo>
                  <a:cubicBezTo>
                    <a:pt x="1493090" y="3866331"/>
                    <a:pt x="1520245" y="3871394"/>
                    <a:pt x="1520245" y="3871394"/>
                  </a:cubicBezTo>
                  <a:cubicBezTo>
                    <a:pt x="1525242" y="3874725"/>
                    <a:pt x="1529864" y="3878702"/>
                    <a:pt x="1535235" y="3881388"/>
                  </a:cubicBezTo>
                  <a:cubicBezTo>
                    <a:pt x="1539946" y="3883744"/>
                    <a:pt x="1545709" y="3883675"/>
                    <a:pt x="1550225" y="3886385"/>
                  </a:cubicBezTo>
                  <a:cubicBezTo>
                    <a:pt x="1577085" y="3902501"/>
                    <a:pt x="1540212" y="3891373"/>
                    <a:pt x="1575209" y="3906371"/>
                  </a:cubicBezTo>
                  <a:cubicBezTo>
                    <a:pt x="1581521" y="3909076"/>
                    <a:pt x="1588618" y="3909395"/>
                    <a:pt x="1595196" y="3911368"/>
                  </a:cubicBezTo>
                  <a:cubicBezTo>
                    <a:pt x="1605286" y="3914395"/>
                    <a:pt x="1625176" y="3921362"/>
                    <a:pt x="1625176" y="3921362"/>
                  </a:cubicBezTo>
                  <a:cubicBezTo>
                    <a:pt x="1621845" y="3926359"/>
                    <a:pt x="1613726" y="3930526"/>
                    <a:pt x="1615183" y="3936352"/>
                  </a:cubicBezTo>
                  <a:cubicBezTo>
                    <a:pt x="1616460" y="3941462"/>
                    <a:pt x="1625462" y="3938994"/>
                    <a:pt x="1630173" y="3941349"/>
                  </a:cubicBezTo>
                  <a:cubicBezTo>
                    <a:pt x="1664679" y="3958602"/>
                    <a:pt x="1623554" y="3945939"/>
                    <a:pt x="1665150" y="3956339"/>
                  </a:cubicBezTo>
                  <a:cubicBezTo>
                    <a:pt x="1670147" y="3959670"/>
                    <a:pt x="1674620" y="3963966"/>
                    <a:pt x="1680140" y="3966332"/>
                  </a:cubicBezTo>
                  <a:cubicBezTo>
                    <a:pt x="1686452" y="3969037"/>
                    <a:pt x="1693524" y="3969442"/>
                    <a:pt x="1700127" y="3971329"/>
                  </a:cubicBezTo>
                  <a:cubicBezTo>
                    <a:pt x="1705191" y="3972776"/>
                    <a:pt x="1710276" y="3974251"/>
                    <a:pt x="1715117" y="3976326"/>
                  </a:cubicBezTo>
                  <a:cubicBezTo>
                    <a:pt x="1751318" y="3991841"/>
                    <a:pt x="1717974" y="3982893"/>
                    <a:pt x="1760088" y="3991316"/>
                  </a:cubicBezTo>
                  <a:cubicBezTo>
                    <a:pt x="1789493" y="4006018"/>
                    <a:pt x="1773014" y="3998956"/>
                    <a:pt x="1810055" y="4011303"/>
                  </a:cubicBezTo>
                  <a:lnTo>
                    <a:pt x="1825045" y="4016299"/>
                  </a:lnTo>
                  <a:cubicBezTo>
                    <a:pt x="1828376" y="4019630"/>
                    <a:pt x="1832096" y="4022614"/>
                    <a:pt x="1835039" y="4026293"/>
                  </a:cubicBezTo>
                  <a:cubicBezTo>
                    <a:pt x="1848626" y="4043276"/>
                    <a:pt x="1841169" y="4041610"/>
                    <a:pt x="1860022" y="4056273"/>
                  </a:cubicBezTo>
                  <a:cubicBezTo>
                    <a:pt x="1916733" y="4100382"/>
                    <a:pt x="1868807" y="4063165"/>
                    <a:pt x="1904993" y="4081257"/>
                  </a:cubicBezTo>
                  <a:cubicBezTo>
                    <a:pt x="1943742" y="4100631"/>
                    <a:pt x="1897292" y="4083686"/>
                    <a:pt x="1934973" y="4096247"/>
                  </a:cubicBezTo>
                  <a:cubicBezTo>
                    <a:pt x="1976612" y="4094581"/>
                    <a:pt x="2018412" y="4095264"/>
                    <a:pt x="2059891" y="4091250"/>
                  </a:cubicBezTo>
                  <a:cubicBezTo>
                    <a:pt x="2070376" y="4090235"/>
                    <a:pt x="2079878" y="4084588"/>
                    <a:pt x="2089871" y="4081257"/>
                  </a:cubicBezTo>
                  <a:lnTo>
                    <a:pt x="2104862" y="4076260"/>
                  </a:lnTo>
                  <a:cubicBezTo>
                    <a:pt x="2106541" y="4076359"/>
                    <a:pt x="2185104" y="4066636"/>
                    <a:pt x="2204796" y="4091250"/>
                  </a:cubicBezTo>
                  <a:cubicBezTo>
                    <a:pt x="2219308" y="4109389"/>
                    <a:pt x="2198891" y="4103696"/>
                    <a:pt x="2219786" y="4116234"/>
                  </a:cubicBezTo>
                  <a:cubicBezTo>
                    <a:pt x="2224302" y="4118944"/>
                    <a:pt x="2229550" y="4120578"/>
                    <a:pt x="2234776" y="4121231"/>
                  </a:cubicBezTo>
                  <a:cubicBezTo>
                    <a:pt x="2275768" y="4126355"/>
                    <a:pt x="2323416" y="4126227"/>
                    <a:pt x="2294737" y="4126227"/>
                  </a:cubicBezTo>
                  <a:lnTo>
                    <a:pt x="2284743" y="4126227"/>
                  </a:lnTo>
                  <a:cubicBezTo>
                    <a:pt x="2298068" y="4116234"/>
                    <a:pt x="2316820" y="4110912"/>
                    <a:pt x="2324717" y="4096247"/>
                  </a:cubicBezTo>
                  <a:cubicBezTo>
                    <a:pt x="2326029" y="4093810"/>
                    <a:pt x="2320291" y="4055559"/>
                    <a:pt x="2314724" y="4046280"/>
                  </a:cubicBezTo>
                  <a:cubicBezTo>
                    <a:pt x="2312300" y="4042240"/>
                    <a:pt x="2308061" y="4039617"/>
                    <a:pt x="2304730" y="4036286"/>
                  </a:cubicBezTo>
                  <a:cubicBezTo>
                    <a:pt x="2318055" y="4034621"/>
                    <a:pt x="2333045" y="4037952"/>
                    <a:pt x="2344704" y="4031290"/>
                  </a:cubicBezTo>
                  <a:cubicBezTo>
                    <a:pt x="2349277" y="4028677"/>
                    <a:pt x="2339707" y="4021566"/>
                    <a:pt x="2339707" y="4016299"/>
                  </a:cubicBezTo>
                  <a:cubicBezTo>
                    <a:pt x="2339707" y="4003326"/>
                    <a:pt x="2346782" y="3999232"/>
                    <a:pt x="2354698" y="3991316"/>
                  </a:cubicBezTo>
                  <a:cubicBezTo>
                    <a:pt x="2356363" y="3959670"/>
                    <a:pt x="2350588" y="3926731"/>
                    <a:pt x="2359694" y="3896378"/>
                  </a:cubicBezTo>
                  <a:cubicBezTo>
                    <a:pt x="2362134" y="3888243"/>
                    <a:pt x="2378673" y="3897386"/>
                    <a:pt x="2384678" y="3891381"/>
                  </a:cubicBezTo>
                  <a:cubicBezTo>
                    <a:pt x="2388815" y="3887244"/>
                    <a:pt x="2370023" y="3861904"/>
                    <a:pt x="2369688" y="3861401"/>
                  </a:cubicBezTo>
                  <a:cubicBezTo>
                    <a:pt x="2436473" y="3851860"/>
                    <a:pt x="2383331" y="3871049"/>
                    <a:pt x="2409662" y="3796444"/>
                  </a:cubicBezTo>
                  <a:cubicBezTo>
                    <a:pt x="2413582" y="3785338"/>
                    <a:pt x="2434645" y="3771460"/>
                    <a:pt x="2434645" y="3771460"/>
                  </a:cubicBezTo>
                  <a:cubicBezTo>
                    <a:pt x="2436311" y="3764798"/>
                    <a:pt x="2437669" y="3758051"/>
                    <a:pt x="2439642" y="3751473"/>
                  </a:cubicBezTo>
                  <a:cubicBezTo>
                    <a:pt x="2442669" y="3741383"/>
                    <a:pt x="2446304" y="3731486"/>
                    <a:pt x="2449635" y="3721493"/>
                  </a:cubicBezTo>
                  <a:cubicBezTo>
                    <a:pt x="2461499" y="3685901"/>
                    <a:pt x="2449384" y="3706907"/>
                    <a:pt x="2519589" y="3701506"/>
                  </a:cubicBezTo>
                  <a:cubicBezTo>
                    <a:pt x="2529779" y="3630180"/>
                    <a:pt x="2509400" y="3692884"/>
                    <a:pt x="2559563" y="3661532"/>
                  </a:cubicBezTo>
                  <a:cubicBezTo>
                    <a:pt x="2565387" y="3657892"/>
                    <a:pt x="2560270" y="3646907"/>
                    <a:pt x="2564560" y="3641545"/>
                  </a:cubicBezTo>
                  <a:cubicBezTo>
                    <a:pt x="2567850" y="3637432"/>
                    <a:pt x="2572576" y="3638214"/>
                    <a:pt x="2579550" y="3636549"/>
                  </a:cubicBezTo>
                  <a:cubicBezTo>
                    <a:pt x="2586524" y="3634884"/>
                    <a:pt x="2584755" y="3633218"/>
                    <a:pt x="2606407" y="3631552"/>
                  </a:cubicBezTo>
                  <a:cubicBezTo>
                    <a:pt x="2611404" y="3629886"/>
                    <a:pt x="2619576" y="3625878"/>
                    <a:pt x="2624573" y="3620205"/>
                  </a:cubicBezTo>
                  <a:cubicBezTo>
                    <a:pt x="2629570" y="3614532"/>
                    <a:pt x="2627297" y="3607644"/>
                    <a:pt x="2636388" y="3597512"/>
                  </a:cubicBezTo>
                  <a:cubicBezTo>
                    <a:pt x="2645479" y="3587380"/>
                    <a:pt x="2657468" y="3559412"/>
                    <a:pt x="2679120" y="3559412"/>
                  </a:cubicBezTo>
                  <a:lnTo>
                    <a:pt x="2659602" y="3584812"/>
                  </a:lnTo>
                  <a:cubicBezTo>
                    <a:pt x="2616297" y="3586477"/>
                    <a:pt x="2612046" y="3614601"/>
                    <a:pt x="2599537" y="3621558"/>
                  </a:cubicBezTo>
                  <a:cubicBezTo>
                    <a:pt x="2587028" y="3628515"/>
                    <a:pt x="2589258" y="3624199"/>
                    <a:pt x="2584547" y="3626555"/>
                  </a:cubicBezTo>
                  <a:cubicBezTo>
                    <a:pt x="2537040" y="3650310"/>
                    <a:pt x="2616919" y="3620762"/>
                    <a:pt x="2539576" y="3646542"/>
                  </a:cubicBezTo>
                  <a:lnTo>
                    <a:pt x="2524586" y="3651539"/>
                  </a:lnTo>
                  <a:lnTo>
                    <a:pt x="2509596" y="3656535"/>
                  </a:lnTo>
                  <a:cubicBezTo>
                    <a:pt x="2506265" y="3659866"/>
                    <a:pt x="2502545" y="3662850"/>
                    <a:pt x="2499602" y="3666529"/>
                  </a:cubicBezTo>
                  <a:cubicBezTo>
                    <a:pt x="2495851" y="3671218"/>
                    <a:pt x="2493855" y="3677273"/>
                    <a:pt x="2489609" y="3681519"/>
                  </a:cubicBezTo>
                  <a:cubicBezTo>
                    <a:pt x="2485363" y="3685765"/>
                    <a:pt x="2479616" y="3688181"/>
                    <a:pt x="2474619" y="3691512"/>
                  </a:cubicBezTo>
                  <a:cubicBezTo>
                    <a:pt x="2472953" y="3703171"/>
                    <a:pt x="2474405" y="3715727"/>
                    <a:pt x="2469622" y="3726490"/>
                  </a:cubicBezTo>
                  <a:cubicBezTo>
                    <a:pt x="2467183" y="3731978"/>
                    <a:pt x="2458878" y="3732237"/>
                    <a:pt x="2454632" y="3736483"/>
                  </a:cubicBezTo>
                  <a:cubicBezTo>
                    <a:pt x="2450386" y="3740729"/>
                    <a:pt x="2447078" y="3745985"/>
                    <a:pt x="2444639" y="3751473"/>
                  </a:cubicBezTo>
                  <a:cubicBezTo>
                    <a:pt x="2440361" y="3761099"/>
                    <a:pt x="2437976" y="3771460"/>
                    <a:pt x="2434645" y="3781453"/>
                  </a:cubicBezTo>
                  <a:cubicBezTo>
                    <a:pt x="2432979" y="3786450"/>
                    <a:pt x="2432570" y="3792061"/>
                    <a:pt x="2429648" y="3796444"/>
                  </a:cubicBezTo>
                  <a:cubicBezTo>
                    <a:pt x="2416733" y="3815816"/>
                    <a:pt x="2421554" y="3805737"/>
                    <a:pt x="2414658" y="3826424"/>
                  </a:cubicBezTo>
                  <a:cubicBezTo>
                    <a:pt x="2410293" y="3865711"/>
                    <a:pt x="2411736" y="3864558"/>
                    <a:pt x="2404665" y="3896378"/>
                  </a:cubicBezTo>
                  <a:cubicBezTo>
                    <a:pt x="2403896" y="3899838"/>
                    <a:pt x="2397617" y="3926444"/>
                    <a:pt x="2394671" y="3931355"/>
                  </a:cubicBezTo>
                  <a:cubicBezTo>
                    <a:pt x="2389923" y="3939268"/>
                    <a:pt x="2376499" y="3946801"/>
                    <a:pt x="2369688" y="3951342"/>
                  </a:cubicBezTo>
                  <a:cubicBezTo>
                    <a:pt x="2355899" y="3992706"/>
                    <a:pt x="2376754" y="3928079"/>
                    <a:pt x="2354698" y="4016299"/>
                  </a:cubicBezTo>
                  <a:cubicBezTo>
                    <a:pt x="2348424" y="4041396"/>
                    <a:pt x="2351873" y="4029771"/>
                    <a:pt x="2344704" y="4051276"/>
                  </a:cubicBezTo>
                  <a:cubicBezTo>
                    <a:pt x="2346370" y="4059604"/>
                    <a:pt x="2345903" y="4068664"/>
                    <a:pt x="2349701" y="4076260"/>
                  </a:cubicBezTo>
                  <a:cubicBezTo>
                    <a:pt x="2352975" y="4082807"/>
                    <a:pt x="2372378" y="4098114"/>
                    <a:pt x="2379681" y="4101244"/>
                  </a:cubicBezTo>
                  <a:cubicBezTo>
                    <a:pt x="2385993" y="4103949"/>
                    <a:pt x="2393065" y="4104353"/>
                    <a:pt x="2399668" y="4106240"/>
                  </a:cubicBezTo>
                  <a:cubicBezTo>
                    <a:pt x="2404732" y="4107687"/>
                    <a:pt x="2409402" y="4110898"/>
                    <a:pt x="2414658" y="4111237"/>
                  </a:cubicBezTo>
                  <a:cubicBezTo>
                    <a:pt x="2461227" y="4114242"/>
                    <a:pt x="2507930" y="4114568"/>
                    <a:pt x="2554566" y="4116234"/>
                  </a:cubicBezTo>
                  <a:cubicBezTo>
                    <a:pt x="2580911" y="4125016"/>
                    <a:pt x="2559594" y="4115427"/>
                    <a:pt x="2584547" y="4136221"/>
                  </a:cubicBezTo>
                  <a:cubicBezTo>
                    <a:pt x="2589160" y="4140065"/>
                    <a:pt x="2594848" y="4142463"/>
                    <a:pt x="2599537" y="4146214"/>
                  </a:cubicBezTo>
                  <a:cubicBezTo>
                    <a:pt x="2603216" y="4149157"/>
                    <a:pt x="2605200" y="4154352"/>
                    <a:pt x="2609530" y="4156208"/>
                  </a:cubicBezTo>
                  <a:cubicBezTo>
                    <a:pt x="2617336" y="4159553"/>
                    <a:pt x="2626223" y="4159362"/>
                    <a:pt x="2634514" y="4161204"/>
                  </a:cubicBezTo>
                  <a:cubicBezTo>
                    <a:pt x="2638827" y="4162162"/>
                    <a:pt x="2663926" y="4168106"/>
                    <a:pt x="2669491" y="4171198"/>
                  </a:cubicBezTo>
                  <a:cubicBezTo>
                    <a:pt x="2726541" y="4202893"/>
                    <a:pt x="2681897" y="4179125"/>
                    <a:pt x="2709465" y="4201178"/>
                  </a:cubicBezTo>
                  <a:cubicBezTo>
                    <a:pt x="2714154" y="4204929"/>
                    <a:pt x="2719766" y="4207420"/>
                    <a:pt x="2724455" y="4211171"/>
                  </a:cubicBezTo>
                  <a:cubicBezTo>
                    <a:pt x="2738419" y="4222343"/>
                    <a:pt x="2728749" y="4221165"/>
                    <a:pt x="2739445" y="4221165"/>
                  </a:cubicBezTo>
                  <a:lnTo>
                    <a:pt x="2685953" y="4190694"/>
                  </a:lnTo>
                  <a:cubicBezTo>
                    <a:pt x="2702282" y="4198858"/>
                    <a:pt x="2720334" y="4204233"/>
                    <a:pt x="2734939" y="4215187"/>
                  </a:cubicBezTo>
                  <a:cubicBezTo>
                    <a:pt x="2800253" y="4264172"/>
                    <a:pt x="2699562" y="4217909"/>
                    <a:pt x="2775761" y="4256008"/>
                  </a:cubicBezTo>
                  <a:cubicBezTo>
                    <a:pt x="2783458" y="4259856"/>
                    <a:pt x="2791979" y="4261808"/>
                    <a:pt x="2800253" y="4264172"/>
                  </a:cubicBezTo>
                  <a:cubicBezTo>
                    <a:pt x="2857189" y="4280440"/>
                    <a:pt x="2809718" y="4264462"/>
                    <a:pt x="2881896" y="4280501"/>
                  </a:cubicBezTo>
                  <a:cubicBezTo>
                    <a:pt x="2890297" y="4282368"/>
                    <a:pt x="2898225" y="4285944"/>
                    <a:pt x="2906389" y="4288665"/>
                  </a:cubicBezTo>
                  <a:cubicBezTo>
                    <a:pt x="2914553" y="4294108"/>
                    <a:pt x="2921694" y="4301549"/>
                    <a:pt x="2930882" y="4304994"/>
                  </a:cubicBezTo>
                  <a:cubicBezTo>
                    <a:pt x="2943875" y="4309866"/>
                    <a:pt x="2960157" y="4305461"/>
                    <a:pt x="2971703" y="4313158"/>
                  </a:cubicBezTo>
                  <a:cubicBezTo>
                    <a:pt x="2978864" y="4317932"/>
                    <a:pt x="2973148" y="4332275"/>
                    <a:pt x="2979868" y="4337651"/>
                  </a:cubicBezTo>
                  <a:cubicBezTo>
                    <a:pt x="2988630" y="4344660"/>
                    <a:pt x="3001572" y="4343381"/>
                    <a:pt x="3012525" y="4345815"/>
                  </a:cubicBezTo>
                  <a:cubicBezTo>
                    <a:pt x="3026071" y="4348825"/>
                    <a:pt x="3039800" y="4350970"/>
                    <a:pt x="3053346" y="4353980"/>
                  </a:cubicBezTo>
                  <a:cubicBezTo>
                    <a:pt x="3064299" y="4356414"/>
                    <a:pt x="3075214" y="4359062"/>
                    <a:pt x="3086003" y="4362144"/>
                  </a:cubicBezTo>
                  <a:cubicBezTo>
                    <a:pt x="3094278" y="4364508"/>
                    <a:pt x="3102057" y="4368620"/>
                    <a:pt x="3110496" y="4370308"/>
                  </a:cubicBezTo>
                  <a:cubicBezTo>
                    <a:pt x="3139612" y="4376131"/>
                    <a:pt x="3215664" y="4383808"/>
                    <a:pt x="3241125" y="4386637"/>
                  </a:cubicBezTo>
                  <a:cubicBezTo>
                    <a:pt x="3262058" y="4397103"/>
                    <a:pt x="3275970" y="4405983"/>
                    <a:pt x="3298275" y="4411130"/>
                  </a:cubicBezTo>
                  <a:cubicBezTo>
                    <a:pt x="3325318" y="4417371"/>
                    <a:pt x="3353589" y="4418681"/>
                    <a:pt x="3379918" y="4427458"/>
                  </a:cubicBezTo>
                  <a:cubicBezTo>
                    <a:pt x="3454408" y="4452289"/>
                    <a:pt x="3402500" y="4437815"/>
                    <a:pt x="3477889" y="4451951"/>
                  </a:cubicBezTo>
                  <a:cubicBezTo>
                    <a:pt x="3505167" y="4457066"/>
                    <a:pt x="3533203" y="4459504"/>
                    <a:pt x="3559532" y="4468280"/>
                  </a:cubicBezTo>
                  <a:lnTo>
                    <a:pt x="3608518" y="4484608"/>
                  </a:lnTo>
                  <a:lnTo>
                    <a:pt x="3633011" y="4492772"/>
                  </a:lnTo>
                  <a:cubicBezTo>
                    <a:pt x="3638454" y="4500936"/>
                    <a:pt x="3641677" y="4511135"/>
                    <a:pt x="3649339" y="4517265"/>
                  </a:cubicBezTo>
                  <a:cubicBezTo>
                    <a:pt x="3654779" y="4521617"/>
                    <a:pt x="3704204" y="4532941"/>
                    <a:pt x="3706489" y="4533594"/>
                  </a:cubicBezTo>
                  <a:cubicBezTo>
                    <a:pt x="3749330" y="4545834"/>
                    <a:pt x="3712589" y="4538983"/>
                    <a:pt x="3763639" y="4549922"/>
                  </a:cubicBezTo>
                  <a:cubicBezTo>
                    <a:pt x="3893343" y="4577716"/>
                    <a:pt x="3803375" y="4555774"/>
                    <a:pt x="3877939" y="4574415"/>
                  </a:cubicBezTo>
                  <a:cubicBezTo>
                    <a:pt x="3888825" y="4579858"/>
                    <a:pt x="3899409" y="4585950"/>
                    <a:pt x="3910596" y="4590744"/>
                  </a:cubicBezTo>
                  <a:cubicBezTo>
                    <a:pt x="3926992" y="4597771"/>
                    <a:pt x="3951177" y="4602930"/>
                    <a:pt x="3967746" y="4607072"/>
                  </a:cubicBezTo>
                  <a:cubicBezTo>
                    <a:pt x="4037940" y="4653869"/>
                    <a:pt x="3949128" y="4597763"/>
                    <a:pt x="4016732" y="4631565"/>
                  </a:cubicBezTo>
                  <a:cubicBezTo>
                    <a:pt x="4025508" y="4635953"/>
                    <a:pt x="4032206" y="4644029"/>
                    <a:pt x="4041225" y="4647894"/>
                  </a:cubicBezTo>
                  <a:cubicBezTo>
                    <a:pt x="4060471" y="4656142"/>
                    <a:pt x="4117791" y="4662330"/>
                    <a:pt x="4131032" y="4664222"/>
                  </a:cubicBezTo>
                  <a:cubicBezTo>
                    <a:pt x="4199068" y="4661501"/>
                    <a:pt x="4267222" y="4660909"/>
                    <a:pt x="4335139" y="4656058"/>
                  </a:cubicBezTo>
                  <a:cubicBezTo>
                    <a:pt x="4343723" y="4655445"/>
                    <a:pt x="4351357" y="4650258"/>
                    <a:pt x="4359632" y="4647894"/>
                  </a:cubicBezTo>
                  <a:cubicBezTo>
                    <a:pt x="4370421" y="4644812"/>
                    <a:pt x="4381403" y="4642451"/>
                    <a:pt x="4392289" y="4639730"/>
                  </a:cubicBezTo>
                  <a:cubicBezTo>
                    <a:pt x="4438553" y="4642451"/>
                    <a:pt x="4485127" y="4641900"/>
                    <a:pt x="4531082" y="4647894"/>
                  </a:cubicBezTo>
                  <a:cubicBezTo>
                    <a:pt x="4548149" y="4650120"/>
                    <a:pt x="4563739" y="4658779"/>
                    <a:pt x="4580068" y="4664222"/>
                  </a:cubicBezTo>
                  <a:lnTo>
                    <a:pt x="4604561" y="4672387"/>
                  </a:lnTo>
                  <a:cubicBezTo>
                    <a:pt x="4634497" y="4669665"/>
                    <a:pt x="4664766" y="4669446"/>
                    <a:pt x="4694368" y="4664222"/>
                  </a:cubicBezTo>
                  <a:cubicBezTo>
                    <a:pt x="4711318" y="4661231"/>
                    <a:pt x="4727025" y="4653337"/>
                    <a:pt x="4743353" y="4647894"/>
                  </a:cubicBezTo>
                  <a:cubicBezTo>
                    <a:pt x="4760795" y="4642080"/>
                    <a:pt x="4782570" y="4634127"/>
                    <a:pt x="4800503" y="4631565"/>
                  </a:cubicBezTo>
                  <a:cubicBezTo>
                    <a:pt x="4827578" y="4627697"/>
                    <a:pt x="4855036" y="4627016"/>
                    <a:pt x="4882146" y="4623401"/>
                  </a:cubicBezTo>
                  <a:cubicBezTo>
                    <a:pt x="4927264" y="4617385"/>
                    <a:pt x="4917495" y="4626183"/>
                    <a:pt x="4931132" y="4598908"/>
                  </a:cubicBezTo>
                  <a:lnTo>
                    <a:pt x="4920172" y="4629664"/>
                  </a:lnTo>
                  <a:cubicBezTo>
                    <a:pt x="4915318" y="4571411"/>
                    <a:pt x="4919279" y="4570172"/>
                    <a:pt x="4907646" y="4529456"/>
                  </a:cubicBezTo>
                  <a:cubicBezTo>
                    <a:pt x="4905832" y="4523108"/>
                    <a:pt x="4904335" y="4516572"/>
                    <a:pt x="4901383" y="4510667"/>
                  </a:cubicBezTo>
                  <a:cubicBezTo>
                    <a:pt x="4898017" y="4503934"/>
                    <a:pt x="4893032" y="4498141"/>
                    <a:pt x="4888857" y="4491878"/>
                  </a:cubicBezTo>
                  <a:cubicBezTo>
                    <a:pt x="4895120" y="4487703"/>
                    <a:pt x="4900598" y="4481995"/>
                    <a:pt x="4907646" y="4479352"/>
                  </a:cubicBezTo>
                  <a:cubicBezTo>
                    <a:pt x="4917613" y="4475614"/>
                    <a:pt x="4931434" y="4480616"/>
                    <a:pt x="4938961" y="4473089"/>
                  </a:cubicBezTo>
                  <a:cubicBezTo>
                    <a:pt x="4943629" y="4468421"/>
                    <a:pt x="4936878" y="4459409"/>
                    <a:pt x="4932698" y="4454300"/>
                  </a:cubicBezTo>
                  <a:cubicBezTo>
                    <a:pt x="4917741" y="4436020"/>
                    <a:pt x="4899295" y="4420897"/>
                    <a:pt x="4882594" y="4404196"/>
                  </a:cubicBezTo>
                  <a:cubicBezTo>
                    <a:pt x="4878419" y="4400020"/>
                    <a:pt x="4874792" y="4395212"/>
                    <a:pt x="4870068" y="4391669"/>
                  </a:cubicBezTo>
                  <a:cubicBezTo>
                    <a:pt x="4851449" y="4377705"/>
                    <a:pt x="4826597" y="4360911"/>
                    <a:pt x="4813700" y="4341565"/>
                  </a:cubicBezTo>
                  <a:cubicBezTo>
                    <a:pt x="4784473" y="4297724"/>
                    <a:pt x="4801174" y="4312338"/>
                    <a:pt x="4769859" y="4291461"/>
                  </a:cubicBezTo>
                  <a:cubicBezTo>
                    <a:pt x="4767771" y="4285198"/>
                    <a:pt x="4766197" y="4278740"/>
                    <a:pt x="4763596" y="4272672"/>
                  </a:cubicBezTo>
                  <a:cubicBezTo>
                    <a:pt x="4755272" y="4253249"/>
                    <a:pt x="4746755" y="4238358"/>
                    <a:pt x="4732281" y="4222568"/>
                  </a:cubicBezTo>
                  <a:cubicBezTo>
                    <a:pt x="4716321" y="4205157"/>
                    <a:pt x="4682177" y="4172464"/>
                    <a:pt x="4682177" y="4172464"/>
                  </a:cubicBezTo>
                  <a:cubicBezTo>
                    <a:pt x="4726018" y="4157850"/>
                    <a:pt x="4715580" y="4172464"/>
                    <a:pt x="4726018" y="4141149"/>
                  </a:cubicBezTo>
                  <a:cubicBezTo>
                    <a:pt x="4698333" y="4099622"/>
                    <a:pt x="4730870" y="4145766"/>
                    <a:pt x="4694703" y="4103571"/>
                  </a:cubicBezTo>
                  <a:cubicBezTo>
                    <a:pt x="4687910" y="4095646"/>
                    <a:pt x="4682707" y="4086444"/>
                    <a:pt x="4675914" y="4078519"/>
                  </a:cubicBezTo>
                  <a:cubicBezTo>
                    <a:pt x="4670150" y="4071794"/>
                    <a:pt x="4662795" y="4066534"/>
                    <a:pt x="4657125" y="4059730"/>
                  </a:cubicBezTo>
                  <a:cubicBezTo>
                    <a:pt x="4652306" y="4053947"/>
                    <a:pt x="4649922" y="4046264"/>
                    <a:pt x="4644599" y="4040941"/>
                  </a:cubicBezTo>
                  <a:cubicBezTo>
                    <a:pt x="4634365" y="4030707"/>
                    <a:pt x="4613205" y="4018516"/>
                    <a:pt x="4600758" y="4009626"/>
                  </a:cubicBezTo>
                  <a:cubicBezTo>
                    <a:pt x="4594139" y="4004898"/>
                    <a:pt x="4566757" y="3983231"/>
                    <a:pt x="4556917" y="3978311"/>
                  </a:cubicBezTo>
                  <a:cubicBezTo>
                    <a:pt x="4551012" y="3975359"/>
                    <a:pt x="4544033" y="3975000"/>
                    <a:pt x="4538128" y="3972048"/>
                  </a:cubicBezTo>
                  <a:cubicBezTo>
                    <a:pt x="4531395" y="3968682"/>
                    <a:pt x="4511914" y="3960759"/>
                    <a:pt x="4519339" y="3959522"/>
                  </a:cubicBezTo>
                  <a:cubicBezTo>
                    <a:pt x="4537986" y="3956414"/>
                    <a:pt x="4556917" y="3963697"/>
                    <a:pt x="4575706" y="3965785"/>
                  </a:cubicBezTo>
                  <a:cubicBezTo>
                    <a:pt x="4571531" y="3959522"/>
                    <a:pt x="4569058" y="3951698"/>
                    <a:pt x="4563180" y="3946996"/>
                  </a:cubicBezTo>
                  <a:cubicBezTo>
                    <a:pt x="4558025" y="3942872"/>
                    <a:pt x="4550052" y="3944130"/>
                    <a:pt x="4544391" y="3940733"/>
                  </a:cubicBezTo>
                  <a:cubicBezTo>
                    <a:pt x="4539328" y="3937695"/>
                    <a:pt x="4536040" y="3932382"/>
                    <a:pt x="4531865" y="3928206"/>
                  </a:cubicBezTo>
                  <a:cubicBezTo>
                    <a:pt x="4528364" y="3914202"/>
                    <a:pt x="4519175" y="3874725"/>
                    <a:pt x="4513076" y="3865576"/>
                  </a:cubicBezTo>
                  <a:cubicBezTo>
                    <a:pt x="4508901" y="3859313"/>
                    <a:pt x="4502618" y="3854025"/>
                    <a:pt x="4500550" y="3846787"/>
                  </a:cubicBezTo>
                  <a:cubicBezTo>
                    <a:pt x="4498256" y="3838758"/>
                    <a:pt x="4500550" y="3830086"/>
                    <a:pt x="4500550" y="3821735"/>
                  </a:cubicBezTo>
                  <a:lnTo>
                    <a:pt x="4525995" y="3807143"/>
                  </a:lnTo>
                  <a:cubicBezTo>
                    <a:pt x="4510037" y="3799164"/>
                    <a:pt x="4493830" y="3791665"/>
                    <a:pt x="4478121" y="3783206"/>
                  </a:cubicBezTo>
                  <a:cubicBezTo>
                    <a:pt x="4473055" y="3780478"/>
                    <a:pt x="4463759" y="3779385"/>
                    <a:pt x="4463759" y="3773631"/>
                  </a:cubicBezTo>
                  <a:cubicBezTo>
                    <a:pt x="4463759" y="3767877"/>
                    <a:pt x="4472515" y="3765350"/>
                    <a:pt x="4478121" y="3764056"/>
                  </a:cubicBezTo>
                  <a:cubicBezTo>
                    <a:pt x="4493748" y="3760450"/>
                    <a:pt x="4510037" y="3760865"/>
                    <a:pt x="4525995" y="3759269"/>
                  </a:cubicBezTo>
                  <a:cubicBezTo>
                    <a:pt x="4519612" y="3752886"/>
                    <a:pt x="4513640" y="3746063"/>
                    <a:pt x="4506846" y="3740119"/>
                  </a:cubicBezTo>
                  <a:cubicBezTo>
                    <a:pt x="4490163" y="3725521"/>
                    <a:pt x="4482980" y="3723626"/>
                    <a:pt x="4463759" y="3711395"/>
                  </a:cubicBezTo>
                  <a:cubicBezTo>
                    <a:pt x="4454050" y="3705217"/>
                    <a:pt x="4444609" y="3698628"/>
                    <a:pt x="4435034" y="3692245"/>
                  </a:cubicBezTo>
                  <a:lnTo>
                    <a:pt x="4420672" y="3682670"/>
                  </a:lnTo>
                  <a:lnTo>
                    <a:pt x="4406309" y="3673095"/>
                  </a:lnTo>
                  <a:cubicBezTo>
                    <a:pt x="4373171" y="3623384"/>
                    <a:pt x="4423627" y="3700360"/>
                    <a:pt x="4387160" y="3639583"/>
                  </a:cubicBezTo>
                  <a:cubicBezTo>
                    <a:pt x="4381239" y="3629716"/>
                    <a:pt x="4374393" y="3620434"/>
                    <a:pt x="4368010" y="3610859"/>
                  </a:cubicBezTo>
                  <a:lnTo>
                    <a:pt x="4358435" y="3596496"/>
                  </a:lnTo>
                  <a:cubicBezTo>
                    <a:pt x="4363222" y="3593304"/>
                    <a:pt x="4367078" y="3587556"/>
                    <a:pt x="4372797" y="3586921"/>
                  </a:cubicBezTo>
                  <a:cubicBezTo>
                    <a:pt x="4382445" y="3585849"/>
                    <a:pt x="4392840" y="3596050"/>
                    <a:pt x="4401522" y="3591709"/>
                  </a:cubicBezTo>
                  <a:cubicBezTo>
                    <a:pt x="4406256" y="3589342"/>
                    <a:pt x="4369064" y="3577698"/>
                    <a:pt x="4368010" y="3577347"/>
                  </a:cubicBezTo>
                  <a:cubicBezTo>
                    <a:pt x="4363223" y="3574155"/>
                    <a:pt x="4358794" y="3570345"/>
                    <a:pt x="4353648" y="3567772"/>
                  </a:cubicBezTo>
                  <a:cubicBezTo>
                    <a:pt x="4332056" y="3556975"/>
                    <a:pt x="4345503" y="3570559"/>
                    <a:pt x="4324923" y="3553409"/>
                  </a:cubicBezTo>
                  <a:cubicBezTo>
                    <a:pt x="4319722" y="3549075"/>
                    <a:pt x="4315762" y="3543381"/>
                    <a:pt x="4310561" y="3539047"/>
                  </a:cubicBezTo>
                  <a:cubicBezTo>
                    <a:pt x="4296583" y="3527399"/>
                    <a:pt x="4280340" y="3518401"/>
                    <a:pt x="4267474" y="3505535"/>
                  </a:cubicBezTo>
                  <a:cubicBezTo>
                    <a:pt x="4249043" y="3487104"/>
                    <a:pt x="4258745" y="3494928"/>
                    <a:pt x="4238749" y="3481598"/>
                  </a:cubicBezTo>
                  <a:cubicBezTo>
                    <a:pt x="4240345" y="3476811"/>
                    <a:pt x="4246470" y="3471342"/>
                    <a:pt x="4243537" y="3467236"/>
                  </a:cubicBezTo>
                  <a:cubicBezTo>
                    <a:pt x="4236848" y="3457872"/>
                    <a:pt x="4214812" y="3448086"/>
                    <a:pt x="4214812" y="3448086"/>
                  </a:cubicBezTo>
                  <a:cubicBezTo>
                    <a:pt x="4196411" y="3420486"/>
                    <a:pt x="4205064" y="3443472"/>
                    <a:pt x="4219600" y="3428936"/>
                  </a:cubicBezTo>
                  <a:cubicBezTo>
                    <a:pt x="4223168" y="3425368"/>
                    <a:pt x="4222791" y="3419361"/>
                    <a:pt x="4224387" y="3414574"/>
                  </a:cubicBezTo>
                  <a:cubicBezTo>
                    <a:pt x="4214812" y="3408191"/>
                    <a:pt x="4206579" y="3399063"/>
                    <a:pt x="4195662" y="3395424"/>
                  </a:cubicBezTo>
                  <a:cubicBezTo>
                    <a:pt x="4179549" y="3390053"/>
                    <a:pt x="4178715" y="3390528"/>
                    <a:pt x="4162150" y="3381062"/>
                  </a:cubicBezTo>
                  <a:cubicBezTo>
                    <a:pt x="4157154" y="3378207"/>
                    <a:pt x="4151856" y="3375556"/>
                    <a:pt x="4147788" y="3371487"/>
                  </a:cubicBezTo>
                  <a:cubicBezTo>
                    <a:pt x="4142146" y="3365845"/>
                    <a:pt x="4139068" y="3357979"/>
                    <a:pt x="4133426" y="3352337"/>
                  </a:cubicBezTo>
                  <a:cubicBezTo>
                    <a:pt x="4127784" y="3346695"/>
                    <a:pt x="4119918" y="3343617"/>
                    <a:pt x="4114276" y="3337975"/>
                  </a:cubicBezTo>
                  <a:cubicBezTo>
                    <a:pt x="4082357" y="3306057"/>
                    <a:pt x="4128641" y="3339574"/>
                    <a:pt x="4090339" y="3314038"/>
                  </a:cubicBezTo>
                  <a:cubicBezTo>
                    <a:pt x="4091935" y="3309250"/>
                    <a:pt x="4095126" y="3304722"/>
                    <a:pt x="4095126" y="3299675"/>
                  </a:cubicBezTo>
                  <a:cubicBezTo>
                    <a:pt x="4095126" y="3287963"/>
                    <a:pt x="4084613" y="3276708"/>
                    <a:pt x="4075977" y="3270951"/>
                  </a:cubicBezTo>
                  <a:cubicBezTo>
                    <a:pt x="4071778" y="3268152"/>
                    <a:pt x="4066402" y="3267759"/>
                    <a:pt x="4061614" y="3266163"/>
                  </a:cubicBezTo>
                  <a:cubicBezTo>
                    <a:pt x="4058422" y="3261376"/>
                    <a:pt x="4056459" y="3255484"/>
                    <a:pt x="4052039" y="3251801"/>
                  </a:cubicBezTo>
                  <a:cubicBezTo>
                    <a:pt x="4046557" y="3247232"/>
                    <a:pt x="4039086" y="3245767"/>
                    <a:pt x="4032890" y="3242226"/>
                  </a:cubicBezTo>
                  <a:cubicBezTo>
                    <a:pt x="4027894" y="3239371"/>
                    <a:pt x="4023315" y="3235843"/>
                    <a:pt x="4018527" y="3232651"/>
                  </a:cubicBezTo>
                  <a:cubicBezTo>
                    <a:pt x="4023315" y="3231055"/>
                    <a:pt x="4027925" y="3228767"/>
                    <a:pt x="4032890" y="3227864"/>
                  </a:cubicBezTo>
                  <a:cubicBezTo>
                    <a:pt x="4045548" y="3225562"/>
                    <a:pt x="4062092" y="3232174"/>
                    <a:pt x="4071189" y="3223076"/>
                  </a:cubicBezTo>
                  <a:cubicBezTo>
                    <a:pt x="4076831" y="3217434"/>
                    <a:pt x="4059176" y="3212282"/>
                    <a:pt x="4052039" y="3208714"/>
                  </a:cubicBezTo>
                  <a:cubicBezTo>
                    <a:pt x="4046154" y="3205772"/>
                    <a:pt x="4039273" y="3205523"/>
                    <a:pt x="4032890" y="3203927"/>
                  </a:cubicBezTo>
                  <a:cubicBezTo>
                    <a:pt x="4028102" y="3200735"/>
                    <a:pt x="4023785" y="3196689"/>
                    <a:pt x="4018527" y="3194352"/>
                  </a:cubicBezTo>
                  <a:cubicBezTo>
                    <a:pt x="4009304" y="3190253"/>
                    <a:pt x="3989803" y="3184777"/>
                    <a:pt x="3989803" y="3184777"/>
                  </a:cubicBezTo>
                  <a:cubicBezTo>
                    <a:pt x="3985015" y="3181585"/>
                    <a:pt x="3979509" y="3179271"/>
                    <a:pt x="3975440" y="3175202"/>
                  </a:cubicBezTo>
                  <a:cubicBezTo>
                    <a:pt x="3971372" y="3171134"/>
                    <a:pt x="3970196" y="3164629"/>
                    <a:pt x="3965866" y="3160840"/>
                  </a:cubicBezTo>
                  <a:cubicBezTo>
                    <a:pt x="3957206" y="3153262"/>
                    <a:pt x="3946347" y="3148594"/>
                    <a:pt x="3937141" y="3141690"/>
                  </a:cubicBezTo>
                  <a:lnTo>
                    <a:pt x="3917991" y="3127328"/>
                  </a:lnTo>
                  <a:cubicBezTo>
                    <a:pt x="3919587" y="3122540"/>
                    <a:pt x="3919210" y="3116534"/>
                    <a:pt x="3922779" y="3112965"/>
                  </a:cubicBezTo>
                  <a:cubicBezTo>
                    <a:pt x="3926347" y="3109397"/>
                    <a:pt x="3935267" y="3112863"/>
                    <a:pt x="3937141" y="3108178"/>
                  </a:cubicBezTo>
                  <a:cubicBezTo>
                    <a:pt x="3945117" y="3088235"/>
                    <a:pt x="3910622" y="3074540"/>
                    <a:pt x="3903629" y="3069878"/>
                  </a:cubicBezTo>
                  <a:lnTo>
                    <a:pt x="3874904" y="3050729"/>
                  </a:lnTo>
                  <a:cubicBezTo>
                    <a:pt x="3862138" y="3041154"/>
                    <a:pt x="3849883" y="3030856"/>
                    <a:pt x="3836605" y="3022004"/>
                  </a:cubicBezTo>
                  <a:lnTo>
                    <a:pt x="3807880" y="3002854"/>
                  </a:lnTo>
                  <a:cubicBezTo>
                    <a:pt x="3803093" y="2999663"/>
                    <a:pt x="3798121" y="2996732"/>
                    <a:pt x="3793518" y="2993280"/>
                  </a:cubicBezTo>
                  <a:cubicBezTo>
                    <a:pt x="3769765" y="2975465"/>
                    <a:pt x="3781007" y="2983343"/>
                    <a:pt x="3760006" y="2969342"/>
                  </a:cubicBezTo>
                  <a:cubicBezTo>
                    <a:pt x="3737664" y="2935831"/>
                    <a:pt x="3750431" y="2947001"/>
                    <a:pt x="3726494" y="2931043"/>
                  </a:cubicBezTo>
                  <a:cubicBezTo>
                    <a:pt x="3732877" y="2927851"/>
                    <a:pt x="3738962" y="2923974"/>
                    <a:pt x="3745644" y="2921468"/>
                  </a:cubicBezTo>
                  <a:cubicBezTo>
                    <a:pt x="3751805" y="2919158"/>
                    <a:pt x="3764793" y="2923260"/>
                    <a:pt x="3764793" y="2916681"/>
                  </a:cubicBezTo>
                  <a:cubicBezTo>
                    <a:pt x="3764793" y="2909545"/>
                    <a:pt x="3751451" y="2911254"/>
                    <a:pt x="3745644" y="2907106"/>
                  </a:cubicBezTo>
                  <a:cubicBezTo>
                    <a:pt x="3740134" y="2903170"/>
                    <a:pt x="3736626" y="2896900"/>
                    <a:pt x="3731281" y="2892743"/>
                  </a:cubicBezTo>
                  <a:cubicBezTo>
                    <a:pt x="3722198" y="2885678"/>
                    <a:pt x="3710694" y="2881731"/>
                    <a:pt x="3702557" y="2873594"/>
                  </a:cubicBezTo>
                  <a:cubicBezTo>
                    <a:pt x="3660595" y="2831632"/>
                    <a:pt x="3713823" y="2882982"/>
                    <a:pt x="3673832" y="2849656"/>
                  </a:cubicBezTo>
                  <a:cubicBezTo>
                    <a:pt x="3636976" y="2818942"/>
                    <a:pt x="3680763" y="2849489"/>
                    <a:pt x="3645107" y="2825719"/>
                  </a:cubicBezTo>
                  <a:cubicBezTo>
                    <a:pt x="3643511" y="2820932"/>
                    <a:pt x="3642577" y="2815871"/>
                    <a:pt x="3640320" y="2811357"/>
                  </a:cubicBezTo>
                  <a:cubicBezTo>
                    <a:pt x="3637747" y="2806211"/>
                    <a:pt x="3634568" y="2801295"/>
                    <a:pt x="3630745" y="2796995"/>
                  </a:cubicBezTo>
                  <a:cubicBezTo>
                    <a:pt x="3611178" y="2774983"/>
                    <a:pt x="3607667" y="2771200"/>
                    <a:pt x="3587658" y="2758695"/>
                  </a:cubicBezTo>
                  <a:cubicBezTo>
                    <a:pt x="3579767" y="2753763"/>
                    <a:pt x="3571463" y="2749494"/>
                    <a:pt x="3563721" y="2744333"/>
                  </a:cubicBezTo>
                  <a:cubicBezTo>
                    <a:pt x="3545294" y="2732048"/>
                    <a:pt x="3545003" y="2730403"/>
                    <a:pt x="3530209" y="2715608"/>
                  </a:cubicBezTo>
                  <a:cubicBezTo>
                    <a:pt x="3520890" y="2687649"/>
                    <a:pt x="3532714" y="2713325"/>
                    <a:pt x="3511059" y="2691671"/>
                  </a:cubicBezTo>
                  <a:cubicBezTo>
                    <a:pt x="3506990" y="2687603"/>
                    <a:pt x="3505307" y="2681609"/>
                    <a:pt x="3501484" y="2677309"/>
                  </a:cubicBezTo>
                  <a:cubicBezTo>
                    <a:pt x="3501425" y="2677243"/>
                    <a:pt x="3477292" y="2653115"/>
                    <a:pt x="3467972" y="2643797"/>
                  </a:cubicBezTo>
                  <a:lnTo>
                    <a:pt x="3467972" y="2639009"/>
                  </a:lnTo>
                  <a:cubicBezTo>
                    <a:pt x="3451616" y="2609568"/>
                    <a:pt x="3451174" y="2599478"/>
                    <a:pt x="3429673" y="2581560"/>
                  </a:cubicBezTo>
                  <a:cubicBezTo>
                    <a:pt x="3425253" y="2577877"/>
                    <a:pt x="3420098" y="2575177"/>
                    <a:pt x="3415311" y="2571985"/>
                  </a:cubicBezTo>
                  <a:cubicBezTo>
                    <a:pt x="3418502" y="2567198"/>
                    <a:pt x="3423939" y="2563298"/>
                    <a:pt x="3424885" y="2557623"/>
                  </a:cubicBezTo>
                  <a:cubicBezTo>
                    <a:pt x="3425715" y="2552645"/>
                    <a:pt x="3421484" y="2548113"/>
                    <a:pt x="3420098" y="2543261"/>
                  </a:cubicBezTo>
                  <a:cubicBezTo>
                    <a:pt x="3412370" y="2516211"/>
                    <a:pt x="3420312" y="2531613"/>
                    <a:pt x="3405736" y="2509749"/>
                  </a:cubicBezTo>
                  <a:cubicBezTo>
                    <a:pt x="3412120" y="2505493"/>
                    <a:pt x="3429673" y="2496450"/>
                    <a:pt x="3429673" y="2485811"/>
                  </a:cubicBezTo>
                  <a:cubicBezTo>
                    <a:pt x="3429673" y="2478675"/>
                    <a:pt x="3424742" y="2472080"/>
                    <a:pt x="3420098" y="2466662"/>
                  </a:cubicBezTo>
                  <a:cubicBezTo>
                    <a:pt x="3414905" y="2460604"/>
                    <a:pt x="3407441" y="2456937"/>
                    <a:pt x="3400948" y="2452299"/>
                  </a:cubicBezTo>
                  <a:cubicBezTo>
                    <a:pt x="3396266" y="2448955"/>
                    <a:pt x="3391268" y="2446069"/>
                    <a:pt x="3386586" y="2442725"/>
                  </a:cubicBezTo>
                  <a:cubicBezTo>
                    <a:pt x="3380093" y="2438087"/>
                    <a:pt x="3373973" y="2432938"/>
                    <a:pt x="3367436" y="2428362"/>
                  </a:cubicBezTo>
                  <a:cubicBezTo>
                    <a:pt x="3367414" y="2428347"/>
                    <a:pt x="3331541" y="2404432"/>
                    <a:pt x="3324349" y="2399638"/>
                  </a:cubicBezTo>
                  <a:lnTo>
                    <a:pt x="3309987" y="2390063"/>
                  </a:lnTo>
                  <a:cubicBezTo>
                    <a:pt x="3314774" y="2388467"/>
                    <a:pt x="3319423" y="2386370"/>
                    <a:pt x="3324349" y="2385275"/>
                  </a:cubicBezTo>
                  <a:cubicBezTo>
                    <a:pt x="3333825" y="2383169"/>
                    <a:pt x="3347249" y="2388253"/>
                    <a:pt x="3353074" y="2380488"/>
                  </a:cubicBezTo>
                  <a:cubicBezTo>
                    <a:pt x="3357136" y="2375072"/>
                    <a:pt x="3343852" y="2370532"/>
                    <a:pt x="3338712" y="2366126"/>
                  </a:cubicBezTo>
                  <a:cubicBezTo>
                    <a:pt x="3320267" y="2350316"/>
                    <a:pt x="3324133" y="2353287"/>
                    <a:pt x="3305200" y="2346976"/>
                  </a:cubicBezTo>
                  <a:cubicBezTo>
                    <a:pt x="3271688" y="2324634"/>
                    <a:pt x="3282858" y="2337401"/>
                    <a:pt x="3266900" y="2313464"/>
                  </a:cubicBezTo>
                  <a:cubicBezTo>
                    <a:pt x="3265304" y="2308677"/>
                    <a:pt x="3264370" y="2303616"/>
                    <a:pt x="3262113" y="2299102"/>
                  </a:cubicBezTo>
                  <a:cubicBezTo>
                    <a:pt x="3259540" y="2293955"/>
                    <a:pt x="3253484" y="2290415"/>
                    <a:pt x="3252538" y="2284739"/>
                  </a:cubicBezTo>
                  <a:cubicBezTo>
                    <a:pt x="3251708" y="2279761"/>
                    <a:pt x="3255729" y="2275164"/>
                    <a:pt x="3257325" y="2270377"/>
                  </a:cubicBezTo>
                  <a:cubicBezTo>
                    <a:pt x="3255729" y="2260802"/>
                    <a:pt x="3256480" y="2250522"/>
                    <a:pt x="3252538" y="2241652"/>
                  </a:cubicBezTo>
                  <a:cubicBezTo>
                    <a:pt x="3249788" y="2235465"/>
                    <a:pt x="3242509" y="2232491"/>
                    <a:pt x="3238175" y="2227290"/>
                  </a:cubicBezTo>
                  <a:cubicBezTo>
                    <a:pt x="3204841" y="2187290"/>
                    <a:pt x="3256210" y="2240537"/>
                    <a:pt x="3214238" y="2198565"/>
                  </a:cubicBezTo>
                  <a:cubicBezTo>
                    <a:pt x="3215834" y="2193778"/>
                    <a:pt x="3219652" y="2189210"/>
                    <a:pt x="3219026" y="2184203"/>
                  </a:cubicBezTo>
                  <a:cubicBezTo>
                    <a:pt x="3216818" y="2166539"/>
                    <a:pt x="3207743" y="2156448"/>
                    <a:pt x="3195089" y="2145904"/>
                  </a:cubicBezTo>
                  <a:cubicBezTo>
                    <a:pt x="3190669" y="2142220"/>
                    <a:pt x="3185984" y="2138666"/>
                    <a:pt x="3180726" y="2136329"/>
                  </a:cubicBezTo>
                  <a:cubicBezTo>
                    <a:pt x="3171503" y="2132230"/>
                    <a:pt x="3161373" y="2130502"/>
                    <a:pt x="3152002" y="2126754"/>
                  </a:cubicBezTo>
                  <a:cubicBezTo>
                    <a:pt x="3121955" y="2114736"/>
                    <a:pt x="3136401" y="2119263"/>
                    <a:pt x="3108915" y="2112392"/>
                  </a:cubicBezTo>
                  <a:cubicBezTo>
                    <a:pt x="3113702" y="2109200"/>
                    <a:pt x="3117819" y="2104637"/>
                    <a:pt x="3123277" y="2102817"/>
                  </a:cubicBezTo>
                  <a:cubicBezTo>
                    <a:pt x="3148554" y="2094391"/>
                    <a:pt x="3165592" y="2102558"/>
                    <a:pt x="3137639" y="2093242"/>
                  </a:cubicBezTo>
                  <a:cubicBezTo>
                    <a:pt x="3128064" y="2086859"/>
                    <a:pt x="3118782" y="2080013"/>
                    <a:pt x="3108915" y="2074092"/>
                  </a:cubicBezTo>
                  <a:cubicBezTo>
                    <a:pt x="3092187" y="2064055"/>
                    <a:pt x="3089602" y="2066774"/>
                    <a:pt x="3075403" y="2054942"/>
                  </a:cubicBezTo>
                  <a:cubicBezTo>
                    <a:pt x="3070202" y="2050608"/>
                    <a:pt x="3066549" y="2044515"/>
                    <a:pt x="3061040" y="2040580"/>
                  </a:cubicBezTo>
                  <a:cubicBezTo>
                    <a:pt x="3055233" y="2036432"/>
                    <a:pt x="3048010" y="2034677"/>
                    <a:pt x="3041891" y="2031005"/>
                  </a:cubicBezTo>
                  <a:cubicBezTo>
                    <a:pt x="3013258" y="2013825"/>
                    <a:pt x="3017935" y="2016624"/>
                    <a:pt x="2998804" y="1997493"/>
                  </a:cubicBezTo>
                  <a:cubicBezTo>
                    <a:pt x="3008379" y="1995897"/>
                    <a:pt x="3019948" y="1998770"/>
                    <a:pt x="3027528" y="1992706"/>
                  </a:cubicBezTo>
                  <a:cubicBezTo>
                    <a:pt x="3031469" y="1989553"/>
                    <a:pt x="3024729" y="1982982"/>
                    <a:pt x="3022741" y="1978343"/>
                  </a:cubicBezTo>
                  <a:cubicBezTo>
                    <a:pt x="3019930" y="1971784"/>
                    <a:pt x="3015977" y="1965753"/>
                    <a:pt x="3013166" y="1959194"/>
                  </a:cubicBezTo>
                  <a:cubicBezTo>
                    <a:pt x="3011178" y="1954555"/>
                    <a:pt x="3011178" y="1949030"/>
                    <a:pt x="3008379" y="1944831"/>
                  </a:cubicBezTo>
                  <a:cubicBezTo>
                    <a:pt x="3004623" y="1939198"/>
                    <a:pt x="2998804" y="1935256"/>
                    <a:pt x="2994016" y="1930469"/>
                  </a:cubicBezTo>
                  <a:cubicBezTo>
                    <a:pt x="2986040" y="1906538"/>
                    <a:pt x="2993310" y="1923305"/>
                    <a:pt x="2974867" y="1896957"/>
                  </a:cubicBezTo>
                  <a:cubicBezTo>
                    <a:pt x="2968268" y="1887529"/>
                    <a:pt x="2955717" y="1868232"/>
                    <a:pt x="2955717" y="1868232"/>
                  </a:cubicBezTo>
                  <a:cubicBezTo>
                    <a:pt x="2971675" y="1866636"/>
                    <a:pt x="2988376" y="1868516"/>
                    <a:pt x="3003591" y="1863445"/>
                  </a:cubicBezTo>
                  <a:cubicBezTo>
                    <a:pt x="3009833" y="1861364"/>
                    <a:pt x="2990326" y="1861601"/>
                    <a:pt x="2984441" y="1858658"/>
                  </a:cubicBezTo>
                  <a:cubicBezTo>
                    <a:pt x="2918582" y="1825728"/>
                    <a:pt x="2981077" y="1847963"/>
                    <a:pt x="2941355" y="1834720"/>
                  </a:cubicBezTo>
                  <a:cubicBezTo>
                    <a:pt x="2936556" y="1820325"/>
                    <a:pt x="2937304" y="1818371"/>
                    <a:pt x="2926992" y="1805996"/>
                  </a:cubicBezTo>
                  <a:cubicBezTo>
                    <a:pt x="2922658" y="1800795"/>
                    <a:pt x="2917036" y="1796774"/>
                    <a:pt x="2912630" y="1791633"/>
                  </a:cubicBezTo>
                  <a:cubicBezTo>
                    <a:pt x="2907438" y="1785575"/>
                    <a:pt x="2902906" y="1778977"/>
                    <a:pt x="2898268" y="1772484"/>
                  </a:cubicBezTo>
                  <a:cubicBezTo>
                    <a:pt x="2894924" y="1767802"/>
                    <a:pt x="2892762" y="1762190"/>
                    <a:pt x="2888693" y="1758121"/>
                  </a:cubicBezTo>
                  <a:cubicBezTo>
                    <a:pt x="2874976" y="1744404"/>
                    <a:pt x="2875539" y="1751545"/>
                    <a:pt x="2859968" y="1743759"/>
                  </a:cubicBezTo>
                  <a:cubicBezTo>
                    <a:pt x="2854822" y="1741186"/>
                    <a:pt x="2850393" y="1737376"/>
                    <a:pt x="2845606" y="1734184"/>
                  </a:cubicBezTo>
                  <a:cubicBezTo>
                    <a:pt x="2840653" y="1724279"/>
                    <a:pt x="2834188" y="1709370"/>
                    <a:pt x="2826456" y="1700672"/>
                  </a:cubicBezTo>
                  <a:cubicBezTo>
                    <a:pt x="2817460" y="1690551"/>
                    <a:pt x="2797731" y="1671948"/>
                    <a:pt x="2797731" y="1671948"/>
                  </a:cubicBezTo>
                  <a:cubicBezTo>
                    <a:pt x="2799327" y="1667160"/>
                    <a:pt x="2803349" y="1662563"/>
                    <a:pt x="2802519" y="1657585"/>
                  </a:cubicBezTo>
                  <a:cubicBezTo>
                    <a:pt x="2800868" y="1647675"/>
                    <a:pt x="2783270" y="1635424"/>
                    <a:pt x="2778582" y="1628861"/>
                  </a:cubicBezTo>
                  <a:cubicBezTo>
                    <a:pt x="2774434" y="1623054"/>
                    <a:pt x="2773155" y="1615518"/>
                    <a:pt x="2769007" y="1609711"/>
                  </a:cubicBezTo>
                  <a:cubicBezTo>
                    <a:pt x="2765072" y="1604202"/>
                    <a:pt x="2758802" y="1600693"/>
                    <a:pt x="2754645" y="1595349"/>
                  </a:cubicBezTo>
                  <a:cubicBezTo>
                    <a:pt x="2747580" y="1586265"/>
                    <a:pt x="2741878" y="1576199"/>
                    <a:pt x="2735495" y="1566624"/>
                  </a:cubicBezTo>
                  <a:cubicBezTo>
                    <a:pt x="2732303" y="1561837"/>
                    <a:pt x="2729514" y="1556755"/>
                    <a:pt x="2725920" y="1552262"/>
                  </a:cubicBezTo>
                  <a:cubicBezTo>
                    <a:pt x="2719537" y="1544283"/>
                    <a:pt x="2712901" y="1536500"/>
                    <a:pt x="2706770" y="1528325"/>
                  </a:cubicBezTo>
                  <a:cubicBezTo>
                    <a:pt x="2703318" y="1523722"/>
                    <a:pt x="2701066" y="1518220"/>
                    <a:pt x="2697195" y="1513962"/>
                  </a:cubicBezTo>
                  <a:cubicBezTo>
                    <a:pt x="2685050" y="1500603"/>
                    <a:pt x="2671662" y="1488429"/>
                    <a:pt x="2658896" y="1475663"/>
                  </a:cubicBezTo>
                  <a:lnTo>
                    <a:pt x="2639746" y="1456513"/>
                  </a:lnTo>
                  <a:cubicBezTo>
                    <a:pt x="2647725" y="1453321"/>
                    <a:pt x="2655280" y="1448739"/>
                    <a:pt x="2663683" y="1446938"/>
                  </a:cubicBezTo>
                  <a:cubicBezTo>
                    <a:pt x="2677813" y="1443910"/>
                    <a:pt x="2692431" y="1443943"/>
                    <a:pt x="2706770" y="1442151"/>
                  </a:cubicBezTo>
                  <a:cubicBezTo>
                    <a:pt x="2731386" y="1439074"/>
                    <a:pt x="2745070" y="1436565"/>
                    <a:pt x="2769007" y="1432576"/>
                  </a:cubicBezTo>
                  <a:cubicBezTo>
                    <a:pt x="2764220" y="1429384"/>
                    <a:pt x="2759791" y="1425574"/>
                    <a:pt x="2754645" y="1423001"/>
                  </a:cubicBezTo>
                  <a:cubicBezTo>
                    <a:pt x="2743195" y="1417276"/>
                    <a:pt x="2728776" y="1412782"/>
                    <a:pt x="2716345" y="1408639"/>
                  </a:cubicBezTo>
                  <a:cubicBezTo>
                    <a:pt x="2711558" y="1405447"/>
                    <a:pt x="2707129" y="1401637"/>
                    <a:pt x="2701983" y="1399064"/>
                  </a:cubicBezTo>
                  <a:cubicBezTo>
                    <a:pt x="2662334" y="1379239"/>
                    <a:pt x="2714425" y="1412144"/>
                    <a:pt x="2673258" y="1384702"/>
                  </a:cubicBezTo>
                  <a:cubicBezTo>
                    <a:pt x="2647727" y="1346404"/>
                    <a:pt x="2681235" y="1392678"/>
                    <a:pt x="2649321" y="1360764"/>
                  </a:cubicBezTo>
                  <a:cubicBezTo>
                    <a:pt x="2622255" y="1333698"/>
                    <a:pt x="2661678" y="1357368"/>
                    <a:pt x="2620596" y="1336827"/>
                  </a:cubicBezTo>
                  <a:cubicBezTo>
                    <a:pt x="2605748" y="1321978"/>
                    <a:pt x="2599881" y="1314305"/>
                    <a:pt x="2582297" y="1303315"/>
                  </a:cubicBezTo>
                  <a:cubicBezTo>
                    <a:pt x="2576245" y="1299533"/>
                    <a:pt x="2569267" y="1297412"/>
                    <a:pt x="2563147" y="1293740"/>
                  </a:cubicBezTo>
                  <a:cubicBezTo>
                    <a:pt x="2553280" y="1287820"/>
                    <a:pt x="2543998" y="1280974"/>
                    <a:pt x="2534423" y="1274591"/>
                  </a:cubicBezTo>
                  <a:cubicBezTo>
                    <a:pt x="2534412" y="1274584"/>
                    <a:pt x="2505709" y="1255449"/>
                    <a:pt x="2505698" y="1255441"/>
                  </a:cubicBezTo>
                  <a:cubicBezTo>
                    <a:pt x="2499315" y="1250653"/>
                    <a:pt x="2493476" y="1245037"/>
                    <a:pt x="2486548" y="1241078"/>
                  </a:cubicBezTo>
                  <a:cubicBezTo>
                    <a:pt x="2482167" y="1238574"/>
                    <a:pt x="2476973" y="1237887"/>
                    <a:pt x="2472186" y="1236291"/>
                  </a:cubicBezTo>
                  <a:lnTo>
                    <a:pt x="2539210" y="1231504"/>
                  </a:lnTo>
                  <a:cubicBezTo>
                    <a:pt x="2545573" y="1229190"/>
                    <a:pt x="2529005" y="1222485"/>
                    <a:pt x="2524848" y="1217141"/>
                  </a:cubicBezTo>
                  <a:cubicBezTo>
                    <a:pt x="2517783" y="1208058"/>
                    <a:pt x="2505698" y="1188417"/>
                    <a:pt x="2505698" y="1188417"/>
                  </a:cubicBezTo>
                  <a:cubicBezTo>
                    <a:pt x="2504102" y="1182034"/>
                    <a:pt x="2504781" y="1174588"/>
                    <a:pt x="2500911" y="1169267"/>
                  </a:cubicBezTo>
                  <a:cubicBezTo>
                    <a:pt x="2483227" y="1144952"/>
                    <a:pt x="2473296" y="1139687"/>
                    <a:pt x="2453036" y="1126180"/>
                  </a:cubicBezTo>
                  <a:cubicBezTo>
                    <a:pt x="2430694" y="1092668"/>
                    <a:pt x="2427503" y="1107030"/>
                    <a:pt x="2443461" y="1083093"/>
                  </a:cubicBezTo>
                  <a:cubicBezTo>
                    <a:pt x="2431099" y="1070731"/>
                    <a:pt x="2420548" y="1058373"/>
                    <a:pt x="2405162" y="1049581"/>
                  </a:cubicBezTo>
                  <a:cubicBezTo>
                    <a:pt x="2400781" y="1047077"/>
                    <a:pt x="2395587" y="1046390"/>
                    <a:pt x="2390800" y="1044794"/>
                  </a:cubicBezTo>
                  <a:cubicBezTo>
                    <a:pt x="2383540" y="1039954"/>
                    <a:pt x="2371984" y="1030431"/>
                    <a:pt x="2362075" y="1030431"/>
                  </a:cubicBezTo>
                  <a:cubicBezTo>
                    <a:pt x="2355495" y="1030431"/>
                    <a:pt x="2342925" y="1035219"/>
                    <a:pt x="2342925" y="1035219"/>
                  </a:cubicBezTo>
                  <a:lnTo>
                    <a:pt x="2337401" y="1011792"/>
                  </a:lnTo>
                  <a:cubicBezTo>
                    <a:pt x="2325997" y="1009258"/>
                    <a:pt x="2285474" y="1006401"/>
                    <a:pt x="2272473" y="990149"/>
                  </a:cubicBezTo>
                  <a:cubicBezTo>
                    <a:pt x="2268910" y="985695"/>
                    <a:pt x="2268866" y="979328"/>
                    <a:pt x="2267063" y="973917"/>
                  </a:cubicBezTo>
                  <a:cubicBezTo>
                    <a:pt x="2304272" y="949110"/>
                    <a:pt x="2287189" y="956386"/>
                    <a:pt x="2315759" y="946864"/>
                  </a:cubicBezTo>
                  <a:cubicBezTo>
                    <a:pt x="2319366" y="941453"/>
                    <a:pt x="2326040" y="937112"/>
                    <a:pt x="2326580" y="930632"/>
                  </a:cubicBezTo>
                  <a:cubicBezTo>
                    <a:pt x="2327936" y="914356"/>
                    <a:pt x="2327032" y="897179"/>
                    <a:pt x="2321169" y="881936"/>
                  </a:cubicBezTo>
                  <a:cubicBezTo>
                    <a:pt x="2315673" y="867647"/>
                    <a:pt x="2291378" y="854532"/>
                    <a:pt x="2277884" y="849472"/>
                  </a:cubicBezTo>
                  <a:cubicBezTo>
                    <a:pt x="2270921" y="846861"/>
                    <a:pt x="2263364" y="846198"/>
                    <a:pt x="2256241" y="844061"/>
                  </a:cubicBezTo>
                  <a:cubicBezTo>
                    <a:pt x="2198307" y="826681"/>
                    <a:pt x="2248278" y="835690"/>
                    <a:pt x="2169671" y="827829"/>
                  </a:cubicBezTo>
                  <a:cubicBezTo>
                    <a:pt x="2164260" y="826026"/>
                    <a:pt x="2156754" y="827060"/>
                    <a:pt x="2153439" y="822419"/>
                  </a:cubicBezTo>
                  <a:cubicBezTo>
                    <a:pt x="2146809" y="813137"/>
                    <a:pt x="2146225" y="800776"/>
                    <a:pt x="2142618" y="789955"/>
                  </a:cubicBezTo>
                  <a:cubicBezTo>
                    <a:pt x="2140814" y="784544"/>
                    <a:pt x="2140371" y="778469"/>
                    <a:pt x="2137207" y="773723"/>
                  </a:cubicBezTo>
                  <a:cubicBezTo>
                    <a:pt x="2126567" y="757763"/>
                    <a:pt x="2125777" y="754278"/>
                    <a:pt x="2110154" y="741259"/>
                  </a:cubicBezTo>
                  <a:cubicBezTo>
                    <a:pt x="2069212" y="707141"/>
                    <a:pt x="2114575" y="751092"/>
                    <a:pt x="2083101" y="719616"/>
                  </a:cubicBezTo>
                  <a:cubicBezTo>
                    <a:pt x="2088512" y="717813"/>
                    <a:pt x="2093800" y="715589"/>
                    <a:pt x="2099333" y="714206"/>
                  </a:cubicBezTo>
                  <a:cubicBezTo>
                    <a:pt x="2108255" y="711976"/>
                    <a:pt x="2127687" y="717899"/>
                    <a:pt x="2126386" y="708795"/>
                  </a:cubicBezTo>
                  <a:cubicBezTo>
                    <a:pt x="2124435" y="695140"/>
                    <a:pt x="2091736" y="674874"/>
                    <a:pt x="2077690" y="665510"/>
                  </a:cubicBezTo>
                  <a:cubicBezTo>
                    <a:pt x="2056648" y="633946"/>
                    <a:pt x="2074916" y="666159"/>
                    <a:pt x="2061458" y="616814"/>
                  </a:cubicBezTo>
                  <a:cubicBezTo>
                    <a:pt x="2055348" y="594412"/>
                    <a:pt x="2051253" y="590685"/>
                    <a:pt x="2039815" y="573529"/>
                  </a:cubicBezTo>
                  <a:cubicBezTo>
                    <a:pt x="2038012" y="568118"/>
                    <a:pt x="2037339" y="562188"/>
                    <a:pt x="2034405" y="557297"/>
                  </a:cubicBezTo>
                  <a:cubicBezTo>
                    <a:pt x="2031780" y="552923"/>
                    <a:pt x="2025864" y="551039"/>
                    <a:pt x="2023583" y="546476"/>
                  </a:cubicBezTo>
                  <a:cubicBezTo>
                    <a:pt x="2007826" y="514963"/>
                    <a:pt x="2022313" y="519488"/>
                    <a:pt x="2001941" y="503190"/>
                  </a:cubicBezTo>
                  <a:cubicBezTo>
                    <a:pt x="1996863" y="499128"/>
                    <a:pt x="1991120" y="495976"/>
                    <a:pt x="1985709" y="492369"/>
                  </a:cubicBezTo>
                  <a:cubicBezTo>
                    <a:pt x="1961262" y="455697"/>
                    <a:pt x="1988129" y="501241"/>
                    <a:pt x="1969477" y="432852"/>
                  </a:cubicBezTo>
                  <a:cubicBezTo>
                    <a:pt x="1966387" y="421521"/>
                    <a:pt x="1942246" y="400210"/>
                    <a:pt x="1937013" y="394977"/>
                  </a:cubicBezTo>
                  <a:cubicBezTo>
                    <a:pt x="1931602" y="389566"/>
                    <a:pt x="1925025" y="385112"/>
                    <a:pt x="1920781" y="378745"/>
                  </a:cubicBezTo>
                  <a:cubicBezTo>
                    <a:pt x="1913567" y="367924"/>
                    <a:pt x="1911477" y="350394"/>
                    <a:pt x="1899139" y="346281"/>
                  </a:cubicBezTo>
                  <a:lnTo>
                    <a:pt x="1866675" y="335460"/>
                  </a:lnTo>
                  <a:cubicBezTo>
                    <a:pt x="1863068" y="331853"/>
                    <a:pt x="1860227" y="327264"/>
                    <a:pt x="1855853" y="324639"/>
                  </a:cubicBezTo>
                  <a:cubicBezTo>
                    <a:pt x="1850962" y="321705"/>
                    <a:pt x="1844075" y="322791"/>
                    <a:pt x="1839621" y="319228"/>
                  </a:cubicBezTo>
                  <a:cubicBezTo>
                    <a:pt x="1834543" y="315166"/>
                    <a:pt x="1831708" y="308812"/>
                    <a:pt x="1828800" y="302996"/>
                  </a:cubicBezTo>
                  <a:cubicBezTo>
                    <a:pt x="1826249" y="297895"/>
                    <a:pt x="1827422" y="290797"/>
                    <a:pt x="1823389" y="286764"/>
                  </a:cubicBezTo>
                  <a:cubicBezTo>
                    <a:pt x="1819356" y="282731"/>
                    <a:pt x="1812568" y="283157"/>
                    <a:pt x="1807157" y="281354"/>
                  </a:cubicBezTo>
                  <a:cubicBezTo>
                    <a:pt x="1794723" y="244050"/>
                    <a:pt x="1804401" y="256956"/>
                    <a:pt x="1785515" y="238068"/>
                  </a:cubicBezTo>
                  <a:lnTo>
                    <a:pt x="1769283" y="189373"/>
                  </a:lnTo>
                  <a:cubicBezTo>
                    <a:pt x="1767479" y="183962"/>
                    <a:pt x="1767905" y="177174"/>
                    <a:pt x="1763872" y="173141"/>
                  </a:cubicBezTo>
                  <a:cubicBezTo>
                    <a:pt x="1760265" y="169534"/>
                    <a:pt x="1757614" y="164600"/>
                    <a:pt x="1753051" y="162319"/>
                  </a:cubicBezTo>
                  <a:cubicBezTo>
                    <a:pt x="1742849" y="157218"/>
                    <a:pt x="1720587" y="151498"/>
                    <a:pt x="1720587" y="151498"/>
                  </a:cubicBezTo>
                  <a:cubicBezTo>
                    <a:pt x="1716980" y="146087"/>
                    <a:pt x="1714844" y="139328"/>
                    <a:pt x="1709766" y="135266"/>
                  </a:cubicBezTo>
                  <a:cubicBezTo>
                    <a:pt x="1705312" y="131703"/>
                    <a:pt x="1699145" y="130875"/>
                    <a:pt x="1693534" y="129855"/>
                  </a:cubicBezTo>
                  <a:cubicBezTo>
                    <a:pt x="1679228" y="127254"/>
                    <a:pt x="1664621" y="126656"/>
                    <a:pt x="1650249" y="124445"/>
                  </a:cubicBezTo>
                  <a:cubicBezTo>
                    <a:pt x="1641159" y="123047"/>
                    <a:pt x="1632311" y="120250"/>
                    <a:pt x="1623195" y="119034"/>
                  </a:cubicBezTo>
                  <a:cubicBezTo>
                    <a:pt x="1605229" y="116638"/>
                    <a:pt x="1587124" y="115427"/>
                    <a:pt x="1569089" y="113623"/>
                  </a:cubicBezTo>
                  <a:cubicBezTo>
                    <a:pt x="1555399" y="110201"/>
                    <a:pt x="1544157" y="107979"/>
                    <a:pt x="1531214" y="102802"/>
                  </a:cubicBezTo>
                  <a:cubicBezTo>
                    <a:pt x="1527470" y="101304"/>
                    <a:pt x="1524000" y="99195"/>
                    <a:pt x="1520393" y="97392"/>
                  </a:cubicBezTo>
                  <a:lnTo>
                    <a:pt x="1514982" y="97392"/>
                  </a:lnTo>
                  <a:cubicBezTo>
                    <a:pt x="1491536" y="95588"/>
                    <a:pt x="1467757" y="96315"/>
                    <a:pt x="1444644" y="91981"/>
                  </a:cubicBezTo>
                  <a:cubicBezTo>
                    <a:pt x="1414834" y="86392"/>
                    <a:pt x="1440332" y="79434"/>
                    <a:pt x="1417591" y="70338"/>
                  </a:cubicBezTo>
                  <a:cubicBezTo>
                    <a:pt x="1389167" y="58968"/>
                    <a:pt x="1355369" y="57413"/>
                    <a:pt x="1325610" y="54106"/>
                  </a:cubicBezTo>
                  <a:cubicBezTo>
                    <a:pt x="1320199" y="52303"/>
                    <a:pt x="1314911" y="50079"/>
                    <a:pt x="1309378" y="48696"/>
                  </a:cubicBezTo>
                  <a:cubicBezTo>
                    <a:pt x="1253574" y="34746"/>
                    <a:pt x="1203414" y="40250"/>
                    <a:pt x="1141647" y="37874"/>
                  </a:cubicBezTo>
                  <a:cubicBezTo>
                    <a:pt x="1136236" y="36071"/>
                    <a:pt x="1130899" y="34031"/>
                    <a:pt x="1125415" y="32464"/>
                  </a:cubicBezTo>
                  <a:cubicBezTo>
                    <a:pt x="1109537" y="27928"/>
                    <a:pt x="1086902" y="23060"/>
                    <a:pt x="1071309" y="21642"/>
                  </a:cubicBezTo>
                  <a:cubicBezTo>
                    <a:pt x="1042515" y="19024"/>
                    <a:pt x="1013596" y="18035"/>
                    <a:pt x="984739" y="16232"/>
                  </a:cubicBezTo>
                  <a:cubicBezTo>
                    <a:pt x="977525" y="14428"/>
                    <a:pt x="970355" y="12434"/>
                    <a:pt x="963096" y="10821"/>
                  </a:cubicBezTo>
                  <a:cubicBezTo>
                    <a:pt x="901229" y="-2928"/>
                    <a:pt x="967220" y="13203"/>
                    <a:pt x="914400" y="0"/>
                  </a:cubicBezTo>
                  <a:cubicBezTo>
                    <a:pt x="874722" y="1803"/>
                    <a:pt x="834958" y="2243"/>
                    <a:pt x="795366" y="5410"/>
                  </a:cubicBezTo>
                  <a:cubicBezTo>
                    <a:pt x="771789" y="7296"/>
                    <a:pt x="785408" y="11384"/>
                    <a:pt x="768312" y="21642"/>
                  </a:cubicBezTo>
                  <a:cubicBezTo>
                    <a:pt x="763422" y="24576"/>
                    <a:pt x="757491" y="25249"/>
                    <a:pt x="752081" y="27053"/>
                  </a:cubicBezTo>
                  <a:cubicBezTo>
                    <a:pt x="726405" y="52729"/>
                    <a:pt x="740117" y="45470"/>
                    <a:pt x="714206" y="54106"/>
                  </a:cubicBezTo>
                  <a:cubicBezTo>
                    <a:pt x="706992" y="61320"/>
                    <a:pt x="702242" y="72522"/>
                    <a:pt x="692563" y="75749"/>
                  </a:cubicBezTo>
                  <a:cubicBezTo>
                    <a:pt x="687152" y="77553"/>
                    <a:pt x="681432" y="78609"/>
                    <a:pt x="676331" y="81160"/>
                  </a:cubicBezTo>
                  <a:cubicBezTo>
                    <a:pt x="670515" y="84068"/>
                    <a:pt x="663981" y="87316"/>
                    <a:pt x="660099" y="91981"/>
                  </a:cubicBezTo>
                  <a:cubicBezTo>
                    <a:pt x="656217" y="96646"/>
                    <a:pt x="663857" y="105545"/>
                    <a:pt x="653036" y="109152"/>
                  </a:cubicBezTo>
                  <a:lnTo>
                    <a:pt x="627279" y="124088"/>
                  </a:lnTo>
                  <a:lnTo>
                    <a:pt x="604697" y="129498"/>
                  </a:lnTo>
                  <a:cubicBezTo>
                    <a:pt x="577274" y="156921"/>
                    <a:pt x="576018" y="127992"/>
                    <a:pt x="568118" y="129855"/>
                  </a:cubicBezTo>
                  <a:cubicBezTo>
                    <a:pt x="560218" y="131718"/>
                    <a:pt x="561860" y="138396"/>
                    <a:pt x="557297" y="140677"/>
                  </a:cubicBezTo>
                  <a:cubicBezTo>
                    <a:pt x="522785" y="157934"/>
                    <a:pt x="487462" y="154168"/>
                    <a:pt x="449084" y="156909"/>
                  </a:cubicBezTo>
                  <a:cubicBezTo>
                    <a:pt x="416368" y="165087"/>
                    <a:pt x="434507" y="159964"/>
                    <a:pt x="394978" y="173141"/>
                  </a:cubicBezTo>
                  <a:lnTo>
                    <a:pt x="378746" y="178551"/>
                  </a:lnTo>
                  <a:cubicBezTo>
                    <a:pt x="373335" y="180355"/>
                    <a:pt x="368140" y="183024"/>
                    <a:pt x="362514" y="183962"/>
                  </a:cubicBezTo>
                  <a:cubicBezTo>
                    <a:pt x="322715" y="190596"/>
                    <a:pt x="340693" y="186713"/>
                    <a:pt x="308407" y="194783"/>
                  </a:cubicBezTo>
                  <a:cubicBezTo>
                    <a:pt x="282270" y="220922"/>
                    <a:pt x="314078" y="187697"/>
                    <a:pt x="286765" y="221837"/>
                  </a:cubicBezTo>
                  <a:cubicBezTo>
                    <a:pt x="273342" y="238616"/>
                    <a:pt x="276227" y="226680"/>
                    <a:pt x="265122" y="248890"/>
                  </a:cubicBezTo>
                  <a:cubicBezTo>
                    <a:pt x="262571" y="253991"/>
                    <a:pt x="262875" y="260377"/>
                    <a:pt x="259711" y="265122"/>
                  </a:cubicBezTo>
                  <a:cubicBezTo>
                    <a:pt x="255466" y="271489"/>
                    <a:pt x="248177" y="275314"/>
                    <a:pt x="243479" y="281354"/>
                  </a:cubicBezTo>
                  <a:cubicBezTo>
                    <a:pt x="235494" y="291620"/>
                    <a:pt x="229051" y="302997"/>
                    <a:pt x="221837" y="313818"/>
                  </a:cubicBezTo>
                  <a:lnTo>
                    <a:pt x="211015" y="330050"/>
                  </a:lnTo>
                  <a:lnTo>
                    <a:pt x="200194" y="362513"/>
                  </a:lnTo>
                  <a:cubicBezTo>
                    <a:pt x="198390" y="367924"/>
                    <a:pt x="199528" y="375581"/>
                    <a:pt x="194783" y="378745"/>
                  </a:cubicBezTo>
                  <a:cubicBezTo>
                    <a:pt x="153831" y="406048"/>
                    <a:pt x="171516" y="391192"/>
                    <a:pt x="140677" y="422031"/>
                  </a:cubicBezTo>
                  <a:cubicBezTo>
                    <a:pt x="135266" y="427442"/>
                    <a:pt x="128690" y="431896"/>
                    <a:pt x="124445" y="438263"/>
                  </a:cubicBezTo>
                  <a:cubicBezTo>
                    <a:pt x="91134" y="488228"/>
                    <a:pt x="133646" y="426760"/>
                    <a:pt x="102802" y="465316"/>
                  </a:cubicBezTo>
                  <a:cubicBezTo>
                    <a:pt x="98740" y="470394"/>
                    <a:pt x="96579" y="476950"/>
                    <a:pt x="91981" y="481548"/>
                  </a:cubicBezTo>
                  <a:cubicBezTo>
                    <a:pt x="87383" y="486146"/>
                    <a:pt x="81160" y="488762"/>
                    <a:pt x="75749" y="492369"/>
                  </a:cubicBezTo>
                  <a:cubicBezTo>
                    <a:pt x="46893" y="535654"/>
                    <a:pt x="84767" y="483351"/>
                    <a:pt x="48696" y="519422"/>
                  </a:cubicBezTo>
                  <a:cubicBezTo>
                    <a:pt x="44098" y="524020"/>
                    <a:pt x="41937" y="530576"/>
                    <a:pt x="37875" y="535654"/>
                  </a:cubicBezTo>
                  <a:cubicBezTo>
                    <a:pt x="34688" y="539638"/>
                    <a:pt x="30240" y="542492"/>
                    <a:pt x="27053" y="546476"/>
                  </a:cubicBezTo>
                  <a:cubicBezTo>
                    <a:pt x="-5781" y="587519"/>
                    <a:pt x="34820" y="538941"/>
                    <a:pt x="10821" y="578939"/>
                  </a:cubicBezTo>
                  <a:cubicBezTo>
                    <a:pt x="8196" y="583313"/>
                    <a:pt x="3607" y="586154"/>
                    <a:pt x="0" y="589761"/>
                  </a:cubicBezTo>
                  <a:cubicBezTo>
                    <a:pt x="1804" y="595172"/>
                    <a:pt x="4196" y="589821"/>
                    <a:pt x="5411" y="605993"/>
                  </a:cubicBezTo>
                  <a:cubicBezTo>
                    <a:pt x="6626" y="622166"/>
                    <a:pt x="5605" y="667330"/>
                    <a:pt x="7289" y="686796"/>
                  </a:cubicBezTo>
                  <a:cubicBezTo>
                    <a:pt x="8973" y="706262"/>
                    <a:pt x="16107" y="713185"/>
                    <a:pt x="15518" y="722791"/>
                  </a:cubicBezTo>
                  <a:cubicBezTo>
                    <a:pt x="14929" y="732397"/>
                    <a:pt x="5561" y="737220"/>
                    <a:pt x="3757" y="744434"/>
                  </a:cubicBezTo>
                  <a:cubicBezTo>
                    <a:pt x="5561" y="769684"/>
                    <a:pt x="1700" y="802677"/>
                    <a:pt x="2818" y="820183"/>
                  </a:cubicBezTo>
                  <a:cubicBezTo>
                    <a:pt x="3936" y="837689"/>
                    <a:pt x="6857" y="838651"/>
                    <a:pt x="10464" y="849472"/>
                  </a:cubicBezTo>
                  <a:lnTo>
                    <a:pt x="15875" y="875229"/>
                  </a:lnTo>
                  <a:cubicBezTo>
                    <a:pt x="17679" y="880640"/>
                    <a:pt x="20794" y="876779"/>
                    <a:pt x="24461" y="885111"/>
                  </a:cubicBezTo>
                  <a:cubicBezTo>
                    <a:pt x="28128" y="893443"/>
                    <a:pt x="17856" y="905204"/>
                    <a:pt x="37875" y="925221"/>
                  </a:cubicBezTo>
                  <a:cubicBezTo>
                    <a:pt x="57601" y="984408"/>
                    <a:pt x="26142" y="894765"/>
                    <a:pt x="54107" y="957685"/>
                  </a:cubicBezTo>
                  <a:cubicBezTo>
                    <a:pt x="58740" y="968109"/>
                    <a:pt x="61321" y="979328"/>
                    <a:pt x="64928" y="990149"/>
                  </a:cubicBezTo>
                  <a:lnTo>
                    <a:pt x="81160" y="1038845"/>
                  </a:lnTo>
                  <a:cubicBezTo>
                    <a:pt x="81162" y="1038850"/>
                    <a:pt x="91978" y="1071305"/>
                    <a:pt x="91981" y="1071309"/>
                  </a:cubicBezTo>
                  <a:cubicBezTo>
                    <a:pt x="95588" y="1076720"/>
                    <a:pt x="98740" y="1082463"/>
                    <a:pt x="102802" y="1087541"/>
                  </a:cubicBezTo>
                  <a:cubicBezTo>
                    <a:pt x="105989" y="1091524"/>
                    <a:pt x="110563" y="1094281"/>
                    <a:pt x="113624" y="1098362"/>
                  </a:cubicBezTo>
                  <a:cubicBezTo>
                    <a:pt x="122484" y="1110175"/>
                    <a:pt x="145541" y="1152286"/>
                    <a:pt x="162320" y="1157879"/>
                  </a:cubicBezTo>
                  <a:lnTo>
                    <a:pt x="172558" y="1187750"/>
                  </a:lnTo>
                  <a:cubicBezTo>
                    <a:pt x="199981" y="1215173"/>
                    <a:pt x="190654" y="1199473"/>
                    <a:pt x="196437" y="1207157"/>
                  </a:cubicBezTo>
                  <a:cubicBezTo>
                    <a:pt x="202220" y="1214841"/>
                    <a:pt x="200633" y="1227601"/>
                    <a:pt x="207258" y="1233854"/>
                  </a:cubicBezTo>
                  <a:cubicBezTo>
                    <a:pt x="213883" y="1240107"/>
                    <a:pt x="230779" y="1241068"/>
                    <a:pt x="236190" y="1244675"/>
                  </a:cubicBezTo>
                  <a:cubicBezTo>
                    <a:pt x="239797" y="1255496"/>
                    <a:pt x="246736" y="1261771"/>
                    <a:pt x="253361" y="1264439"/>
                  </a:cubicBezTo>
                  <a:cubicBezTo>
                    <a:pt x="259987" y="1267107"/>
                    <a:pt x="268252" y="1245297"/>
                    <a:pt x="275943" y="1260681"/>
                  </a:cubicBezTo>
                  <a:lnTo>
                    <a:pt x="281354" y="1271503"/>
                  </a:lnTo>
                  <a:cubicBezTo>
                    <a:pt x="297586" y="1287735"/>
                    <a:pt x="317317" y="1301099"/>
                    <a:pt x="330050" y="1320199"/>
                  </a:cubicBezTo>
                  <a:cubicBezTo>
                    <a:pt x="354522" y="1356908"/>
                    <a:pt x="342495" y="1343467"/>
                    <a:pt x="362514" y="1363484"/>
                  </a:cubicBezTo>
                  <a:cubicBezTo>
                    <a:pt x="366121" y="1374305"/>
                    <a:pt x="374470" y="1384598"/>
                    <a:pt x="373335" y="1395948"/>
                  </a:cubicBezTo>
                  <a:cubicBezTo>
                    <a:pt x="373024" y="1399063"/>
                    <a:pt x="371872" y="1450689"/>
                    <a:pt x="362514" y="1466286"/>
                  </a:cubicBezTo>
                  <a:cubicBezTo>
                    <a:pt x="359889" y="1470661"/>
                    <a:pt x="355299" y="1473501"/>
                    <a:pt x="351692" y="1477108"/>
                  </a:cubicBezTo>
                  <a:cubicBezTo>
                    <a:pt x="348085" y="1487929"/>
                    <a:pt x="343108" y="1498386"/>
                    <a:pt x="340871" y="1509571"/>
                  </a:cubicBezTo>
                  <a:cubicBezTo>
                    <a:pt x="337264" y="1527607"/>
                    <a:pt x="335867" y="1546229"/>
                    <a:pt x="330050" y="1563678"/>
                  </a:cubicBezTo>
                  <a:lnTo>
                    <a:pt x="319228" y="1596142"/>
                  </a:lnTo>
                  <a:lnTo>
                    <a:pt x="313818" y="1612374"/>
                  </a:lnTo>
                  <a:cubicBezTo>
                    <a:pt x="315621" y="1617785"/>
                    <a:pt x="321814" y="1637326"/>
                    <a:pt x="319228" y="1628606"/>
                  </a:cubicBezTo>
                  <a:cubicBezTo>
                    <a:pt x="316642" y="1619886"/>
                    <a:pt x="302198" y="1573773"/>
                    <a:pt x="298300" y="1560052"/>
                  </a:cubicBezTo>
                  <a:cubicBezTo>
                    <a:pt x="294402" y="1546331"/>
                    <a:pt x="290898" y="1550596"/>
                    <a:pt x="295839" y="1546281"/>
                  </a:cubicBezTo>
                  <a:cubicBezTo>
                    <a:pt x="300780" y="1541966"/>
                    <a:pt x="322535" y="1541378"/>
                    <a:pt x="327946" y="1534164"/>
                  </a:cubicBezTo>
                  <a:cubicBezTo>
                    <a:pt x="341544" y="1493365"/>
                    <a:pt x="357817" y="1530141"/>
                    <a:pt x="360053" y="1520750"/>
                  </a:cubicBezTo>
                  <a:cubicBezTo>
                    <a:pt x="362289" y="1511360"/>
                    <a:pt x="320221" y="1498960"/>
                    <a:pt x="341360" y="1477821"/>
                  </a:cubicBezTo>
                  <a:cubicBezTo>
                    <a:pt x="343163" y="1472410"/>
                    <a:pt x="337186" y="1508804"/>
                    <a:pt x="340420" y="1509214"/>
                  </a:cubicBezTo>
                  <a:cubicBezTo>
                    <a:pt x="343654" y="1509624"/>
                    <a:pt x="360393" y="1491574"/>
                    <a:pt x="360766" y="1480283"/>
                  </a:cubicBezTo>
                  <a:cubicBezTo>
                    <a:pt x="361139" y="1468992"/>
                    <a:pt x="344459" y="1452290"/>
                    <a:pt x="342656" y="1441469"/>
                  </a:cubicBezTo>
                  <a:cubicBezTo>
                    <a:pt x="331835" y="1452290"/>
                    <a:pt x="383552" y="1468463"/>
                    <a:pt x="389567" y="1477108"/>
                  </a:cubicBezTo>
                  <a:cubicBezTo>
                    <a:pt x="395582" y="1485753"/>
                    <a:pt x="382808" y="1488261"/>
                    <a:pt x="378746" y="1493339"/>
                  </a:cubicBezTo>
                  <a:cubicBezTo>
                    <a:pt x="375559" y="1497323"/>
                    <a:pt x="370985" y="1500080"/>
                    <a:pt x="367924" y="1504161"/>
                  </a:cubicBezTo>
                  <a:cubicBezTo>
                    <a:pt x="360121" y="1514565"/>
                    <a:pt x="353496" y="1525804"/>
                    <a:pt x="346282" y="1536625"/>
                  </a:cubicBezTo>
                  <a:lnTo>
                    <a:pt x="335460" y="1552857"/>
                  </a:lnTo>
                  <a:cubicBezTo>
                    <a:pt x="332390" y="1562068"/>
                    <a:pt x="330547" y="1575665"/>
                    <a:pt x="319228" y="1579910"/>
                  </a:cubicBezTo>
                  <a:cubicBezTo>
                    <a:pt x="284986" y="1592751"/>
                    <a:pt x="286765" y="1573178"/>
                    <a:pt x="286765" y="1590731"/>
                  </a:cubicBezTo>
                  <a:lnTo>
                    <a:pt x="286765" y="1590731"/>
                  </a:lnTo>
                </a:path>
              </a:pathLst>
            </a:custGeom>
            <a:solidFill>
              <a:srgbClr val="7e695e"/>
            </a:solidFill>
            <a:ln w="15875">
              <a:solidFill>
                <a:srgbClr val="6454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" name="Freeform 2"/>
            <p:cNvSpPr/>
            <p:nvPr/>
          </p:nvSpPr>
          <p:spPr>
            <a:xfrm>
              <a:off x="5684400" y="2216160"/>
              <a:ext cx="506880" cy="552600"/>
            </a:xfrm>
            <a:custGeom>
              <a:avLst/>
              <a:gdLst/>
              <a:ahLst/>
              <a:rect l="l" t="t" r="r" b="b"/>
              <a:pathLst>
                <a:path w="507402" h="552834">
                  <a:moveTo>
                    <a:pt x="19050" y="0"/>
                  </a:moveTo>
                  <a:lnTo>
                    <a:pt x="19050" y="0"/>
                  </a:lnTo>
                  <a:cubicBezTo>
                    <a:pt x="28575" y="2117"/>
                    <a:pt x="38197" y="3836"/>
                    <a:pt x="47625" y="6350"/>
                  </a:cubicBezTo>
                  <a:cubicBezTo>
                    <a:pt x="54092" y="8075"/>
                    <a:pt x="60111" y="11387"/>
                    <a:pt x="66675" y="12700"/>
                  </a:cubicBezTo>
                  <a:cubicBezTo>
                    <a:pt x="71967" y="13758"/>
                    <a:pt x="77344" y="14455"/>
                    <a:pt x="82550" y="15875"/>
                  </a:cubicBezTo>
                  <a:cubicBezTo>
                    <a:pt x="126861" y="27960"/>
                    <a:pt x="78798" y="17665"/>
                    <a:pt x="117475" y="25400"/>
                  </a:cubicBezTo>
                  <a:cubicBezTo>
                    <a:pt x="141817" y="24342"/>
                    <a:pt x="166197" y="23961"/>
                    <a:pt x="190500" y="22225"/>
                  </a:cubicBezTo>
                  <a:cubicBezTo>
                    <a:pt x="195883" y="21841"/>
                    <a:pt x="201052" y="19937"/>
                    <a:pt x="206375" y="19050"/>
                  </a:cubicBezTo>
                  <a:cubicBezTo>
                    <a:pt x="213757" y="17820"/>
                    <a:pt x="221192" y="16933"/>
                    <a:pt x="228600" y="15875"/>
                  </a:cubicBezTo>
                  <a:cubicBezTo>
                    <a:pt x="240242" y="16933"/>
                    <a:pt x="251860" y="18297"/>
                    <a:pt x="263525" y="19050"/>
                  </a:cubicBezTo>
                  <a:cubicBezTo>
                    <a:pt x="332459" y="23497"/>
                    <a:pt x="309099" y="10274"/>
                    <a:pt x="336550" y="28575"/>
                  </a:cubicBezTo>
                  <a:cubicBezTo>
                    <a:pt x="339761" y="33391"/>
                    <a:pt x="346075" y="41052"/>
                    <a:pt x="346075" y="47625"/>
                  </a:cubicBezTo>
                  <a:cubicBezTo>
                    <a:pt x="346075" y="50972"/>
                    <a:pt x="344397" y="54157"/>
                    <a:pt x="342900" y="57150"/>
                  </a:cubicBezTo>
                  <a:cubicBezTo>
                    <a:pt x="336285" y="70379"/>
                    <a:pt x="331787" y="69850"/>
                    <a:pt x="317500" y="79375"/>
                  </a:cubicBezTo>
                  <a:cubicBezTo>
                    <a:pt x="290203" y="97573"/>
                    <a:pt x="324740" y="75755"/>
                    <a:pt x="298450" y="88900"/>
                  </a:cubicBezTo>
                  <a:cubicBezTo>
                    <a:pt x="295037" y="90607"/>
                    <a:pt x="292412" y="93700"/>
                    <a:pt x="288925" y="95250"/>
                  </a:cubicBezTo>
                  <a:cubicBezTo>
                    <a:pt x="282808" y="97968"/>
                    <a:pt x="276225" y="99483"/>
                    <a:pt x="269875" y="101600"/>
                  </a:cubicBezTo>
                  <a:cubicBezTo>
                    <a:pt x="266700" y="102658"/>
                    <a:pt x="263135" y="102919"/>
                    <a:pt x="260350" y="104775"/>
                  </a:cubicBezTo>
                  <a:cubicBezTo>
                    <a:pt x="257175" y="106892"/>
                    <a:pt x="254238" y="109418"/>
                    <a:pt x="250825" y="111125"/>
                  </a:cubicBezTo>
                  <a:cubicBezTo>
                    <a:pt x="247832" y="112622"/>
                    <a:pt x="244226" y="112675"/>
                    <a:pt x="241300" y="114300"/>
                  </a:cubicBezTo>
                  <a:lnTo>
                    <a:pt x="212725" y="133350"/>
                  </a:lnTo>
                  <a:lnTo>
                    <a:pt x="203200" y="139700"/>
                  </a:lnTo>
                  <a:cubicBezTo>
                    <a:pt x="198967" y="146050"/>
                    <a:pt x="192913" y="151510"/>
                    <a:pt x="190500" y="158750"/>
                  </a:cubicBezTo>
                  <a:lnTo>
                    <a:pt x="180975" y="187325"/>
                  </a:lnTo>
                  <a:cubicBezTo>
                    <a:pt x="179917" y="190500"/>
                    <a:pt x="152949" y="215773"/>
                    <a:pt x="152399" y="219074"/>
                  </a:cubicBezTo>
                  <a:cubicBezTo>
                    <a:pt x="153457" y="257174"/>
                    <a:pt x="154516" y="295274"/>
                    <a:pt x="155574" y="333374"/>
                  </a:cubicBezTo>
                  <a:cubicBezTo>
                    <a:pt x="156632" y="359832"/>
                    <a:pt x="215900" y="418042"/>
                    <a:pt x="247650" y="441325"/>
                  </a:cubicBezTo>
                  <a:cubicBezTo>
                    <a:pt x="279400" y="464609"/>
                    <a:pt x="303213" y="456142"/>
                    <a:pt x="346075" y="473075"/>
                  </a:cubicBezTo>
                  <a:cubicBezTo>
                    <a:pt x="388937" y="490008"/>
                    <a:pt x="479425" y="506942"/>
                    <a:pt x="504825" y="542925"/>
                  </a:cubicBezTo>
                  <a:cubicBezTo>
                    <a:pt x="530225" y="578908"/>
                    <a:pt x="360891" y="505883"/>
                    <a:pt x="304799" y="498475"/>
                  </a:cubicBezTo>
                  <a:cubicBezTo>
                    <a:pt x="248707" y="491067"/>
                    <a:pt x="204258" y="541867"/>
                    <a:pt x="168275" y="498475"/>
                  </a:cubicBezTo>
                  <a:cubicBezTo>
                    <a:pt x="160832" y="476145"/>
                    <a:pt x="211667" y="476779"/>
                    <a:pt x="222250" y="466725"/>
                  </a:cubicBezTo>
                  <a:cubicBezTo>
                    <a:pt x="232833" y="456671"/>
                    <a:pt x="241829" y="455613"/>
                    <a:pt x="231775" y="438150"/>
                  </a:cubicBezTo>
                  <a:cubicBezTo>
                    <a:pt x="221721" y="420687"/>
                    <a:pt x="177799" y="394758"/>
                    <a:pt x="161924" y="361949"/>
                  </a:cubicBezTo>
                  <a:cubicBezTo>
                    <a:pt x="146049" y="329140"/>
                    <a:pt x="138641" y="247649"/>
                    <a:pt x="136524" y="241299"/>
                  </a:cubicBezTo>
                  <a:lnTo>
                    <a:pt x="95250" y="209550"/>
                  </a:lnTo>
                  <a:lnTo>
                    <a:pt x="92075" y="200025"/>
                  </a:lnTo>
                  <a:cubicBezTo>
                    <a:pt x="88766" y="190099"/>
                    <a:pt x="85558" y="177688"/>
                    <a:pt x="76200" y="171450"/>
                  </a:cubicBezTo>
                  <a:lnTo>
                    <a:pt x="66675" y="165100"/>
                  </a:lnTo>
                  <a:cubicBezTo>
                    <a:pt x="65617" y="161925"/>
                    <a:pt x="64997" y="158568"/>
                    <a:pt x="63500" y="155575"/>
                  </a:cubicBezTo>
                  <a:cubicBezTo>
                    <a:pt x="61793" y="152162"/>
                    <a:pt x="58653" y="149557"/>
                    <a:pt x="57150" y="146050"/>
                  </a:cubicBezTo>
                  <a:cubicBezTo>
                    <a:pt x="55431" y="142039"/>
                    <a:pt x="55694" y="137361"/>
                    <a:pt x="53975" y="133350"/>
                  </a:cubicBezTo>
                  <a:cubicBezTo>
                    <a:pt x="52472" y="129843"/>
                    <a:pt x="49175" y="127312"/>
                    <a:pt x="47625" y="123825"/>
                  </a:cubicBezTo>
                  <a:cubicBezTo>
                    <a:pt x="44907" y="117708"/>
                    <a:pt x="46008" y="109508"/>
                    <a:pt x="41275" y="104775"/>
                  </a:cubicBezTo>
                  <a:cubicBezTo>
                    <a:pt x="29052" y="92552"/>
                    <a:pt x="35486" y="97741"/>
                    <a:pt x="22225" y="88900"/>
                  </a:cubicBezTo>
                  <a:cubicBezTo>
                    <a:pt x="20108" y="85725"/>
                    <a:pt x="17582" y="82788"/>
                    <a:pt x="15875" y="79375"/>
                  </a:cubicBezTo>
                  <a:cubicBezTo>
                    <a:pt x="12022" y="71668"/>
                    <a:pt x="11699" y="61945"/>
                    <a:pt x="9525" y="53975"/>
                  </a:cubicBezTo>
                  <a:cubicBezTo>
                    <a:pt x="7764" y="47517"/>
                    <a:pt x="5292" y="41275"/>
                    <a:pt x="3175" y="34925"/>
                  </a:cubicBezTo>
                  <a:lnTo>
                    <a:pt x="0" y="25400"/>
                  </a:lnTo>
                  <a:cubicBezTo>
                    <a:pt x="3510" y="14871"/>
                    <a:pt x="15875" y="4233"/>
                    <a:pt x="19050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solidFill>
                <a:srgbClr val="e7e6e6">
                  <a:lumMod val="1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" name="Freeform 3"/>
            <p:cNvSpPr/>
            <p:nvPr/>
          </p:nvSpPr>
          <p:spPr>
            <a:xfrm>
              <a:off x="6595560" y="1996920"/>
              <a:ext cx="196560" cy="161640"/>
            </a:xfrm>
            <a:custGeom>
              <a:avLst/>
              <a:gdLst/>
              <a:ahLst/>
              <a:rect l="l" t="t" r="r" b="b"/>
              <a:pathLst>
                <a:path w="196850" h="161925">
                  <a:moveTo>
                    <a:pt x="142875" y="3175"/>
                  </a:moveTo>
                  <a:lnTo>
                    <a:pt x="142875" y="3175"/>
                  </a:lnTo>
                  <a:cubicBezTo>
                    <a:pt x="133350" y="2117"/>
                    <a:pt x="123884" y="0"/>
                    <a:pt x="114300" y="0"/>
                  </a:cubicBezTo>
                  <a:cubicBezTo>
                    <a:pt x="99975" y="0"/>
                    <a:pt x="97184" y="3076"/>
                    <a:pt x="85725" y="6350"/>
                  </a:cubicBezTo>
                  <a:cubicBezTo>
                    <a:pt x="81529" y="7549"/>
                    <a:pt x="77205" y="8271"/>
                    <a:pt x="73025" y="9525"/>
                  </a:cubicBezTo>
                  <a:cubicBezTo>
                    <a:pt x="66614" y="11448"/>
                    <a:pt x="59544" y="12162"/>
                    <a:pt x="53975" y="15875"/>
                  </a:cubicBezTo>
                  <a:lnTo>
                    <a:pt x="34925" y="28575"/>
                  </a:lnTo>
                  <a:cubicBezTo>
                    <a:pt x="23346" y="63313"/>
                    <a:pt x="41813" y="10696"/>
                    <a:pt x="25400" y="47625"/>
                  </a:cubicBezTo>
                  <a:cubicBezTo>
                    <a:pt x="22682" y="53742"/>
                    <a:pt x="22763" y="61106"/>
                    <a:pt x="19050" y="66675"/>
                  </a:cubicBezTo>
                  <a:cubicBezTo>
                    <a:pt x="852" y="93972"/>
                    <a:pt x="22670" y="59435"/>
                    <a:pt x="9525" y="85725"/>
                  </a:cubicBezTo>
                  <a:cubicBezTo>
                    <a:pt x="-2785" y="110344"/>
                    <a:pt x="7980" y="80834"/>
                    <a:pt x="0" y="104775"/>
                  </a:cubicBezTo>
                  <a:cubicBezTo>
                    <a:pt x="1170" y="112965"/>
                    <a:pt x="1917" y="127659"/>
                    <a:pt x="6350" y="136525"/>
                  </a:cubicBezTo>
                  <a:cubicBezTo>
                    <a:pt x="8057" y="139938"/>
                    <a:pt x="9720" y="143666"/>
                    <a:pt x="12700" y="146050"/>
                  </a:cubicBezTo>
                  <a:cubicBezTo>
                    <a:pt x="15313" y="148141"/>
                    <a:pt x="19232" y="147728"/>
                    <a:pt x="22225" y="149225"/>
                  </a:cubicBezTo>
                  <a:cubicBezTo>
                    <a:pt x="25638" y="150932"/>
                    <a:pt x="28263" y="154025"/>
                    <a:pt x="31750" y="155575"/>
                  </a:cubicBezTo>
                  <a:cubicBezTo>
                    <a:pt x="37867" y="158293"/>
                    <a:pt x="50800" y="161925"/>
                    <a:pt x="50800" y="161925"/>
                  </a:cubicBezTo>
                  <a:cubicBezTo>
                    <a:pt x="63500" y="160867"/>
                    <a:pt x="76254" y="160331"/>
                    <a:pt x="88900" y="158750"/>
                  </a:cubicBezTo>
                  <a:cubicBezTo>
                    <a:pt x="146603" y="151537"/>
                    <a:pt x="65435" y="159429"/>
                    <a:pt x="111125" y="152400"/>
                  </a:cubicBezTo>
                  <a:cubicBezTo>
                    <a:pt x="121637" y="150783"/>
                    <a:pt x="132292" y="150283"/>
                    <a:pt x="142875" y="149225"/>
                  </a:cubicBezTo>
                  <a:cubicBezTo>
                    <a:pt x="146050" y="148167"/>
                    <a:pt x="149474" y="147675"/>
                    <a:pt x="152400" y="146050"/>
                  </a:cubicBezTo>
                  <a:cubicBezTo>
                    <a:pt x="159071" y="142344"/>
                    <a:pt x="171450" y="133350"/>
                    <a:pt x="171450" y="133350"/>
                  </a:cubicBezTo>
                  <a:cubicBezTo>
                    <a:pt x="172508" y="130175"/>
                    <a:pt x="173000" y="126751"/>
                    <a:pt x="174625" y="123825"/>
                  </a:cubicBezTo>
                  <a:cubicBezTo>
                    <a:pt x="178331" y="117154"/>
                    <a:pt x="183092" y="111125"/>
                    <a:pt x="187325" y="104775"/>
                  </a:cubicBezTo>
                  <a:cubicBezTo>
                    <a:pt x="189442" y="101600"/>
                    <a:pt x="192468" y="98870"/>
                    <a:pt x="193675" y="95250"/>
                  </a:cubicBezTo>
                  <a:lnTo>
                    <a:pt x="196850" y="85725"/>
                  </a:lnTo>
                  <a:cubicBezTo>
                    <a:pt x="196348" y="78702"/>
                    <a:pt x="197716" y="46183"/>
                    <a:pt x="190500" y="31750"/>
                  </a:cubicBezTo>
                  <a:cubicBezTo>
                    <a:pt x="188793" y="28337"/>
                    <a:pt x="186534" y="25205"/>
                    <a:pt x="184150" y="22225"/>
                  </a:cubicBezTo>
                  <a:cubicBezTo>
                    <a:pt x="182280" y="19888"/>
                    <a:pt x="149754" y="6350"/>
                    <a:pt x="142875" y="317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rgbClr val="e7e6e6">
                  <a:lumMod val="1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Freeform 5"/>
            <p:cNvSpPr/>
            <p:nvPr/>
          </p:nvSpPr>
          <p:spPr>
            <a:xfrm>
              <a:off x="5835960" y="2133360"/>
              <a:ext cx="2387520" cy="3655080"/>
            </a:xfrm>
            <a:custGeom>
              <a:avLst/>
              <a:gdLst/>
              <a:ahLst/>
              <a:rect l="l" t="t" r="r" b="b"/>
              <a:pathLst>
                <a:path w="2400925" h="3730948">
                  <a:moveTo>
                    <a:pt x="151585" y="938849"/>
                  </a:moveTo>
                  <a:lnTo>
                    <a:pt x="151585" y="938849"/>
                  </a:lnTo>
                  <a:cubicBezTo>
                    <a:pt x="164624" y="945369"/>
                    <a:pt x="177303" y="952666"/>
                    <a:pt x="190703" y="958409"/>
                  </a:cubicBezTo>
                  <a:cubicBezTo>
                    <a:pt x="200178" y="962470"/>
                    <a:pt x="220043" y="968188"/>
                    <a:pt x="220043" y="968188"/>
                  </a:cubicBezTo>
                  <a:cubicBezTo>
                    <a:pt x="229823" y="974708"/>
                    <a:pt x="238231" y="991465"/>
                    <a:pt x="249382" y="987748"/>
                  </a:cubicBezTo>
                  <a:lnTo>
                    <a:pt x="278721" y="977968"/>
                  </a:lnTo>
                  <a:cubicBezTo>
                    <a:pt x="281981" y="982858"/>
                    <a:pt x="285872" y="987382"/>
                    <a:pt x="288500" y="992638"/>
                  </a:cubicBezTo>
                  <a:cubicBezTo>
                    <a:pt x="290805" y="997248"/>
                    <a:pt x="290170" y="1003282"/>
                    <a:pt x="293390" y="1007307"/>
                  </a:cubicBezTo>
                  <a:cubicBezTo>
                    <a:pt x="301343" y="1017248"/>
                    <a:pt x="316433" y="1019740"/>
                    <a:pt x="327619" y="1021977"/>
                  </a:cubicBezTo>
                  <a:cubicBezTo>
                    <a:pt x="370654" y="1030584"/>
                    <a:pt x="343075" y="1022240"/>
                    <a:pt x="371628" y="1031756"/>
                  </a:cubicBezTo>
                  <a:cubicBezTo>
                    <a:pt x="381408" y="1038276"/>
                    <a:pt x="389816" y="1047599"/>
                    <a:pt x="400967" y="1051316"/>
                  </a:cubicBezTo>
                  <a:lnTo>
                    <a:pt x="430306" y="1061095"/>
                  </a:lnTo>
                  <a:cubicBezTo>
                    <a:pt x="433566" y="1056205"/>
                    <a:pt x="439119" y="1052223"/>
                    <a:pt x="440085" y="1046426"/>
                  </a:cubicBezTo>
                  <a:cubicBezTo>
                    <a:pt x="440932" y="1041342"/>
                    <a:pt x="436611" y="1036712"/>
                    <a:pt x="435195" y="1031756"/>
                  </a:cubicBezTo>
                  <a:cubicBezTo>
                    <a:pt x="433349" y="1025294"/>
                    <a:pt x="431936" y="1018717"/>
                    <a:pt x="430306" y="1012197"/>
                  </a:cubicBezTo>
                  <a:cubicBezTo>
                    <a:pt x="431936" y="989378"/>
                    <a:pt x="429646" y="965933"/>
                    <a:pt x="435195" y="943739"/>
                  </a:cubicBezTo>
                  <a:cubicBezTo>
                    <a:pt x="438046" y="932336"/>
                    <a:pt x="454755" y="914400"/>
                    <a:pt x="454755" y="914400"/>
                  </a:cubicBezTo>
                  <a:cubicBezTo>
                    <a:pt x="456385" y="907880"/>
                    <a:pt x="457799" y="901303"/>
                    <a:pt x="459645" y="894841"/>
                  </a:cubicBezTo>
                  <a:cubicBezTo>
                    <a:pt x="462827" y="883706"/>
                    <a:pt x="465742" y="874074"/>
                    <a:pt x="474314" y="865502"/>
                  </a:cubicBezTo>
                  <a:cubicBezTo>
                    <a:pt x="478470" y="861346"/>
                    <a:pt x="484094" y="858982"/>
                    <a:pt x="488984" y="855722"/>
                  </a:cubicBezTo>
                  <a:cubicBezTo>
                    <a:pt x="490614" y="842682"/>
                    <a:pt x="485144" y="826425"/>
                    <a:pt x="493874" y="816603"/>
                  </a:cubicBezTo>
                  <a:cubicBezTo>
                    <a:pt x="501531" y="807989"/>
                    <a:pt x="519428" y="819303"/>
                    <a:pt x="528102" y="811714"/>
                  </a:cubicBezTo>
                  <a:cubicBezTo>
                    <a:pt x="535564" y="805185"/>
                    <a:pt x="530841" y="792053"/>
                    <a:pt x="532992" y="782375"/>
                  </a:cubicBezTo>
                  <a:cubicBezTo>
                    <a:pt x="534110" y="777343"/>
                    <a:pt x="536466" y="772661"/>
                    <a:pt x="537882" y="767705"/>
                  </a:cubicBezTo>
                  <a:cubicBezTo>
                    <a:pt x="550162" y="724725"/>
                    <a:pt x="535937" y="768650"/>
                    <a:pt x="547662" y="733476"/>
                  </a:cubicBezTo>
                  <a:cubicBezTo>
                    <a:pt x="546251" y="731360"/>
                    <a:pt x="525473" y="703758"/>
                    <a:pt x="532992" y="699247"/>
                  </a:cubicBezTo>
                  <a:cubicBezTo>
                    <a:pt x="541494" y="694146"/>
                    <a:pt x="552551" y="702507"/>
                    <a:pt x="562331" y="704137"/>
                  </a:cubicBezTo>
                  <a:cubicBezTo>
                    <a:pt x="567221" y="707397"/>
                    <a:pt x="571372" y="712228"/>
                    <a:pt x="577001" y="713917"/>
                  </a:cubicBezTo>
                  <a:cubicBezTo>
                    <a:pt x="588040" y="717229"/>
                    <a:pt x="599928" y="716547"/>
                    <a:pt x="611230" y="718807"/>
                  </a:cubicBezTo>
                  <a:cubicBezTo>
                    <a:pt x="616284" y="719818"/>
                    <a:pt x="621009" y="722066"/>
                    <a:pt x="625899" y="723696"/>
                  </a:cubicBezTo>
                  <a:cubicBezTo>
                    <a:pt x="630789" y="726956"/>
                    <a:pt x="635167" y="731161"/>
                    <a:pt x="640569" y="733476"/>
                  </a:cubicBezTo>
                  <a:cubicBezTo>
                    <a:pt x="662520" y="742884"/>
                    <a:pt x="731377" y="743116"/>
                    <a:pt x="733476" y="743256"/>
                  </a:cubicBezTo>
                  <a:cubicBezTo>
                    <a:pt x="737882" y="747662"/>
                    <a:pt x="754645" y="766343"/>
                    <a:pt x="762815" y="767705"/>
                  </a:cubicBezTo>
                  <a:cubicBezTo>
                    <a:pt x="767899" y="768552"/>
                    <a:pt x="772594" y="764445"/>
                    <a:pt x="777484" y="762815"/>
                  </a:cubicBezTo>
                  <a:cubicBezTo>
                    <a:pt x="812658" y="774540"/>
                    <a:pt x="768733" y="762815"/>
                    <a:pt x="811713" y="762815"/>
                  </a:cubicBezTo>
                  <a:cubicBezTo>
                    <a:pt x="820024" y="762815"/>
                    <a:pt x="828012" y="766075"/>
                    <a:pt x="836162" y="767705"/>
                  </a:cubicBezTo>
                  <a:cubicBezTo>
                    <a:pt x="842682" y="770965"/>
                    <a:pt x="849393" y="773868"/>
                    <a:pt x="855722" y="777485"/>
                  </a:cubicBezTo>
                  <a:cubicBezTo>
                    <a:pt x="860824" y="780401"/>
                    <a:pt x="865135" y="784636"/>
                    <a:pt x="870391" y="787264"/>
                  </a:cubicBezTo>
                  <a:cubicBezTo>
                    <a:pt x="875001" y="789569"/>
                    <a:pt x="880171" y="790524"/>
                    <a:pt x="885061" y="792154"/>
                  </a:cubicBezTo>
                  <a:cubicBezTo>
                    <a:pt x="889951" y="790524"/>
                    <a:pt x="894646" y="786417"/>
                    <a:pt x="899730" y="787264"/>
                  </a:cubicBezTo>
                  <a:cubicBezTo>
                    <a:pt x="899737" y="787265"/>
                    <a:pt x="945366" y="802476"/>
                    <a:pt x="958408" y="806824"/>
                  </a:cubicBezTo>
                  <a:cubicBezTo>
                    <a:pt x="963298" y="808454"/>
                    <a:pt x="967994" y="810867"/>
                    <a:pt x="973078" y="811714"/>
                  </a:cubicBezTo>
                  <a:cubicBezTo>
                    <a:pt x="982858" y="813344"/>
                    <a:pt x="992723" y="814526"/>
                    <a:pt x="1002417" y="816603"/>
                  </a:cubicBezTo>
                  <a:cubicBezTo>
                    <a:pt x="1015560" y="819419"/>
                    <a:pt x="1041536" y="826383"/>
                    <a:pt x="1041536" y="826383"/>
                  </a:cubicBezTo>
                  <a:cubicBezTo>
                    <a:pt x="1083576" y="798355"/>
                    <a:pt x="1034102" y="835675"/>
                    <a:pt x="1061095" y="801934"/>
                  </a:cubicBezTo>
                  <a:cubicBezTo>
                    <a:pt x="1070689" y="789942"/>
                    <a:pt x="1086959" y="789915"/>
                    <a:pt x="1100214" y="787264"/>
                  </a:cubicBezTo>
                  <a:cubicBezTo>
                    <a:pt x="1101844" y="780744"/>
                    <a:pt x="1101375" y="773297"/>
                    <a:pt x="1105103" y="767705"/>
                  </a:cubicBezTo>
                  <a:cubicBezTo>
                    <a:pt x="1110520" y="759579"/>
                    <a:pt x="1126074" y="755825"/>
                    <a:pt x="1134443" y="753036"/>
                  </a:cubicBezTo>
                  <a:cubicBezTo>
                    <a:pt x="1137703" y="748146"/>
                    <a:pt x="1139633" y="742037"/>
                    <a:pt x="1144222" y="738366"/>
                  </a:cubicBezTo>
                  <a:cubicBezTo>
                    <a:pt x="1177964" y="711371"/>
                    <a:pt x="1140645" y="760848"/>
                    <a:pt x="1168671" y="718807"/>
                  </a:cubicBezTo>
                  <a:cubicBezTo>
                    <a:pt x="1168991" y="717529"/>
                    <a:pt x="1175899" y="687767"/>
                    <a:pt x="1178451" y="684578"/>
                  </a:cubicBezTo>
                  <a:cubicBezTo>
                    <a:pt x="1182122" y="679989"/>
                    <a:pt x="1188231" y="678058"/>
                    <a:pt x="1193121" y="674798"/>
                  </a:cubicBezTo>
                  <a:cubicBezTo>
                    <a:pt x="1196342" y="665133"/>
                    <a:pt x="1199172" y="652354"/>
                    <a:pt x="1207790" y="645459"/>
                  </a:cubicBezTo>
                  <a:cubicBezTo>
                    <a:pt x="1211815" y="642239"/>
                    <a:pt x="1217570" y="642199"/>
                    <a:pt x="1222460" y="640569"/>
                  </a:cubicBezTo>
                  <a:cubicBezTo>
                    <a:pt x="1225720" y="635679"/>
                    <a:pt x="1229611" y="631156"/>
                    <a:pt x="1232239" y="625900"/>
                  </a:cubicBezTo>
                  <a:cubicBezTo>
                    <a:pt x="1234544" y="621290"/>
                    <a:pt x="1232935" y="614226"/>
                    <a:pt x="1237129" y="611230"/>
                  </a:cubicBezTo>
                  <a:cubicBezTo>
                    <a:pt x="1245517" y="605238"/>
                    <a:pt x="1266468" y="601450"/>
                    <a:pt x="1266468" y="601450"/>
                  </a:cubicBezTo>
                  <a:cubicBezTo>
                    <a:pt x="1292548" y="562333"/>
                    <a:pt x="1258318" y="609600"/>
                    <a:pt x="1290917" y="577001"/>
                  </a:cubicBezTo>
                  <a:cubicBezTo>
                    <a:pt x="1295073" y="572845"/>
                    <a:pt x="1296108" y="566003"/>
                    <a:pt x="1300697" y="562332"/>
                  </a:cubicBezTo>
                  <a:cubicBezTo>
                    <a:pt x="1305709" y="558322"/>
                    <a:pt x="1338598" y="552796"/>
                    <a:pt x="1339816" y="552552"/>
                  </a:cubicBezTo>
                  <a:cubicBezTo>
                    <a:pt x="1344706" y="549292"/>
                    <a:pt x="1351569" y="547874"/>
                    <a:pt x="1354485" y="542772"/>
                  </a:cubicBezTo>
                  <a:cubicBezTo>
                    <a:pt x="1358608" y="535556"/>
                    <a:pt x="1354054" y="524708"/>
                    <a:pt x="1359375" y="518323"/>
                  </a:cubicBezTo>
                  <a:cubicBezTo>
                    <a:pt x="1363678" y="513160"/>
                    <a:pt x="1372415" y="515063"/>
                    <a:pt x="1378935" y="513433"/>
                  </a:cubicBezTo>
                  <a:cubicBezTo>
                    <a:pt x="1380565" y="503653"/>
                    <a:pt x="1383824" y="494009"/>
                    <a:pt x="1383824" y="484094"/>
                  </a:cubicBezTo>
                  <a:cubicBezTo>
                    <a:pt x="1383824" y="431239"/>
                    <a:pt x="1384374" y="436843"/>
                    <a:pt x="1374045" y="405857"/>
                  </a:cubicBezTo>
                  <a:cubicBezTo>
                    <a:pt x="1378935" y="404227"/>
                    <a:pt x="1383758" y="402383"/>
                    <a:pt x="1388714" y="400967"/>
                  </a:cubicBezTo>
                  <a:cubicBezTo>
                    <a:pt x="1395176" y="399121"/>
                    <a:pt x="1402682" y="399805"/>
                    <a:pt x="1408274" y="396077"/>
                  </a:cubicBezTo>
                  <a:cubicBezTo>
                    <a:pt x="1413164" y="392817"/>
                    <a:pt x="1418053" y="381408"/>
                    <a:pt x="1418053" y="381408"/>
                  </a:cubicBezTo>
                  <a:lnTo>
                    <a:pt x="1418053" y="381408"/>
                  </a:lnTo>
                  <a:cubicBezTo>
                    <a:pt x="1429463" y="371628"/>
                    <a:pt x="1439604" y="360137"/>
                    <a:pt x="1452282" y="352069"/>
                  </a:cubicBezTo>
                  <a:cubicBezTo>
                    <a:pt x="1457952" y="348461"/>
                    <a:pt x="1465379" y="349025"/>
                    <a:pt x="1471841" y="347179"/>
                  </a:cubicBezTo>
                  <a:cubicBezTo>
                    <a:pt x="1476797" y="345763"/>
                    <a:pt x="1481621" y="343919"/>
                    <a:pt x="1486511" y="342289"/>
                  </a:cubicBezTo>
                  <a:cubicBezTo>
                    <a:pt x="1489771" y="337399"/>
                    <a:pt x="1492135" y="331775"/>
                    <a:pt x="1496291" y="327619"/>
                  </a:cubicBezTo>
                  <a:cubicBezTo>
                    <a:pt x="1500446" y="323464"/>
                    <a:pt x="1507289" y="322429"/>
                    <a:pt x="1510960" y="317840"/>
                  </a:cubicBezTo>
                  <a:cubicBezTo>
                    <a:pt x="1530252" y="293725"/>
                    <a:pt x="1494844" y="308422"/>
                    <a:pt x="1535409" y="298280"/>
                  </a:cubicBezTo>
                  <a:cubicBezTo>
                    <a:pt x="1532187" y="272503"/>
                    <a:pt x="1525461" y="264390"/>
                    <a:pt x="1535409" y="244492"/>
                  </a:cubicBezTo>
                  <a:cubicBezTo>
                    <a:pt x="1538037" y="239236"/>
                    <a:pt x="1541929" y="234713"/>
                    <a:pt x="1545189" y="229823"/>
                  </a:cubicBezTo>
                  <a:cubicBezTo>
                    <a:pt x="1543559" y="224933"/>
                    <a:pt x="1540299" y="220308"/>
                    <a:pt x="1540299" y="215153"/>
                  </a:cubicBezTo>
                  <a:cubicBezTo>
                    <a:pt x="1540299" y="195399"/>
                    <a:pt x="1548900" y="174681"/>
                    <a:pt x="1554969" y="156475"/>
                  </a:cubicBezTo>
                  <a:lnTo>
                    <a:pt x="1559859" y="141806"/>
                  </a:lnTo>
                  <a:lnTo>
                    <a:pt x="1564748" y="127136"/>
                  </a:lnTo>
                  <a:cubicBezTo>
                    <a:pt x="1566378" y="115726"/>
                    <a:pt x="1566326" y="103946"/>
                    <a:pt x="1569638" y="92907"/>
                  </a:cubicBezTo>
                  <a:cubicBezTo>
                    <a:pt x="1571327" y="87278"/>
                    <a:pt x="1578501" y="84043"/>
                    <a:pt x="1579418" y="78238"/>
                  </a:cubicBezTo>
                  <a:cubicBezTo>
                    <a:pt x="1583493" y="52428"/>
                    <a:pt x="1582678" y="26079"/>
                    <a:pt x="1584308" y="0"/>
                  </a:cubicBezTo>
                  <a:cubicBezTo>
                    <a:pt x="1590828" y="9780"/>
                    <a:pt x="1600150" y="18189"/>
                    <a:pt x="1603867" y="29339"/>
                  </a:cubicBezTo>
                  <a:cubicBezTo>
                    <a:pt x="1610615" y="49584"/>
                    <a:pt x="1605898" y="39720"/>
                    <a:pt x="1618537" y="58678"/>
                  </a:cubicBezTo>
                  <a:cubicBezTo>
                    <a:pt x="1621797" y="68458"/>
                    <a:pt x="1625816" y="78016"/>
                    <a:pt x="1628316" y="88017"/>
                  </a:cubicBezTo>
                  <a:cubicBezTo>
                    <a:pt x="1629946" y="94537"/>
                    <a:pt x="1631275" y="101140"/>
                    <a:pt x="1633206" y="107577"/>
                  </a:cubicBezTo>
                  <a:cubicBezTo>
                    <a:pt x="1636168" y="117451"/>
                    <a:pt x="1639726" y="127136"/>
                    <a:pt x="1642986" y="136916"/>
                  </a:cubicBezTo>
                  <a:cubicBezTo>
                    <a:pt x="1644616" y="141806"/>
                    <a:pt x="1645017" y="147296"/>
                    <a:pt x="1647876" y="151585"/>
                  </a:cubicBezTo>
                  <a:lnTo>
                    <a:pt x="1667435" y="180924"/>
                  </a:lnTo>
                  <a:cubicBezTo>
                    <a:pt x="1685271" y="234433"/>
                    <a:pt x="1656824" y="153381"/>
                    <a:pt x="1682105" y="210263"/>
                  </a:cubicBezTo>
                  <a:cubicBezTo>
                    <a:pt x="1692742" y="234197"/>
                    <a:pt x="1690210" y="237282"/>
                    <a:pt x="1696774" y="259162"/>
                  </a:cubicBezTo>
                  <a:cubicBezTo>
                    <a:pt x="1699736" y="269036"/>
                    <a:pt x="1701944" y="279281"/>
                    <a:pt x="1706554" y="288501"/>
                  </a:cubicBezTo>
                  <a:cubicBezTo>
                    <a:pt x="1719978" y="315349"/>
                    <a:pt x="1711959" y="302229"/>
                    <a:pt x="1731003" y="327619"/>
                  </a:cubicBezTo>
                  <a:cubicBezTo>
                    <a:pt x="1740144" y="355042"/>
                    <a:pt x="1734641" y="337283"/>
                    <a:pt x="1745672" y="381408"/>
                  </a:cubicBezTo>
                  <a:cubicBezTo>
                    <a:pt x="1747238" y="387673"/>
                    <a:pt x="1751945" y="408623"/>
                    <a:pt x="1755452" y="415637"/>
                  </a:cubicBezTo>
                  <a:cubicBezTo>
                    <a:pt x="1758080" y="420893"/>
                    <a:pt x="1761972" y="425416"/>
                    <a:pt x="1765232" y="430306"/>
                  </a:cubicBezTo>
                  <a:cubicBezTo>
                    <a:pt x="1766862" y="435196"/>
                    <a:pt x="1772036" y="440190"/>
                    <a:pt x="1770122" y="444976"/>
                  </a:cubicBezTo>
                  <a:cubicBezTo>
                    <a:pt x="1767939" y="450433"/>
                    <a:pt x="1759123" y="450166"/>
                    <a:pt x="1755452" y="454755"/>
                  </a:cubicBezTo>
                  <a:cubicBezTo>
                    <a:pt x="1752232" y="458780"/>
                    <a:pt x="1752192" y="464535"/>
                    <a:pt x="1750562" y="469425"/>
                  </a:cubicBezTo>
                  <a:cubicBezTo>
                    <a:pt x="1759960" y="516411"/>
                    <a:pt x="1749036" y="472943"/>
                    <a:pt x="1765232" y="513433"/>
                  </a:cubicBezTo>
                  <a:cubicBezTo>
                    <a:pt x="1769061" y="523004"/>
                    <a:pt x="1775012" y="542772"/>
                    <a:pt x="1775012" y="542772"/>
                  </a:cubicBezTo>
                  <a:cubicBezTo>
                    <a:pt x="1773382" y="557442"/>
                    <a:pt x="1773017" y="572308"/>
                    <a:pt x="1770122" y="586781"/>
                  </a:cubicBezTo>
                  <a:cubicBezTo>
                    <a:pt x="1768100" y="596890"/>
                    <a:pt x="1763602" y="606340"/>
                    <a:pt x="1760342" y="616120"/>
                  </a:cubicBezTo>
                  <a:cubicBezTo>
                    <a:pt x="1753593" y="636366"/>
                    <a:pt x="1758312" y="626501"/>
                    <a:pt x="1745672" y="645459"/>
                  </a:cubicBezTo>
                  <a:cubicBezTo>
                    <a:pt x="1744042" y="650349"/>
                    <a:pt x="1741705" y="655058"/>
                    <a:pt x="1740783" y="660129"/>
                  </a:cubicBezTo>
                  <a:cubicBezTo>
                    <a:pt x="1732143" y="707649"/>
                    <a:pt x="1734569" y="760465"/>
                    <a:pt x="1731003" y="806824"/>
                  </a:cubicBezTo>
                  <a:cubicBezTo>
                    <a:pt x="1730488" y="813525"/>
                    <a:pt x="1727959" y="819921"/>
                    <a:pt x="1726113" y="826383"/>
                  </a:cubicBezTo>
                  <a:cubicBezTo>
                    <a:pt x="1719901" y="848124"/>
                    <a:pt x="1721426" y="835145"/>
                    <a:pt x="1716333" y="860612"/>
                  </a:cubicBezTo>
                  <a:cubicBezTo>
                    <a:pt x="1709927" y="892642"/>
                    <a:pt x="1714128" y="883002"/>
                    <a:pt x="1706554" y="909510"/>
                  </a:cubicBezTo>
                  <a:cubicBezTo>
                    <a:pt x="1705138" y="914466"/>
                    <a:pt x="1703969" y="919570"/>
                    <a:pt x="1701664" y="924180"/>
                  </a:cubicBezTo>
                  <a:cubicBezTo>
                    <a:pt x="1699036" y="929436"/>
                    <a:pt x="1695144" y="933959"/>
                    <a:pt x="1691884" y="938849"/>
                  </a:cubicBezTo>
                  <a:cubicBezTo>
                    <a:pt x="1693514" y="953519"/>
                    <a:pt x="1694347" y="968299"/>
                    <a:pt x="1696774" y="982858"/>
                  </a:cubicBezTo>
                  <a:cubicBezTo>
                    <a:pt x="1697621" y="987942"/>
                    <a:pt x="1701664" y="992373"/>
                    <a:pt x="1701664" y="997527"/>
                  </a:cubicBezTo>
                  <a:cubicBezTo>
                    <a:pt x="1701664" y="1009053"/>
                    <a:pt x="1699366" y="1020526"/>
                    <a:pt x="1696774" y="1031756"/>
                  </a:cubicBezTo>
                  <a:cubicBezTo>
                    <a:pt x="1694456" y="1041801"/>
                    <a:pt x="1686994" y="1061095"/>
                    <a:pt x="1686994" y="1061095"/>
                  </a:cubicBezTo>
                  <a:cubicBezTo>
                    <a:pt x="1688624" y="1092064"/>
                    <a:pt x="1689076" y="1123117"/>
                    <a:pt x="1691884" y="1154002"/>
                  </a:cubicBezTo>
                  <a:cubicBezTo>
                    <a:pt x="1692351" y="1159135"/>
                    <a:pt x="1694469" y="1164062"/>
                    <a:pt x="1696774" y="1168672"/>
                  </a:cubicBezTo>
                  <a:cubicBezTo>
                    <a:pt x="1697805" y="1170734"/>
                    <a:pt x="1700034" y="1171932"/>
                    <a:pt x="1701664" y="1173562"/>
                  </a:cubicBezTo>
                  <a:lnTo>
                    <a:pt x="1701664" y="1173562"/>
                  </a:lnTo>
                  <a:cubicBezTo>
                    <a:pt x="1711444" y="1193121"/>
                    <a:pt x="1724087" y="1211494"/>
                    <a:pt x="1731003" y="1232240"/>
                  </a:cubicBezTo>
                  <a:cubicBezTo>
                    <a:pt x="1732633" y="1237130"/>
                    <a:pt x="1733390" y="1242403"/>
                    <a:pt x="1735893" y="1246909"/>
                  </a:cubicBezTo>
                  <a:cubicBezTo>
                    <a:pt x="1741601" y="1257184"/>
                    <a:pt x="1755452" y="1276248"/>
                    <a:pt x="1755452" y="1276248"/>
                  </a:cubicBezTo>
                  <a:cubicBezTo>
                    <a:pt x="1770291" y="1320764"/>
                    <a:pt x="1747527" y="1250453"/>
                    <a:pt x="1765232" y="1315367"/>
                  </a:cubicBezTo>
                  <a:cubicBezTo>
                    <a:pt x="1767944" y="1325312"/>
                    <a:pt x="1769294" y="1336128"/>
                    <a:pt x="1775012" y="1344706"/>
                  </a:cubicBezTo>
                  <a:cubicBezTo>
                    <a:pt x="1790509" y="1367954"/>
                    <a:pt x="1782932" y="1353800"/>
                    <a:pt x="1794571" y="1388715"/>
                  </a:cubicBezTo>
                  <a:cubicBezTo>
                    <a:pt x="1812404" y="1442213"/>
                    <a:pt x="1783963" y="1361180"/>
                    <a:pt x="1809240" y="1418054"/>
                  </a:cubicBezTo>
                  <a:cubicBezTo>
                    <a:pt x="1813427" y="1427474"/>
                    <a:pt x="1819020" y="1447393"/>
                    <a:pt x="1819020" y="1447393"/>
                  </a:cubicBezTo>
                  <a:cubicBezTo>
                    <a:pt x="1820650" y="1481622"/>
                    <a:pt x="1821379" y="1515905"/>
                    <a:pt x="1823910" y="1550079"/>
                  </a:cubicBezTo>
                  <a:cubicBezTo>
                    <a:pt x="1824642" y="1559966"/>
                    <a:pt x="1825665" y="1570012"/>
                    <a:pt x="1828800" y="1579418"/>
                  </a:cubicBezTo>
                  <a:cubicBezTo>
                    <a:pt x="1830658" y="1584993"/>
                    <a:pt x="1834424" y="1589932"/>
                    <a:pt x="1838579" y="1594088"/>
                  </a:cubicBezTo>
                  <a:cubicBezTo>
                    <a:pt x="1842735" y="1598244"/>
                    <a:pt x="1848359" y="1600608"/>
                    <a:pt x="1853249" y="1603868"/>
                  </a:cubicBezTo>
                  <a:cubicBezTo>
                    <a:pt x="1856509" y="1608758"/>
                    <a:pt x="1860401" y="1613281"/>
                    <a:pt x="1863029" y="1618537"/>
                  </a:cubicBezTo>
                  <a:cubicBezTo>
                    <a:pt x="1876357" y="1645194"/>
                    <a:pt x="1872486" y="1718646"/>
                    <a:pt x="1872808" y="1721224"/>
                  </a:cubicBezTo>
                  <a:cubicBezTo>
                    <a:pt x="1875494" y="1742710"/>
                    <a:pt x="1881973" y="1749641"/>
                    <a:pt x="1892368" y="1765232"/>
                  </a:cubicBezTo>
                  <a:lnTo>
                    <a:pt x="1907037" y="1809241"/>
                  </a:lnTo>
                  <a:lnTo>
                    <a:pt x="1911927" y="1823910"/>
                  </a:lnTo>
                  <a:lnTo>
                    <a:pt x="1916817" y="1838580"/>
                  </a:lnTo>
                  <a:cubicBezTo>
                    <a:pt x="1918447" y="1854879"/>
                    <a:pt x="1919014" y="1871320"/>
                    <a:pt x="1921707" y="1887478"/>
                  </a:cubicBezTo>
                  <a:cubicBezTo>
                    <a:pt x="1923917" y="1900736"/>
                    <a:pt x="1928226" y="1913557"/>
                    <a:pt x="1931486" y="1926597"/>
                  </a:cubicBezTo>
                  <a:cubicBezTo>
                    <a:pt x="1933116" y="1933117"/>
                    <a:pt x="1939381" y="1940145"/>
                    <a:pt x="1936376" y="1946156"/>
                  </a:cubicBezTo>
                  <a:lnTo>
                    <a:pt x="1931486" y="1955936"/>
                  </a:lnTo>
                  <a:lnTo>
                    <a:pt x="1931486" y="1960826"/>
                  </a:lnTo>
                  <a:cubicBezTo>
                    <a:pt x="1931833" y="1964994"/>
                    <a:pt x="1931474" y="2016548"/>
                    <a:pt x="1941266" y="2034173"/>
                  </a:cubicBezTo>
                  <a:cubicBezTo>
                    <a:pt x="1941281" y="2034200"/>
                    <a:pt x="1965706" y="2070834"/>
                    <a:pt x="1970605" y="2078182"/>
                  </a:cubicBezTo>
                  <a:cubicBezTo>
                    <a:pt x="1973865" y="2083072"/>
                    <a:pt x="1978526" y="2087277"/>
                    <a:pt x="1980385" y="2092852"/>
                  </a:cubicBezTo>
                  <a:lnTo>
                    <a:pt x="1985275" y="2107521"/>
                  </a:lnTo>
                  <a:cubicBezTo>
                    <a:pt x="1983645" y="2112411"/>
                    <a:pt x="1980385" y="2117036"/>
                    <a:pt x="1980385" y="2122191"/>
                  </a:cubicBezTo>
                  <a:cubicBezTo>
                    <a:pt x="1980385" y="2132106"/>
                    <a:pt x="1981462" y="2142378"/>
                    <a:pt x="1985275" y="2151530"/>
                  </a:cubicBezTo>
                  <a:cubicBezTo>
                    <a:pt x="1985280" y="2151541"/>
                    <a:pt x="2009721" y="2188198"/>
                    <a:pt x="2014614" y="2195538"/>
                  </a:cubicBezTo>
                  <a:lnTo>
                    <a:pt x="2034173" y="2224877"/>
                  </a:lnTo>
                  <a:lnTo>
                    <a:pt x="2043953" y="2239547"/>
                  </a:lnTo>
                  <a:cubicBezTo>
                    <a:pt x="2035803" y="2241177"/>
                    <a:pt x="2023779" y="2237310"/>
                    <a:pt x="2019503" y="2244437"/>
                  </a:cubicBezTo>
                  <a:cubicBezTo>
                    <a:pt x="2015753" y="2250687"/>
                    <a:pt x="2024909" y="2258165"/>
                    <a:pt x="2029283" y="2263996"/>
                  </a:cubicBezTo>
                  <a:cubicBezTo>
                    <a:pt x="2034815" y="2271372"/>
                    <a:pt x="2042842" y="2276554"/>
                    <a:pt x="2048843" y="2283555"/>
                  </a:cubicBezTo>
                  <a:cubicBezTo>
                    <a:pt x="2052668" y="2288017"/>
                    <a:pt x="2054860" y="2293710"/>
                    <a:pt x="2058622" y="2298225"/>
                  </a:cubicBezTo>
                  <a:cubicBezTo>
                    <a:pt x="2063049" y="2303537"/>
                    <a:pt x="2068865" y="2307582"/>
                    <a:pt x="2073292" y="2312894"/>
                  </a:cubicBezTo>
                  <a:cubicBezTo>
                    <a:pt x="2077054" y="2317409"/>
                    <a:pt x="2079545" y="2322862"/>
                    <a:pt x="2083071" y="2327564"/>
                  </a:cubicBezTo>
                  <a:cubicBezTo>
                    <a:pt x="2089333" y="2335913"/>
                    <a:pt x="2095758" y="2344158"/>
                    <a:pt x="2102631" y="2352013"/>
                  </a:cubicBezTo>
                  <a:cubicBezTo>
                    <a:pt x="2107185" y="2357217"/>
                    <a:pt x="2112873" y="2361371"/>
                    <a:pt x="2117300" y="2366683"/>
                  </a:cubicBezTo>
                  <a:cubicBezTo>
                    <a:pt x="2121062" y="2371198"/>
                    <a:pt x="2123255" y="2376890"/>
                    <a:pt x="2127080" y="2381352"/>
                  </a:cubicBezTo>
                  <a:cubicBezTo>
                    <a:pt x="2133081" y="2388352"/>
                    <a:pt x="2140639" y="2393910"/>
                    <a:pt x="2146639" y="2400911"/>
                  </a:cubicBezTo>
                  <a:cubicBezTo>
                    <a:pt x="2150464" y="2405373"/>
                    <a:pt x="2153503" y="2410478"/>
                    <a:pt x="2156419" y="2415581"/>
                  </a:cubicBezTo>
                  <a:cubicBezTo>
                    <a:pt x="2166088" y="2432501"/>
                    <a:pt x="2165603" y="2433351"/>
                    <a:pt x="2171089" y="2449810"/>
                  </a:cubicBezTo>
                  <a:cubicBezTo>
                    <a:pt x="2173867" y="2483153"/>
                    <a:pt x="2181348" y="2533823"/>
                    <a:pt x="2171089" y="2567166"/>
                  </a:cubicBezTo>
                  <a:cubicBezTo>
                    <a:pt x="2169573" y="2572093"/>
                    <a:pt x="2161309" y="2570426"/>
                    <a:pt x="2156419" y="2572056"/>
                  </a:cubicBezTo>
                  <a:cubicBezTo>
                    <a:pt x="2158110" y="2582200"/>
                    <a:pt x="2161822" y="2609281"/>
                    <a:pt x="2166199" y="2620954"/>
                  </a:cubicBezTo>
                  <a:cubicBezTo>
                    <a:pt x="2168758" y="2627779"/>
                    <a:pt x="2172228" y="2634263"/>
                    <a:pt x="2175978" y="2640514"/>
                  </a:cubicBezTo>
                  <a:cubicBezTo>
                    <a:pt x="2182025" y="2650593"/>
                    <a:pt x="2191821" y="2658702"/>
                    <a:pt x="2195538" y="2669853"/>
                  </a:cubicBezTo>
                  <a:lnTo>
                    <a:pt x="2205317" y="2699192"/>
                  </a:lnTo>
                  <a:cubicBezTo>
                    <a:pt x="2205698" y="2706439"/>
                    <a:pt x="2202079" y="2794575"/>
                    <a:pt x="2219987" y="2821438"/>
                  </a:cubicBezTo>
                  <a:lnTo>
                    <a:pt x="2239546" y="2850777"/>
                  </a:lnTo>
                  <a:cubicBezTo>
                    <a:pt x="2242806" y="2855667"/>
                    <a:pt x="2245171" y="2861290"/>
                    <a:pt x="2249326" y="2865446"/>
                  </a:cubicBezTo>
                  <a:cubicBezTo>
                    <a:pt x="2254216" y="2870336"/>
                    <a:pt x="2259976" y="2874489"/>
                    <a:pt x="2263995" y="2880116"/>
                  </a:cubicBezTo>
                  <a:cubicBezTo>
                    <a:pt x="2268232" y="2886048"/>
                    <a:pt x="2270158" y="2893346"/>
                    <a:pt x="2273775" y="2899675"/>
                  </a:cubicBezTo>
                  <a:cubicBezTo>
                    <a:pt x="2276691" y="2904778"/>
                    <a:pt x="2281168" y="2908975"/>
                    <a:pt x="2283555" y="2914345"/>
                  </a:cubicBezTo>
                  <a:cubicBezTo>
                    <a:pt x="2287742" y="2923765"/>
                    <a:pt x="2287617" y="2935107"/>
                    <a:pt x="2293335" y="2943684"/>
                  </a:cubicBezTo>
                  <a:cubicBezTo>
                    <a:pt x="2299855" y="2953464"/>
                    <a:pt x="2309177" y="2961873"/>
                    <a:pt x="2312894" y="2973023"/>
                  </a:cubicBezTo>
                  <a:lnTo>
                    <a:pt x="2342233" y="3061040"/>
                  </a:lnTo>
                  <a:lnTo>
                    <a:pt x="2347123" y="3075709"/>
                  </a:lnTo>
                  <a:cubicBezTo>
                    <a:pt x="2348753" y="3080599"/>
                    <a:pt x="2349154" y="3086090"/>
                    <a:pt x="2352013" y="3090379"/>
                  </a:cubicBezTo>
                  <a:lnTo>
                    <a:pt x="2371572" y="3119718"/>
                  </a:lnTo>
                  <a:cubicBezTo>
                    <a:pt x="2374832" y="3124608"/>
                    <a:pt x="2377197" y="3130231"/>
                    <a:pt x="2381352" y="3134387"/>
                  </a:cubicBezTo>
                  <a:lnTo>
                    <a:pt x="2396021" y="3149057"/>
                  </a:lnTo>
                  <a:cubicBezTo>
                    <a:pt x="2401447" y="3181612"/>
                    <a:pt x="2400911" y="3168481"/>
                    <a:pt x="2400911" y="3188176"/>
                  </a:cubicBezTo>
                  <a:lnTo>
                    <a:pt x="2400911" y="3188176"/>
                  </a:lnTo>
                  <a:cubicBezTo>
                    <a:pt x="2386241" y="3189806"/>
                    <a:pt x="2371221" y="3189485"/>
                    <a:pt x="2356902" y="3193065"/>
                  </a:cubicBezTo>
                  <a:cubicBezTo>
                    <a:pt x="2339518" y="3197411"/>
                    <a:pt x="2343318" y="3206650"/>
                    <a:pt x="2332453" y="3217515"/>
                  </a:cubicBezTo>
                  <a:cubicBezTo>
                    <a:pt x="2328298" y="3221670"/>
                    <a:pt x="2322674" y="3224034"/>
                    <a:pt x="2317784" y="3227294"/>
                  </a:cubicBezTo>
                  <a:cubicBezTo>
                    <a:pt x="2291706" y="3266411"/>
                    <a:pt x="2325931" y="3219148"/>
                    <a:pt x="2293335" y="3251744"/>
                  </a:cubicBezTo>
                  <a:cubicBezTo>
                    <a:pt x="2260739" y="3284340"/>
                    <a:pt x="2308002" y="3250115"/>
                    <a:pt x="2268885" y="3276193"/>
                  </a:cubicBezTo>
                  <a:cubicBezTo>
                    <a:pt x="2262365" y="3285973"/>
                    <a:pt x="2257637" y="3297221"/>
                    <a:pt x="2249326" y="3305532"/>
                  </a:cubicBezTo>
                  <a:cubicBezTo>
                    <a:pt x="2244436" y="3310422"/>
                    <a:pt x="2238902" y="3314742"/>
                    <a:pt x="2234656" y="3320201"/>
                  </a:cubicBezTo>
                  <a:cubicBezTo>
                    <a:pt x="2193706" y="3372850"/>
                    <a:pt x="2233737" y="3330899"/>
                    <a:pt x="2200428" y="3364210"/>
                  </a:cubicBezTo>
                  <a:cubicBezTo>
                    <a:pt x="2188137" y="3401080"/>
                    <a:pt x="2204717" y="3355633"/>
                    <a:pt x="2185758" y="3393549"/>
                  </a:cubicBezTo>
                  <a:cubicBezTo>
                    <a:pt x="2183453" y="3398159"/>
                    <a:pt x="2183173" y="3403608"/>
                    <a:pt x="2180868" y="3408218"/>
                  </a:cubicBezTo>
                  <a:cubicBezTo>
                    <a:pt x="2178240" y="3413474"/>
                    <a:pt x="2173476" y="3417518"/>
                    <a:pt x="2171089" y="3422888"/>
                  </a:cubicBezTo>
                  <a:cubicBezTo>
                    <a:pt x="2166902" y="3432308"/>
                    <a:pt x="2164569" y="3442447"/>
                    <a:pt x="2161309" y="3452227"/>
                  </a:cubicBezTo>
                  <a:cubicBezTo>
                    <a:pt x="2159679" y="3457117"/>
                    <a:pt x="2157669" y="3461896"/>
                    <a:pt x="2156419" y="3466896"/>
                  </a:cubicBezTo>
                  <a:cubicBezTo>
                    <a:pt x="2154789" y="3473416"/>
                    <a:pt x="2153460" y="3480019"/>
                    <a:pt x="2151529" y="3486456"/>
                  </a:cubicBezTo>
                  <a:cubicBezTo>
                    <a:pt x="2148567" y="3496330"/>
                    <a:pt x="2145009" y="3506015"/>
                    <a:pt x="2141749" y="3515795"/>
                  </a:cubicBezTo>
                  <a:cubicBezTo>
                    <a:pt x="2141748" y="3515799"/>
                    <a:pt x="2131972" y="3545131"/>
                    <a:pt x="2131970" y="3545134"/>
                  </a:cubicBezTo>
                  <a:lnTo>
                    <a:pt x="2122190" y="3559803"/>
                  </a:lnTo>
                  <a:lnTo>
                    <a:pt x="2107521" y="3603812"/>
                  </a:lnTo>
                  <a:cubicBezTo>
                    <a:pt x="2107520" y="3603816"/>
                    <a:pt x="2097742" y="3633148"/>
                    <a:pt x="2097741" y="3633151"/>
                  </a:cubicBezTo>
                  <a:cubicBezTo>
                    <a:pt x="2094380" y="3649954"/>
                    <a:pt x="2092564" y="3661049"/>
                    <a:pt x="2087961" y="3677160"/>
                  </a:cubicBezTo>
                  <a:cubicBezTo>
                    <a:pt x="2086545" y="3682116"/>
                    <a:pt x="2086291" y="3687804"/>
                    <a:pt x="2083071" y="3691829"/>
                  </a:cubicBezTo>
                  <a:cubicBezTo>
                    <a:pt x="2079400" y="3696418"/>
                    <a:pt x="2073292" y="3698349"/>
                    <a:pt x="2068402" y="3701609"/>
                  </a:cubicBezTo>
                  <a:cubicBezTo>
                    <a:pt x="2065142" y="3706499"/>
                    <a:pt x="2062778" y="3712122"/>
                    <a:pt x="2058622" y="3716278"/>
                  </a:cubicBezTo>
                  <a:cubicBezTo>
                    <a:pt x="2049142" y="3725758"/>
                    <a:pt x="2041215" y="3726971"/>
                    <a:pt x="2029283" y="3730948"/>
                  </a:cubicBezTo>
                  <a:lnTo>
                    <a:pt x="1985275" y="3716278"/>
                  </a:lnTo>
                  <a:cubicBezTo>
                    <a:pt x="1980385" y="3714648"/>
                    <a:pt x="1974894" y="3714247"/>
                    <a:pt x="1970605" y="3711388"/>
                  </a:cubicBezTo>
                  <a:cubicBezTo>
                    <a:pt x="1965715" y="3708128"/>
                    <a:pt x="1961192" y="3704237"/>
                    <a:pt x="1955936" y="3701609"/>
                  </a:cubicBezTo>
                  <a:cubicBezTo>
                    <a:pt x="1943898" y="3695590"/>
                    <a:pt x="1923197" y="3693707"/>
                    <a:pt x="1911927" y="3691829"/>
                  </a:cubicBezTo>
                  <a:cubicBezTo>
                    <a:pt x="1874438" y="3693459"/>
                    <a:pt x="1836831" y="3693322"/>
                    <a:pt x="1799461" y="3696719"/>
                  </a:cubicBezTo>
                  <a:cubicBezTo>
                    <a:pt x="1782907" y="3698224"/>
                    <a:pt x="1750562" y="3706499"/>
                    <a:pt x="1750562" y="3706499"/>
                  </a:cubicBezTo>
                  <a:cubicBezTo>
                    <a:pt x="1726113" y="3704869"/>
                    <a:pt x="1701568" y="3704315"/>
                    <a:pt x="1677215" y="3701609"/>
                  </a:cubicBezTo>
                  <a:cubicBezTo>
                    <a:pt x="1672092" y="3701040"/>
                    <a:pt x="1667051" y="3699222"/>
                    <a:pt x="1662545" y="3696719"/>
                  </a:cubicBezTo>
                  <a:cubicBezTo>
                    <a:pt x="1652270" y="3691011"/>
                    <a:pt x="1642986" y="3683680"/>
                    <a:pt x="1633206" y="3677160"/>
                  </a:cubicBezTo>
                  <a:cubicBezTo>
                    <a:pt x="1628316" y="3673900"/>
                    <a:pt x="1622693" y="3671536"/>
                    <a:pt x="1618537" y="3667380"/>
                  </a:cubicBezTo>
                  <a:lnTo>
                    <a:pt x="1589198" y="3638041"/>
                  </a:lnTo>
                  <a:cubicBezTo>
                    <a:pt x="1584308" y="3633151"/>
                    <a:pt x="1580282" y="3627207"/>
                    <a:pt x="1574528" y="3623371"/>
                  </a:cubicBezTo>
                  <a:lnTo>
                    <a:pt x="1545189" y="3603812"/>
                  </a:lnTo>
                  <a:lnTo>
                    <a:pt x="1515850" y="3584253"/>
                  </a:lnTo>
                  <a:lnTo>
                    <a:pt x="1501180" y="3579363"/>
                  </a:lnTo>
                  <a:lnTo>
                    <a:pt x="1457172" y="3550024"/>
                  </a:lnTo>
                  <a:lnTo>
                    <a:pt x="1442502" y="3540244"/>
                  </a:lnTo>
                  <a:cubicBezTo>
                    <a:pt x="1437612" y="3536984"/>
                    <a:pt x="1433408" y="3532322"/>
                    <a:pt x="1427833" y="3530464"/>
                  </a:cubicBezTo>
                  <a:lnTo>
                    <a:pt x="1413163" y="3525575"/>
                  </a:lnTo>
                  <a:cubicBezTo>
                    <a:pt x="1408273" y="3522315"/>
                    <a:pt x="1403864" y="3518182"/>
                    <a:pt x="1398494" y="3515795"/>
                  </a:cubicBezTo>
                  <a:cubicBezTo>
                    <a:pt x="1389074" y="3511608"/>
                    <a:pt x="1377733" y="3511733"/>
                    <a:pt x="1369155" y="3506015"/>
                  </a:cubicBezTo>
                  <a:cubicBezTo>
                    <a:pt x="1364265" y="3502755"/>
                    <a:pt x="1359855" y="3498623"/>
                    <a:pt x="1354485" y="3496236"/>
                  </a:cubicBezTo>
                  <a:cubicBezTo>
                    <a:pt x="1345065" y="3492049"/>
                    <a:pt x="1334926" y="3489716"/>
                    <a:pt x="1325146" y="3486456"/>
                  </a:cubicBezTo>
                  <a:cubicBezTo>
                    <a:pt x="1320256" y="3484826"/>
                    <a:pt x="1314766" y="3484425"/>
                    <a:pt x="1310477" y="3481566"/>
                  </a:cubicBezTo>
                  <a:cubicBezTo>
                    <a:pt x="1305587" y="3478306"/>
                    <a:pt x="1301178" y="3474173"/>
                    <a:pt x="1295807" y="3471786"/>
                  </a:cubicBezTo>
                  <a:cubicBezTo>
                    <a:pt x="1286387" y="3467599"/>
                    <a:pt x="1266468" y="3462007"/>
                    <a:pt x="1266468" y="3462007"/>
                  </a:cubicBezTo>
                  <a:cubicBezTo>
                    <a:pt x="1256688" y="3455487"/>
                    <a:pt x="1245440" y="3450758"/>
                    <a:pt x="1237129" y="3442447"/>
                  </a:cubicBezTo>
                  <a:cubicBezTo>
                    <a:pt x="1232239" y="3437557"/>
                    <a:pt x="1227918" y="3432023"/>
                    <a:pt x="1222460" y="3427778"/>
                  </a:cubicBezTo>
                  <a:cubicBezTo>
                    <a:pt x="1213182" y="3420562"/>
                    <a:pt x="1201432" y="3416529"/>
                    <a:pt x="1193121" y="3408218"/>
                  </a:cubicBezTo>
                  <a:cubicBezTo>
                    <a:pt x="1159626" y="3374723"/>
                    <a:pt x="1175290" y="3386550"/>
                    <a:pt x="1149112" y="3369100"/>
                  </a:cubicBezTo>
                  <a:cubicBezTo>
                    <a:pt x="1103900" y="3301281"/>
                    <a:pt x="1159686" y="3390598"/>
                    <a:pt x="1134443" y="3173506"/>
                  </a:cubicBezTo>
                  <a:cubicBezTo>
                    <a:pt x="1133085" y="3161831"/>
                    <a:pt x="1123194" y="3152478"/>
                    <a:pt x="1114883" y="3144167"/>
                  </a:cubicBezTo>
                  <a:cubicBezTo>
                    <a:pt x="1072027" y="3101311"/>
                    <a:pt x="1124473" y="3155675"/>
                    <a:pt x="1090434" y="3114828"/>
                  </a:cubicBezTo>
                  <a:cubicBezTo>
                    <a:pt x="1076370" y="3097951"/>
                    <a:pt x="1064445" y="3095538"/>
                    <a:pt x="1056205" y="3070819"/>
                  </a:cubicBezTo>
                  <a:cubicBezTo>
                    <a:pt x="1038370" y="3017318"/>
                    <a:pt x="1066815" y="3098359"/>
                    <a:pt x="1041536" y="3041480"/>
                  </a:cubicBezTo>
                  <a:cubicBezTo>
                    <a:pt x="1037349" y="3032060"/>
                    <a:pt x="1026038" y="3003564"/>
                    <a:pt x="1031756" y="3012141"/>
                  </a:cubicBezTo>
                  <a:lnTo>
                    <a:pt x="1051315" y="3041480"/>
                  </a:lnTo>
                  <a:lnTo>
                    <a:pt x="1061095" y="3080599"/>
                  </a:lnTo>
                  <a:cubicBezTo>
                    <a:pt x="1062725" y="3087119"/>
                    <a:pt x="1064880" y="3093529"/>
                    <a:pt x="1065985" y="3100158"/>
                  </a:cubicBezTo>
                  <a:cubicBezTo>
                    <a:pt x="1073606" y="3145887"/>
                    <a:pt x="1068933" y="3119788"/>
                    <a:pt x="1080654" y="3178396"/>
                  </a:cubicBezTo>
                  <a:cubicBezTo>
                    <a:pt x="1087565" y="3212951"/>
                    <a:pt x="1082917" y="3194964"/>
                    <a:pt x="1095324" y="3232184"/>
                  </a:cubicBezTo>
                  <a:lnTo>
                    <a:pt x="1100214" y="3246854"/>
                  </a:lnTo>
                  <a:cubicBezTo>
                    <a:pt x="1096954" y="3251744"/>
                    <a:pt x="1095324" y="3258263"/>
                    <a:pt x="1090434" y="3261523"/>
                  </a:cubicBezTo>
                  <a:cubicBezTo>
                    <a:pt x="1084842" y="3265251"/>
                    <a:pt x="1077167" y="3264053"/>
                    <a:pt x="1070875" y="3266413"/>
                  </a:cubicBezTo>
                  <a:cubicBezTo>
                    <a:pt x="1064050" y="3268973"/>
                    <a:pt x="1058083" y="3273486"/>
                    <a:pt x="1051315" y="3276193"/>
                  </a:cubicBezTo>
                  <a:cubicBezTo>
                    <a:pt x="1041744" y="3280021"/>
                    <a:pt x="1031756" y="3282712"/>
                    <a:pt x="1021976" y="3285972"/>
                  </a:cubicBezTo>
                  <a:cubicBezTo>
                    <a:pt x="1021972" y="3285973"/>
                    <a:pt x="992640" y="3295751"/>
                    <a:pt x="992637" y="3295752"/>
                  </a:cubicBezTo>
                  <a:cubicBezTo>
                    <a:pt x="984487" y="3297382"/>
                    <a:pt x="976251" y="3298626"/>
                    <a:pt x="968188" y="3300642"/>
                  </a:cubicBezTo>
                  <a:cubicBezTo>
                    <a:pt x="963187" y="3301892"/>
                    <a:pt x="958519" y="3304282"/>
                    <a:pt x="953518" y="3305532"/>
                  </a:cubicBezTo>
                  <a:cubicBezTo>
                    <a:pt x="898229" y="3319355"/>
                    <a:pt x="962668" y="3299222"/>
                    <a:pt x="899730" y="3320201"/>
                  </a:cubicBezTo>
                  <a:cubicBezTo>
                    <a:pt x="894840" y="3321831"/>
                    <a:pt x="889350" y="3322232"/>
                    <a:pt x="885061" y="3325091"/>
                  </a:cubicBezTo>
                  <a:lnTo>
                    <a:pt x="870391" y="3334871"/>
                  </a:lnTo>
                  <a:cubicBezTo>
                    <a:pt x="858764" y="3369750"/>
                    <a:pt x="875250" y="3327582"/>
                    <a:pt x="850832" y="3364210"/>
                  </a:cubicBezTo>
                  <a:cubicBezTo>
                    <a:pt x="847973" y="3368499"/>
                    <a:pt x="848247" y="3374269"/>
                    <a:pt x="845942" y="3378879"/>
                  </a:cubicBezTo>
                  <a:cubicBezTo>
                    <a:pt x="843314" y="3384136"/>
                    <a:pt x="839078" y="3388446"/>
                    <a:pt x="836162" y="3393549"/>
                  </a:cubicBezTo>
                  <a:cubicBezTo>
                    <a:pt x="825870" y="3411560"/>
                    <a:pt x="822778" y="3426491"/>
                    <a:pt x="806823" y="3442447"/>
                  </a:cubicBezTo>
                  <a:cubicBezTo>
                    <a:pt x="801933" y="3447337"/>
                    <a:pt x="797613" y="3452871"/>
                    <a:pt x="792154" y="3457117"/>
                  </a:cubicBezTo>
                  <a:cubicBezTo>
                    <a:pt x="782876" y="3464333"/>
                    <a:pt x="773965" y="3472959"/>
                    <a:pt x="762815" y="3476676"/>
                  </a:cubicBezTo>
                  <a:cubicBezTo>
                    <a:pt x="676998" y="3505282"/>
                    <a:pt x="753298" y="3481454"/>
                    <a:pt x="523213" y="3486456"/>
                  </a:cubicBezTo>
                  <a:cubicBezTo>
                    <a:pt x="500394" y="3488086"/>
                    <a:pt x="477613" y="3490394"/>
                    <a:pt x="454755" y="3491346"/>
                  </a:cubicBezTo>
                  <a:cubicBezTo>
                    <a:pt x="270800" y="3499011"/>
                    <a:pt x="342473" y="3478245"/>
                    <a:pt x="259161" y="3506015"/>
                  </a:cubicBezTo>
                  <a:cubicBezTo>
                    <a:pt x="240716" y="3512163"/>
                    <a:pt x="231964" y="3513653"/>
                    <a:pt x="215153" y="3530464"/>
                  </a:cubicBezTo>
                  <a:cubicBezTo>
                    <a:pt x="210263" y="3535354"/>
                    <a:pt x="206237" y="3541298"/>
                    <a:pt x="200483" y="3545134"/>
                  </a:cubicBezTo>
                  <a:cubicBezTo>
                    <a:pt x="196194" y="3547993"/>
                    <a:pt x="190320" y="3547521"/>
                    <a:pt x="185814" y="3550024"/>
                  </a:cubicBezTo>
                  <a:cubicBezTo>
                    <a:pt x="175539" y="3555732"/>
                    <a:pt x="167625" y="3565866"/>
                    <a:pt x="156475" y="3569583"/>
                  </a:cubicBezTo>
                  <a:lnTo>
                    <a:pt x="127136" y="3579363"/>
                  </a:lnTo>
                  <a:cubicBezTo>
                    <a:pt x="110836" y="3577733"/>
                    <a:pt x="94427" y="3576964"/>
                    <a:pt x="78237" y="3574473"/>
                  </a:cubicBezTo>
                  <a:cubicBezTo>
                    <a:pt x="73143" y="3573689"/>
                    <a:pt x="66564" y="3573777"/>
                    <a:pt x="63568" y="3569583"/>
                  </a:cubicBezTo>
                  <a:cubicBezTo>
                    <a:pt x="57576" y="3561194"/>
                    <a:pt x="56288" y="3550245"/>
                    <a:pt x="53788" y="3540244"/>
                  </a:cubicBezTo>
                  <a:cubicBezTo>
                    <a:pt x="52158" y="3533724"/>
                    <a:pt x="50744" y="3527147"/>
                    <a:pt x="48898" y="3520685"/>
                  </a:cubicBezTo>
                  <a:cubicBezTo>
                    <a:pt x="42077" y="3496811"/>
                    <a:pt x="39211" y="3501765"/>
                    <a:pt x="34229" y="3466896"/>
                  </a:cubicBezTo>
                  <a:cubicBezTo>
                    <a:pt x="32599" y="3455487"/>
                    <a:pt x="31137" y="3444052"/>
                    <a:pt x="29339" y="3432668"/>
                  </a:cubicBezTo>
                  <a:cubicBezTo>
                    <a:pt x="26246" y="3413082"/>
                    <a:pt x="19559" y="3373990"/>
                    <a:pt x="19559" y="3373990"/>
                  </a:cubicBezTo>
                  <a:cubicBezTo>
                    <a:pt x="11674" y="3263602"/>
                    <a:pt x="9389" y="3262486"/>
                    <a:pt x="19559" y="3109938"/>
                  </a:cubicBezTo>
                  <a:cubicBezTo>
                    <a:pt x="20143" y="3101180"/>
                    <a:pt x="27077" y="3093970"/>
                    <a:pt x="29339" y="3085489"/>
                  </a:cubicBezTo>
                  <a:cubicBezTo>
                    <a:pt x="33622" y="3069428"/>
                    <a:pt x="33862" y="3052360"/>
                    <a:pt x="39118" y="3036591"/>
                  </a:cubicBezTo>
                  <a:cubicBezTo>
                    <a:pt x="43307" y="3024023"/>
                    <a:pt x="46442" y="3015868"/>
                    <a:pt x="48898" y="3002362"/>
                  </a:cubicBezTo>
                  <a:cubicBezTo>
                    <a:pt x="50960" y="2991022"/>
                    <a:pt x="52158" y="2979543"/>
                    <a:pt x="53788" y="2968133"/>
                  </a:cubicBezTo>
                  <a:cubicBezTo>
                    <a:pt x="57659" y="2786208"/>
                    <a:pt x="53668" y="2793611"/>
                    <a:pt x="63568" y="2669853"/>
                  </a:cubicBezTo>
                  <a:cubicBezTo>
                    <a:pt x="67051" y="2626310"/>
                    <a:pt x="67479" y="2619980"/>
                    <a:pt x="73347" y="2581836"/>
                  </a:cubicBezTo>
                  <a:cubicBezTo>
                    <a:pt x="78773" y="2546569"/>
                    <a:pt x="78237" y="2563302"/>
                    <a:pt x="78237" y="2542717"/>
                  </a:cubicBezTo>
                  <a:lnTo>
                    <a:pt x="78237" y="2542717"/>
                  </a:lnTo>
                  <a:cubicBezTo>
                    <a:pt x="79867" y="2503598"/>
                    <a:pt x="80606" y="2464432"/>
                    <a:pt x="83127" y="2425361"/>
                  </a:cubicBezTo>
                  <a:cubicBezTo>
                    <a:pt x="83869" y="2413859"/>
                    <a:pt x="86494" y="2402556"/>
                    <a:pt x="88017" y="2391132"/>
                  </a:cubicBezTo>
                  <a:cubicBezTo>
                    <a:pt x="89754" y="2378106"/>
                    <a:pt x="91599" y="2365089"/>
                    <a:pt x="92907" y="2352013"/>
                  </a:cubicBezTo>
                  <a:cubicBezTo>
                    <a:pt x="94860" y="2332483"/>
                    <a:pt x="96167" y="2312894"/>
                    <a:pt x="97797" y="2293335"/>
                  </a:cubicBezTo>
                  <a:cubicBezTo>
                    <a:pt x="96167" y="2239547"/>
                    <a:pt x="95892" y="2185700"/>
                    <a:pt x="92907" y="2131970"/>
                  </a:cubicBezTo>
                  <a:cubicBezTo>
                    <a:pt x="92058" y="2116686"/>
                    <a:pt x="84149" y="2115933"/>
                    <a:pt x="78237" y="2102631"/>
                  </a:cubicBezTo>
                  <a:cubicBezTo>
                    <a:pt x="74050" y="2093211"/>
                    <a:pt x="74175" y="2081869"/>
                    <a:pt x="68457" y="2073292"/>
                  </a:cubicBezTo>
                  <a:cubicBezTo>
                    <a:pt x="65197" y="2068402"/>
                    <a:pt x="61065" y="2063993"/>
                    <a:pt x="58678" y="2058623"/>
                  </a:cubicBezTo>
                  <a:cubicBezTo>
                    <a:pt x="35403" y="2006254"/>
                    <a:pt x="61250" y="2047812"/>
                    <a:pt x="39118" y="2014614"/>
                  </a:cubicBezTo>
                  <a:cubicBezTo>
                    <a:pt x="35260" y="2003039"/>
                    <a:pt x="29339" y="1987294"/>
                    <a:pt x="29339" y="1975495"/>
                  </a:cubicBezTo>
                  <a:cubicBezTo>
                    <a:pt x="29339" y="1885053"/>
                    <a:pt x="29467" y="1891606"/>
                    <a:pt x="39118" y="1833690"/>
                  </a:cubicBezTo>
                  <a:cubicBezTo>
                    <a:pt x="37488" y="1807611"/>
                    <a:pt x="36829" y="1781453"/>
                    <a:pt x="34229" y="1755453"/>
                  </a:cubicBezTo>
                  <a:cubicBezTo>
                    <a:pt x="33173" y="1744895"/>
                    <a:pt x="21748" y="1713121"/>
                    <a:pt x="19559" y="1706554"/>
                  </a:cubicBezTo>
                  <a:lnTo>
                    <a:pt x="9779" y="1677215"/>
                  </a:lnTo>
                  <a:cubicBezTo>
                    <a:pt x="8149" y="1672325"/>
                    <a:pt x="6140" y="1667546"/>
                    <a:pt x="4890" y="1662546"/>
                  </a:cubicBezTo>
                  <a:lnTo>
                    <a:pt x="0" y="1642986"/>
                  </a:lnTo>
                  <a:cubicBezTo>
                    <a:pt x="1630" y="1590828"/>
                    <a:pt x="2074" y="1538619"/>
                    <a:pt x="4890" y="1486511"/>
                  </a:cubicBezTo>
                  <a:cubicBezTo>
                    <a:pt x="5339" y="1478212"/>
                    <a:pt x="8483" y="1470271"/>
                    <a:pt x="9779" y="1462062"/>
                  </a:cubicBezTo>
                  <a:cubicBezTo>
                    <a:pt x="13374" y="1439293"/>
                    <a:pt x="15769" y="1416341"/>
                    <a:pt x="19559" y="1393604"/>
                  </a:cubicBezTo>
                  <a:cubicBezTo>
                    <a:pt x="21189" y="1383824"/>
                    <a:pt x="23139" y="1374093"/>
                    <a:pt x="24449" y="1364265"/>
                  </a:cubicBezTo>
                  <a:cubicBezTo>
                    <a:pt x="30099" y="1321893"/>
                    <a:pt x="26533" y="1329157"/>
                    <a:pt x="34229" y="1295808"/>
                  </a:cubicBezTo>
                  <a:cubicBezTo>
                    <a:pt x="37251" y="1282711"/>
                    <a:pt x="40748" y="1269729"/>
                    <a:pt x="44008" y="1256689"/>
                  </a:cubicBezTo>
                  <a:cubicBezTo>
                    <a:pt x="45638" y="1250169"/>
                    <a:pt x="46773" y="1243505"/>
                    <a:pt x="48898" y="1237130"/>
                  </a:cubicBezTo>
                  <a:cubicBezTo>
                    <a:pt x="50528" y="1232240"/>
                    <a:pt x="52372" y="1227416"/>
                    <a:pt x="53788" y="1222460"/>
                  </a:cubicBezTo>
                  <a:cubicBezTo>
                    <a:pt x="55634" y="1215998"/>
                    <a:pt x="56318" y="1209193"/>
                    <a:pt x="58678" y="1202901"/>
                  </a:cubicBezTo>
                  <a:cubicBezTo>
                    <a:pt x="61237" y="1196076"/>
                    <a:pt x="65586" y="1190041"/>
                    <a:pt x="68457" y="1183341"/>
                  </a:cubicBezTo>
                  <a:cubicBezTo>
                    <a:pt x="73483" y="1171614"/>
                    <a:pt x="74691" y="1161524"/>
                    <a:pt x="78237" y="1149113"/>
                  </a:cubicBezTo>
                  <a:cubicBezTo>
                    <a:pt x="79653" y="1144157"/>
                    <a:pt x="81497" y="1139333"/>
                    <a:pt x="83127" y="1134443"/>
                  </a:cubicBezTo>
                  <a:cubicBezTo>
                    <a:pt x="84757" y="1116514"/>
                    <a:pt x="86029" y="1098548"/>
                    <a:pt x="88017" y="1080655"/>
                  </a:cubicBezTo>
                  <a:cubicBezTo>
                    <a:pt x="88894" y="1072758"/>
                    <a:pt x="91383" y="1043302"/>
                    <a:pt x="97797" y="1031756"/>
                  </a:cubicBezTo>
                  <a:cubicBezTo>
                    <a:pt x="103505" y="1021481"/>
                    <a:pt x="110836" y="1012197"/>
                    <a:pt x="117356" y="1002417"/>
                  </a:cubicBezTo>
                  <a:lnTo>
                    <a:pt x="136915" y="973078"/>
                  </a:lnTo>
                  <a:lnTo>
                    <a:pt x="151585" y="938849"/>
                  </a:lnTo>
                  <a:close/>
                </a:path>
              </a:pathLst>
            </a:custGeom>
            <a:solidFill>
              <a:srgbClr val="b88951"/>
            </a:solidFill>
            <a:ln w="9525">
              <a:solidFill>
                <a:srgbClr val="6454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6" name="Freeform 6"/>
            <p:cNvSpPr/>
            <p:nvPr/>
          </p:nvSpPr>
          <p:spPr>
            <a:xfrm>
              <a:off x="7094160" y="1737720"/>
              <a:ext cx="308160" cy="552600"/>
            </a:xfrm>
            <a:custGeom>
              <a:avLst/>
              <a:gdLst/>
              <a:ahLst/>
              <a:rect l="l" t="t" r="r" b="b"/>
              <a:pathLst>
                <a:path w="327620" h="586781">
                  <a:moveTo>
                    <a:pt x="0" y="88017"/>
                  </a:moveTo>
                  <a:lnTo>
                    <a:pt x="0" y="88017"/>
                  </a:lnTo>
                  <a:cubicBezTo>
                    <a:pt x="9780" y="76607"/>
                    <a:pt x="18261" y="63942"/>
                    <a:pt x="29339" y="53788"/>
                  </a:cubicBezTo>
                  <a:cubicBezTo>
                    <a:pt x="38003" y="45846"/>
                    <a:pt x="48898" y="40749"/>
                    <a:pt x="58678" y="34229"/>
                  </a:cubicBezTo>
                  <a:lnTo>
                    <a:pt x="88017" y="14669"/>
                  </a:lnTo>
                  <a:cubicBezTo>
                    <a:pt x="92907" y="11409"/>
                    <a:pt x="97112" y="6749"/>
                    <a:pt x="102687" y="4890"/>
                  </a:cubicBezTo>
                  <a:lnTo>
                    <a:pt x="117356" y="0"/>
                  </a:lnTo>
                  <a:cubicBezTo>
                    <a:pt x="148325" y="1630"/>
                    <a:pt x="179378" y="2082"/>
                    <a:pt x="210263" y="4890"/>
                  </a:cubicBezTo>
                  <a:cubicBezTo>
                    <a:pt x="215396" y="5357"/>
                    <a:pt x="219960" y="8424"/>
                    <a:pt x="224933" y="9780"/>
                  </a:cubicBezTo>
                  <a:cubicBezTo>
                    <a:pt x="237900" y="13316"/>
                    <a:pt x="251301" y="15308"/>
                    <a:pt x="264052" y="19559"/>
                  </a:cubicBezTo>
                  <a:cubicBezTo>
                    <a:pt x="268942" y="21189"/>
                    <a:pt x="274111" y="22144"/>
                    <a:pt x="278721" y="24449"/>
                  </a:cubicBezTo>
                  <a:cubicBezTo>
                    <a:pt x="283978" y="27077"/>
                    <a:pt x="288501" y="30969"/>
                    <a:pt x="293391" y="34229"/>
                  </a:cubicBezTo>
                  <a:cubicBezTo>
                    <a:pt x="305028" y="69143"/>
                    <a:pt x="297452" y="54991"/>
                    <a:pt x="312950" y="78237"/>
                  </a:cubicBezTo>
                  <a:lnTo>
                    <a:pt x="322730" y="107576"/>
                  </a:lnTo>
                  <a:lnTo>
                    <a:pt x="327620" y="122246"/>
                  </a:lnTo>
                  <a:cubicBezTo>
                    <a:pt x="325990" y="162995"/>
                    <a:pt x="325443" y="203801"/>
                    <a:pt x="322730" y="244492"/>
                  </a:cubicBezTo>
                  <a:cubicBezTo>
                    <a:pt x="322177" y="252785"/>
                    <a:pt x="318811" y="260687"/>
                    <a:pt x="317840" y="268941"/>
                  </a:cubicBezTo>
                  <a:cubicBezTo>
                    <a:pt x="315547" y="288434"/>
                    <a:pt x="316177" y="308259"/>
                    <a:pt x="312950" y="327619"/>
                  </a:cubicBezTo>
                  <a:cubicBezTo>
                    <a:pt x="311255" y="337787"/>
                    <a:pt x="308888" y="348381"/>
                    <a:pt x="303170" y="356958"/>
                  </a:cubicBezTo>
                  <a:lnTo>
                    <a:pt x="283611" y="386297"/>
                  </a:lnTo>
                  <a:lnTo>
                    <a:pt x="264052" y="444975"/>
                  </a:lnTo>
                  <a:cubicBezTo>
                    <a:pt x="262422" y="449865"/>
                    <a:pt x="262021" y="455356"/>
                    <a:pt x="259162" y="459645"/>
                  </a:cubicBezTo>
                  <a:lnTo>
                    <a:pt x="229823" y="503653"/>
                  </a:lnTo>
                  <a:cubicBezTo>
                    <a:pt x="226563" y="508543"/>
                    <a:pt x="221902" y="512748"/>
                    <a:pt x="220043" y="518323"/>
                  </a:cubicBezTo>
                  <a:cubicBezTo>
                    <a:pt x="207752" y="555193"/>
                    <a:pt x="224331" y="509746"/>
                    <a:pt x="205374" y="547662"/>
                  </a:cubicBezTo>
                  <a:cubicBezTo>
                    <a:pt x="197420" y="563570"/>
                    <a:pt x="204717" y="562987"/>
                    <a:pt x="190704" y="577001"/>
                  </a:cubicBezTo>
                  <a:cubicBezTo>
                    <a:pt x="186549" y="581157"/>
                    <a:pt x="180925" y="583521"/>
                    <a:pt x="176035" y="586781"/>
                  </a:cubicBezTo>
                  <a:cubicBezTo>
                    <a:pt x="167885" y="585151"/>
                    <a:pt x="159604" y="584078"/>
                    <a:pt x="151585" y="581891"/>
                  </a:cubicBezTo>
                  <a:cubicBezTo>
                    <a:pt x="141640" y="579179"/>
                    <a:pt x="122246" y="572111"/>
                    <a:pt x="122246" y="572111"/>
                  </a:cubicBezTo>
                  <a:cubicBezTo>
                    <a:pt x="96170" y="532995"/>
                    <a:pt x="130395" y="580260"/>
                    <a:pt x="97797" y="547662"/>
                  </a:cubicBezTo>
                  <a:cubicBezTo>
                    <a:pt x="75679" y="525544"/>
                    <a:pt x="101905" y="537621"/>
                    <a:pt x="73348" y="528103"/>
                  </a:cubicBezTo>
                  <a:lnTo>
                    <a:pt x="53789" y="498764"/>
                  </a:lnTo>
                  <a:cubicBezTo>
                    <a:pt x="50529" y="493874"/>
                    <a:pt x="48899" y="487354"/>
                    <a:pt x="44009" y="484094"/>
                  </a:cubicBezTo>
                  <a:lnTo>
                    <a:pt x="14670" y="464535"/>
                  </a:lnTo>
                  <a:cubicBezTo>
                    <a:pt x="11410" y="459645"/>
                    <a:pt x="5475" y="455713"/>
                    <a:pt x="4890" y="449865"/>
                  </a:cubicBezTo>
                  <a:cubicBezTo>
                    <a:pt x="3161" y="432576"/>
                    <a:pt x="9421" y="416713"/>
                    <a:pt x="14670" y="400967"/>
                  </a:cubicBezTo>
                  <a:cubicBezTo>
                    <a:pt x="16300" y="360218"/>
                    <a:pt x="17165" y="319432"/>
                    <a:pt x="19560" y="278721"/>
                  </a:cubicBezTo>
                  <a:cubicBezTo>
                    <a:pt x="20427" y="263987"/>
                    <a:pt x="24450" y="249472"/>
                    <a:pt x="24450" y="234712"/>
                  </a:cubicBezTo>
                  <a:cubicBezTo>
                    <a:pt x="24450" y="208582"/>
                    <a:pt x="22037" y="182487"/>
                    <a:pt x="19560" y="156475"/>
                  </a:cubicBezTo>
                  <a:cubicBezTo>
                    <a:pt x="18772" y="148201"/>
                    <a:pt x="16686" y="140089"/>
                    <a:pt x="14670" y="132026"/>
                  </a:cubicBezTo>
                  <a:cubicBezTo>
                    <a:pt x="9265" y="110405"/>
                    <a:pt x="2445" y="95352"/>
                    <a:pt x="0" y="88017"/>
                  </a:cubicBezTo>
                  <a:close/>
                </a:path>
              </a:pathLst>
            </a:custGeom>
            <a:gradFill rotWithShape="0">
              <a:gsLst>
                <a:gs pos="0">
                  <a:srgbClr val="40342d"/>
                </a:gs>
                <a:gs pos="100000">
                  <a:srgbClr val="63524c"/>
                </a:gs>
              </a:gsLst>
              <a:path path="circle">
                <a:fillToRect l="50000" t="50000" r="50000" b="50000"/>
              </a:path>
            </a:gradFill>
            <a:ln>
              <a:solidFill>
                <a:srgbClr val="6352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7" name="Oval 4"/>
            <p:cNvSpPr/>
            <p:nvPr/>
          </p:nvSpPr>
          <p:spPr>
            <a:xfrm>
              <a:off x="6662160" y="2018160"/>
              <a:ext cx="17640" cy="1764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58" name="Picture 2" descr="Underground Uproar - Marmots In The Okanagan"/>
          <p:cNvPicPr/>
          <p:nvPr/>
        </p:nvPicPr>
        <p:blipFill>
          <a:blip r:embed="rId1"/>
          <a:srcRect l="13723" t="0" r="0" b="0"/>
          <a:stretch/>
        </p:blipFill>
        <p:spPr>
          <a:xfrm flipH="1">
            <a:off x="-3953160" y="195840"/>
            <a:ext cx="9299160" cy="67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Alpine Swift - eBird"/>
          <p:cNvPicPr/>
          <p:nvPr/>
        </p:nvPicPr>
        <p:blipFill>
          <a:blip r:embed="rId1"/>
          <a:srcRect l="20192" t="-193" r="31995" b="193"/>
          <a:stretch/>
        </p:blipFill>
        <p:spPr>
          <a:xfrm>
            <a:off x="1085760" y="20880"/>
            <a:ext cx="437148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60" name="Group 9"/>
          <p:cNvGrpSpPr/>
          <p:nvPr/>
        </p:nvGrpSpPr>
        <p:grpSpPr>
          <a:xfrm>
            <a:off x="7073640" y="437040"/>
            <a:ext cx="2735280" cy="5983200"/>
            <a:chOff x="7073640" y="437040"/>
            <a:chExt cx="2735280" cy="5983200"/>
          </a:xfrm>
        </p:grpSpPr>
        <p:sp>
          <p:nvSpPr>
            <p:cNvPr id="161" name="Freeform 4"/>
            <p:cNvSpPr/>
            <p:nvPr/>
          </p:nvSpPr>
          <p:spPr>
            <a:xfrm>
              <a:off x="7073640" y="437040"/>
              <a:ext cx="2735280" cy="5983200"/>
            </a:xfrm>
            <a:custGeom>
              <a:avLst/>
              <a:gdLst/>
              <a:ahLst/>
              <a:rect l="l" t="t" r="r" b="b"/>
              <a:pathLst>
                <a:path w="2735547" h="5983577">
                  <a:moveTo>
                    <a:pt x="990464" y="0"/>
                  </a:moveTo>
                  <a:lnTo>
                    <a:pt x="1032179" y="25010"/>
                  </a:lnTo>
                  <a:lnTo>
                    <a:pt x="1082735" y="73806"/>
                  </a:lnTo>
                  <a:lnTo>
                    <a:pt x="1153073" y="125388"/>
                  </a:lnTo>
                  <a:lnTo>
                    <a:pt x="1237479" y="209794"/>
                  </a:lnTo>
                  <a:lnTo>
                    <a:pt x="1293750" y="270754"/>
                  </a:lnTo>
                  <a:lnTo>
                    <a:pt x="1382846" y="369228"/>
                  </a:lnTo>
                  <a:lnTo>
                    <a:pt x="1500076" y="519283"/>
                  </a:lnTo>
                  <a:lnTo>
                    <a:pt x="1551658" y="589622"/>
                  </a:lnTo>
                  <a:lnTo>
                    <a:pt x="1720470" y="842840"/>
                  </a:lnTo>
                  <a:lnTo>
                    <a:pt x="1800187" y="978828"/>
                  </a:lnTo>
                  <a:lnTo>
                    <a:pt x="1908039" y="1203911"/>
                  </a:lnTo>
                  <a:lnTo>
                    <a:pt x="2011202" y="1405548"/>
                  </a:lnTo>
                  <a:lnTo>
                    <a:pt x="2109676" y="1625942"/>
                  </a:lnTo>
                  <a:lnTo>
                    <a:pt x="2197230" y="1818971"/>
                  </a:lnTo>
                  <a:lnTo>
                    <a:pt x="2272386" y="2013124"/>
                  </a:lnTo>
                  <a:lnTo>
                    <a:pt x="2309964" y="2163437"/>
                  </a:lnTo>
                  <a:lnTo>
                    <a:pt x="2322490" y="2238593"/>
                  </a:lnTo>
                  <a:lnTo>
                    <a:pt x="2341279" y="2307486"/>
                  </a:lnTo>
                  <a:lnTo>
                    <a:pt x="2347542" y="2439009"/>
                  </a:lnTo>
                  <a:lnTo>
                    <a:pt x="2347542" y="2501639"/>
                  </a:lnTo>
                  <a:lnTo>
                    <a:pt x="2353805" y="2576796"/>
                  </a:lnTo>
                  <a:lnTo>
                    <a:pt x="2322490" y="2658215"/>
                  </a:lnTo>
                  <a:lnTo>
                    <a:pt x="2297438" y="2720845"/>
                  </a:lnTo>
                  <a:lnTo>
                    <a:pt x="2278649" y="2764686"/>
                  </a:lnTo>
                  <a:lnTo>
                    <a:pt x="2291175" y="2808527"/>
                  </a:lnTo>
                  <a:lnTo>
                    <a:pt x="2349957" y="2838786"/>
                  </a:lnTo>
                  <a:lnTo>
                    <a:pt x="2405041" y="2871836"/>
                  </a:lnTo>
                  <a:lnTo>
                    <a:pt x="2465634" y="2899379"/>
                  </a:lnTo>
                  <a:lnTo>
                    <a:pt x="2542752" y="2943446"/>
                  </a:lnTo>
                  <a:lnTo>
                    <a:pt x="2625379" y="3026073"/>
                  </a:lnTo>
                  <a:lnTo>
                    <a:pt x="2641904" y="3070140"/>
                  </a:lnTo>
                  <a:lnTo>
                    <a:pt x="2658429" y="3125224"/>
                  </a:lnTo>
                  <a:lnTo>
                    <a:pt x="2674955" y="3152767"/>
                  </a:lnTo>
                  <a:lnTo>
                    <a:pt x="2696988" y="3169292"/>
                  </a:lnTo>
                  <a:lnTo>
                    <a:pt x="2724531" y="3196834"/>
                  </a:lnTo>
                  <a:lnTo>
                    <a:pt x="2735547" y="3224376"/>
                  </a:lnTo>
                  <a:lnTo>
                    <a:pt x="2733214" y="3225026"/>
                  </a:lnTo>
                  <a:cubicBezTo>
                    <a:pt x="2731378" y="3225026"/>
                    <a:pt x="2728732" y="3226320"/>
                    <a:pt x="2724531" y="3224376"/>
                  </a:cubicBezTo>
                  <a:cubicBezTo>
                    <a:pt x="2720330" y="3222432"/>
                    <a:pt x="2714432" y="3215195"/>
                    <a:pt x="2708005" y="3213359"/>
                  </a:cubicBezTo>
                  <a:lnTo>
                    <a:pt x="2685971" y="3213359"/>
                  </a:lnTo>
                  <a:lnTo>
                    <a:pt x="2658429" y="3207851"/>
                  </a:lnTo>
                  <a:lnTo>
                    <a:pt x="2636396" y="3213359"/>
                  </a:lnTo>
                  <a:lnTo>
                    <a:pt x="2614362" y="3213359"/>
                  </a:lnTo>
                  <a:lnTo>
                    <a:pt x="2520718" y="3246410"/>
                  </a:lnTo>
                  <a:lnTo>
                    <a:pt x="2471143" y="3251918"/>
                  </a:lnTo>
                  <a:lnTo>
                    <a:pt x="2416058" y="3279461"/>
                  </a:lnTo>
                  <a:lnTo>
                    <a:pt x="2355465" y="3290477"/>
                  </a:lnTo>
                  <a:lnTo>
                    <a:pt x="2311398" y="3301494"/>
                  </a:lnTo>
                  <a:lnTo>
                    <a:pt x="2267331" y="3318020"/>
                  </a:lnTo>
                  <a:lnTo>
                    <a:pt x="2261822" y="3345562"/>
                  </a:lnTo>
                  <a:lnTo>
                    <a:pt x="2250805" y="3356579"/>
                  </a:lnTo>
                  <a:lnTo>
                    <a:pt x="2267331" y="3395138"/>
                  </a:lnTo>
                  <a:lnTo>
                    <a:pt x="2294873" y="3466747"/>
                  </a:lnTo>
                  <a:lnTo>
                    <a:pt x="2300381" y="3543865"/>
                  </a:lnTo>
                  <a:lnTo>
                    <a:pt x="2305890" y="3654034"/>
                  </a:lnTo>
                  <a:lnTo>
                    <a:pt x="2278347" y="3835812"/>
                  </a:lnTo>
                  <a:lnTo>
                    <a:pt x="2245297" y="3901914"/>
                  </a:lnTo>
                  <a:lnTo>
                    <a:pt x="2228771" y="4028607"/>
                  </a:lnTo>
                  <a:lnTo>
                    <a:pt x="2201229" y="4138776"/>
                  </a:lnTo>
                  <a:lnTo>
                    <a:pt x="2039425" y="4512886"/>
                  </a:lnTo>
                  <a:lnTo>
                    <a:pt x="1928330" y="4726531"/>
                  </a:lnTo>
                  <a:lnTo>
                    <a:pt x="1791597" y="4982905"/>
                  </a:lnTo>
                  <a:lnTo>
                    <a:pt x="1603590" y="5282008"/>
                  </a:lnTo>
                  <a:lnTo>
                    <a:pt x="1444475" y="5493720"/>
                  </a:lnTo>
                  <a:lnTo>
                    <a:pt x="1248533" y="5711434"/>
                  </a:lnTo>
                  <a:lnTo>
                    <a:pt x="1128790" y="5820291"/>
                  </a:lnTo>
                  <a:lnTo>
                    <a:pt x="1019933" y="5896491"/>
                  </a:lnTo>
                  <a:lnTo>
                    <a:pt x="889304" y="5972691"/>
                  </a:lnTo>
                  <a:lnTo>
                    <a:pt x="834875" y="5983577"/>
                  </a:lnTo>
                  <a:lnTo>
                    <a:pt x="845761" y="5940034"/>
                  </a:lnTo>
                  <a:lnTo>
                    <a:pt x="813104" y="5940034"/>
                  </a:lnTo>
                  <a:lnTo>
                    <a:pt x="802218" y="5918263"/>
                  </a:lnTo>
                  <a:lnTo>
                    <a:pt x="813104" y="5885605"/>
                  </a:lnTo>
                  <a:lnTo>
                    <a:pt x="867533" y="5809405"/>
                  </a:lnTo>
                  <a:lnTo>
                    <a:pt x="834875" y="5820291"/>
                  </a:lnTo>
                  <a:lnTo>
                    <a:pt x="823990" y="5809405"/>
                  </a:lnTo>
                  <a:lnTo>
                    <a:pt x="834875" y="5765863"/>
                  </a:lnTo>
                  <a:lnTo>
                    <a:pt x="878418" y="5689663"/>
                  </a:lnTo>
                  <a:lnTo>
                    <a:pt x="932847" y="5602577"/>
                  </a:lnTo>
                  <a:lnTo>
                    <a:pt x="954618" y="5569920"/>
                  </a:lnTo>
                  <a:lnTo>
                    <a:pt x="932847" y="5580805"/>
                  </a:lnTo>
                  <a:lnTo>
                    <a:pt x="911075" y="5580805"/>
                  </a:lnTo>
                  <a:lnTo>
                    <a:pt x="1063475" y="5363091"/>
                  </a:lnTo>
                  <a:lnTo>
                    <a:pt x="1074361" y="5319548"/>
                  </a:lnTo>
                  <a:lnTo>
                    <a:pt x="1041704" y="5341320"/>
                  </a:lnTo>
                  <a:lnTo>
                    <a:pt x="1052590" y="5297777"/>
                  </a:lnTo>
                  <a:lnTo>
                    <a:pt x="1096133" y="5178034"/>
                  </a:lnTo>
                  <a:lnTo>
                    <a:pt x="1150561" y="5080063"/>
                  </a:lnTo>
                  <a:lnTo>
                    <a:pt x="1150561" y="5058291"/>
                  </a:lnTo>
                  <a:lnTo>
                    <a:pt x="1161447" y="5003863"/>
                  </a:lnTo>
                  <a:lnTo>
                    <a:pt x="1237647" y="4873234"/>
                  </a:lnTo>
                  <a:lnTo>
                    <a:pt x="1357390" y="4622863"/>
                  </a:lnTo>
                  <a:lnTo>
                    <a:pt x="1477133" y="4416034"/>
                  </a:lnTo>
                  <a:lnTo>
                    <a:pt x="1575104" y="4209205"/>
                  </a:lnTo>
                  <a:lnTo>
                    <a:pt x="1575104" y="4111234"/>
                  </a:lnTo>
                  <a:lnTo>
                    <a:pt x="1587880" y="4012676"/>
                  </a:lnTo>
                  <a:lnTo>
                    <a:pt x="1593355" y="3930544"/>
                  </a:lnTo>
                  <a:lnTo>
                    <a:pt x="1587880" y="3837462"/>
                  </a:lnTo>
                  <a:lnTo>
                    <a:pt x="1587880" y="3749854"/>
                  </a:lnTo>
                  <a:lnTo>
                    <a:pt x="1571454" y="3689624"/>
                  </a:lnTo>
                  <a:lnTo>
                    <a:pt x="1560503" y="3612968"/>
                  </a:lnTo>
                  <a:lnTo>
                    <a:pt x="1533126" y="3530836"/>
                  </a:lnTo>
                  <a:lnTo>
                    <a:pt x="1500273" y="3470606"/>
                  </a:lnTo>
                  <a:lnTo>
                    <a:pt x="1472896" y="3399426"/>
                  </a:lnTo>
                  <a:lnTo>
                    <a:pt x="1467420" y="3366573"/>
                  </a:lnTo>
                  <a:lnTo>
                    <a:pt x="1467420" y="3355622"/>
                  </a:lnTo>
                  <a:lnTo>
                    <a:pt x="1401715" y="3339196"/>
                  </a:lnTo>
                  <a:lnTo>
                    <a:pt x="1352436" y="3333720"/>
                  </a:lnTo>
                  <a:lnTo>
                    <a:pt x="1270304" y="3311818"/>
                  </a:lnTo>
                  <a:lnTo>
                    <a:pt x="1204599" y="3289917"/>
                  </a:lnTo>
                  <a:lnTo>
                    <a:pt x="1122467" y="3278966"/>
                  </a:lnTo>
                  <a:lnTo>
                    <a:pt x="980105" y="3240638"/>
                  </a:lnTo>
                  <a:lnTo>
                    <a:pt x="859645" y="3202309"/>
                  </a:lnTo>
                  <a:lnTo>
                    <a:pt x="717284" y="3207785"/>
                  </a:lnTo>
                  <a:lnTo>
                    <a:pt x="574922" y="3202309"/>
                  </a:lnTo>
                  <a:lnTo>
                    <a:pt x="459938" y="3202309"/>
                  </a:lnTo>
                  <a:lnTo>
                    <a:pt x="301150" y="3207785"/>
                  </a:lnTo>
                  <a:lnTo>
                    <a:pt x="180690" y="3202309"/>
                  </a:lnTo>
                  <a:lnTo>
                    <a:pt x="109509" y="3185883"/>
                  </a:lnTo>
                  <a:lnTo>
                    <a:pt x="60230" y="3169457"/>
                  </a:lnTo>
                  <a:lnTo>
                    <a:pt x="21902" y="3153030"/>
                  </a:lnTo>
                  <a:lnTo>
                    <a:pt x="0" y="3142080"/>
                  </a:lnTo>
                  <a:lnTo>
                    <a:pt x="0" y="3136604"/>
                  </a:lnTo>
                  <a:lnTo>
                    <a:pt x="49279" y="3125653"/>
                  </a:lnTo>
                  <a:lnTo>
                    <a:pt x="104033" y="3109227"/>
                  </a:lnTo>
                  <a:lnTo>
                    <a:pt x="164263" y="3098276"/>
                  </a:lnTo>
                  <a:lnTo>
                    <a:pt x="186165" y="3087325"/>
                  </a:lnTo>
                  <a:lnTo>
                    <a:pt x="235444" y="3059948"/>
                  </a:lnTo>
                  <a:lnTo>
                    <a:pt x="312100" y="3021620"/>
                  </a:lnTo>
                  <a:lnTo>
                    <a:pt x="383281" y="2994242"/>
                  </a:lnTo>
                  <a:lnTo>
                    <a:pt x="323051" y="2961390"/>
                  </a:lnTo>
                  <a:lnTo>
                    <a:pt x="306625" y="2944963"/>
                  </a:lnTo>
                  <a:lnTo>
                    <a:pt x="284723" y="2923062"/>
                  </a:lnTo>
                  <a:lnTo>
                    <a:pt x="191641" y="2890209"/>
                  </a:lnTo>
                  <a:lnTo>
                    <a:pt x="114984" y="2862832"/>
                  </a:lnTo>
                  <a:lnTo>
                    <a:pt x="71181" y="2846405"/>
                  </a:lnTo>
                  <a:lnTo>
                    <a:pt x="16426" y="2819028"/>
                  </a:lnTo>
                  <a:lnTo>
                    <a:pt x="93082" y="2808077"/>
                  </a:lnTo>
                  <a:lnTo>
                    <a:pt x="191641" y="2797126"/>
                  </a:lnTo>
                  <a:lnTo>
                    <a:pt x="219018" y="2797126"/>
                  </a:lnTo>
                  <a:lnTo>
                    <a:pt x="295674" y="2791651"/>
                  </a:lnTo>
                  <a:lnTo>
                    <a:pt x="405183" y="2791651"/>
                  </a:lnTo>
                  <a:lnTo>
                    <a:pt x="525643" y="2797126"/>
                  </a:lnTo>
                  <a:lnTo>
                    <a:pt x="624201" y="2802602"/>
                  </a:lnTo>
                  <a:lnTo>
                    <a:pt x="750136" y="2808077"/>
                  </a:lnTo>
                  <a:lnTo>
                    <a:pt x="859645" y="2819028"/>
                  </a:lnTo>
                  <a:lnTo>
                    <a:pt x="952728" y="2802602"/>
                  </a:lnTo>
                  <a:lnTo>
                    <a:pt x="1045811" y="2780700"/>
                  </a:lnTo>
                  <a:lnTo>
                    <a:pt x="1160795" y="2758798"/>
                  </a:lnTo>
                  <a:lnTo>
                    <a:pt x="1286730" y="2731421"/>
                  </a:lnTo>
                  <a:lnTo>
                    <a:pt x="1357911" y="2714994"/>
                  </a:lnTo>
                  <a:lnTo>
                    <a:pt x="1423617" y="2709519"/>
                  </a:lnTo>
                  <a:lnTo>
                    <a:pt x="1472896" y="2698568"/>
                  </a:lnTo>
                  <a:lnTo>
                    <a:pt x="1489322" y="2654765"/>
                  </a:lnTo>
                  <a:lnTo>
                    <a:pt x="1500273" y="2610961"/>
                  </a:lnTo>
                  <a:lnTo>
                    <a:pt x="1533126" y="2567157"/>
                  </a:lnTo>
                  <a:lnTo>
                    <a:pt x="1538601" y="2534305"/>
                  </a:lnTo>
                  <a:lnTo>
                    <a:pt x="1571454" y="2479550"/>
                  </a:lnTo>
                  <a:lnTo>
                    <a:pt x="1576929" y="2441222"/>
                  </a:lnTo>
                  <a:lnTo>
                    <a:pt x="1587880" y="2402894"/>
                  </a:lnTo>
                  <a:lnTo>
                    <a:pt x="1598831" y="2364566"/>
                  </a:lnTo>
                  <a:lnTo>
                    <a:pt x="1609782" y="2320762"/>
                  </a:lnTo>
                  <a:lnTo>
                    <a:pt x="1626208" y="2282434"/>
                  </a:lnTo>
                  <a:lnTo>
                    <a:pt x="1642635" y="2266008"/>
                  </a:lnTo>
                  <a:lnTo>
                    <a:pt x="1626208" y="2216729"/>
                  </a:lnTo>
                  <a:lnTo>
                    <a:pt x="1609782" y="2200302"/>
                  </a:lnTo>
                  <a:lnTo>
                    <a:pt x="1609782" y="2183876"/>
                  </a:lnTo>
                  <a:lnTo>
                    <a:pt x="1620733" y="2161974"/>
                  </a:lnTo>
                  <a:lnTo>
                    <a:pt x="1637159" y="2151023"/>
                  </a:lnTo>
                  <a:lnTo>
                    <a:pt x="1667711" y="2143799"/>
                  </a:lnTo>
                  <a:lnTo>
                    <a:pt x="1659061" y="2107220"/>
                  </a:lnTo>
                  <a:lnTo>
                    <a:pt x="1642635" y="2063416"/>
                  </a:lnTo>
                  <a:lnTo>
                    <a:pt x="1637159" y="2030563"/>
                  </a:lnTo>
                  <a:lnTo>
                    <a:pt x="1631684" y="1981284"/>
                  </a:lnTo>
                  <a:lnTo>
                    <a:pt x="1626208" y="1932005"/>
                  </a:lnTo>
                  <a:lnTo>
                    <a:pt x="1626208" y="1888202"/>
                  </a:lnTo>
                  <a:lnTo>
                    <a:pt x="1604306" y="1789644"/>
                  </a:lnTo>
                  <a:lnTo>
                    <a:pt x="1554083" y="1672834"/>
                  </a:lnTo>
                  <a:lnTo>
                    <a:pt x="1480511" y="1536200"/>
                  </a:lnTo>
                  <a:lnTo>
                    <a:pt x="1406938" y="1410075"/>
                  </a:lnTo>
                  <a:lnTo>
                    <a:pt x="1354387" y="1283951"/>
                  </a:lnTo>
                  <a:lnTo>
                    <a:pt x="1343876" y="1241910"/>
                  </a:lnTo>
                  <a:lnTo>
                    <a:pt x="1333366" y="1189358"/>
                  </a:lnTo>
                  <a:lnTo>
                    <a:pt x="1259794" y="1031703"/>
                  </a:lnTo>
                  <a:lnTo>
                    <a:pt x="1249283" y="989662"/>
                  </a:lnTo>
                  <a:lnTo>
                    <a:pt x="1249283" y="989662"/>
                  </a:lnTo>
                  <a:lnTo>
                    <a:pt x="1280814" y="1010682"/>
                  </a:lnTo>
                  <a:lnTo>
                    <a:pt x="1259794" y="989662"/>
                  </a:lnTo>
                  <a:lnTo>
                    <a:pt x="1228263" y="916089"/>
                  </a:lnTo>
                  <a:lnTo>
                    <a:pt x="1207242" y="853027"/>
                  </a:lnTo>
                  <a:lnTo>
                    <a:pt x="1186221" y="800475"/>
                  </a:lnTo>
                  <a:lnTo>
                    <a:pt x="1175711" y="768944"/>
                  </a:lnTo>
                  <a:lnTo>
                    <a:pt x="1175711" y="726903"/>
                  </a:lnTo>
                  <a:lnTo>
                    <a:pt x="1175711" y="747924"/>
                  </a:lnTo>
                  <a:lnTo>
                    <a:pt x="1196732" y="747924"/>
                  </a:lnTo>
                  <a:lnTo>
                    <a:pt x="1158851" y="645776"/>
                  </a:lnTo>
                  <a:lnTo>
                    <a:pt x="1102138" y="516696"/>
                  </a:lnTo>
                  <a:cubicBezTo>
                    <a:pt x="1089876" y="485165"/>
                    <a:pt x="1117685" y="545052"/>
                    <a:pt x="1110678" y="532790"/>
                  </a:cubicBezTo>
                  <a:cubicBezTo>
                    <a:pt x="1103671" y="520528"/>
                    <a:pt x="1061849" y="451883"/>
                    <a:pt x="1060097" y="443124"/>
                  </a:cubicBezTo>
                  <a:lnTo>
                    <a:pt x="1081118" y="432613"/>
                  </a:lnTo>
                  <a:lnTo>
                    <a:pt x="1102138" y="422103"/>
                  </a:lnTo>
                  <a:lnTo>
                    <a:pt x="1060097" y="380062"/>
                  </a:lnTo>
                  <a:lnTo>
                    <a:pt x="1049587" y="327510"/>
                  </a:lnTo>
                  <a:lnTo>
                    <a:pt x="1018056" y="274958"/>
                  </a:lnTo>
                  <a:lnTo>
                    <a:pt x="965504" y="121125"/>
                  </a:lnTo>
                  <a:lnTo>
                    <a:pt x="982076" y="135205"/>
                  </a:lnTo>
                  <a:lnTo>
                    <a:pt x="958070" y="96795"/>
                  </a:lnTo>
                  <a:lnTo>
                    <a:pt x="969221" y="74493"/>
                  </a:lnTo>
                  <a:lnTo>
                    <a:pt x="1002675" y="96795"/>
                  </a:lnTo>
                  <a:lnTo>
                    <a:pt x="990904" y="37710"/>
                  </a:lnTo>
                  <a:cubicBezTo>
                    <a:pt x="990757" y="19848"/>
                    <a:pt x="990611" y="17862"/>
                    <a:pt x="990464" y="0"/>
                  </a:cubicBezTo>
                  <a:close/>
                </a:path>
              </a:pathLst>
            </a:custGeom>
            <a:solidFill>
              <a:srgbClr val="2e2524"/>
            </a:solidFill>
            <a:ln>
              <a:solidFill>
                <a:srgbClr val="2e25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2" name="Freeform 5"/>
            <p:cNvSpPr/>
            <p:nvPr/>
          </p:nvSpPr>
          <p:spPr>
            <a:xfrm>
              <a:off x="8213760" y="3141720"/>
              <a:ext cx="983880" cy="660240"/>
            </a:xfrm>
            <a:custGeom>
              <a:avLst/>
              <a:gdLst/>
              <a:ahLst/>
              <a:rect l="l" t="t" r="r" b="b"/>
              <a:pathLst>
                <a:path w="984250" h="660642">
                  <a:moveTo>
                    <a:pt x="60325" y="92317"/>
                  </a:moveTo>
                  <a:lnTo>
                    <a:pt x="111125" y="82792"/>
                  </a:lnTo>
                  <a:lnTo>
                    <a:pt x="152400" y="79617"/>
                  </a:lnTo>
                  <a:lnTo>
                    <a:pt x="209550" y="60567"/>
                  </a:lnTo>
                  <a:lnTo>
                    <a:pt x="260350" y="66917"/>
                  </a:lnTo>
                  <a:lnTo>
                    <a:pt x="327025" y="41517"/>
                  </a:lnTo>
                  <a:lnTo>
                    <a:pt x="355600" y="25642"/>
                  </a:lnTo>
                  <a:lnTo>
                    <a:pt x="406400" y="16117"/>
                  </a:lnTo>
                  <a:lnTo>
                    <a:pt x="438150" y="9767"/>
                  </a:lnTo>
                  <a:lnTo>
                    <a:pt x="492125" y="3417"/>
                  </a:lnTo>
                  <a:cubicBezTo>
                    <a:pt x="506412" y="1830"/>
                    <a:pt x="509588" y="-816"/>
                    <a:pt x="523875" y="242"/>
                  </a:cubicBezTo>
                  <a:cubicBezTo>
                    <a:pt x="538162" y="1300"/>
                    <a:pt x="560917" y="7121"/>
                    <a:pt x="577850" y="9767"/>
                  </a:cubicBezTo>
                  <a:lnTo>
                    <a:pt x="625475" y="16117"/>
                  </a:lnTo>
                  <a:lnTo>
                    <a:pt x="644525" y="22467"/>
                  </a:lnTo>
                  <a:lnTo>
                    <a:pt x="679450" y="31992"/>
                  </a:lnTo>
                  <a:lnTo>
                    <a:pt x="701675" y="28817"/>
                  </a:lnTo>
                  <a:cubicBezTo>
                    <a:pt x="705379" y="29875"/>
                    <a:pt x="697442" y="36225"/>
                    <a:pt x="701675" y="38342"/>
                  </a:cubicBezTo>
                  <a:cubicBezTo>
                    <a:pt x="705908" y="40459"/>
                    <a:pt x="717550" y="40988"/>
                    <a:pt x="727075" y="41517"/>
                  </a:cubicBezTo>
                  <a:lnTo>
                    <a:pt x="758825" y="41517"/>
                  </a:lnTo>
                  <a:lnTo>
                    <a:pt x="758825" y="63742"/>
                  </a:lnTo>
                  <a:lnTo>
                    <a:pt x="819150" y="63742"/>
                  </a:lnTo>
                  <a:lnTo>
                    <a:pt x="889000" y="82792"/>
                  </a:lnTo>
                  <a:lnTo>
                    <a:pt x="917575" y="95492"/>
                  </a:lnTo>
                  <a:lnTo>
                    <a:pt x="952500" y="101842"/>
                  </a:lnTo>
                  <a:lnTo>
                    <a:pt x="971550" y="133592"/>
                  </a:lnTo>
                  <a:lnTo>
                    <a:pt x="952500" y="143117"/>
                  </a:lnTo>
                  <a:lnTo>
                    <a:pt x="965200" y="165342"/>
                  </a:lnTo>
                  <a:lnTo>
                    <a:pt x="984250" y="190742"/>
                  </a:lnTo>
                  <a:lnTo>
                    <a:pt x="977900" y="203442"/>
                  </a:lnTo>
                  <a:cubicBezTo>
                    <a:pt x="971021" y="205029"/>
                    <a:pt x="962554" y="211380"/>
                    <a:pt x="958850" y="216142"/>
                  </a:cubicBezTo>
                  <a:cubicBezTo>
                    <a:pt x="955146" y="220904"/>
                    <a:pt x="954617" y="227255"/>
                    <a:pt x="955675" y="232017"/>
                  </a:cubicBezTo>
                  <a:lnTo>
                    <a:pt x="949325" y="228842"/>
                  </a:lnTo>
                  <a:lnTo>
                    <a:pt x="952500" y="251067"/>
                  </a:lnTo>
                  <a:lnTo>
                    <a:pt x="939800" y="282817"/>
                  </a:lnTo>
                  <a:lnTo>
                    <a:pt x="920750" y="289167"/>
                  </a:lnTo>
                  <a:lnTo>
                    <a:pt x="904875" y="292342"/>
                  </a:lnTo>
                  <a:lnTo>
                    <a:pt x="898525" y="327267"/>
                  </a:lnTo>
                  <a:lnTo>
                    <a:pt x="889000" y="343142"/>
                  </a:lnTo>
                  <a:lnTo>
                    <a:pt x="895350" y="362192"/>
                  </a:lnTo>
                  <a:lnTo>
                    <a:pt x="882650" y="393942"/>
                  </a:lnTo>
                  <a:lnTo>
                    <a:pt x="876300" y="412992"/>
                  </a:lnTo>
                  <a:lnTo>
                    <a:pt x="889000" y="435217"/>
                  </a:lnTo>
                  <a:lnTo>
                    <a:pt x="869950" y="457442"/>
                  </a:lnTo>
                  <a:lnTo>
                    <a:pt x="860425" y="482842"/>
                  </a:lnTo>
                  <a:lnTo>
                    <a:pt x="857250" y="524117"/>
                  </a:lnTo>
                  <a:lnTo>
                    <a:pt x="866775" y="559042"/>
                  </a:lnTo>
                  <a:lnTo>
                    <a:pt x="882650" y="581267"/>
                  </a:lnTo>
                  <a:lnTo>
                    <a:pt x="898525" y="597142"/>
                  </a:lnTo>
                  <a:lnTo>
                    <a:pt x="927100" y="606667"/>
                  </a:lnTo>
                  <a:lnTo>
                    <a:pt x="949325" y="628892"/>
                  </a:lnTo>
                  <a:lnTo>
                    <a:pt x="965200" y="647942"/>
                  </a:lnTo>
                  <a:lnTo>
                    <a:pt x="920750" y="654292"/>
                  </a:lnTo>
                  <a:lnTo>
                    <a:pt x="866775" y="657467"/>
                  </a:lnTo>
                  <a:lnTo>
                    <a:pt x="825500" y="657467"/>
                  </a:lnTo>
                  <a:lnTo>
                    <a:pt x="784225" y="660642"/>
                  </a:lnTo>
                  <a:lnTo>
                    <a:pt x="733425" y="660642"/>
                  </a:lnTo>
                  <a:lnTo>
                    <a:pt x="685800" y="660642"/>
                  </a:lnTo>
                  <a:lnTo>
                    <a:pt x="631825" y="657467"/>
                  </a:lnTo>
                  <a:lnTo>
                    <a:pt x="596900" y="660642"/>
                  </a:lnTo>
                  <a:lnTo>
                    <a:pt x="565150" y="657467"/>
                  </a:lnTo>
                  <a:lnTo>
                    <a:pt x="523875" y="657467"/>
                  </a:lnTo>
                  <a:lnTo>
                    <a:pt x="485775" y="657467"/>
                  </a:lnTo>
                  <a:lnTo>
                    <a:pt x="381000" y="647942"/>
                  </a:lnTo>
                  <a:lnTo>
                    <a:pt x="355600" y="644767"/>
                  </a:lnTo>
                  <a:lnTo>
                    <a:pt x="307975" y="644767"/>
                  </a:lnTo>
                  <a:lnTo>
                    <a:pt x="279400" y="641592"/>
                  </a:lnTo>
                  <a:lnTo>
                    <a:pt x="250825" y="632067"/>
                  </a:lnTo>
                  <a:lnTo>
                    <a:pt x="228600" y="632067"/>
                  </a:lnTo>
                  <a:lnTo>
                    <a:pt x="174625" y="613017"/>
                  </a:lnTo>
                  <a:lnTo>
                    <a:pt x="155575" y="609842"/>
                  </a:lnTo>
                  <a:lnTo>
                    <a:pt x="82550" y="581267"/>
                  </a:lnTo>
                  <a:lnTo>
                    <a:pt x="38100" y="571742"/>
                  </a:lnTo>
                  <a:lnTo>
                    <a:pt x="0" y="565392"/>
                  </a:lnTo>
                  <a:lnTo>
                    <a:pt x="9525" y="552692"/>
                  </a:lnTo>
                  <a:lnTo>
                    <a:pt x="38100" y="543167"/>
                  </a:lnTo>
                  <a:lnTo>
                    <a:pt x="60325" y="543167"/>
                  </a:lnTo>
                  <a:lnTo>
                    <a:pt x="60325" y="527292"/>
                  </a:lnTo>
                  <a:lnTo>
                    <a:pt x="101600" y="514592"/>
                  </a:lnTo>
                  <a:lnTo>
                    <a:pt x="111125" y="476492"/>
                  </a:lnTo>
                  <a:lnTo>
                    <a:pt x="123825" y="451092"/>
                  </a:lnTo>
                  <a:lnTo>
                    <a:pt x="111125" y="406642"/>
                  </a:lnTo>
                  <a:cubicBezTo>
                    <a:pt x="107950" y="389180"/>
                    <a:pt x="102129" y="399763"/>
                    <a:pt x="85725" y="365367"/>
                  </a:cubicBezTo>
                  <a:cubicBezTo>
                    <a:pt x="101071" y="327796"/>
                    <a:pt x="130175" y="330442"/>
                    <a:pt x="133350" y="305042"/>
                  </a:cubicBezTo>
                  <a:cubicBezTo>
                    <a:pt x="142346" y="285992"/>
                    <a:pt x="137583" y="268529"/>
                    <a:pt x="139700" y="251067"/>
                  </a:cubicBezTo>
                  <a:cubicBezTo>
                    <a:pt x="141817" y="233605"/>
                    <a:pt x="148696" y="215613"/>
                    <a:pt x="146050" y="200267"/>
                  </a:cubicBezTo>
                  <a:cubicBezTo>
                    <a:pt x="143404" y="184921"/>
                    <a:pt x="133350" y="170105"/>
                    <a:pt x="123825" y="158992"/>
                  </a:cubicBezTo>
                  <a:cubicBezTo>
                    <a:pt x="114300" y="147880"/>
                    <a:pt x="99483" y="144704"/>
                    <a:pt x="88900" y="133592"/>
                  </a:cubicBezTo>
                  <a:lnTo>
                    <a:pt x="60325" y="9231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3" name="Freeform 6"/>
            <p:cNvSpPr/>
            <p:nvPr/>
          </p:nvSpPr>
          <p:spPr>
            <a:xfrm>
              <a:off x="9261360" y="3526200"/>
              <a:ext cx="421920" cy="221760"/>
            </a:xfrm>
            <a:custGeom>
              <a:avLst/>
              <a:gdLst/>
              <a:ahLst/>
              <a:rect l="l" t="t" r="r" b="b"/>
              <a:pathLst>
                <a:path w="422275" h="222250">
                  <a:moveTo>
                    <a:pt x="92075" y="222250"/>
                  </a:moveTo>
                  <a:lnTo>
                    <a:pt x="15875" y="212725"/>
                  </a:lnTo>
                  <a:lnTo>
                    <a:pt x="12700" y="190500"/>
                  </a:lnTo>
                  <a:lnTo>
                    <a:pt x="0" y="146050"/>
                  </a:lnTo>
                  <a:lnTo>
                    <a:pt x="9525" y="117475"/>
                  </a:lnTo>
                  <a:lnTo>
                    <a:pt x="38100" y="85725"/>
                  </a:lnTo>
                  <a:lnTo>
                    <a:pt x="44450" y="76200"/>
                  </a:lnTo>
                  <a:lnTo>
                    <a:pt x="60325" y="34925"/>
                  </a:lnTo>
                  <a:lnTo>
                    <a:pt x="98425" y="31750"/>
                  </a:lnTo>
                  <a:lnTo>
                    <a:pt x="104775" y="22225"/>
                  </a:lnTo>
                  <a:lnTo>
                    <a:pt x="133350" y="12700"/>
                  </a:lnTo>
                  <a:lnTo>
                    <a:pt x="165100" y="0"/>
                  </a:lnTo>
                  <a:lnTo>
                    <a:pt x="196850" y="0"/>
                  </a:lnTo>
                  <a:lnTo>
                    <a:pt x="244475" y="0"/>
                  </a:lnTo>
                  <a:lnTo>
                    <a:pt x="276225" y="12700"/>
                  </a:lnTo>
                  <a:lnTo>
                    <a:pt x="314325" y="28575"/>
                  </a:lnTo>
                  <a:lnTo>
                    <a:pt x="339725" y="28575"/>
                  </a:lnTo>
                  <a:lnTo>
                    <a:pt x="371475" y="47625"/>
                  </a:lnTo>
                  <a:lnTo>
                    <a:pt x="403225" y="63500"/>
                  </a:lnTo>
                  <a:lnTo>
                    <a:pt x="409575" y="69850"/>
                  </a:lnTo>
                  <a:lnTo>
                    <a:pt x="422275" y="92075"/>
                  </a:lnTo>
                  <a:lnTo>
                    <a:pt x="412750" y="111125"/>
                  </a:lnTo>
                  <a:lnTo>
                    <a:pt x="400050" y="123825"/>
                  </a:lnTo>
                  <a:lnTo>
                    <a:pt x="381000" y="136525"/>
                  </a:lnTo>
                  <a:lnTo>
                    <a:pt x="339725" y="149225"/>
                  </a:lnTo>
                  <a:lnTo>
                    <a:pt x="301625" y="155575"/>
                  </a:lnTo>
                  <a:lnTo>
                    <a:pt x="279400" y="161925"/>
                  </a:lnTo>
                  <a:lnTo>
                    <a:pt x="263525" y="161925"/>
                  </a:lnTo>
                  <a:lnTo>
                    <a:pt x="241300" y="177800"/>
                  </a:lnTo>
                  <a:lnTo>
                    <a:pt x="225425" y="187325"/>
                  </a:lnTo>
                  <a:lnTo>
                    <a:pt x="190500" y="190500"/>
                  </a:lnTo>
                  <a:lnTo>
                    <a:pt x="146050" y="200025"/>
                  </a:lnTo>
                  <a:lnTo>
                    <a:pt x="92075" y="222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" name="Freeform 8"/>
            <p:cNvSpPr/>
            <p:nvPr/>
          </p:nvSpPr>
          <p:spPr>
            <a:xfrm>
              <a:off x="9549720" y="3396960"/>
              <a:ext cx="60480" cy="52560"/>
            </a:xfrm>
            <a:custGeom>
              <a:avLst/>
              <a:gdLst/>
              <a:ahLst/>
              <a:rect l="l" t="t" r="r" b="b"/>
              <a:pathLst>
                <a:path w="60846" h="53007">
                  <a:moveTo>
                    <a:pt x="521" y="5382"/>
                  </a:moveTo>
                  <a:cubicBezTo>
                    <a:pt x="-2125" y="12790"/>
                    <a:pt x="5813" y="37132"/>
                    <a:pt x="13221" y="46657"/>
                  </a:cubicBezTo>
                  <a:lnTo>
                    <a:pt x="35446" y="53007"/>
                  </a:lnTo>
                  <a:lnTo>
                    <a:pt x="60846" y="37132"/>
                  </a:lnTo>
                  <a:lnTo>
                    <a:pt x="60846" y="24432"/>
                  </a:lnTo>
                  <a:lnTo>
                    <a:pt x="57671" y="11732"/>
                  </a:lnTo>
                  <a:lnTo>
                    <a:pt x="29096" y="2207"/>
                  </a:lnTo>
                  <a:cubicBezTo>
                    <a:pt x="17983" y="-439"/>
                    <a:pt x="3167" y="-2026"/>
                    <a:pt x="521" y="538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"/>
          <p:cNvGrpSpPr/>
          <p:nvPr/>
        </p:nvGrpSpPr>
        <p:grpSpPr>
          <a:xfrm>
            <a:off x="2019960" y="870480"/>
            <a:ext cx="8737200" cy="5333400"/>
            <a:chOff x="2019960" y="870480"/>
            <a:chExt cx="8737200" cy="5333400"/>
          </a:xfrm>
        </p:grpSpPr>
        <p:pic>
          <p:nvPicPr>
            <p:cNvPr id="166" name="Picture 3" descr=""/>
            <p:cNvPicPr/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/>
          </p:blipFill>
          <p:spPr>
            <a:xfrm>
              <a:off x="2019960" y="870480"/>
              <a:ext cx="8737200" cy="5333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7" name="Freeform 4"/>
            <p:cNvSpPr/>
            <p:nvPr/>
          </p:nvSpPr>
          <p:spPr>
            <a:xfrm flipH="1">
              <a:off x="9231120" y="2399400"/>
              <a:ext cx="510480" cy="446040"/>
            </a:xfrm>
            <a:custGeom>
              <a:avLst/>
              <a:gdLst/>
              <a:ahLst/>
              <a:rect l="l" t="t" r="r" b="b"/>
              <a:pathLst>
                <a:path w="1201457" h="659813">
                  <a:moveTo>
                    <a:pt x="121964" y="0"/>
                  </a:moveTo>
                  <a:lnTo>
                    <a:pt x="121964" y="0"/>
                  </a:lnTo>
                  <a:cubicBezTo>
                    <a:pt x="131489" y="2117"/>
                    <a:pt x="141111" y="3836"/>
                    <a:pt x="150539" y="6350"/>
                  </a:cubicBezTo>
                  <a:cubicBezTo>
                    <a:pt x="157006" y="8075"/>
                    <a:pt x="163025" y="11387"/>
                    <a:pt x="169589" y="12700"/>
                  </a:cubicBezTo>
                  <a:cubicBezTo>
                    <a:pt x="174881" y="13758"/>
                    <a:pt x="180258" y="14455"/>
                    <a:pt x="185464" y="15875"/>
                  </a:cubicBezTo>
                  <a:cubicBezTo>
                    <a:pt x="229775" y="27960"/>
                    <a:pt x="181712" y="17665"/>
                    <a:pt x="220389" y="25400"/>
                  </a:cubicBezTo>
                  <a:cubicBezTo>
                    <a:pt x="244731" y="24342"/>
                    <a:pt x="269111" y="23961"/>
                    <a:pt x="293414" y="22225"/>
                  </a:cubicBezTo>
                  <a:cubicBezTo>
                    <a:pt x="298797" y="21841"/>
                    <a:pt x="303966" y="19937"/>
                    <a:pt x="309289" y="19050"/>
                  </a:cubicBezTo>
                  <a:cubicBezTo>
                    <a:pt x="316671" y="17820"/>
                    <a:pt x="324106" y="16933"/>
                    <a:pt x="331514" y="15875"/>
                  </a:cubicBezTo>
                  <a:cubicBezTo>
                    <a:pt x="343156" y="16933"/>
                    <a:pt x="354774" y="18297"/>
                    <a:pt x="366439" y="19050"/>
                  </a:cubicBezTo>
                  <a:cubicBezTo>
                    <a:pt x="435373" y="23497"/>
                    <a:pt x="412013" y="10274"/>
                    <a:pt x="439464" y="28575"/>
                  </a:cubicBezTo>
                  <a:cubicBezTo>
                    <a:pt x="442675" y="33391"/>
                    <a:pt x="448989" y="41052"/>
                    <a:pt x="448989" y="47625"/>
                  </a:cubicBezTo>
                  <a:cubicBezTo>
                    <a:pt x="448989" y="50972"/>
                    <a:pt x="447311" y="54157"/>
                    <a:pt x="445814" y="57150"/>
                  </a:cubicBezTo>
                  <a:cubicBezTo>
                    <a:pt x="439199" y="70379"/>
                    <a:pt x="434701" y="69850"/>
                    <a:pt x="420414" y="79375"/>
                  </a:cubicBezTo>
                  <a:cubicBezTo>
                    <a:pt x="393117" y="97573"/>
                    <a:pt x="427654" y="75755"/>
                    <a:pt x="401364" y="88900"/>
                  </a:cubicBezTo>
                  <a:cubicBezTo>
                    <a:pt x="397951" y="90607"/>
                    <a:pt x="395326" y="93700"/>
                    <a:pt x="391839" y="95250"/>
                  </a:cubicBezTo>
                  <a:cubicBezTo>
                    <a:pt x="385722" y="97968"/>
                    <a:pt x="379139" y="99483"/>
                    <a:pt x="372789" y="101600"/>
                  </a:cubicBezTo>
                  <a:cubicBezTo>
                    <a:pt x="369614" y="102658"/>
                    <a:pt x="366049" y="102919"/>
                    <a:pt x="363264" y="104775"/>
                  </a:cubicBezTo>
                  <a:cubicBezTo>
                    <a:pt x="360089" y="106892"/>
                    <a:pt x="357152" y="109418"/>
                    <a:pt x="353739" y="111125"/>
                  </a:cubicBezTo>
                  <a:cubicBezTo>
                    <a:pt x="350746" y="112622"/>
                    <a:pt x="347140" y="112675"/>
                    <a:pt x="344214" y="114300"/>
                  </a:cubicBezTo>
                  <a:lnTo>
                    <a:pt x="315639" y="133350"/>
                  </a:lnTo>
                  <a:lnTo>
                    <a:pt x="306114" y="139700"/>
                  </a:lnTo>
                  <a:cubicBezTo>
                    <a:pt x="301881" y="146050"/>
                    <a:pt x="295827" y="151510"/>
                    <a:pt x="293414" y="158750"/>
                  </a:cubicBezTo>
                  <a:lnTo>
                    <a:pt x="283889" y="187325"/>
                  </a:lnTo>
                  <a:cubicBezTo>
                    <a:pt x="282831" y="190500"/>
                    <a:pt x="255863" y="215773"/>
                    <a:pt x="255313" y="219074"/>
                  </a:cubicBezTo>
                  <a:cubicBezTo>
                    <a:pt x="256371" y="257174"/>
                    <a:pt x="257430" y="295274"/>
                    <a:pt x="258488" y="333374"/>
                  </a:cubicBezTo>
                  <a:cubicBezTo>
                    <a:pt x="259546" y="359832"/>
                    <a:pt x="255345" y="513437"/>
                    <a:pt x="275894" y="553923"/>
                  </a:cubicBezTo>
                  <a:cubicBezTo>
                    <a:pt x="296444" y="594409"/>
                    <a:pt x="315373" y="558825"/>
                    <a:pt x="381785" y="576291"/>
                  </a:cubicBezTo>
                  <a:cubicBezTo>
                    <a:pt x="448197" y="593757"/>
                    <a:pt x="609197" y="640627"/>
                    <a:pt x="674367" y="658721"/>
                  </a:cubicBezTo>
                  <a:cubicBezTo>
                    <a:pt x="699562" y="667792"/>
                    <a:pt x="932293" y="617360"/>
                    <a:pt x="961269" y="618770"/>
                  </a:cubicBezTo>
                  <a:cubicBezTo>
                    <a:pt x="990245" y="620180"/>
                    <a:pt x="1213507" y="543417"/>
                    <a:pt x="1200946" y="541523"/>
                  </a:cubicBezTo>
                  <a:cubicBezTo>
                    <a:pt x="1188385" y="539629"/>
                    <a:pt x="973617" y="604834"/>
                    <a:pt x="885905" y="607407"/>
                  </a:cubicBezTo>
                  <a:cubicBezTo>
                    <a:pt x="798193" y="609980"/>
                    <a:pt x="739436" y="645489"/>
                    <a:pt x="659738" y="627334"/>
                  </a:cubicBezTo>
                  <a:cubicBezTo>
                    <a:pt x="580040" y="609179"/>
                    <a:pt x="472428" y="549301"/>
                    <a:pt x="377846" y="545391"/>
                  </a:cubicBezTo>
                  <a:cubicBezTo>
                    <a:pt x="283264" y="541481"/>
                    <a:pt x="166023" y="595275"/>
                    <a:pt x="92244" y="603876"/>
                  </a:cubicBezTo>
                  <a:cubicBezTo>
                    <a:pt x="18465" y="612477"/>
                    <a:pt x="-8936" y="599569"/>
                    <a:pt x="2505" y="592349"/>
                  </a:cubicBezTo>
                  <a:cubicBezTo>
                    <a:pt x="-4938" y="570019"/>
                    <a:pt x="20898" y="590167"/>
                    <a:pt x="63817" y="584015"/>
                  </a:cubicBezTo>
                  <a:cubicBezTo>
                    <a:pt x="106736" y="577863"/>
                    <a:pt x="226516" y="592450"/>
                    <a:pt x="260019" y="555439"/>
                  </a:cubicBezTo>
                  <a:cubicBezTo>
                    <a:pt x="293522" y="518428"/>
                    <a:pt x="268268" y="414306"/>
                    <a:pt x="264838" y="361949"/>
                  </a:cubicBezTo>
                  <a:cubicBezTo>
                    <a:pt x="261408" y="309592"/>
                    <a:pt x="241555" y="247649"/>
                    <a:pt x="239438" y="241299"/>
                  </a:cubicBezTo>
                  <a:lnTo>
                    <a:pt x="198164" y="209550"/>
                  </a:lnTo>
                  <a:lnTo>
                    <a:pt x="194989" y="200025"/>
                  </a:lnTo>
                  <a:cubicBezTo>
                    <a:pt x="191680" y="190099"/>
                    <a:pt x="188472" y="177688"/>
                    <a:pt x="179114" y="171450"/>
                  </a:cubicBezTo>
                  <a:lnTo>
                    <a:pt x="169589" y="165100"/>
                  </a:lnTo>
                  <a:cubicBezTo>
                    <a:pt x="168531" y="161925"/>
                    <a:pt x="167911" y="158568"/>
                    <a:pt x="166414" y="155575"/>
                  </a:cubicBezTo>
                  <a:cubicBezTo>
                    <a:pt x="164707" y="152162"/>
                    <a:pt x="161567" y="149557"/>
                    <a:pt x="160064" y="146050"/>
                  </a:cubicBezTo>
                  <a:cubicBezTo>
                    <a:pt x="158345" y="142039"/>
                    <a:pt x="158608" y="137361"/>
                    <a:pt x="156889" y="133350"/>
                  </a:cubicBezTo>
                  <a:cubicBezTo>
                    <a:pt x="155386" y="129843"/>
                    <a:pt x="152089" y="127312"/>
                    <a:pt x="150539" y="123825"/>
                  </a:cubicBezTo>
                  <a:cubicBezTo>
                    <a:pt x="147821" y="117708"/>
                    <a:pt x="148922" y="109508"/>
                    <a:pt x="144189" y="104775"/>
                  </a:cubicBezTo>
                  <a:cubicBezTo>
                    <a:pt x="131966" y="92552"/>
                    <a:pt x="138400" y="97741"/>
                    <a:pt x="125139" y="88900"/>
                  </a:cubicBezTo>
                  <a:cubicBezTo>
                    <a:pt x="123022" y="85725"/>
                    <a:pt x="120496" y="82788"/>
                    <a:pt x="118789" y="79375"/>
                  </a:cubicBezTo>
                  <a:cubicBezTo>
                    <a:pt x="114936" y="71668"/>
                    <a:pt x="114613" y="61945"/>
                    <a:pt x="112439" y="53975"/>
                  </a:cubicBezTo>
                  <a:cubicBezTo>
                    <a:pt x="110678" y="47517"/>
                    <a:pt x="108206" y="41275"/>
                    <a:pt x="106089" y="34925"/>
                  </a:cubicBezTo>
                  <a:lnTo>
                    <a:pt x="102914" y="25400"/>
                  </a:lnTo>
                  <a:cubicBezTo>
                    <a:pt x="106424" y="14871"/>
                    <a:pt x="118789" y="4233"/>
                    <a:pt x="121964" y="0"/>
                  </a:cubicBezTo>
                  <a:close/>
                </a:path>
              </a:pathLst>
            </a:custGeom>
            <a:solidFill>
              <a:schemeClr val="bg2">
                <a:lumMod val="10000"/>
              </a:schemeClr>
            </a:solidFill>
            <a:ln>
              <a:solidFill>
                <a:srgbClr val="e7e6e6">
                  <a:lumMod val="1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68" name="Picture 2" descr="Manatee Rescue &amp; Rehabilitation Partnership"/>
          <p:cNvPicPr/>
          <p:nvPr/>
        </p:nvPicPr>
        <p:blipFill>
          <a:blip r:embed="rId2"/>
          <a:stretch/>
        </p:blipFill>
        <p:spPr>
          <a:xfrm flipH="1">
            <a:off x="-1374840" y="361080"/>
            <a:ext cx="8127720" cy="530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</TotalTime>
  <Application>LibreOffice/7.3.7.2$Linux_X86_64 LibreOffice_project/30$Build-2</Application>
  <AppVersion>15.0000</AppVersion>
  <Words>18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2021-11-23T12:52:55Z</dcterms:created>
  <dc:creator>Giulia Masoero</dc:creator>
  <dc:description/>
  <dc:language>en-CA</dc:language>
  <cp:lastModifiedBy>Julien Martin</cp:lastModifiedBy>
  <dcterms:modified xsi:type="dcterms:W3CDTF">2023-02-20T20:16:26Z</dcterms:modified>
  <cp:revision>15</cp:revision>
  <dc:subject/>
  <dc:title>Marmot and Alpine swift Data LAB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