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C1E"/>
    <a:srgbClr val="253222"/>
    <a:srgbClr val="1F291C"/>
    <a:srgbClr val="7C869D"/>
    <a:srgbClr val="8D9191"/>
    <a:srgbClr val="40342D"/>
    <a:srgbClr val="64544C"/>
    <a:srgbClr val="222E1F"/>
    <a:srgbClr val="3B812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72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232" y="168"/>
      </p:cViewPr>
      <p:guideLst>
        <p:guide orient="horz" pos="2160"/>
        <p:guide pos="2434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6CB-9D58-D040-88CF-5A5498B90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E35EF-5D3C-444E-AF4D-4103633E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3F62-3594-9344-84A8-AC0E22B9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AEDB-3542-464B-94DB-1AC8EC29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7763-C107-9444-BECB-FCF7FCAC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E2C-BEFD-3247-95EB-CE4AFA2E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62B94-4CE8-AC4E-BAFE-E9C1D06C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DA928-1D0B-7748-9BBA-73239E97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1A03-766B-014C-8A3F-93AC2500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EAFF1-9B56-F446-B582-BE3FC112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9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B25B9-09EB-734D-BDE8-DA91696DA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2E2F6-32B7-DF46-94F8-D2357971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DC31-B033-FD4E-B361-7F5AFB38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2235-E612-7844-820B-0A07A5CD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646D-0E15-4948-95C2-9C9D58D2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24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B6C3-4916-F840-A25A-C32A295C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E8D3-20B5-A742-BFF3-63B9CB20F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1FC4-8BE6-BF46-96D2-2EF71D1A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BC26A-453B-ED49-A5CA-EBB62E35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E7FC-E59F-9E44-8BD0-C5E4B542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6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41D3-EB85-6F41-9A59-CCF980EA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5F1-A9BD-5846-8EE6-73238B374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FF1A-EBD0-5046-BB6D-CCD7D186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1B0E-B020-E74F-B389-001B19B8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40DF-1EA2-FA41-8404-C534F451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975E-5DA5-8B46-87EA-BF62161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1EE5-B1FF-2E46-861B-3C162F80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0F15D-5404-014C-8F7E-C85E837E2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8D840-3369-0849-A775-49CE7C2E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AA65-42FA-8945-B04D-875E59A6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77184-0B05-6F4B-9619-8E2D0562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2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477E-4BD8-8A4C-855D-8D2B1B0C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F622-C353-D24B-8E56-8C2B55F6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DE9AE-C839-E64C-A265-8F41C83FA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D26CB-9541-8141-A789-28DECC67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2A43A-5581-7746-AF63-653C12CC5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D3FF9-1129-884E-BD89-EA178CF7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45148-6A29-5843-9080-2DEE79E0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21CB3-C59D-FE46-AE41-BDA134D8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6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BF2F-F40C-744A-9750-08DB6AE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1E8D3-0C98-354C-94CF-E78B8061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A30F5-57E6-004D-9818-1492A12F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18918-97E1-7946-B338-B47BF40D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03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7BF58-92CB-F14C-9F3C-7068CA96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AB588-407B-0440-A0D2-B7590064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B65A2-8C39-AA40-94F2-760E51CD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1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B743-EAAB-9C41-B8E6-4A0AD719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732E-7B6C-C549-A1DE-B84E993E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960A8-9527-2045-BD90-7D305666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8A56D-D074-FF40-A1E6-B0F24A9E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53027-B3F4-6C4E-8274-3E921D58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CE8AE-097D-EE48-BD27-83CCDBA6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0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C1766-58DA-1847-B0C9-FDC99EFD7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0C80-89E4-9B43-9B81-85141CC91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0D20C-D5A2-7541-91F9-98DA9D776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84325-5F97-9A4C-92F7-301F31C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6DED-6630-8F4D-AB9D-D4A6411D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40A5-5670-964A-998F-4ADEC057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3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8230A-C200-8549-8109-0EB107B7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183AF-BD53-9D4B-82A3-0E2A929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A1B0-6F6E-4840-8F79-30CFE1057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435E-C710-FF4F-96C8-6FEF54F65E41}" type="datetimeFigureOut">
              <a:rPr lang="en-GB" smtClean="0"/>
              <a:t>12/01/2022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96DA-EC84-654D-9F1D-280B6E92B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2E0AB-5581-3144-AC8D-0BB8B44F3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76E5-1A35-8640-88E6-2EA5AFBE1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E205-DD63-214E-87FA-92F4A744E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6955970" y="1117599"/>
            <a:ext cx="5236027" cy="4622801"/>
          </a:xfrm>
        </p:spPr>
        <p:txBody>
          <a:bodyPr anchor="ctr" anchorCtr="0">
            <a:normAutofit/>
          </a:bodyPr>
          <a:lstStyle/>
          <a:p>
            <a:pPr algn="l"/>
            <a:r>
              <a:rPr lang="en-GB" b="1" dirty="0">
                <a:latin typeface="Comic Sans MS" panose="030F0902030302020204" pitchFamily="66" charset="0"/>
              </a:rPr>
              <a:t>M</a:t>
            </a:r>
            <a:r>
              <a:rPr lang="en-GB" sz="4400" dirty="0">
                <a:latin typeface="Comic Sans MS" panose="030F0902030302020204" pitchFamily="66" charset="0"/>
              </a:rPr>
              <a:t>armot and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b="1" dirty="0">
                <a:latin typeface="Comic Sans MS" panose="030F0902030302020204" pitchFamily="66" charset="0"/>
              </a:rPr>
              <a:t>A</a:t>
            </a:r>
            <a:r>
              <a:rPr lang="en-GB" sz="4400" dirty="0">
                <a:latin typeface="Comic Sans MS" panose="030F0902030302020204" pitchFamily="66" charset="0"/>
              </a:rPr>
              <a:t>lpine swift</a:t>
            </a:r>
            <a:br>
              <a:rPr lang="en-GB" dirty="0">
                <a:latin typeface="Comic Sans MS" panose="030F0902030302020204" pitchFamily="66" charset="0"/>
              </a:rPr>
            </a:br>
            <a:r>
              <a:rPr lang="en-GB" b="1" dirty="0">
                <a:latin typeface="Comic Sans MS" panose="030F0902030302020204" pitchFamily="66" charset="0"/>
              </a:rPr>
              <a:t>D</a:t>
            </a:r>
            <a:r>
              <a:rPr lang="en-GB" sz="4400" dirty="0">
                <a:latin typeface="Comic Sans MS" panose="030F0902030302020204" pitchFamily="66" charset="0"/>
              </a:rPr>
              <a:t>ata</a:t>
            </a:r>
            <a:br>
              <a:rPr lang="en-GB" sz="4400" dirty="0">
                <a:latin typeface="Comic Sans MS" panose="030F0902030302020204" pitchFamily="66" charset="0"/>
              </a:rPr>
            </a:br>
            <a:br>
              <a:rPr lang="en-GB" sz="2800" dirty="0">
                <a:latin typeface="Comic Sans MS" panose="030F0902030302020204" pitchFamily="66" charset="0"/>
              </a:rPr>
            </a:br>
            <a:r>
              <a:rPr lang="en-GB" b="1" dirty="0">
                <a:latin typeface="Comic Sans MS" panose="030F0902030302020204" pitchFamily="66" charset="0"/>
              </a:rPr>
              <a:t>LAB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7780EE8B-68BB-2747-BEB1-2A81FDC7D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264" y="1117599"/>
            <a:ext cx="49657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9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>
            <a:extLst>
              <a:ext uri="{FF2B5EF4-FFF2-40B4-BE49-F238E27FC236}">
                <a16:creationId xmlns:a16="http://schemas.microsoft.com/office/drawing/2014/main" id="{4D14E86A-7600-5946-8ADC-01600A0FB2DD}"/>
              </a:ext>
            </a:extLst>
          </p:cNvPr>
          <p:cNvSpPr>
            <a:spLocks/>
          </p:cNvSpPr>
          <p:nvPr/>
        </p:nvSpPr>
        <p:spPr>
          <a:xfrm>
            <a:off x="1339232" y="1155451"/>
            <a:ext cx="4671075" cy="4589150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CF02198-C4A5-9143-ABF2-005061E39D10}"/>
              </a:ext>
            </a:extLst>
          </p:cNvPr>
          <p:cNvSpPr/>
          <p:nvPr/>
        </p:nvSpPr>
        <p:spPr>
          <a:xfrm>
            <a:off x="1335839" y="1468156"/>
            <a:ext cx="4372751" cy="2330285"/>
          </a:xfrm>
          <a:custGeom>
            <a:avLst/>
            <a:gdLst>
              <a:gd name="connsiteX0" fmla="*/ 119641 w 4208804"/>
              <a:gd name="connsiteY0" fmla="*/ 910127 h 1997123"/>
              <a:gd name="connsiteX1" fmla="*/ 119641 w 4208804"/>
              <a:gd name="connsiteY1" fmla="*/ 910127 h 1997123"/>
              <a:gd name="connsiteX2" fmla="*/ 158097 w 4208804"/>
              <a:gd name="connsiteY2" fmla="*/ 905854 h 1997123"/>
              <a:gd name="connsiteX3" fmla="*/ 179462 w 4208804"/>
              <a:gd name="connsiteY3" fmla="*/ 884490 h 1997123"/>
              <a:gd name="connsiteX4" fmla="*/ 192280 w 4208804"/>
              <a:gd name="connsiteY4" fmla="*/ 880217 h 1997123"/>
              <a:gd name="connsiteX5" fmla="*/ 205099 w 4208804"/>
              <a:gd name="connsiteY5" fmla="*/ 854579 h 1997123"/>
              <a:gd name="connsiteX6" fmla="*/ 217918 w 4208804"/>
              <a:gd name="connsiteY6" fmla="*/ 858852 h 1997123"/>
              <a:gd name="connsiteX7" fmla="*/ 260647 w 4208804"/>
              <a:gd name="connsiteY7" fmla="*/ 863125 h 1997123"/>
              <a:gd name="connsiteX8" fmla="*/ 282011 w 4208804"/>
              <a:gd name="connsiteY8" fmla="*/ 841761 h 1997123"/>
              <a:gd name="connsiteX9" fmla="*/ 316194 w 4208804"/>
              <a:gd name="connsiteY9" fmla="*/ 837488 h 1997123"/>
              <a:gd name="connsiteX10" fmla="*/ 341832 w 4208804"/>
              <a:gd name="connsiteY10" fmla="*/ 828942 h 1997123"/>
              <a:gd name="connsiteX11" fmla="*/ 354650 w 4208804"/>
              <a:gd name="connsiteY11" fmla="*/ 824669 h 1997123"/>
              <a:gd name="connsiteX12" fmla="*/ 384561 w 4208804"/>
              <a:gd name="connsiteY12" fmla="*/ 820396 h 1997123"/>
              <a:gd name="connsiteX13" fmla="*/ 397379 w 4208804"/>
              <a:gd name="connsiteY13" fmla="*/ 811850 h 1997123"/>
              <a:gd name="connsiteX14" fmla="*/ 405925 w 4208804"/>
              <a:gd name="connsiteY14" fmla="*/ 799032 h 1997123"/>
              <a:gd name="connsiteX15" fmla="*/ 431563 w 4208804"/>
              <a:gd name="connsiteY15" fmla="*/ 781940 h 1997123"/>
              <a:gd name="connsiteX16" fmla="*/ 478564 w 4208804"/>
              <a:gd name="connsiteY16" fmla="*/ 781940 h 1997123"/>
              <a:gd name="connsiteX17" fmla="*/ 521293 w 4208804"/>
              <a:gd name="connsiteY17" fmla="*/ 730665 h 1997123"/>
              <a:gd name="connsiteX18" fmla="*/ 525566 w 4208804"/>
              <a:gd name="connsiteY18" fmla="*/ 717847 h 1997123"/>
              <a:gd name="connsiteX19" fmla="*/ 551204 w 4208804"/>
              <a:gd name="connsiteY19" fmla="*/ 696482 h 1997123"/>
              <a:gd name="connsiteX20" fmla="*/ 564022 w 4208804"/>
              <a:gd name="connsiteY20" fmla="*/ 692209 h 1997123"/>
              <a:gd name="connsiteX21" fmla="*/ 585387 w 4208804"/>
              <a:gd name="connsiteY21" fmla="*/ 696482 h 1997123"/>
              <a:gd name="connsiteX22" fmla="*/ 611024 w 4208804"/>
              <a:gd name="connsiteY22" fmla="*/ 713574 h 1997123"/>
              <a:gd name="connsiteX23" fmla="*/ 658026 w 4208804"/>
              <a:gd name="connsiteY23" fmla="*/ 717847 h 1997123"/>
              <a:gd name="connsiteX24" fmla="*/ 666572 w 4208804"/>
              <a:gd name="connsiteY24" fmla="*/ 730665 h 1997123"/>
              <a:gd name="connsiteX25" fmla="*/ 705028 w 4208804"/>
              <a:gd name="connsiteY25" fmla="*/ 743484 h 1997123"/>
              <a:gd name="connsiteX26" fmla="*/ 730665 w 4208804"/>
              <a:gd name="connsiteY26" fmla="*/ 752030 h 1997123"/>
              <a:gd name="connsiteX27" fmla="*/ 743484 w 4208804"/>
              <a:gd name="connsiteY27" fmla="*/ 756303 h 1997123"/>
              <a:gd name="connsiteX28" fmla="*/ 769121 w 4208804"/>
              <a:gd name="connsiteY28" fmla="*/ 739211 h 1997123"/>
              <a:gd name="connsiteX29" fmla="*/ 799032 w 4208804"/>
              <a:gd name="connsiteY29" fmla="*/ 730665 h 1997123"/>
              <a:gd name="connsiteX30" fmla="*/ 846034 w 4208804"/>
              <a:gd name="connsiteY30" fmla="*/ 734938 h 1997123"/>
              <a:gd name="connsiteX31" fmla="*/ 858852 w 4208804"/>
              <a:gd name="connsiteY31" fmla="*/ 743484 h 1997123"/>
              <a:gd name="connsiteX32" fmla="*/ 884490 w 4208804"/>
              <a:gd name="connsiteY32" fmla="*/ 752030 h 1997123"/>
              <a:gd name="connsiteX33" fmla="*/ 918673 w 4208804"/>
              <a:gd name="connsiteY33" fmla="*/ 747757 h 1997123"/>
              <a:gd name="connsiteX34" fmla="*/ 944310 w 4208804"/>
              <a:gd name="connsiteY34" fmla="*/ 730665 h 1997123"/>
              <a:gd name="connsiteX35" fmla="*/ 948583 w 4208804"/>
              <a:gd name="connsiteY35" fmla="*/ 717847 h 1997123"/>
              <a:gd name="connsiteX36" fmla="*/ 974220 w 4208804"/>
              <a:gd name="connsiteY36" fmla="*/ 717847 h 1997123"/>
              <a:gd name="connsiteX37" fmla="*/ 1004131 w 4208804"/>
              <a:gd name="connsiteY37" fmla="*/ 705028 h 1997123"/>
              <a:gd name="connsiteX38" fmla="*/ 1021222 w 4208804"/>
              <a:gd name="connsiteY38" fmla="*/ 679390 h 1997123"/>
              <a:gd name="connsiteX39" fmla="*/ 1029768 w 4208804"/>
              <a:gd name="connsiteY39" fmla="*/ 666572 h 1997123"/>
              <a:gd name="connsiteX40" fmla="*/ 1038314 w 4208804"/>
              <a:gd name="connsiteY40" fmla="*/ 653753 h 1997123"/>
              <a:gd name="connsiteX41" fmla="*/ 1051133 w 4208804"/>
              <a:gd name="connsiteY41" fmla="*/ 649480 h 1997123"/>
              <a:gd name="connsiteX42" fmla="*/ 1063951 w 4208804"/>
              <a:gd name="connsiteY42" fmla="*/ 636662 h 1997123"/>
              <a:gd name="connsiteX43" fmla="*/ 1068224 w 4208804"/>
              <a:gd name="connsiteY43" fmla="*/ 623843 h 1997123"/>
              <a:gd name="connsiteX44" fmla="*/ 1081043 w 4208804"/>
              <a:gd name="connsiteY44" fmla="*/ 615297 h 1997123"/>
              <a:gd name="connsiteX45" fmla="*/ 1136591 w 4208804"/>
              <a:gd name="connsiteY45" fmla="*/ 606751 h 1997123"/>
              <a:gd name="connsiteX46" fmla="*/ 1162228 w 4208804"/>
              <a:gd name="connsiteY46" fmla="*/ 593933 h 1997123"/>
              <a:gd name="connsiteX47" fmla="*/ 1175047 w 4208804"/>
              <a:gd name="connsiteY47" fmla="*/ 585387 h 1997123"/>
              <a:gd name="connsiteX48" fmla="*/ 1213503 w 4208804"/>
              <a:gd name="connsiteY48" fmla="*/ 568295 h 1997123"/>
              <a:gd name="connsiteX49" fmla="*/ 1217776 w 4208804"/>
              <a:gd name="connsiteY49" fmla="*/ 555476 h 1997123"/>
              <a:gd name="connsiteX50" fmla="*/ 1264777 w 4208804"/>
              <a:gd name="connsiteY50" fmla="*/ 551204 h 1997123"/>
              <a:gd name="connsiteX51" fmla="*/ 1277596 w 4208804"/>
              <a:gd name="connsiteY51" fmla="*/ 546931 h 1997123"/>
              <a:gd name="connsiteX52" fmla="*/ 1290415 w 4208804"/>
              <a:gd name="connsiteY52" fmla="*/ 551204 h 1997123"/>
              <a:gd name="connsiteX53" fmla="*/ 1298961 w 4208804"/>
              <a:gd name="connsiteY53" fmla="*/ 564022 h 1997123"/>
              <a:gd name="connsiteX54" fmla="*/ 1324598 w 4208804"/>
              <a:gd name="connsiteY54" fmla="*/ 585387 h 1997123"/>
              <a:gd name="connsiteX55" fmla="*/ 1358781 w 4208804"/>
              <a:gd name="connsiteY55" fmla="*/ 581114 h 1997123"/>
              <a:gd name="connsiteX56" fmla="*/ 1375873 w 4208804"/>
              <a:gd name="connsiteY56" fmla="*/ 576841 h 1997123"/>
              <a:gd name="connsiteX57" fmla="*/ 1375873 w 4208804"/>
              <a:gd name="connsiteY57" fmla="*/ 576841 h 1997123"/>
              <a:gd name="connsiteX58" fmla="*/ 1405783 w 4208804"/>
              <a:gd name="connsiteY58" fmla="*/ 555476 h 1997123"/>
              <a:gd name="connsiteX59" fmla="*/ 1427148 w 4208804"/>
              <a:gd name="connsiteY59" fmla="*/ 551204 h 1997123"/>
              <a:gd name="connsiteX60" fmla="*/ 1431420 w 4208804"/>
              <a:gd name="connsiteY60" fmla="*/ 512748 h 1997123"/>
              <a:gd name="connsiteX61" fmla="*/ 1444239 w 4208804"/>
              <a:gd name="connsiteY61" fmla="*/ 504202 h 1997123"/>
              <a:gd name="connsiteX62" fmla="*/ 1469877 w 4208804"/>
              <a:gd name="connsiteY62" fmla="*/ 495656 h 1997123"/>
              <a:gd name="connsiteX63" fmla="*/ 1486968 w 4208804"/>
              <a:gd name="connsiteY63" fmla="*/ 474291 h 1997123"/>
              <a:gd name="connsiteX64" fmla="*/ 1495514 w 4208804"/>
              <a:gd name="connsiteY64" fmla="*/ 461473 h 1997123"/>
              <a:gd name="connsiteX65" fmla="*/ 1521151 w 4208804"/>
              <a:gd name="connsiteY65" fmla="*/ 440108 h 1997123"/>
              <a:gd name="connsiteX66" fmla="*/ 1533970 w 4208804"/>
              <a:gd name="connsiteY66" fmla="*/ 414471 h 1997123"/>
              <a:gd name="connsiteX67" fmla="*/ 1546789 w 4208804"/>
              <a:gd name="connsiteY67" fmla="*/ 405925 h 1997123"/>
              <a:gd name="connsiteX68" fmla="*/ 1551062 w 4208804"/>
              <a:gd name="connsiteY68" fmla="*/ 393106 h 1997123"/>
              <a:gd name="connsiteX69" fmla="*/ 1559607 w 4208804"/>
              <a:gd name="connsiteY69" fmla="*/ 380288 h 1997123"/>
              <a:gd name="connsiteX70" fmla="*/ 1576699 w 4208804"/>
              <a:gd name="connsiteY70" fmla="*/ 350377 h 1997123"/>
              <a:gd name="connsiteX71" fmla="*/ 1589518 w 4208804"/>
              <a:gd name="connsiteY71" fmla="*/ 354650 h 1997123"/>
              <a:gd name="connsiteX72" fmla="*/ 1619428 w 4208804"/>
              <a:gd name="connsiteY72" fmla="*/ 388833 h 1997123"/>
              <a:gd name="connsiteX73" fmla="*/ 1640792 w 4208804"/>
              <a:gd name="connsiteY73" fmla="*/ 371742 h 1997123"/>
              <a:gd name="connsiteX74" fmla="*/ 1666430 w 4208804"/>
              <a:gd name="connsiteY74" fmla="*/ 354650 h 1997123"/>
              <a:gd name="connsiteX75" fmla="*/ 1679249 w 4208804"/>
              <a:gd name="connsiteY75" fmla="*/ 346105 h 1997123"/>
              <a:gd name="connsiteX76" fmla="*/ 1696340 w 4208804"/>
              <a:gd name="connsiteY76" fmla="*/ 324740 h 1997123"/>
              <a:gd name="connsiteX77" fmla="*/ 1721977 w 4208804"/>
              <a:gd name="connsiteY77" fmla="*/ 333286 h 1997123"/>
              <a:gd name="connsiteX78" fmla="*/ 1747615 w 4208804"/>
              <a:gd name="connsiteY78" fmla="*/ 320467 h 1997123"/>
              <a:gd name="connsiteX79" fmla="*/ 1760434 w 4208804"/>
              <a:gd name="connsiteY79" fmla="*/ 316194 h 1997123"/>
              <a:gd name="connsiteX80" fmla="*/ 1764706 w 4208804"/>
              <a:gd name="connsiteY80" fmla="*/ 303376 h 1997123"/>
              <a:gd name="connsiteX81" fmla="*/ 1773252 w 4208804"/>
              <a:gd name="connsiteY81" fmla="*/ 290557 h 1997123"/>
              <a:gd name="connsiteX82" fmla="*/ 1777525 w 4208804"/>
              <a:gd name="connsiteY82" fmla="*/ 269192 h 1997123"/>
              <a:gd name="connsiteX83" fmla="*/ 1803163 w 4208804"/>
              <a:gd name="connsiteY83" fmla="*/ 217918 h 1997123"/>
              <a:gd name="connsiteX84" fmla="*/ 1824527 w 4208804"/>
              <a:gd name="connsiteY84" fmla="*/ 213645 h 1997123"/>
              <a:gd name="connsiteX85" fmla="*/ 1837346 w 4208804"/>
              <a:gd name="connsiteY85" fmla="*/ 205099 h 1997123"/>
              <a:gd name="connsiteX86" fmla="*/ 1858710 w 4208804"/>
              <a:gd name="connsiteY86" fmla="*/ 200826 h 1997123"/>
              <a:gd name="connsiteX87" fmla="*/ 1867256 w 4208804"/>
              <a:gd name="connsiteY87" fmla="*/ 188007 h 1997123"/>
              <a:gd name="connsiteX88" fmla="*/ 1880075 w 4208804"/>
              <a:gd name="connsiteY88" fmla="*/ 175189 h 1997123"/>
              <a:gd name="connsiteX89" fmla="*/ 1909985 w 4208804"/>
              <a:gd name="connsiteY89" fmla="*/ 166643 h 1997123"/>
              <a:gd name="connsiteX90" fmla="*/ 1935622 w 4208804"/>
              <a:gd name="connsiteY90" fmla="*/ 149551 h 1997123"/>
              <a:gd name="connsiteX91" fmla="*/ 1952714 w 4208804"/>
              <a:gd name="connsiteY91" fmla="*/ 123914 h 1997123"/>
              <a:gd name="connsiteX92" fmla="*/ 1978351 w 4208804"/>
              <a:gd name="connsiteY92" fmla="*/ 102549 h 1997123"/>
              <a:gd name="connsiteX93" fmla="*/ 2003989 w 4208804"/>
              <a:gd name="connsiteY93" fmla="*/ 81185 h 1997123"/>
              <a:gd name="connsiteX94" fmla="*/ 2012534 w 4208804"/>
              <a:gd name="connsiteY94" fmla="*/ 68366 h 1997123"/>
              <a:gd name="connsiteX95" fmla="*/ 2021080 w 4208804"/>
              <a:gd name="connsiteY95" fmla="*/ 42729 h 1997123"/>
              <a:gd name="connsiteX96" fmla="*/ 2033899 w 4208804"/>
              <a:gd name="connsiteY96" fmla="*/ 29910 h 1997123"/>
              <a:gd name="connsiteX97" fmla="*/ 2050991 w 4208804"/>
              <a:gd name="connsiteY97" fmla="*/ 4273 h 1997123"/>
              <a:gd name="connsiteX98" fmla="*/ 2063809 w 4208804"/>
              <a:gd name="connsiteY98" fmla="*/ 0 h 1997123"/>
              <a:gd name="connsiteX99" fmla="*/ 2102265 w 4208804"/>
              <a:gd name="connsiteY99" fmla="*/ 12819 h 1997123"/>
              <a:gd name="connsiteX100" fmla="*/ 2115084 w 4208804"/>
              <a:gd name="connsiteY100" fmla="*/ 17091 h 1997123"/>
              <a:gd name="connsiteX101" fmla="*/ 2136449 w 4208804"/>
              <a:gd name="connsiteY101" fmla="*/ 38456 h 1997123"/>
              <a:gd name="connsiteX102" fmla="*/ 2144994 w 4208804"/>
              <a:gd name="connsiteY102" fmla="*/ 51275 h 1997123"/>
              <a:gd name="connsiteX103" fmla="*/ 2170632 w 4208804"/>
              <a:gd name="connsiteY103" fmla="*/ 68366 h 1997123"/>
              <a:gd name="connsiteX104" fmla="*/ 2179177 w 4208804"/>
              <a:gd name="connsiteY104" fmla="*/ 89731 h 1997123"/>
              <a:gd name="connsiteX105" fmla="*/ 2196269 w 4208804"/>
              <a:gd name="connsiteY105" fmla="*/ 102549 h 1997123"/>
              <a:gd name="connsiteX106" fmla="*/ 2226179 w 4208804"/>
              <a:gd name="connsiteY106" fmla="*/ 123914 h 1997123"/>
              <a:gd name="connsiteX107" fmla="*/ 2247544 w 4208804"/>
              <a:gd name="connsiteY107" fmla="*/ 145278 h 1997123"/>
              <a:gd name="connsiteX108" fmla="*/ 2268908 w 4208804"/>
              <a:gd name="connsiteY108" fmla="*/ 166643 h 1997123"/>
              <a:gd name="connsiteX109" fmla="*/ 2290273 w 4208804"/>
              <a:gd name="connsiteY109" fmla="*/ 183734 h 1997123"/>
              <a:gd name="connsiteX110" fmla="*/ 2298819 w 4208804"/>
              <a:gd name="connsiteY110" fmla="*/ 196553 h 1997123"/>
              <a:gd name="connsiteX111" fmla="*/ 2303092 w 4208804"/>
              <a:gd name="connsiteY111" fmla="*/ 209372 h 1997123"/>
              <a:gd name="connsiteX112" fmla="*/ 2315910 w 4208804"/>
              <a:gd name="connsiteY112" fmla="*/ 217918 h 1997123"/>
              <a:gd name="connsiteX113" fmla="*/ 2324456 w 4208804"/>
              <a:gd name="connsiteY113" fmla="*/ 230736 h 1997123"/>
              <a:gd name="connsiteX114" fmla="*/ 2371458 w 4208804"/>
              <a:gd name="connsiteY114" fmla="*/ 252101 h 1997123"/>
              <a:gd name="connsiteX115" fmla="*/ 2375731 w 4208804"/>
              <a:gd name="connsiteY115" fmla="*/ 264919 h 1997123"/>
              <a:gd name="connsiteX116" fmla="*/ 2380004 w 4208804"/>
              <a:gd name="connsiteY116" fmla="*/ 282011 h 1997123"/>
              <a:gd name="connsiteX117" fmla="*/ 2392822 w 4208804"/>
              <a:gd name="connsiteY117" fmla="*/ 290557 h 1997123"/>
              <a:gd name="connsiteX118" fmla="*/ 2397095 w 4208804"/>
              <a:gd name="connsiteY118" fmla="*/ 303376 h 1997123"/>
              <a:gd name="connsiteX119" fmla="*/ 2409914 w 4208804"/>
              <a:gd name="connsiteY119" fmla="*/ 337559 h 1997123"/>
              <a:gd name="connsiteX120" fmla="*/ 2435551 w 4208804"/>
              <a:gd name="connsiteY120" fmla="*/ 346105 h 1997123"/>
              <a:gd name="connsiteX121" fmla="*/ 2465462 w 4208804"/>
              <a:gd name="connsiteY121" fmla="*/ 354650 h 1997123"/>
              <a:gd name="connsiteX122" fmla="*/ 2499645 w 4208804"/>
              <a:gd name="connsiteY122" fmla="*/ 363196 h 1997123"/>
              <a:gd name="connsiteX123" fmla="*/ 2525282 w 4208804"/>
              <a:gd name="connsiteY123" fmla="*/ 380288 h 1997123"/>
              <a:gd name="connsiteX124" fmla="*/ 2538101 w 4208804"/>
              <a:gd name="connsiteY124" fmla="*/ 388833 h 1997123"/>
              <a:gd name="connsiteX125" fmla="*/ 2546647 w 4208804"/>
              <a:gd name="connsiteY125" fmla="*/ 414471 h 1997123"/>
              <a:gd name="connsiteX126" fmla="*/ 2559465 w 4208804"/>
              <a:gd name="connsiteY126" fmla="*/ 423017 h 1997123"/>
              <a:gd name="connsiteX127" fmla="*/ 2589376 w 4208804"/>
              <a:gd name="connsiteY127" fmla="*/ 431562 h 1997123"/>
              <a:gd name="connsiteX128" fmla="*/ 2619286 w 4208804"/>
              <a:gd name="connsiteY128" fmla="*/ 470019 h 1997123"/>
              <a:gd name="connsiteX129" fmla="*/ 2632105 w 4208804"/>
              <a:gd name="connsiteY129" fmla="*/ 474291 h 1997123"/>
              <a:gd name="connsiteX130" fmla="*/ 2644923 w 4208804"/>
              <a:gd name="connsiteY130" fmla="*/ 482837 h 1997123"/>
              <a:gd name="connsiteX131" fmla="*/ 2657742 w 4208804"/>
              <a:gd name="connsiteY131" fmla="*/ 487110 h 1997123"/>
              <a:gd name="connsiteX132" fmla="*/ 2683379 w 4208804"/>
              <a:gd name="connsiteY132" fmla="*/ 504202 h 1997123"/>
              <a:gd name="connsiteX133" fmla="*/ 2696198 w 4208804"/>
              <a:gd name="connsiteY133" fmla="*/ 512748 h 1997123"/>
              <a:gd name="connsiteX134" fmla="*/ 2713290 w 4208804"/>
              <a:gd name="connsiteY134" fmla="*/ 508475 h 1997123"/>
              <a:gd name="connsiteX135" fmla="*/ 2717563 w 4208804"/>
              <a:gd name="connsiteY135" fmla="*/ 495656 h 1997123"/>
              <a:gd name="connsiteX136" fmla="*/ 2738927 w 4208804"/>
              <a:gd name="connsiteY136" fmla="*/ 474291 h 1997123"/>
              <a:gd name="connsiteX137" fmla="*/ 2747473 w 4208804"/>
              <a:gd name="connsiteY137" fmla="*/ 461473 h 1997123"/>
              <a:gd name="connsiteX138" fmla="*/ 2764564 w 4208804"/>
              <a:gd name="connsiteY138" fmla="*/ 457200 h 1997123"/>
              <a:gd name="connsiteX139" fmla="*/ 2777383 w 4208804"/>
              <a:gd name="connsiteY139" fmla="*/ 452927 h 1997123"/>
              <a:gd name="connsiteX140" fmla="*/ 2807293 w 4208804"/>
              <a:gd name="connsiteY140" fmla="*/ 418744 h 1997123"/>
              <a:gd name="connsiteX141" fmla="*/ 2824385 w 4208804"/>
              <a:gd name="connsiteY141" fmla="*/ 393106 h 1997123"/>
              <a:gd name="connsiteX142" fmla="*/ 2832931 w 4208804"/>
              <a:gd name="connsiteY142" fmla="*/ 380288 h 1997123"/>
              <a:gd name="connsiteX143" fmla="*/ 2837204 w 4208804"/>
              <a:gd name="connsiteY143" fmla="*/ 350377 h 1997123"/>
              <a:gd name="connsiteX144" fmla="*/ 2841477 w 4208804"/>
              <a:gd name="connsiteY144" fmla="*/ 337559 h 1997123"/>
              <a:gd name="connsiteX145" fmla="*/ 2854295 w 4208804"/>
              <a:gd name="connsiteY145" fmla="*/ 333286 h 1997123"/>
              <a:gd name="connsiteX146" fmla="*/ 2867114 w 4208804"/>
              <a:gd name="connsiteY146" fmla="*/ 346105 h 1997123"/>
              <a:gd name="connsiteX147" fmla="*/ 2897024 w 4208804"/>
              <a:gd name="connsiteY147" fmla="*/ 333286 h 1997123"/>
              <a:gd name="connsiteX148" fmla="*/ 2944026 w 4208804"/>
              <a:gd name="connsiteY148" fmla="*/ 346105 h 1997123"/>
              <a:gd name="connsiteX149" fmla="*/ 2961118 w 4208804"/>
              <a:gd name="connsiteY149" fmla="*/ 341832 h 1997123"/>
              <a:gd name="connsiteX150" fmla="*/ 2991028 w 4208804"/>
              <a:gd name="connsiteY150" fmla="*/ 354650 h 1997123"/>
              <a:gd name="connsiteX151" fmla="*/ 2995301 w 4208804"/>
              <a:gd name="connsiteY151" fmla="*/ 367469 h 1997123"/>
              <a:gd name="connsiteX152" fmla="*/ 3008120 w 4208804"/>
              <a:gd name="connsiteY152" fmla="*/ 384561 h 1997123"/>
              <a:gd name="connsiteX153" fmla="*/ 3008120 w 4208804"/>
              <a:gd name="connsiteY153" fmla="*/ 384561 h 1997123"/>
              <a:gd name="connsiteX154" fmla="*/ 3038030 w 4208804"/>
              <a:gd name="connsiteY154" fmla="*/ 410198 h 1997123"/>
              <a:gd name="connsiteX155" fmla="*/ 3059394 w 4208804"/>
              <a:gd name="connsiteY155" fmla="*/ 427290 h 1997123"/>
              <a:gd name="connsiteX156" fmla="*/ 3076486 w 4208804"/>
              <a:gd name="connsiteY156" fmla="*/ 452927 h 1997123"/>
              <a:gd name="connsiteX157" fmla="*/ 3102123 w 4208804"/>
              <a:gd name="connsiteY157" fmla="*/ 461473 h 1997123"/>
              <a:gd name="connsiteX158" fmla="*/ 3127761 w 4208804"/>
              <a:gd name="connsiteY158" fmla="*/ 474291 h 1997123"/>
              <a:gd name="connsiteX159" fmla="*/ 3140579 w 4208804"/>
              <a:gd name="connsiteY159" fmla="*/ 487110 h 1997123"/>
              <a:gd name="connsiteX160" fmla="*/ 3174763 w 4208804"/>
              <a:gd name="connsiteY160" fmla="*/ 517020 h 1997123"/>
              <a:gd name="connsiteX161" fmla="*/ 3187581 w 4208804"/>
              <a:gd name="connsiteY161" fmla="*/ 525566 h 1997123"/>
              <a:gd name="connsiteX162" fmla="*/ 3221764 w 4208804"/>
              <a:gd name="connsiteY162" fmla="*/ 555476 h 1997123"/>
              <a:gd name="connsiteX163" fmla="*/ 3234583 w 4208804"/>
              <a:gd name="connsiteY163" fmla="*/ 564022 h 1997123"/>
              <a:gd name="connsiteX164" fmla="*/ 3251675 w 4208804"/>
              <a:gd name="connsiteY164" fmla="*/ 585387 h 1997123"/>
              <a:gd name="connsiteX165" fmla="*/ 3273039 w 4208804"/>
              <a:gd name="connsiteY165" fmla="*/ 606751 h 1997123"/>
              <a:gd name="connsiteX166" fmla="*/ 3294404 w 4208804"/>
              <a:gd name="connsiteY166" fmla="*/ 589660 h 1997123"/>
              <a:gd name="connsiteX167" fmla="*/ 3311495 w 4208804"/>
              <a:gd name="connsiteY167" fmla="*/ 564022 h 1997123"/>
              <a:gd name="connsiteX168" fmla="*/ 3320041 w 4208804"/>
              <a:gd name="connsiteY168" fmla="*/ 551204 h 1997123"/>
              <a:gd name="connsiteX169" fmla="*/ 3328587 w 4208804"/>
              <a:gd name="connsiteY169" fmla="*/ 538385 h 1997123"/>
              <a:gd name="connsiteX170" fmla="*/ 3332860 w 4208804"/>
              <a:gd name="connsiteY170" fmla="*/ 525566 h 1997123"/>
              <a:gd name="connsiteX171" fmla="*/ 3341406 w 4208804"/>
              <a:gd name="connsiteY171" fmla="*/ 512748 h 1997123"/>
              <a:gd name="connsiteX172" fmla="*/ 3367043 w 4208804"/>
              <a:gd name="connsiteY172" fmla="*/ 504202 h 1997123"/>
              <a:gd name="connsiteX173" fmla="*/ 3388407 w 4208804"/>
              <a:gd name="connsiteY173" fmla="*/ 508475 h 1997123"/>
              <a:gd name="connsiteX174" fmla="*/ 3401226 w 4208804"/>
              <a:gd name="connsiteY174" fmla="*/ 512748 h 1997123"/>
              <a:gd name="connsiteX175" fmla="*/ 3426863 w 4208804"/>
              <a:gd name="connsiteY175" fmla="*/ 504202 h 1997123"/>
              <a:gd name="connsiteX176" fmla="*/ 3435409 w 4208804"/>
              <a:gd name="connsiteY176" fmla="*/ 491383 h 1997123"/>
              <a:gd name="connsiteX177" fmla="*/ 3448228 w 4208804"/>
              <a:gd name="connsiteY177" fmla="*/ 487110 h 1997123"/>
              <a:gd name="connsiteX178" fmla="*/ 3473865 w 4208804"/>
              <a:gd name="connsiteY178" fmla="*/ 470019 h 1997123"/>
              <a:gd name="connsiteX179" fmla="*/ 3486684 w 4208804"/>
              <a:gd name="connsiteY179" fmla="*/ 457200 h 1997123"/>
              <a:gd name="connsiteX180" fmla="*/ 3512321 w 4208804"/>
              <a:gd name="connsiteY180" fmla="*/ 440108 h 1997123"/>
              <a:gd name="connsiteX181" fmla="*/ 3537959 w 4208804"/>
              <a:gd name="connsiteY181" fmla="*/ 431562 h 1997123"/>
              <a:gd name="connsiteX182" fmla="*/ 3644781 w 4208804"/>
              <a:gd name="connsiteY182" fmla="*/ 435835 h 1997123"/>
              <a:gd name="connsiteX183" fmla="*/ 3670419 w 4208804"/>
              <a:gd name="connsiteY183" fmla="*/ 452927 h 1997123"/>
              <a:gd name="connsiteX184" fmla="*/ 3683237 w 4208804"/>
              <a:gd name="connsiteY184" fmla="*/ 457200 h 1997123"/>
              <a:gd name="connsiteX185" fmla="*/ 3738785 w 4208804"/>
              <a:gd name="connsiteY185" fmla="*/ 478564 h 1997123"/>
              <a:gd name="connsiteX186" fmla="*/ 3751604 w 4208804"/>
              <a:gd name="connsiteY186" fmla="*/ 482837 h 1997123"/>
              <a:gd name="connsiteX187" fmla="*/ 3764422 w 4208804"/>
              <a:gd name="connsiteY187" fmla="*/ 491383 h 1997123"/>
              <a:gd name="connsiteX188" fmla="*/ 3790060 w 4208804"/>
              <a:gd name="connsiteY188" fmla="*/ 499929 h 1997123"/>
              <a:gd name="connsiteX189" fmla="*/ 3815697 w 4208804"/>
              <a:gd name="connsiteY189" fmla="*/ 495656 h 1997123"/>
              <a:gd name="connsiteX190" fmla="*/ 3828516 w 4208804"/>
              <a:gd name="connsiteY190" fmla="*/ 482837 h 1997123"/>
              <a:gd name="connsiteX191" fmla="*/ 3841334 w 4208804"/>
              <a:gd name="connsiteY191" fmla="*/ 478564 h 1997123"/>
              <a:gd name="connsiteX192" fmla="*/ 3871245 w 4208804"/>
              <a:gd name="connsiteY192" fmla="*/ 491383 h 1997123"/>
              <a:gd name="connsiteX193" fmla="*/ 3896882 w 4208804"/>
              <a:gd name="connsiteY193" fmla="*/ 499929 h 1997123"/>
              <a:gd name="connsiteX194" fmla="*/ 3909701 w 4208804"/>
              <a:gd name="connsiteY194" fmla="*/ 504202 h 1997123"/>
              <a:gd name="connsiteX195" fmla="*/ 3913974 w 4208804"/>
              <a:gd name="connsiteY195" fmla="*/ 517020 h 1997123"/>
              <a:gd name="connsiteX196" fmla="*/ 3948157 w 4208804"/>
              <a:gd name="connsiteY196" fmla="*/ 529839 h 1997123"/>
              <a:gd name="connsiteX197" fmla="*/ 3978067 w 4208804"/>
              <a:gd name="connsiteY197" fmla="*/ 546931 h 1997123"/>
              <a:gd name="connsiteX198" fmla="*/ 3978067 w 4208804"/>
              <a:gd name="connsiteY198" fmla="*/ 546931 h 1997123"/>
              <a:gd name="connsiteX199" fmla="*/ 4007977 w 4208804"/>
              <a:gd name="connsiteY199" fmla="*/ 568295 h 1997123"/>
              <a:gd name="connsiteX200" fmla="*/ 4029342 w 4208804"/>
              <a:gd name="connsiteY200" fmla="*/ 589660 h 1997123"/>
              <a:gd name="connsiteX201" fmla="*/ 4037888 w 4208804"/>
              <a:gd name="connsiteY201" fmla="*/ 602478 h 1997123"/>
              <a:gd name="connsiteX202" fmla="*/ 4050706 w 4208804"/>
              <a:gd name="connsiteY202" fmla="*/ 606751 h 1997123"/>
              <a:gd name="connsiteX203" fmla="*/ 4067798 w 4208804"/>
              <a:gd name="connsiteY203" fmla="*/ 632389 h 1997123"/>
              <a:gd name="connsiteX204" fmla="*/ 4089163 w 4208804"/>
              <a:gd name="connsiteY204" fmla="*/ 658026 h 1997123"/>
              <a:gd name="connsiteX205" fmla="*/ 4110527 w 4208804"/>
              <a:gd name="connsiteY205" fmla="*/ 679390 h 1997123"/>
              <a:gd name="connsiteX206" fmla="*/ 4114800 w 4208804"/>
              <a:gd name="connsiteY206" fmla="*/ 692209 h 1997123"/>
              <a:gd name="connsiteX207" fmla="*/ 4131892 w 4208804"/>
              <a:gd name="connsiteY207" fmla="*/ 717847 h 1997123"/>
              <a:gd name="connsiteX208" fmla="*/ 4153256 w 4208804"/>
              <a:gd name="connsiteY208" fmla="*/ 756303 h 1997123"/>
              <a:gd name="connsiteX209" fmla="*/ 4161802 w 4208804"/>
              <a:gd name="connsiteY209" fmla="*/ 769121 h 1997123"/>
              <a:gd name="connsiteX210" fmla="*/ 4174620 w 4208804"/>
              <a:gd name="connsiteY210" fmla="*/ 807577 h 1997123"/>
              <a:gd name="connsiteX211" fmla="*/ 4178893 w 4208804"/>
              <a:gd name="connsiteY211" fmla="*/ 820396 h 1997123"/>
              <a:gd name="connsiteX212" fmla="*/ 4187439 w 4208804"/>
              <a:gd name="connsiteY212" fmla="*/ 833215 h 1997123"/>
              <a:gd name="connsiteX213" fmla="*/ 4191712 w 4208804"/>
              <a:gd name="connsiteY213" fmla="*/ 846033 h 1997123"/>
              <a:gd name="connsiteX214" fmla="*/ 4208804 w 4208804"/>
              <a:gd name="connsiteY214" fmla="*/ 867398 h 1997123"/>
              <a:gd name="connsiteX215" fmla="*/ 4208804 w 4208804"/>
              <a:gd name="connsiteY215" fmla="*/ 867398 h 1997123"/>
              <a:gd name="connsiteX216" fmla="*/ 4063525 w 4208804"/>
              <a:gd name="connsiteY216" fmla="*/ 867398 h 1997123"/>
              <a:gd name="connsiteX217" fmla="*/ 4025069 w 4208804"/>
              <a:gd name="connsiteY217" fmla="*/ 884490 h 1997123"/>
              <a:gd name="connsiteX218" fmla="*/ 3999432 w 4208804"/>
              <a:gd name="connsiteY218" fmla="*/ 893035 h 1997123"/>
              <a:gd name="connsiteX219" fmla="*/ 3986613 w 4208804"/>
              <a:gd name="connsiteY219" fmla="*/ 897308 h 1997123"/>
              <a:gd name="connsiteX220" fmla="*/ 3973794 w 4208804"/>
              <a:gd name="connsiteY220" fmla="*/ 905854 h 1997123"/>
              <a:gd name="connsiteX221" fmla="*/ 3948157 w 4208804"/>
              <a:gd name="connsiteY221" fmla="*/ 914400 h 1997123"/>
              <a:gd name="connsiteX222" fmla="*/ 3935338 w 4208804"/>
              <a:gd name="connsiteY222" fmla="*/ 918673 h 1997123"/>
              <a:gd name="connsiteX223" fmla="*/ 3841334 w 4208804"/>
              <a:gd name="connsiteY223" fmla="*/ 931491 h 1997123"/>
              <a:gd name="connsiteX224" fmla="*/ 3815697 w 4208804"/>
              <a:gd name="connsiteY224" fmla="*/ 940037 h 1997123"/>
              <a:gd name="connsiteX225" fmla="*/ 3802878 w 4208804"/>
              <a:gd name="connsiteY225" fmla="*/ 944310 h 1997123"/>
              <a:gd name="connsiteX226" fmla="*/ 3772968 w 4208804"/>
              <a:gd name="connsiteY226" fmla="*/ 948583 h 1997123"/>
              <a:gd name="connsiteX227" fmla="*/ 3738785 w 4208804"/>
              <a:gd name="connsiteY227" fmla="*/ 952856 h 1997123"/>
              <a:gd name="connsiteX228" fmla="*/ 3717420 w 4208804"/>
              <a:gd name="connsiteY228" fmla="*/ 957129 h 1997123"/>
              <a:gd name="connsiteX229" fmla="*/ 3691783 w 4208804"/>
              <a:gd name="connsiteY229" fmla="*/ 965675 h 1997123"/>
              <a:gd name="connsiteX230" fmla="*/ 3614871 w 4208804"/>
              <a:gd name="connsiteY230" fmla="*/ 969948 h 1997123"/>
              <a:gd name="connsiteX231" fmla="*/ 3589234 w 4208804"/>
              <a:gd name="connsiteY231" fmla="*/ 982766 h 1997123"/>
              <a:gd name="connsiteX232" fmla="*/ 3563596 w 4208804"/>
              <a:gd name="connsiteY232" fmla="*/ 991312 h 1997123"/>
              <a:gd name="connsiteX233" fmla="*/ 3550777 w 4208804"/>
              <a:gd name="connsiteY233" fmla="*/ 999858 h 1997123"/>
              <a:gd name="connsiteX234" fmla="*/ 3537959 w 4208804"/>
              <a:gd name="connsiteY234" fmla="*/ 1004131 h 1997123"/>
              <a:gd name="connsiteX235" fmla="*/ 3512321 w 4208804"/>
              <a:gd name="connsiteY235" fmla="*/ 1021222 h 1997123"/>
              <a:gd name="connsiteX236" fmla="*/ 3461047 w 4208804"/>
              <a:gd name="connsiteY236" fmla="*/ 1038314 h 1997123"/>
              <a:gd name="connsiteX237" fmla="*/ 3448228 w 4208804"/>
              <a:gd name="connsiteY237" fmla="*/ 1042587 h 1997123"/>
              <a:gd name="connsiteX238" fmla="*/ 3435409 w 4208804"/>
              <a:gd name="connsiteY238" fmla="*/ 1046860 h 1997123"/>
              <a:gd name="connsiteX239" fmla="*/ 3405499 w 4208804"/>
              <a:gd name="connsiteY239" fmla="*/ 1051133 h 1997123"/>
              <a:gd name="connsiteX240" fmla="*/ 3375589 w 4208804"/>
              <a:gd name="connsiteY240" fmla="*/ 1059678 h 1997123"/>
              <a:gd name="connsiteX241" fmla="*/ 3349951 w 4208804"/>
              <a:gd name="connsiteY241" fmla="*/ 1076770 h 1997123"/>
              <a:gd name="connsiteX242" fmla="*/ 3337133 w 4208804"/>
              <a:gd name="connsiteY242" fmla="*/ 1085316 h 1997123"/>
              <a:gd name="connsiteX243" fmla="*/ 3298677 w 4208804"/>
              <a:gd name="connsiteY243" fmla="*/ 1098134 h 1997123"/>
              <a:gd name="connsiteX244" fmla="*/ 3285858 w 4208804"/>
              <a:gd name="connsiteY244" fmla="*/ 1102407 h 1997123"/>
              <a:gd name="connsiteX245" fmla="*/ 3247402 w 4208804"/>
              <a:gd name="connsiteY245" fmla="*/ 1128045 h 1997123"/>
              <a:gd name="connsiteX246" fmla="*/ 3234583 w 4208804"/>
              <a:gd name="connsiteY246" fmla="*/ 1136590 h 1997123"/>
              <a:gd name="connsiteX247" fmla="*/ 3204673 w 4208804"/>
              <a:gd name="connsiteY247" fmla="*/ 1145136 h 1997123"/>
              <a:gd name="connsiteX248" fmla="*/ 3191854 w 4208804"/>
              <a:gd name="connsiteY248" fmla="*/ 1149409 h 1997123"/>
              <a:gd name="connsiteX249" fmla="*/ 3166217 w 4208804"/>
              <a:gd name="connsiteY249" fmla="*/ 1153682 h 1997123"/>
              <a:gd name="connsiteX250" fmla="*/ 3153398 w 4208804"/>
              <a:gd name="connsiteY250" fmla="*/ 1157955 h 1997123"/>
              <a:gd name="connsiteX251" fmla="*/ 3110669 w 4208804"/>
              <a:gd name="connsiteY251" fmla="*/ 1170774 h 1997123"/>
              <a:gd name="connsiteX252" fmla="*/ 3097850 w 4208804"/>
              <a:gd name="connsiteY252" fmla="*/ 1175047 h 1997123"/>
              <a:gd name="connsiteX253" fmla="*/ 3085032 w 4208804"/>
              <a:gd name="connsiteY253" fmla="*/ 1179319 h 1997123"/>
              <a:gd name="connsiteX254" fmla="*/ 3072213 w 4208804"/>
              <a:gd name="connsiteY254" fmla="*/ 1187865 h 1997123"/>
              <a:gd name="connsiteX255" fmla="*/ 3033757 w 4208804"/>
              <a:gd name="connsiteY255" fmla="*/ 1200684 h 1997123"/>
              <a:gd name="connsiteX256" fmla="*/ 3020938 w 4208804"/>
              <a:gd name="connsiteY256" fmla="*/ 1209230 h 1997123"/>
              <a:gd name="connsiteX257" fmla="*/ 3020938 w 4208804"/>
              <a:gd name="connsiteY257" fmla="*/ 1209230 h 1997123"/>
              <a:gd name="connsiteX258" fmla="*/ 2965391 w 4208804"/>
              <a:gd name="connsiteY258" fmla="*/ 1213503 h 1997123"/>
              <a:gd name="connsiteX259" fmla="*/ 2939753 w 4208804"/>
              <a:gd name="connsiteY259" fmla="*/ 1222048 h 1997123"/>
              <a:gd name="connsiteX260" fmla="*/ 2909843 w 4208804"/>
              <a:gd name="connsiteY260" fmla="*/ 1230594 h 1997123"/>
              <a:gd name="connsiteX261" fmla="*/ 2879933 w 4208804"/>
              <a:gd name="connsiteY261" fmla="*/ 1264777 h 1997123"/>
              <a:gd name="connsiteX262" fmla="*/ 2858568 w 4208804"/>
              <a:gd name="connsiteY262" fmla="*/ 1290415 h 1997123"/>
              <a:gd name="connsiteX263" fmla="*/ 2850022 w 4208804"/>
              <a:gd name="connsiteY263" fmla="*/ 1316052 h 1997123"/>
              <a:gd name="connsiteX264" fmla="*/ 2845749 w 4208804"/>
              <a:gd name="connsiteY264" fmla="*/ 1328871 h 1997123"/>
              <a:gd name="connsiteX265" fmla="*/ 2841477 w 4208804"/>
              <a:gd name="connsiteY265" fmla="*/ 1341690 h 1997123"/>
              <a:gd name="connsiteX266" fmla="*/ 2832931 w 4208804"/>
              <a:gd name="connsiteY266" fmla="*/ 1354508 h 1997123"/>
              <a:gd name="connsiteX267" fmla="*/ 2820112 w 4208804"/>
              <a:gd name="connsiteY267" fmla="*/ 1380146 h 1997123"/>
              <a:gd name="connsiteX268" fmla="*/ 2807293 w 4208804"/>
              <a:gd name="connsiteY268" fmla="*/ 1388691 h 1997123"/>
              <a:gd name="connsiteX269" fmla="*/ 2798748 w 4208804"/>
              <a:gd name="connsiteY269" fmla="*/ 1401510 h 1997123"/>
              <a:gd name="connsiteX270" fmla="*/ 2760292 w 4208804"/>
              <a:gd name="connsiteY270" fmla="*/ 1431420 h 1997123"/>
              <a:gd name="connsiteX271" fmla="*/ 2747473 w 4208804"/>
              <a:gd name="connsiteY271" fmla="*/ 1435693 h 1997123"/>
              <a:gd name="connsiteX272" fmla="*/ 2709017 w 4208804"/>
              <a:gd name="connsiteY272" fmla="*/ 1452785 h 1997123"/>
              <a:gd name="connsiteX273" fmla="*/ 2670561 w 4208804"/>
              <a:gd name="connsiteY273" fmla="*/ 1457058 h 1997123"/>
              <a:gd name="connsiteX274" fmla="*/ 2657742 w 4208804"/>
              <a:gd name="connsiteY274" fmla="*/ 1461331 h 1997123"/>
              <a:gd name="connsiteX275" fmla="*/ 2632105 w 4208804"/>
              <a:gd name="connsiteY275" fmla="*/ 1478422 h 1997123"/>
              <a:gd name="connsiteX276" fmla="*/ 2602194 w 4208804"/>
              <a:gd name="connsiteY276" fmla="*/ 1486968 h 1997123"/>
              <a:gd name="connsiteX277" fmla="*/ 2585103 w 4208804"/>
              <a:gd name="connsiteY277" fmla="*/ 1495514 h 1997123"/>
              <a:gd name="connsiteX278" fmla="*/ 2568011 w 4208804"/>
              <a:gd name="connsiteY278" fmla="*/ 1499787 h 1997123"/>
              <a:gd name="connsiteX279" fmla="*/ 2542374 w 4208804"/>
              <a:gd name="connsiteY279" fmla="*/ 1508333 h 1997123"/>
              <a:gd name="connsiteX280" fmla="*/ 2512463 w 4208804"/>
              <a:gd name="connsiteY280" fmla="*/ 1516878 h 1997123"/>
              <a:gd name="connsiteX281" fmla="*/ 2486826 w 4208804"/>
              <a:gd name="connsiteY281" fmla="*/ 1533970 h 1997123"/>
              <a:gd name="connsiteX282" fmla="*/ 2452643 w 4208804"/>
              <a:gd name="connsiteY282" fmla="*/ 1546789 h 1997123"/>
              <a:gd name="connsiteX283" fmla="*/ 2439824 w 4208804"/>
              <a:gd name="connsiteY283" fmla="*/ 1551062 h 1997123"/>
              <a:gd name="connsiteX284" fmla="*/ 2409914 w 4208804"/>
              <a:gd name="connsiteY284" fmla="*/ 1568153 h 1997123"/>
              <a:gd name="connsiteX285" fmla="*/ 2384277 w 4208804"/>
              <a:gd name="connsiteY285" fmla="*/ 1576699 h 1997123"/>
              <a:gd name="connsiteX286" fmla="*/ 2371458 w 4208804"/>
              <a:gd name="connsiteY286" fmla="*/ 1585245 h 1997123"/>
              <a:gd name="connsiteX287" fmla="*/ 2358639 w 4208804"/>
              <a:gd name="connsiteY287" fmla="*/ 1589518 h 1997123"/>
              <a:gd name="connsiteX288" fmla="*/ 2341548 w 4208804"/>
              <a:gd name="connsiteY288" fmla="*/ 1598063 h 1997123"/>
              <a:gd name="connsiteX289" fmla="*/ 2315910 w 4208804"/>
              <a:gd name="connsiteY289" fmla="*/ 1610882 h 1997123"/>
              <a:gd name="connsiteX290" fmla="*/ 2290273 w 4208804"/>
              <a:gd name="connsiteY290" fmla="*/ 1627974 h 1997123"/>
              <a:gd name="connsiteX291" fmla="*/ 2277454 w 4208804"/>
              <a:gd name="connsiteY291" fmla="*/ 1632247 h 1997123"/>
              <a:gd name="connsiteX292" fmla="*/ 2264635 w 4208804"/>
              <a:gd name="connsiteY292" fmla="*/ 1640792 h 1997123"/>
              <a:gd name="connsiteX293" fmla="*/ 2238998 w 4208804"/>
              <a:gd name="connsiteY293" fmla="*/ 1649338 h 1997123"/>
              <a:gd name="connsiteX294" fmla="*/ 2213361 w 4208804"/>
              <a:gd name="connsiteY294" fmla="*/ 1657884 h 1997123"/>
              <a:gd name="connsiteX295" fmla="*/ 2187723 w 4208804"/>
              <a:gd name="connsiteY295" fmla="*/ 1670703 h 1997123"/>
              <a:gd name="connsiteX296" fmla="*/ 2162086 w 4208804"/>
              <a:gd name="connsiteY296" fmla="*/ 1679248 h 1997123"/>
              <a:gd name="connsiteX297" fmla="*/ 2123630 w 4208804"/>
              <a:gd name="connsiteY297" fmla="*/ 1696340 h 1997123"/>
              <a:gd name="connsiteX298" fmla="*/ 2110811 w 4208804"/>
              <a:gd name="connsiteY298" fmla="*/ 1700613 h 1997123"/>
              <a:gd name="connsiteX299" fmla="*/ 2085174 w 4208804"/>
              <a:gd name="connsiteY299" fmla="*/ 1717705 h 1997123"/>
              <a:gd name="connsiteX300" fmla="*/ 2072355 w 4208804"/>
              <a:gd name="connsiteY300" fmla="*/ 1726250 h 1997123"/>
              <a:gd name="connsiteX301" fmla="*/ 2059536 w 4208804"/>
              <a:gd name="connsiteY301" fmla="*/ 1730523 h 1997123"/>
              <a:gd name="connsiteX302" fmla="*/ 2059536 w 4208804"/>
              <a:gd name="connsiteY302" fmla="*/ 1734796 h 1997123"/>
              <a:gd name="connsiteX303" fmla="*/ 2059536 w 4208804"/>
              <a:gd name="connsiteY303" fmla="*/ 1734796 h 1997123"/>
              <a:gd name="connsiteX304" fmla="*/ 1999716 w 4208804"/>
              <a:gd name="connsiteY304" fmla="*/ 1743342 h 1997123"/>
              <a:gd name="connsiteX305" fmla="*/ 1982624 w 4208804"/>
              <a:gd name="connsiteY305" fmla="*/ 1756161 h 1997123"/>
              <a:gd name="connsiteX306" fmla="*/ 1956987 w 4208804"/>
              <a:gd name="connsiteY306" fmla="*/ 1764706 h 1997123"/>
              <a:gd name="connsiteX307" fmla="*/ 1931349 w 4208804"/>
              <a:gd name="connsiteY307" fmla="*/ 1781798 h 1997123"/>
              <a:gd name="connsiteX308" fmla="*/ 1880075 w 4208804"/>
              <a:gd name="connsiteY308" fmla="*/ 1807435 h 1997123"/>
              <a:gd name="connsiteX309" fmla="*/ 1867256 w 4208804"/>
              <a:gd name="connsiteY309" fmla="*/ 1815981 h 1997123"/>
              <a:gd name="connsiteX310" fmla="*/ 1845892 w 4208804"/>
              <a:gd name="connsiteY310" fmla="*/ 1833073 h 1997123"/>
              <a:gd name="connsiteX311" fmla="*/ 1837346 w 4208804"/>
              <a:gd name="connsiteY311" fmla="*/ 1845891 h 1997123"/>
              <a:gd name="connsiteX312" fmla="*/ 1820254 w 4208804"/>
              <a:gd name="connsiteY312" fmla="*/ 1862983 h 1997123"/>
              <a:gd name="connsiteX313" fmla="*/ 1820254 w 4208804"/>
              <a:gd name="connsiteY313" fmla="*/ 1858710 h 1997123"/>
              <a:gd name="connsiteX314" fmla="*/ 1709159 w 4208804"/>
              <a:gd name="connsiteY314" fmla="*/ 1862983 h 1997123"/>
              <a:gd name="connsiteX315" fmla="*/ 1474149 w 4208804"/>
              <a:gd name="connsiteY315" fmla="*/ 1871529 h 1997123"/>
              <a:gd name="connsiteX316" fmla="*/ 1452785 w 4208804"/>
              <a:gd name="connsiteY316" fmla="*/ 1875802 h 1997123"/>
              <a:gd name="connsiteX317" fmla="*/ 1427148 w 4208804"/>
              <a:gd name="connsiteY317" fmla="*/ 1880075 h 1997123"/>
              <a:gd name="connsiteX318" fmla="*/ 1392964 w 4208804"/>
              <a:gd name="connsiteY318" fmla="*/ 1888620 h 1997123"/>
              <a:gd name="connsiteX319" fmla="*/ 1371600 w 4208804"/>
              <a:gd name="connsiteY319" fmla="*/ 1892893 h 1997123"/>
              <a:gd name="connsiteX320" fmla="*/ 1358781 w 4208804"/>
              <a:gd name="connsiteY320" fmla="*/ 1901439 h 1997123"/>
              <a:gd name="connsiteX321" fmla="*/ 1324598 w 4208804"/>
              <a:gd name="connsiteY321" fmla="*/ 1909985 h 1997123"/>
              <a:gd name="connsiteX322" fmla="*/ 1311779 w 4208804"/>
              <a:gd name="connsiteY322" fmla="*/ 1914258 h 1997123"/>
              <a:gd name="connsiteX323" fmla="*/ 1290415 w 4208804"/>
              <a:gd name="connsiteY323" fmla="*/ 1922804 h 1997123"/>
              <a:gd name="connsiteX324" fmla="*/ 1260505 w 4208804"/>
              <a:gd name="connsiteY324" fmla="*/ 1927076 h 1997123"/>
              <a:gd name="connsiteX325" fmla="*/ 1226321 w 4208804"/>
              <a:gd name="connsiteY325" fmla="*/ 1935622 h 1997123"/>
              <a:gd name="connsiteX326" fmla="*/ 1183592 w 4208804"/>
              <a:gd name="connsiteY326" fmla="*/ 1944168 h 1997123"/>
              <a:gd name="connsiteX327" fmla="*/ 1153682 w 4208804"/>
              <a:gd name="connsiteY327" fmla="*/ 1952714 h 1997123"/>
              <a:gd name="connsiteX328" fmla="*/ 1128045 w 4208804"/>
              <a:gd name="connsiteY328" fmla="*/ 1956987 h 1997123"/>
              <a:gd name="connsiteX329" fmla="*/ 1059678 w 4208804"/>
              <a:gd name="connsiteY329" fmla="*/ 1969805 h 1997123"/>
              <a:gd name="connsiteX330" fmla="*/ 1021222 w 4208804"/>
              <a:gd name="connsiteY330" fmla="*/ 1974078 h 1997123"/>
              <a:gd name="connsiteX331" fmla="*/ 957129 w 4208804"/>
              <a:gd name="connsiteY331" fmla="*/ 1982624 h 1997123"/>
              <a:gd name="connsiteX332" fmla="*/ 893035 w 4208804"/>
              <a:gd name="connsiteY332" fmla="*/ 1991170 h 1997123"/>
              <a:gd name="connsiteX333" fmla="*/ 499929 w 4208804"/>
              <a:gd name="connsiteY333" fmla="*/ 1995443 h 1997123"/>
              <a:gd name="connsiteX334" fmla="*/ 495656 w 4208804"/>
              <a:gd name="connsiteY334" fmla="*/ 1995443 h 1997123"/>
              <a:gd name="connsiteX335" fmla="*/ 401652 w 4208804"/>
              <a:gd name="connsiteY335" fmla="*/ 1991170 h 1997123"/>
              <a:gd name="connsiteX336" fmla="*/ 371742 w 4208804"/>
              <a:gd name="connsiteY336" fmla="*/ 1986897 h 1997123"/>
              <a:gd name="connsiteX337" fmla="*/ 320467 w 4208804"/>
              <a:gd name="connsiteY337" fmla="*/ 1978351 h 1997123"/>
              <a:gd name="connsiteX338" fmla="*/ 282011 w 4208804"/>
              <a:gd name="connsiteY338" fmla="*/ 1974078 h 1997123"/>
              <a:gd name="connsiteX339" fmla="*/ 256374 w 4208804"/>
              <a:gd name="connsiteY339" fmla="*/ 1969805 h 1997123"/>
              <a:gd name="connsiteX340" fmla="*/ 196553 w 4208804"/>
              <a:gd name="connsiteY340" fmla="*/ 1956987 h 1997123"/>
              <a:gd name="connsiteX341" fmla="*/ 183734 w 4208804"/>
              <a:gd name="connsiteY341" fmla="*/ 1948441 h 1997123"/>
              <a:gd name="connsiteX342" fmla="*/ 153824 w 4208804"/>
              <a:gd name="connsiteY342" fmla="*/ 1939895 h 1997123"/>
              <a:gd name="connsiteX343" fmla="*/ 128187 w 4208804"/>
              <a:gd name="connsiteY343" fmla="*/ 1931349 h 1997123"/>
              <a:gd name="connsiteX344" fmla="*/ 123914 w 4208804"/>
              <a:gd name="connsiteY344" fmla="*/ 1918531 h 1997123"/>
              <a:gd name="connsiteX345" fmla="*/ 111095 w 4208804"/>
              <a:gd name="connsiteY345" fmla="*/ 1909985 h 1997123"/>
              <a:gd name="connsiteX346" fmla="*/ 85458 w 4208804"/>
              <a:gd name="connsiteY346" fmla="*/ 1884348 h 1997123"/>
              <a:gd name="connsiteX347" fmla="*/ 64093 w 4208804"/>
              <a:gd name="connsiteY347" fmla="*/ 1858710 h 1997123"/>
              <a:gd name="connsiteX348" fmla="*/ 59820 w 4208804"/>
              <a:gd name="connsiteY348" fmla="*/ 1845891 h 1997123"/>
              <a:gd name="connsiteX349" fmla="*/ 34183 w 4208804"/>
              <a:gd name="connsiteY349" fmla="*/ 1824527 h 1997123"/>
              <a:gd name="connsiteX350" fmla="*/ 17092 w 4208804"/>
              <a:gd name="connsiteY350" fmla="*/ 1798890 h 1997123"/>
              <a:gd name="connsiteX351" fmla="*/ 0 w 4208804"/>
              <a:gd name="connsiteY351" fmla="*/ 1781798 h 1997123"/>
              <a:gd name="connsiteX0" fmla="*/ 119641 w 4208804"/>
              <a:gd name="connsiteY0" fmla="*/ 910127 h 1997123"/>
              <a:gd name="connsiteX1" fmla="*/ 119641 w 4208804"/>
              <a:gd name="connsiteY1" fmla="*/ 910127 h 1997123"/>
              <a:gd name="connsiteX2" fmla="*/ 158097 w 4208804"/>
              <a:gd name="connsiteY2" fmla="*/ 905854 h 1997123"/>
              <a:gd name="connsiteX3" fmla="*/ 179462 w 4208804"/>
              <a:gd name="connsiteY3" fmla="*/ 884490 h 1997123"/>
              <a:gd name="connsiteX4" fmla="*/ 192280 w 4208804"/>
              <a:gd name="connsiteY4" fmla="*/ 880217 h 1997123"/>
              <a:gd name="connsiteX5" fmla="*/ 205099 w 4208804"/>
              <a:gd name="connsiteY5" fmla="*/ 854579 h 1997123"/>
              <a:gd name="connsiteX6" fmla="*/ 217918 w 4208804"/>
              <a:gd name="connsiteY6" fmla="*/ 858852 h 1997123"/>
              <a:gd name="connsiteX7" fmla="*/ 260647 w 4208804"/>
              <a:gd name="connsiteY7" fmla="*/ 863125 h 1997123"/>
              <a:gd name="connsiteX8" fmla="*/ 282011 w 4208804"/>
              <a:gd name="connsiteY8" fmla="*/ 841761 h 1997123"/>
              <a:gd name="connsiteX9" fmla="*/ 316194 w 4208804"/>
              <a:gd name="connsiteY9" fmla="*/ 837488 h 1997123"/>
              <a:gd name="connsiteX10" fmla="*/ 341832 w 4208804"/>
              <a:gd name="connsiteY10" fmla="*/ 828942 h 1997123"/>
              <a:gd name="connsiteX11" fmla="*/ 354650 w 4208804"/>
              <a:gd name="connsiteY11" fmla="*/ 824669 h 1997123"/>
              <a:gd name="connsiteX12" fmla="*/ 384561 w 4208804"/>
              <a:gd name="connsiteY12" fmla="*/ 820396 h 1997123"/>
              <a:gd name="connsiteX13" fmla="*/ 397379 w 4208804"/>
              <a:gd name="connsiteY13" fmla="*/ 811850 h 1997123"/>
              <a:gd name="connsiteX14" fmla="*/ 405925 w 4208804"/>
              <a:gd name="connsiteY14" fmla="*/ 799032 h 1997123"/>
              <a:gd name="connsiteX15" fmla="*/ 431563 w 4208804"/>
              <a:gd name="connsiteY15" fmla="*/ 781940 h 1997123"/>
              <a:gd name="connsiteX16" fmla="*/ 478564 w 4208804"/>
              <a:gd name="connsiteY16" fmla="*/ 781940 h 1997123"/>
              <a:gd name="connsiteX17" fmla="*/ 521293 w 4208804"/>
              <a:gd name="connsiteY17" fmla="*/ 730665 h 1997123"/>
              <a:gd name="connsiteX18" fmla="*/ 525566 w 4208804"/>
              <a:gd name="connsiteY18" fmla="*/ 717847 h 1997123"/>
              <a:gd name="connsiteX19" fmla="*/ 551204 w 4208804"/>
              <a:gd name="connsiteY19" fmla="*/ 696482 h 1997123"/>
              <a:gd name="connsiteX20" fmla="*/ 564022 w 4208804"/>
              <a:gd name="connsiteY20" fmla="*/ 692209 h 1997123"/>
              <a:gd name="connsiteX21" fmla="*/ 585387 w 4208804"/>
              <a:gd name="connsiteY21" fmla="*/ 696482 h 1997123"/>
              <a:gd name="connsiteX22" fmla="*/ 611024 w 4208804"/>
              <a:gd name="connsiteY22" fmla="*/ 713574 h 1997123"/>
              <a:gd name="connsiteX23" fmla="*/ 658026 w 4208804"/>
              <a:gd name="connsiteY23" fmla="*/ 717847 h 1997123"/>
              <a:gd name="connsiteX24" fmla="*/ 666572 w 4208804"/>
              <a:gd name="connsiteY24" fmla="*/ 730665 h 1997123"/>
              <a:gd name="connsiteX25" fmla="*/ 705028 w 4208804"/>
              <a:gd name="connsiteY25" fmla="*/ 743484 h 1997123"/>
              <a:gd name="connsiteX26" fmla="*/ 730665 w 4208804"/>
              <a:gd name="connsiteY26" fmla="*/ 752030 h 1997123"/>
              <a:gd name="connsiteX27" fmla="*/ 743484 w 4208804"/>
              <a:gd name="connsiteY27" fmla="*/ 756303 h 1997123"/>
              <a:gd name="connsiteX28" fmla="*/ 769121 w 4208804"/>
              <a:gd name="connsiteY28" fmla="*/ 739211 h 1997123"/>
              <a:gd name="connsiteX29" fmla="*/ 799032 w 4208804"/>
              <a:gd name="connsiteY29" fmla="*/ 730665 h 1997123"/>
              <a:gd name="connsiteX30" fmla="*/ 846034 w 4208804"/>
              <a:gd name="connsiteY30" fmla="*/ 734938 h 1997123"/>
              <a:gd name="connsiteX31" fmla="*/ 858852 w 4208804"/>
              <a:gd name="connsiteY31" fmla="*/ 743484 h 1997123"/>
              <a:gd name="connsiteX32" fmla="*/ 884490 w 4208804"/>
              <a:gd name="connsiteY32" fmla="*/ 752030 h 1997123"/>
              <a:gd name="connsiteX33" fmla="*/ 918673 w 4208804"/>
              <a:gd name="connsiteY33" fmla="*/ 747757 h 1997123"/>
              <a:gd name="connsiteX34" fmla="*/ 944310 w 4208804"/>
              <a:gd name="connsiteY34" fmla="*/ 730665 h 1997123"/>
              <a:gd name="connsiteX35" fmla="*/ 948583 w 4208804"/>
              <a:gd name="connsiteY35" fmla="*/ 717847 h 1997123"/>
              <a:gd name="connsiteX36" fmla="*/ 974220 w 4208804"/>
              <a:gd name="connsiteY36" fmla="*/ 717847 h 1997123"/>
              <a:gd name="connsiteX37" fmla="*/ 1004131 w 4208804"/>
              <a:gd name="connsiteY37" fmla="*/ 705028 h 1997123"/>
              <a:gd name="connsiteX38" fmla="*/ 1021222 w 4208804"/>
              <a:gd name="connsiteY38" fmla="*/ 679390 h 1997123"/>
              <a:gd name="connsiteX39" fmla="*/ 1029768 w 4208804"/>
              <a:gd name="connsiteY39" fmla="*/ 666572 h 1997123"/>
              <a:gd name="connsiteX40" fmla="*/ 1038314 w 4208804"/>
              <a:gd name="connsiteY40" fmla="*/ 653753 h 1997123"/>
              <a:gd name="connsiteX41" fmla="*/ 1051133 w 4208804"/>
              <a:gd name="connsiteY41" fmla="*/ 649480 h 1997123"/>
              <a:gd name="connsiteX42" fmla="*/ 1063951 w 4208804"/>
              <a:gd name="connsiteY42" fmla="*/ 636662 h 1997123"/>
              <a:gd name="connsiteX43" fmla="*/ 1068224 w 4208804"/>
              <a:gd name="connsiteY43" fmla="*/ 623843 h 1997123"/>
              <a:gd name="connsiteX44" fmla="*/ 1081043 w 4208804"/>
              <a:gd name="connsiteY44" fmla="*/ 615297 h 1997123"/>
              <a:gd name="connsiteX45" fmla="*/ 1136591 w 4208804"/>
              <a:gd name="connsiteY45" fmla="*/ 606751 h 1997123"/>
              <a:gd name="connsiteX46" fmla="*/ 1162228 w 4208804"/>
              <a:gd name="connsiteY46" fmla="*/ 593933 h 1997123"/>
              <a:gd name="connsiteX47" fmla="*/ 1175047 w 4208804"/>
              <a:gd name="connsiteY47" fmla="*/ 585387 h 1997123"/>
              <a:gd name="connsiteX48" fmla="*/ 1213503 w 4208804"/>
              <a:gd name="connsiteY48" fmla="*/ 568295 h 1997123"/>
              <a:gd name="connsiteX49" fmla="*/ 1217776 w 4208804"/>
              <a:gd name="connsiteY49" fmla="*/ 555476 h 1997123"/>
              <a:gd name="connsiteX50" fmla="*/ 1264777 w 4208804"/>
              <a:gd name="connsiteY50" fmla="*/ 551204 h 1997123"/>
              <a:gd name="connsiteX51" fmla="*/ 1277596 w 4208804"/>
              <a:gd name="connsiteY51" fmla="*/ 546931 h 1997123"/>
              <a:gd name="connsiteX52" fmla="*/ 1290415 w 4208804"/>
              <a:gd name="connsiteY52" fmla="*/ 551204 h 1997123"/>
              <a:gd name="connsiteX53" fmla="*/ 1298961 w 4208804"/>
              <a:gd name="connsiteY53" fmla="*/ 564022 h 1997123"/>
              <a:gd name="connsiteX54" fmla="*/ 1324598 w 4208804"/>
              <a:gd name="connsiteY54" fmla="*/ 585387 h 1997123"/>
              <a:gd name="connsiteX55" fmla="*/ 1358781 w 4208804"/>
              <a:gd name="connsiteY55" fmla="*/ 581114 h 1997123"/>
              <a:gd name="connsiteX56" fmla="*/ 1375873 w 4208804"/>
              <a:gd name="connsiteY56" fmla="*/ 576841 h 1997123"/>
              <a:gd name="connsiteX57" fmla="*/ 1375873 w 4208804"/>
              <a:gd name="connsiteY57" fmla="*/ 576841 h 1997123"/>
              <a:gd name="connsiteX58" fmla="*/ 1405783 w 4208804"/>
              <a:gd name="connsiteY58" fmla="*/ 555476 h 1997123"/>
              <a:gd name="connsiteX59" fmla="*/ 1427148 w 4208804"/>
              <a:gd name="connsiteY59" fmla="*/ 551204 h 1997123"/>
              <a:gd name="connsiteX60" fmla="*/ 1431420 w 4208804"/>
              <a:gd name="connsiteY60" fmla="*/ 512748 h 1997123"/>
              <a:gd name="connsiteX61" fmla="*/ 1444239 w 4208804"/>
              <a:gd name="connsiteY61" fmla="*/ 504202 h 1997123"/>
              <a:gd name="connsiteX62" fmla="*/ 1469877 w 4208804"/>
              <a:gd name="connsiteY62" fmla="*/ 495656 h 1997123"/>
              <a:gd name="connsiteX63" fmla="*/ 1486968 w 4208804"/>
              <a:gd name="connsiteY63" fmla="*/ 474291 h 1997123"/>
              <a:gd name="connsiteX64" fmla="*/ 1495514 w 4208804"/>
              <a:gd name="connsiteY64" fmla="*/ 461473 h 1997123"/>
              <a:gd name="connsiteX65" fmla="*/ 1521151 w 4208804"/>
              <a:gd name="connsiteY65" fmla="*/ 440108 h 1997123"/>
              <a:gd name="connsiteX66" fmla="*/ 1533970 w 4208804"/>
              <a:gd name="connsiteY66" fmla="*/ 414471 h 1997123"/>
              <a:gd name="connsiteX67" fmla="*/ 1546789 w 4208804"/>
              <a:gd name="connsiteY67" fmla="*/ 405925 h 1997123"/>
              <a:gd name="connsiteX68" fmla="*/ 1551062 w 4208804"/>
              <a:gd name="connsiteY68" fmla="*/ 393106 h 1997123"/>
              <a:gd name="connsiteX69" fmla="*/ 1559607 w 4208804"/>
              <a:gd name="connsiteY69" fmla="*/ 380288 h 1997123"/>
              <a:gd name="connsiteX70" fmla="*/ 1576699 w 4208804"/>
              <a:gd name="connsiteY70" fmla="*/ 350377 h 1997123"/>
              <a:gd name="connsiteX71" fmla="*/ 1589518 w 4208804"/>
              <a:gd name="connsiteY71" fmla="*/ 354650 h 1997123"/>
              <a:gd name="connsiteX72" fmla="*/ 1619428 w 4208804"/>
              <a:gd name="connsiteY72" fmla="*/ 388833 h 1997123"/>
              <a:gd name="connsiteX73" fmla="*/ 1640792 w 4208804"/>
              <a:gd name="connsiteY73" fmla="*/ 371742 h 1997123"/>
              <a:gd name="connsiteX74" fmla="*/ 1666430 w 4208804"/>
              <a:gd name="connsiteY74" fmla="*/ 354650 h 1997123"/>
              <a:gd name="connsiteX75" fmla="*/ 1679249 w 4208804"/>
              <a:gd name="connsiteY75" fmla="*/ 346105 h 1997123"/>
              <a:gd name="connsiteX76" fmla="*/ 1696340 w 4208804"/>
              <a:gd name="connsiteY76" fmla="*/ 324740 h 1997123"/>
              <a:gd name="connsiteX77" fmla="*/ 1721977 w 4208804"/>
              <a:gd name="connsiteY77" fmla="*/ 333286 h 1997123"/>
              <a:gd name="connsiteX78" fmla="*/ 1747615 w 4208804"/>
              <a:gd name="connsiteY78" fmla="*/ 320467 h 1997123"/>
              <a:gd name="connsiteX79" fmla="*/ 1760434 w 4208804"/>
              <a:gd name="connsiteY79" fmla="*/ 316194 h 1997123"/>
              <a:gd name="connsiteX80" fmla="*/ 1764706 w 4208804"/>
              <a:gd name="connsiteY80" fmla="*/ 303376 h 1997123"/>
              <a:gd name="connsiteX81" fmla="*/ 1773252 w 4208804"/>
              <a:gd name="connsiteY81" fmla="*/ 290557 h 1997123"/>
              <a:gd name="connsiteX82" fmla="*/ 1777525 w 4208804"/>
              <a:gd name="connsiteY82" fmla="*/ 269192 h 1997123"/>
              <a:gd name="connsiteX83" fmla="*/ 1803163 w 4208804"/>
              <a:gd name="connsiteY83" fmla="*/ 217918 h 1997123"/>
              <a:gd name="connsiteX84" fmla="*/ 1824527 w 4208804"/>
              <a:gd name="connsiteY84" fmla="*/ 213645 h 1997123"/>
              <a:gd name="connsiteX85" fmla="*/ 1837346 w 4208804"/>
              <a:gd name="connsiteY85" fmla="*/ 205099 h 1997123"/>
              <a:gd name="connsiteX86" fmla="*/ 1858710 w 4208804"/>
              <a:gd name="connsiteY86" fmla="*/ 200826 h 1997123"/>
              <a:gd name="connsiteX87" fmla="*/ 1867256 w 4208804"/>
              <a:gd name="connsiteY87" fmla="*/ 188007 h 1997123"/>
              <a:gd name="connsiteX88" fmla="*/ 1880075 w 4208804"/>
              <a:gd name="connsiteY88" fmla="*/ 175189 h 1997123"/>
              <a:gd name="connsiteX89" fmla="*/ 1909985 w 4208804"/>
              <a:gd name="connsiteY89" fmla="*/ 166643 h 1997123"/>
              <a:gd name="connsiteX90" fmla="*/ 1935622 w 4208804"/>
              <a:gd name="connsiteY90" fmla="*/ 149551 h 1997123"/>
              <a:gd name="connsiteX91" fmla="*/ 1952714 w 4208804"/>
              <a:gd name="connsiteY91" fmla="*/ 123914 h 1997123"/>
              <a:gd name="connsiteX92" fmla="*/ 1978351 w 4208804"/>
              <a:gd name="connsiteY92" fmla="*/ 102549 h 1997123"/>
              <a:gd name="connsiteX93" fmla="*/ 2003989 w 4208804"/>
              <a:gd name="connsiteY93" fmla="*/ 81185 h 1997123"/>
              <a:gd name="connsiteX94" fmla="*/ 2012534 w 4208804"/>
              <a:gd name="connsiteY94" fmla="*/ 68366 h 1997123"/>
              <a:gd name="connsiteX95" fmla="*/ 2021080 w 4208804"/>
              <a:gd name="connsiteY95" fmla="*/ 42729 h 1997123"/>
              <a:gd name="connsiteX96" fmla="*/ 2033899 w 4208804"/>
              <a:gd name="connsiteY96" fmla="*/ 29910 h 1997123"/>
              <a:gd name="connsiteX97" fmla="*/ 2050991 w 4208804"/>
              <a:gd name="connsiteY97" fmla="*/ 4273 h 1997123"/>
              <a:gd name="connsiteX98" fmla="*/ 2063809 w 4208804"/>
              <a:gd name="connsiteY98" fmla="*/ 0 h 1997123"/>
              <a:gd name="connsiteX99" fmla="*/ 2102265 w 4208804"/>
              <a:gd name="connsiteY99" fmla="*/ 12819 h 1997123"/>
              <a:gd name="connsiteX100" fmla="*/ 2115084 w 4208804"/>
              <a:gd name="connsiteY100" fmla="*/ 17091 h 1997123"/>
              <a:gd name="connsiteX101" fmla="*/ 2136449 w 4208804"/>
              <a:gd name="connsiteY101" fmla="*/ 38456 h 1997123"/>
              <a:gd name="connsiteX102" fmla="*/ 2144994 w 4208804"/>
              <a:gd name="connsiteY102" fmla="*/ 51275 h 1997123"/>
              <a:gd name="connsiteX103" fmla="*/ 2170632 w 4208804"/>
              <a:gd name="connsiteY103" fmla="*/ 68366 h 1997123"/>
              <a:gd name="connsiteX104" fmla="*/ 2179177 w 4208804"/>
              <a:gd name="connsiteY104" fmla="*/ 89731 h 1997123"/>
              <a:gd name="connsiteX105" fmla="*/ 2196269 w 4208804"/>
              <a:gd name="connsiteY105" fmla="*/ 102549 h 1997123"/>
              <a:gd name="connsiteX106" fmla="*/ 2226179 w 4208804"/>
              <a:gd name="connsiteY106" fmla="*/ 123914 h 1997123"/>
              <a:gd name="connsiteX107" fmla="*/ 2247544 w 4208804"/>
              <a:gd name="connsiteY107" fmla="*/ 145278 h 1997123"/>
              <a:gd name="connsiteX108" fmla="*/ 2268908 w 4208804"/>
              <a:gd name="connsiteY108" fmla="*/ 166643 h 1997123"/>
              <a:gd name="connsiteX109" fmla="*/ 2290273 w 4208804"/>
              <a:gd name="connsiteY109" fmla="*/ 183734 h 1997123"/>
              <a:gd name="connsiteX110" fmla="*/ 2298819 w 4208804"/>
              <a:gd name="connsiteY110" fmla="*/ 196553 h 1997123"/>
              <a:gd name="connsiteX111" fmla="*/ 2303092 w 4208804"/>
              <a:gd name="connsiteY111" fmla="*/ 209372 h 1997123"/>
              <a:gd name="connsiteX112" fmla="*/ 2315910 w 4208804"/>
              <a:gd name="connsiteY112" fmla="*/ 217918 h 1997123"/>
              <a:gd name="connsiteX113" fmla="*/ 2324456 w 4208804"/>
              <a:gd name="connsiteY113" fmla="*/ 230736 h 1997123"/>
              <a:gd name="connsiteX114" fmla="*/ 2371458 w 4208804"/>
              <a:gd name="connsiteY114" fmla="*/ 252101 h 1997123"/>
              <a:gd name="connsiteX115" fmla="*/ 2375731 w 4208804"/>
              <a:gd name="connsiteY115" fmla="*/ 264919 h 1997123"/>
              <a:gd name="connsiteX116" fmla="*/ 2380004 w 4208804"/>
              <a:gd name="connsiteY116" fmla="*/ 282011 h 1997123"/>
              <a:gd name="connsiteX117" fmla="*/ 2392822 w 4208804"/>
              <a:gd name="connsiteY117" fmla="*/ 290557 h 1997123"/>
              <a:gd name="connsiteX118" fmla="*/ 2397095 w 4208804"/>
              <a:gd name="connsiteY118" fmla="*/ 303376 h 1997123"/>
              <a:gd name="connsiteX119" fmla="*/ 2409914 w 4208804"/>
              <a:gd name="connsiteY119" fmla="*/ 337559 h 1997123"/>
              <a:gd name="connsiteX120" fmla="*/ 2435551 w 4208804"/>
              <a:gd name="connsiteY120" fmla="*/ 346105 h 1997123"/>
              <a:gd name="connsiteX121" fmla="*/ 2465462 w 4208804"/>
              <a:gd name="connsiteY121" fmla="*/ 354650 h 1997123"/>
              <a:gd name="connsiteX122" fmla="*/ 2499645 w 4208804"/>
              <a:gd name="connsiteY122" fmla="*/ 363196 h 1997123"/>
              <a:gd name="connsiteX123" fmla="*/ 2525282 w 4208804"/>
              <a:gd name="connsiteY123" fmla="*/ 380288 h 1997123"/>
              <a:gd name="connsiteX124" fmla="*/ 2538101 w 4208804"/>
              <a:gd name="connsiteY124" fmla="*/ 388833 h 1997123"/>
              <a:gd name="connsiteX125" fmla="*/ 2546647 w 4208804"/>
              <a:gd name="connsiteY125" fmla="*/ 414471 h 1997123"/>
              <a:gd name="connsiteX126" fmla="*/ 2559465 w 4208804"/>
              <a:gd name="connsiteY126" fmla="*/ 423017 h 1997123"/>
              <a:gd name="connsiteX127" fmla="*/ 2589376 w 4208804"/>
              <a:gd name="connsiteY127" fmla="*/ 431562 h 1997123"/>
              <a:gd name="connsiteX128" fmla="*/ 2619286 w 4208804"/>
              <a:gd name="connsiteY128" fmla="*/ 470019 h 1997123"/>
              <a:gd name="connsiteX129" fmla="*/ 2632105 w 4208804"/>
              <a:gd name="connsiteY129" fmla="*/ 474291 h 1997123"/>
              <a:gd name="connsiteX130" fmla="*/ 2644923 w 4208804"/>
              <a:gd name="connsiteY130" fmla="*/ 482837 h 1997123"/>
              <a:gd name="connsiteX131" fmla="*/ 2657742 w 4208804"/>
              <a:gd name="connsiteY131" fmla="*/ 487110 h 1997123"/>
              <a:gd name="connsiteX132" fmla="*/ 2683379 w 4208804"/>
              <a:gd name="connsiteY132" fmla="*/ 504202 h 1997123"/>
              <a:gd name="connsiteX133" fmla="*/ 2696198 w 4208804"/>
              <a:gd name="connsiteY133" fmla="*/ 512748 h 1997123"/>
              <a:gd name="connsiteX134" fmla="*/ 2713290 w 4208804"/>
              <a:gd name="connsiteY134" fmla="*/ 508475 h 1997123"/>
              <a:gd name="connsiteX135" fmla="*/ 2717563 w 4208804"/>
              <a:gd name="connsiteY135" fmla="*/ 495656 h 1997123"/>
              <a:gd name="connsiteX136" fmla="*/ 2738927 w 4208804"/>
              <a:gd name="connsiteY136" fmla="*/ 474291 h 1997123"/>
              <a:gd name="connsiteX137" fmla="*/ 2747473 w 4208804"/>
              <a:gd name="connsiteY137" fmla="*/ 461473 h 1997123"/>
              <a:gd name="connsiteX138" fmla="*/ 2764564 w 4208804"/>
              <a:gd name="connsiteY138" fmla="*/ 457200 h 1997123"/>
              <a:gd name="connsiteX139" fmla="*/ 2777383 w 4208804"/>
              <a:gd name="connsiteY139" fmla="*/ 452927 h 1997123"/>
              <a:gd name="connsiteX140" fmla="*/ 2807293 w 4208804"/>
              <a:gd name="connsiteY140" fmla="*/ 418744 h 1997123"/>
              <a:gd name="connsiteX141" fmla="*/ 2824385 w 4208804"/>
              <a:gd name="connsiteY141" fmla="*/ 393106 h 1997123"/>
              <a:gd name="connsiteX142" fmla="*/ 2832931 w 4208804"/>
              <a:gd name="connsiteY142" fmla="*/ 380288 h 1997123"/>
              <a:gd name="connsiteX143" fmla="*/ 2837204 w 4208804"/>
              <a:gd name="connsiteY143" fmla="*/ 350377 h 1997123"/>
              <a:gd name="connsiteX144" fmla="*/ 2841477 w 4208804"/>
              <a:gd name="connsiteY144" fmla="*/ 337559 h 1997123"/>
              <a:gd name="connsiteX145" fmla="*/ 2854295 w 4208804"/>
              <a:gd name="connsiteY145" fmla="*/ 333286 h 1997123"/>
              <a:gd name="connsiteX146" fmla="*/ 2867114 w 4208804"/>
              <a:gd name="connsiteY146" fmla="*/ 346105 h 1997123"/>
              <a:gd name="connsiteX147" fmla="*/ 2897024 w 4208804"/>
              <a:gd name="connsiteY147" fmla="*/ 333286 h 1997123"/>
              <a:gd name="connsiteX148" fmla="*/ 2944026 w 4208804"/>
              <a:gd name="connsiteY148" fmla="*/ 346105 h 1997123"/>
              <a:gd name="connsiteX149" fmla="*/ 2961118 w 4208804"/>
              <a:gd name="connsiteY149" fmla="*/ 341832 h 1997123"/>
              <a:gd name="connsiteX150" fmla="*/ 2991028 w 4208804"/>
              <a:gd name="connsiteY150" fmla="*/ 354650 h 1997123"/>
              <a:gd name="connsiteX151" fmla="*/ 2995301 w 4208804"/>
              <a:gd name="connsiteY151" fmla="*/ 367469 h 1997123"/>
              <a:gd name="connsiteX152" fmla="*/ 3008120 w 4208804"/>
              <a:gd name="connsiteY152" fmla="*/ 384561 h 1997123"/>
              <a:gd name="connsiteX153" fmla="*/ 3008120 w 4208804"/>
              <a:gd name="connsiteY153" fmla="*/ 384561 h 1997123"/>
              <a:gd name="connsiteX154" fmla="*/ 3038030 w 4208804"/>
              <a:gd name="connsiteY154" fmla="*/ 410198 h 1997123"/>
              <a:gd name="connsiteX155" fmla="*/ 3059394 w 4208804"/>
              <a:gd name="connsiteY155" fmla="*/ 427290 h 1997123"/>
              <a:gd name="connsiteX156" fmla="*/ 3076486 w 4208804"/>
              <a:gd name="connsiteY156" fmla="*/ 452927 h 1997123"/>
              <a:gd name="connsiteX157" fmla="*/ 3102123 w 4208804"/>
              <a:gd name="connsiteY157" fmla="*/ 461473 h 1997123"/>
              <a:gd name="connsiteX158" fmla="*/ 3127761 w 4208804"/>
              <a:gd name="connsiteY158" fmla="*/ 474291 h 1997123"/>
              <a:gd name="connsiteX159" fmla="*/ 3140579 w 4208804"/>
              <a:gd name="connsiteY159" fmla="*/ 487110 h 1997123"/>
              <a:gd name="connsiteX160" fmla="*/ 3174763 w 4208804"/>
              <a:gd name="connsiteY160" fmla="*/ 517020 h 1997123"/>
              <a:gd name="connsiteX161" fmla="*/ 3187581 w 4208804"/>
              <a:gd name="connsiteY161" fmla="*/ 525566 h 1997123"/>
              <a:gd name="connsiteX162" fmla="*/ 3221764 w 4208804"/>
              <a:gd name="connsiteY162" fmla="*/ 555476 h 1997123"/>
              <a:gd name="connsiteX163" fmla="*/ 3234583 w 4208804"/>
              <a:gd name="connsiteY163" fmla="*/ 564022 h 1997123"/>
              <a:gd name="connsiteX164" fmla="*/ 3251675 w 4208804"/>
              <a:gd name="connsiteY164" fmla="*/ 585387 h 1997123"/>
              <a:gd name="connsiteX165" fmla="*/ 3273039 w 4208804"/>
              <a:gd name="connsiteY165" fmla="*/ 606751 h 1997123"/>
              <a:gd name="connsiteX166" fmla="*/ 3294404 w 4208804"/>
              <a:gd name="connsiteY166" fmla="*/ 589660 h 1997123"/>
              <a:gd name="connsiteX167" fmla="*/ 3311495 w 4208804"/>
              <a:gd name="connsiteY167" fmla="*/ 564022 h 1997123"/>
              <a:gd name="connsiteX168" fmla="*/ 3320041 w 4208804"/>
              <a:gd name="connsiteY168" fmla="*/ 551204 h 1997123"/>
              <a:gd name="connsiteX169" fmla="*/ 3328587 w 4208804"/>
              <a:gd name="connsiteY169" fmla="*/ 538385 h 1997123"/>
              <a:gd name="connsiteX170" fmla="*/ 3332860 w 4208804"/>
              <a:gd name="connsiteY170" fmla="*/ 525566 h 1997123"/>
              <a:gd name="connsiteX171" fmla="*/ 3341406 w 4208804"/>
              <a:gd name="connsiteY171" fmla="*/ 512748 h 1997123"/>
              <a:gd name="connsiteX172" fmla="*/ 3367043 w 4208804"/>
              <a:gd name="connsiteY172" fmla="*/ 504202 h 1997123"/>
              <a:gd name="connsiteX173" fmla="*/ 3388407 w 4208804"/>
              <a:gd name="connsiteY173" fmla="*/ 508475 h 1997123"/>
              <a:gd name="connsiteX174" fmla="*/ 3401226 w 4208804"/>
              <a:gd name="connsiteY174" fmla="*/ 512748 h 1997123"/>
              <a:gd name="connsiteX175" fmla="*/ 3426863 w 4208804"/>
              <a:gd name="connsiteY175" fmla="*/ 504202 h 1997123"/>
              <a:gd name="connsiteX176" fmla="*/ 3435409 w 4208804"/>
              <a:gd name="connsiteY176" fmla="*/ 491383 h 1997123"/>
              <a:gd name="connsiteX177" fmla="*/ 3448228 w 4208804"/>
              <a:gd name="connsiteY177" fmla="*/ 487110 h 1997123"/>
              <a:gd name="connsiteX178" fmla="*/ 3473865 w 4208804"/>
              <a:gd name="connsiteY178" fmla="*/ 470019 h 1997123"/>
              <a:gd name="connsiteX179" fmla="*/ 3486684 w 4208804"/>
              <a:gd name="connsiteY179" fmla="*/ 457200 h 1997123"/>
              <a:gd name="connsiteX180" fmla="*/ 3512321 w 4208804"/>
              <a:gd name="connsiteY180" fmla="*/ 440108 h 1997123"/>
              <a:gd name="connsiteX181" fmla="*/ 3537959 w 4208804"/>
              <a:gd name="connsiteY181" fmla="*/ 431562 h 1997123"/>
              <a:gd name="connsiteX182" fmla="*/ 3644781 w 4208804"/>
              <a:gd name="connsiteY182" fmla="*/ 435835 h 1997123"/>
              <a:gd name="connsiteX183" fmla="*/ 3670419 w 4208804"/>
              <a:gd name="connsiteY183" fmla="*/ 452927 h 1997123"/>
              <a:gd name="connsiteX184" fmla="*/ 3683237 w 4208804"/>
              <a:gd name="connsiteY184" fmla="*/ 457200 h 1997123"/>
              <a:gd name="connsiteX185" fmla="*/ 3738785 w 4208804"/>
              <a:gd name="connsiteY185" fmla="*/ 478564 h 1997123"/>
              <a:gd name="connsiteX186" fmla="*/ 3751604 w 4208804"/>
              <a:gd name="connsiteY186" fmla="*/ 482837 h 1997123"/>
              <a:gd name="connsiteX187" fmla="*/ 3764422 w 4208804"/>
              <a:gd name="connsiteY187" fmla="*/ 491383 h 1997123"/>
              <a:gd name="connsiteX188" fmla="*/ 3790060 w 4208804"/>
              <a:gd name="connsiteY188" fmla="*/ 499929 h 1997123"/>
              <a:gd name="connsiteX189" fmla="*/ 3815697 w 4208804"/>
              <a:gd name="connsiteY189" fmla="*/ 495656 h 1997123"/>
              <a:gd name="connsiteX190" fmla="*/ 3828516 w 4208804"/>
              <a:gd name="connsiteY190" fmla="*/ 482837 h 1997123"/>
              <a:gd name="connsiteX191" fmla="*/ 3841334 w 4208804"/>
              <a:gd name="connsiteY191" fmla="*/ 478564 h 1997123"/>
              <a:gd name="connsiteX192" fmla="*/ 3871245 w 4208804"/>
              <a:gd name="connsiteY192" fmla="*/ 491383 h 1997123"/>
              <a:gd name="connsiteX193" fmla="*/ 3896882 w 4208804"/>
              <a:gd name="connsiteY193" fmla="*/ 499929 h 1997123"/>
              <a:gd name="connsiteX194" fmla="*/ 3909701 w 4208804"/>
              <a:gd name="connsiteY194" fmla="*/ 504202 h 1997123"/>
              <a:gd name="connsiteX195" fmla="*/ 3913974 w 4208804"/>
              <a:gd name="connsiteY195" fmla="*/ 517020 h 1997123"/>
              <a:gd name="connsiteX196" fmla="*/ 3948157 w 4208804"/>
              <a:gd name="connsiteY196" fmla="*/ 529839 h 1997123"/>
              <a:gd name="connsiteX197" fmla="*/ 3978067 w 4208804"/>
              <a:gd name="connsiteY197" fmla="*/ 546931 h 1997123"/>
              <a:gd name="connsiteX198" fmla="*/ 3978067 w 4208804"/>
              <a:gd name="connsiteY198" fmla="*/ 546931 h 1997123"/>
              <a:gd name="connsiteX199" fmla="*/ 4007977 w 4208804"/>
              <a:gd name="connsiteY199" fmla="*/ 568295 h 1997123"/>
              <a:gd name="connsiteX200" fmla="*/ 4029342 w 4208804"/>
              <a:gd name="connsiteY200" fmla="*/ 589660 h 1997123"/>
              <a:gd name="connsiteX201" fmla="*/ 4037888 w 4208804"/>
              <a:gd name="connsiteY201" fmla="*/ 602478 h 1997123"/>
              <a:gd name="connsiteX202" fmla="*/ 4050706 w 4208804"/>
              <a:gd name="connsiteY202" fmla="*/ 606751 h 1997123"/>
              <a:gd name="connsiteX203" fmla="*/ 4067798 w 4208804"/>
              <a:gd name="connsiteY203" fmla="*/ 632389 h 1997123"/>
              <a:gd name="connsiteX204" fmla="*/ 4089163 w 4208804"/>
              <a:gd name="connsiteY204" fmla="*/ 658026 h 1997123"/>
              <a:gd name="connsiteX205" fmla="*/ 4110527 w 4208804"/>
              <a:gd name="connsiteY205" fmla="*/ 679390 h 1997123"/>
              <a:gd name="connsiteX206" fmla="*/ 4114800 w 4208804"/>
              <a:gd name="connsiteY206" fmla="*/ 692209 h 1997123"/>
              <a:gd name="connsiteX207" fmla="*/ 4131892 w 4208804"/>
              <a:gd name="connsiteY207" fmla="*/ 717847 h 1997123"/>
              <a:gd name="connsiteX208" fmla="*/ 4153256 w 4208804"/>
              <a:gd name="connsiteY208" fmla="*/ 756303 h 1997123"/>
              <a:gd name="connsiteX209" fmla="*/ 4161802 w 4208804"/>
              <a:gd name="connsiteY209" fmla="*/ 769121 h 1997123"/>
              <a:gd name="connsiteX210" fmla="*/ 4174620 w 4208804"/>
              <a:gd name="connsiteY210" fmla="*/ 807577 h 1997123"/>
              <a:gd name="connsiteX211" fmla="*/ 4178893 w 4208804"/>
              <a:gd name="connsiteY211" fmla="*/ 820396 h 1997123"/>
              <a:gd name="connsiteX212" fmla="*/ 4187439 w 4208804"/>
              <a:gd name="connsiteY212" fmla="*/ 833215 h 1997123"/>
              <a:gd name="connsiteX213" fmla="*/ 4191712 w 4208804"/>
              <a:gd name="connsiteY213" fmla="*/ 846033 h 1997123"/>
              <a:gd name="connsiteX214" fmla="*/ 4208804 w 4208804"/>
              <a:gd name="connsiteY214" fmla="*/ 867398 h 1997123"/>
              <a:gd name="connsiteX215" fmla="*/ 4208804 w 4208804"/>
              <a:gd name="connsiteY215" fmla="*/ 867398 h 1997123"/>
              <a:gd name="connsiteX216" fmla="*/ 4063525 w 4208804"/>
              <a:gd name="connsiteY216" fmla="*/ 867398 h 1997123"/>
              <a:gd name="connsiteX217" fmla="*/ 4025069 w 4208804"/>
              <a:gd name="connsiteY217" fmla="*/ 884490 h 1997123"/>
              <a:gd name="connsiteX218" fmla="*/ 3999432 w 4208804"/>
              <a:gd name="connsiteY218" fmla="*/ 893035 h 1997123"/>
              <a:gd name="connsiteX219" fmla="*/ 3986613 w 4208804"/>
              <a:gd name="connsiteY219" fmla="*/ 897308 h 1997123"/>
              <a:gd name="connsiteX220" fmla="*/ 3973794 w 4208804"/>
              <a:gd name="connsiteY220" fmla="*/ 905854 h 1997123"/>
              <a:gd name="connsiteX221" fmla="*/ 3948157 w 4208804"/>
              <a:gd name="connsiteY221" fmla="*/ 914400 h 1997123"/>
              <a:gd name="connsiteX222" fmla="*/ 3935338 w 4208804"/>
              <a:gd name="connsiteY222" fmla="*/ 918673 h 1997123"/>
              <a:gd name="connsiteX223" fmla="*/ 3841334 w 4208804"/>
              <a:gd name="connsiteY223" fmla="*/ 931491 h 1997123"/>
              <a:gd name="connsiteX224" fmla="*/ 3815697 w 4208804"/>
              <a:gd name="connsiteY224" fmla="*/ 940037 h 1997123"/>
              <a:gd name="connsiteX225" fmla="*/ 3802878 w 4208804"/>
              <a:gd name="connsiteY225" fmla="*/ 944310 h 1997123"/>
              <a:gd name="connsiteX226" fmla="*/ 3772968 w 4208804"/>
              <a:gd name="connsiteY226" fmla="*/ 948583 h 1997123"/>
              <a:gd name="connsiteX227" fmla="*/ 3738785 w 4208804"/>
              <a:gd name="connsiteY227" fmla="*/ 952856 h 1997123"/>
              <a:gd name="connsiteX228" fmla="*/ 3717420 w 4208804"/>
              <a:gd name="connsiteY228" fmla="*/ 957129 h 1997123"/>
              <a:gd name="connsiteX229" fmla="*/ 3691783 w 4208804"/>
              <a:gd name="connsiteY229" fmla="*/ 965675 h 1997123"/>
              <a:gd name="connsiteX230" fmla="*/ 3614871 w 4208804"/>
              <a:gd name="connsiteY230" fmla="*/ 969948 h 1997123"/>
              <a:gd name="connsiteX231" fmla="*/ 3589234 w 4208804"/>
              <a:gd name="connsiteY231" fmla="*/ 982766 h 1997123"/>
              <a:gd name="connsiteX232" fmla="*/ 3563596 w 4208804"/>
              <a:gd name="connsiteY232" fmla="*/ 991312 h 1997123"/>
              <a:gd name="connsiteX233" fmla="*/ 3550777 w 4208804"/>
              <a:gd name="connsiteY233" fmla="*/ 999858 h 1997123"/>
              <a:gd name="connsiteX234" fmla="*/ 3537959 w 4208804"/>
              <a:gd name="connsiteY234" fmla="*/ 1004131 h 1997123"/>
              <a:gd name="connsiteX235" fmla="*/ 3512321 w 4208804"/>
              <a:gd name="connsiteY235" fmla="*/ 1021222 h 1997123"/>
              <a:gd name="connsiteX236" fmla="*/ 3461047 w 4208804"/>
              <a:gd name="connsiteY236" fmla="*/ 1038314 h 1997123"/>
              <a:gd name="connsiteX237" fmla="*/ 3448228 w 4208804"/>
              <a:gd name="connsiteY237" fmla="*/ 1042587 h 1997123"/>
              <a:gd name="connsiteX238" fmla="*/ 3435409 w 4208804"/>
              <a:gd name="connsiteY238" fmla="*/ 1046860 h 1997123"/>
              <a:gd name="connsiteX239" fmla="*/ 3405499 w 4208804"/>
              <a:gd name="connsiteY239" fmla="*/ 1051133 h 1997123"/>
              <a:gd name="connsiteX240" fmla="*/ 3375589 w 4208804"/>
              <a:gd name="connsiteY240" fmla="*/ 1059678 h 1997123"/>
              <a:gd name="connsiteX241" fmla="*/ 3349951 w 4208804"/>
              <a:gd name="connsiteY241" fmla="*/ 1076770 h 1997123"/>
              <a:gd name="connsiteX242" fmla="*/ 3337133 w 4208804"/>
              <a:gd name="connsiteY242" fmla="*/ 1085316 h 1997123"/>
              <a:gd name="connsiteX243" fmla="*/ 3298677 w 4208804"/>
              <a:gd name="connsiteY243" fmla="*/ 1098134 h 1997123"/>
              <a:gd name="connsiteX244" fmla="*/ 3285858 w 4208804"/>
              <a:gd name="connsiteY244" fmla="*/ 1102407 h 1997123"/>
              <a:gd name="connsiteX245" fmla="*/ 3247402 w 4208804"/>
              <a:gd name="connsiteY245" fmla="*/ 1128045 h 1997123"/>
              <a:gd name="connsiteX246" fmla="*/ 3234583 w 4208804"/>
              <a:gd name="connsiteY246" fmla="*/ 1136590 h 1997123"/>
              <a:gd name="connsiteX247" fmla="*/ 3204673 w 4208804"/>
              <a:gd name="connsiteY247" fmla="*/ 1145136 h 1997123"/>
              <a:gd name="connsiteX248" fmla="*/ 3191854 w 4208804"/>
              <a:gd name="connsiteY248" fmla="*/ 1149409 h 1997123"/>
              <a:gd name="connsiteX249" fmla="*/ 3166217 w 4208804"/>
              <a:gd name="connsiteY249" fmla="*/ 1153682 h 1997123"/>
              <a:gd name="connsiteX250" fmla="*/ 3153398 w 4208804"/>
              <a:gd name="connsiteY250" fmla="*/ 1157955 h 1997123"/>
              <a:gd name="connsiteX251" fmla="*/ 3110669 w 4208804"/>
              <a:gd name="connsiteY251" fmla="*/ 1170774 h 1997123"/>
              <a:gd name="connsiteX252" fmla="*/ 3097850 w 4208804"/>
              <a:gd name="connsiteY252" fmla="*/ 1175047 h 1997123"/>
              <a:gd name="connsiteX253" fmla="*/ 3085032 w 4208804"/>
              <a:gd name="connsiteY253" fmla="*/ 1179319 h 1997123"/>
              <a:gd name="connsiteX254" fmla="*/ 3072213 w 4208804"/>
              <a:gd name="connsiteY254" fmla="*/ 1187865 h 1997123"/>
              <a:gd name="connsiteX255" fmla="*/ 3033757 w 4208804"/>
              <a:gd name="connsiteY255" fmla="*/ 1200684 h 1997123"/>
              <a:gd name="connsiteX256" fmla="*/ 3020938 w 4208804"/>
              <a:gd name="connsiteY256" fmla="*/ 1209230 h 1997123"/>
              <a:gd name="connsiteX257" fmla="*/ 3020938 w 4208804"/>
              <a:gd name="connsiteY257" fmla="*/ 1209230 h 1997123"/>
              <a:gd name="connsiteX258" fmla="*/ 2965391 w 4208804"/>
              <a:gd name="connsiteY258" fmla="*/ 1213503 h 1997123"/>
              <a:gd name="connsiteX259" fmla="*/ 2939753 w 4208804"/>
              <a:gd name="connsiteY259" fmla="*/ 1222048 h 1997123"/>
              <a:gd name="connsiteX260" fmla="*/ 2909843 w 4208804"/>
              <a:gd name="connsiteY260" fmla="*/ 1230594 h 1997123"/>
              <a:gd name="connsiteX261" fmla="*/ 2879933 w 4208804"/>
              <a:gd name="connsiteY261" fmla="*/ 1264777 h 1997123"/>
              <a:gd name="connsiteX262" fmla="*/ 2858568 w 4208804"/>
              <a:gd name="connsiteY262" fmla="*/ 1290415 h 1997123"/>
              <a:gd name="connsiteX263" fmla="*/ 2850022 w 4208804"/>
              <a:gd name="connsiteY263" fmla="*/ 1316052 h 1997123"/>
              <a:gd name="connsiteX264" fmla="*/ 2845749 w 4208804"/>
              <a:gd name="connsiteY264" fmla="*/ 1328871 h 1997123"/>
              <a:gd name="connsiteX265" fmla="*/ 2841477 w 4208804"/>
              <a:gd name="connsiteY265" fmla="*/ 1341690 h 1997123"/>
              <a:gd name="connsiteX266" fmla="*/ 2832931 w 4208804"/>
              <a:gd name="connsiteY266" fmla="*/ 1354508 h 1997123"/>
              <a:gd name="connsiteX267" fmla="*/ 2820112 w 4208804"/>
              <a:gd name="connsiteY267" fmla="*/ 1380146 h 1997123"/>
              <a:gd name="connsiteX268" fmla="*/ 2807293 w 4208804"/>
              <a:gd name="connsiteY268" fmla="*/ 1388691 h 1997123"/>
              <a:gd name="connsiteX269" fmla="*/ 2798748 w 4208804"/>
              <a:gd name="connsiteY269" fmla="*/ 1401510 h 1997123"/>
              <a:gd name="connsiteX270" fmla="*/ 2760292 w 4208804"/>
              <a:gd name="connsiteY270" fmla="*/ 1431420 h 1997123"/>
              <a:gd name="connsiteX271" fmla="*/ 2747473 w 4208804"/>
              <a:gd name="connsiteY271" fmla="*/ 1435693 h 1997123"/>
              <a:gd name="connsiteX272" fmla="*/ 2709017 w 4208804"/>
              <a:gd name="connsiteY272" fmla="*/ 1452785 h 1997123"/>
              <a:gd name="connsiteX273" fmla="*/ 2670561 w 4208804"/>
              <a:gd name="connsiteY273" fmla="*/ 1457058 h 1997123"/>
              <a:gd name="connsiteX274" fmla="*/ 2657742 w 4208804"/>
              <a:gd name="connsiteY274" fmla="*/ 1461331 h 1997123"/>
              <a:gd name="connsiteX275" fmla="*/ 2632105 w 4208804"/>
              <a:gd name="connsiteY275" fmla="*/ 1478422 h 1997123"/>
              <a:gd name="connsiteX276" fmla="*/ 2602194 w 4208804"/>
              <a:gd name="connsiteY276" fmla="*/ 1486968 h 1997123"/>
              <a:gd name="connsiteX277" fmla="*/ 2585103 w 4208804"/>
              <a:gd name="connsiteY277" fmla="*/ 1495514 h 1997123"/>
              <a:gd name="connsiteX278" fmla="*/ 2568011 w 4208804"/>
              <a:gd name="connsiteY278" fmla="*/ 1499787 h 1997123"/>
              <a:gd name="connsiteX279" fmla="*/ 2542374 w 4208804"/>
              <a:gd name="connsiteY279" fmla="*/ 1508333 h 1997123"/>
              <a:gd name="connsiteX280" fmla="*/ 2512463 w 4208804"/>
              <a:gd name="connsiteY280" fmla="*/ 1516878 h 1997123"/>
              <a:gd name="connsiteX281" fmla="*/ 2486826 w 4208804"/>
              <a:gd name="connsiteY281" fmla="*/ 1533970 h 1997123"/>
              <a:gd name="connsiteX282" fmla="*/ 2452643 w 4208804"/>
              <a:gd name="connsiteY282" fmla="*/ 1546789 h 1997123"/>
              <a:gd name="connsiteX283" fmla="*/ 2439824 w 4208804"/>
              <a:gd name="connsiteY283" fmla="*/ 1551062 h 1997123"/>
              <a:gd name="connsiteX284" fmla="*/ 2409914 w 4208804"/>
              <a:gd name="connsiteY284" fmla="*/ 1568153 h 1997123"/>
              <a:gd name="connsiteX285" fmla="*/ 2384277 w 4208804"/>
              <a:gd name="connsiteY285" fmla="*/ 1576699 h 1997123"/>
              <a:gd name="connsiteX286" fmla="*/ 2371458 w 4208804"/>
              <a:gd name="connsiteY286" fmla="*/ 1585245 h 1997123"/>
              <a:gd name="connsiteX287" fmla="*/ 2358639 w 4208804"/>
              <a:gd name="connsiteY287" fmla="*/ 1589518 h 1997123"/>
              <a:gd name="connsiteX288" fmla="*/ 2341548 w 4208804"/>
              <a:gd name="connsiteY288" fmla="*/ 1598063 h 1997123"/>
              <a:gd name="connsiteX289" fmla="*/ 2315910 w 4208804"/>
              <a:gd name="connsiteY289" fmla="*/ 1610882 h 1997123"/>
              <a:gd name="connsiteX290" fmla="*/ 2290273 w 4208804"/>
              <a:gd name="connsiteY290" fmla="*/ 1627974 h 1997123"/>
              <a:gd name="connsiteX291" fmla="*/ 2277454 w 4208804"/>
              <a:gd name="connsiteY291" fmla="*/ 1632247 h 1997123"/>
              <a:gd name="connsiteX292" fmla="*/ 2264635 w 4208804"/>
              <a:gd name="connsiteY292" fmla="*/ 1640792 h 1997123"/>
              <a:gd name="connsiteX293" fmla="*/ 2238998 w 4208804"/>
              <a:gd name="connsiteY293" fmla="*/ 1649338 h 1997123"/>
              <a:gd name="connsiteX294" fmla="*/ 2213361 w 4208804"/>
              <a:gd name="connsiteY294" fmla="*/ 1657884 h 1997123"/>
              <a:gd name="connsiteX295" fmla="*/ 2187723 w 4208804"/>
              <a:gd name="connsiteY295" fmla="*/ 1670703 h 1997123"/>
              <a:gd name="connsiteX296" fmla="*/ 2162086 w 4208804"/>
              <a:gd name="connsiteY296" fmla="*/ 1679248 h 1997123"/>
              <a:gd name="connsiteX297" fmla="*/ 2123630 w 4208804"/>
              <a:gd name="connsiteY297" fmla="*/ 1696340 h 1997123"/>
              <a:gd name="connsiteX298" fmla="*/ 2110811 w 4208804"/>
              <a:gd name="connsiteY298" fmla="*/ 1700613 h 1997123"/>
              <a:gd name="connsiteX299" fmla="*/ 2085174 w 4208804"/>
              <a:gd name="connsiteY299" fmla="*/ 1717705 h 1997123"/>
              <a:gd name="connsiteX300" fmla="*/ 2072355 w 4208804"/>
              <a:gd name="connsiteY300" fmla="*/ 1726250 h 1997123"/>
              <a:gd name="connsiteX301" fmla="*/ 2059536 w 4208804"/>
              <a:gd name="connsiteY301" fmla="*/ 1730523 h 1997123"/>
              <a:gd name="connsiteX302" fmla="*/ 2059536 w 4208804"/>
              <a:gd name="connsiteY302" fmla="*/ 1734796 h 1997123"/>
              <a:gd name="connsiteX303" fmla="*/ 2059536 w 4208804"/>
              <a:gd name="connsiteY303" fmla="*/ 1734796 h 1997123"/>
              <a:gd name="connsiteX304" fmla="*/ 1999716 w 4208804"/>
              <a:gd name="connsiteY304" fmla="*/ 1743342 h 1997123"/>
              <a:gd name="connsiteX305" fmla="*/ 1982624 w 4208804"/>
              <a:gd name="connsiteY305" fmla="*/ 1756161 h 1997123"/>
              <a:gd name="connsiteX306" fmla="*/ 1956987 w 4208804"/>
              <a:gd name="connsiteY306" fmla="*/ 1764706 h 1997123"/>
              <a:gd name="connsiteX307" fmla="*/ 1931349 w 4208804"/>
              <a:gd name="connsiteY307" fmla="*/ 1781798 h 1997123"/>
              <a:gd name="connsiteX308" fmla="*/ 1880075 w 4208804"/>
              <a:gd name="connsiteY308" fmla="*/ 1807435 h 1997123"/>
              <a:gd name="connsiteX309" fmla="*/ 1867256 w 4208804"/>
              <a:gd name="connsiteY309" fmla="*/ 1815981 h 1997123"/>
              <a:gd name="connsiteX310" fmla="*/ 1845892 w 4208804"/>
              <a:gd name="connsiteY310" fmla="*/ 1833073 h 1997123"/>
              <a:gd name="connsiteX311" fmla="*/ 1837346 w 4208804"/>
              <a:gd name="connsiteY311" fmla="*/ 1845891 h 1997123"/>
              <a:gd name="connsiteX312" fmla="*/ 1820254 w 4208804"/>
              <a:gd name="connsiteY312" fmla="*/ 1862983 h 1997123"/>
              <a:gd name="connsiteX313" fmla="*/ 1820254 w 4208804"/>
              <a:gd name="connsiteY313" fmla="*/ 1858710 h 1997123"/>
              <a:gd name="connsiteX314" fmla="*/ 1709159 w 4208804"/>
              <a:gd name="connsiteY314" fmla="*/ 1862983 h 1997123"/>
              <a:gd name="connsiteX315" fmla="*/ 1474149 w 4208804"/>
              <a:gd name="connsiteY315" fmla="*/ 1871529 h 1997123"/>
              <a:gd name="connsiteX316" fmla="*/ 1452785 w 4208804"/>
              <a:gd name="connsiteY316" fmla="*/ 1875802 h 1997123"/>
              <a:gd name="connsiteX317" fmla="*/ 1427148 w 4208804"/>
              <a:gd name="connsiteY317" fmla="*/ 1880075 h 1997123"/>
              <a:gd name="connsiteX318" fmla="*/ 1392964 w 4208804"/>
              <a:gd name="connsiteY318" fmla="*/ 1888620 h 1997123"/>
              <a:gd name="connsiteX319" fmla="*/ 1371600 w 4208804"/>
              <a:gd name="connsiteY319" fmla="*/ 1892893 h 1997123"/>
              <a:gd name="connsiteX320" fmla="*/ 1358781 w 4208804"/>
              <a:gd name="connsiteY320" fmla="*/ 1901439 h 1997123"/>
              <a:gd name="connsiteX321" fmla="*/ 1324598 w 4208804"/>
              <a:gd name="connsiteY321" fmla="*/ 1909985 h 1997123"/>
              <a:gd name="connsiteX322" fmla="*/ 1311779 w 4208804"/>
              <a:gd name="connsiteY322" fmla="*/ 1914258 h 1997123"/>
              <a:gd name="connsiteX323" fmla="*/ 1290415 w 4208804"/>
              <a:gd name="connsiteY323" fmla="*/ 1922804 h 1997123"/>
              <a:gd name="connsiteX324" fmla="*/ 1260505 w 4208804"/>
              <a:gd name="connsiteY324" fmla="*/ 1927076 h 1997123"/>
              <a:gd name="connsiteX325" fmla="*/ 1226321 w 4208804"/>
              <a:gd name="connsiteY325" fmla="*/ 1935622 h 1997123"/>
              <a:gd name="connsiteX326" fmla="*/ 1183592 w 4208804"/>
              <a:gd name="connsiteY326" fmla="*/ 1944168 h 1997123"/>
              <a:gd name="connsiteX327" fmla="*/ 1153682 w 4208804"/>
              <a:gd name="connsiteY327" fmla="*/ 1952714 h 1997123"/>
              <a:gd name="connsiteX328" fmla="*/ 1128045 w 4208804"/>
              <a:gd name="connsiteY328" fmla="*/ 1956987 h 1997123"/>
              <a:gd name="connsiteX329" fmla="*/ 1059678 w 4208804"/>
              <a:gd name="connsiteY329" fmla="*/ 1969805 h 1997123"/>
              <a:gd name="connsiteX330" fmla="*/ 1021222 w 4208804"/>
              <a:gd name="connsiteY330" fmla="*/ 1974078 h 1997123"/>
              <a:gd name="connsiteX331" fmla="*/ 957129 w 4208804"/>
              <a:gd name="connsiteY331" fmla="*/ 1982624 h 1997123"/>
              <a:gd name="connsiteX332" fmla="*/ 893035 w 4208804"/>
              <a:gd name="connsiteY332" fmla="*/ 1991170 h 1997123"/>
              <a:gd name="connsiteX333" fmla="*/ 499929 w 4208804"/>
              <a:gd name="connsiteY333" fmla="*/ 1995443 h 1997123"/>
              <a:gd name="connsiteX334" fmla="*/ 495656 w 4208804"/>
              <a:gd name="connsiteY334" fmla="*/ 1995443 h 1997123"/>
              <a:gd name="connsiteX335" fmla="*/ 401652 w 4208804"/>
              <a:gd name="connsiteY335" fmla="*/ 1991170 h 1997123"/>
              <a:gd name="connsiteX336" fmla="*/ 371742 w 4208804"/>
              <a:gd name="connsiteY336" fmla="*/ 1986897 h 1997123"/>
              <a:gd name="connsiteX337" fmla="*/ 320467 w 4208804"/>
              <a:gd name="connsiteY337" fmla="*/ 1978351 h 1997123"/>
              <a:gd name="connsiteX338" fmla="*/ 282011 w 4208804"/>
              <a:gd name="connsiteY338" fmla="*/ 1974078 h 1997123"/>
              <a:gd name="connsiteX339" fmla="*/ 256374 w 4208804"/>
              <a:gd name="connsiteY339" fmla="*/ 1969805 h 1997123"/>
              <a:gd name="connsiteX340" fmla="*/ 196553 w 4208804"/>
              <a:gd name="connsiteY340" fmla="*/ 1956987 h 1997123"/>
              <a:gd name="connsiteX341" fmla="*/ 183734 w 4208804"/>
              <a:gd name="connsiteY341" fmla="*/ 1948441 h 1997123"/>
              <a:gd name="connsiteX342" fmla="*/ 153824 w 4208804"/>
              <a:gd name="connsiteY342" fmla="*/ 1939895 h 1997123"/>
              <a:gd name="connsiteX343" fmla="*/ 128187 w 4208804"/>
              <a:gd name="connsiteY343" fmla="*/ 1931349 h 1997123"/>
              <a:gd name="connsiteX344" fmla="*/ 123914 w 4208804"/>
              <a:gd name="connsiteY344" fmla="*/ 1918531 h 1997123"/>
              <a:gd name="connsiteX345" fmla="*/ 111095 w 4208804"/>
              <a:gd name="connsiteY345" fmla="*/ 1909985 h 1997123"/>
              <a:gd name="connsiteX346" fmla="*/ 85458 w 4208804"/>
              <a:gd name="connsiteY346" fmla="*/ 1884348 h 1997123"/>
              <a:gd name="connsiteX347" fmla="*/ 64093 w 4208804"/>
              <a:gd name="connsiteY347" fmla="*/ 1858710 h 1997123"/>
              <a:gd name="connsiteX348" fmla="*/ 59820 w 4208804"/>
              <a:gd name="connsiteY348" fmla="*/ 1845891 h 1997123"/>
              <a:gd name="connsiteX349" fmla="*/ 34183 w 4208804"/>
              <a:gd name="connsiteY349" fmla="*/ 1824527 h 1997123"/>
              <a:gd name="connsiteX350" fmla="*/ 17092 w 4208804"/>
              <a:gd name="connsiteY350" fmla="*/ 1798890 h 1997123"/>
              <a:gd name="connsiteX351" fmla="*/ 0 w 4208804"/>
              <a:gd name="connsiteY351" fmla="*/ 1781798 h 1997123"/>
              <a:gd name="connsiteX352" fmla="*/ 119641 w 4208804"/>
              <a:gd name="connsiteY352" fmla="*/ 910127 h 1997123"/>
              <a:gd name="connsiteX0" fmla="*/ 197465 w 4286628"/>
              <a:gd name="connsiteY0" fmla="*/ 910127 h 1997123"/>
              <a:gd name="connsiteX1" fmla="*/ 197465 w 4286628"/>
              <a:gd name="connsiteY1" fmla="*/ 910127 h 1997123"/>
              <a:gd name="connsiteX2" fmla="*/ 235921 w 4286628"/>
              <a:gd name="connsiteY2" fmla="*/ 905854 h 1997123"/>
              <a:gd name="connsiteX3" fmla="*/ 257286 w 4286628"/>
              <a:gd name="connsiteY3" fmla="*/ 884490 h 1997123"/>
              <a:gd name="connsiteX4" fmla="*/ 270104 w 4286628"/>
              <a:gd name="connsiteY4" fmla="*/ 880217 h 1997123"/>
              <a:gd name="connsiteX5" fmla="*/ 282923 w 4286628"/>
              <a:gd name="connsiteY5" fmla="*/ 854579 h 1997123"/>
              <a:gd name="connsiteX6" fmla="*/ 295742 w 4286628"/>
              <a:gd name="connsiteY6" fmla="*/ 858852 h 1997123"/>
              <a:gd name="connsiteX7" fmla="*/ 338471 w 4286628"/>
              <a:gd name="connsiteY7" fmla="*/ 863125 h 1997123"/>
              <a:gd name="connsiteX8" fmla="*/ 359835 w 4286628"/>
              <a:gd name="connsiteY8" fmla="*/ 841761 h 1997123"/>
              <a:gd name="connsiteX9" fmla="*/ 394018 w 4286628"/>
              <a:gd name="connsiteY9" fmla="*/ 837488 h 1997123"/>
              <a:gd name="connsiteX10" fmla="*/ 419656 w 4286628"/>
              <a:gd name="connsiteY10" fmla="*/ 828942 h 1997123"/>
              <a:gd name="connsiteX11" fmla="*/ 432474 w 4286628"/>
              <a:gd name="connsiteY11" fmla="*/ 824669 h 1997123"/>
              <a:gd name="connsiteX12" fmla="*/ 462385 w 4286628"/>
              <a:gd name="connsiteY12" fmla="*/ 820396 h 1997123"/>
              <a:gd name="connsiteX13" fmla="*/ 475203 w 4286628"/>
              <a:gd name="connsiteY13" fmla="*/ 811850 h 1997123"/>
              <a:gd name="connsiteX14" fmla="*/ 483749 w 4286628"/>
              <a:gd name="connsiteY14" fmla="*/ 799032 h 1997123"/>
              <a:gd name="connsiteX15" fmla="*/ 509387 w 4286628"/>
              <a:gd name="connsiteY15" fmla="*/ 781940 h 1997123"/>
              <a:gd name="connsiteX16" fmla="*/ 556388 w 4286628"/>
              <a:gd name="connsiteY16" fmla="*/ 781940 h 1997123"/>
              <a:gd name="connsiteX17" fmla="*/ 599117 w 4286628"/>
              <a:gd name="connsiteY17" fmla="*/ 730665 h 1997123"/>
              <a:gd name="connsiteX18" fmla="*/ 603390 w 4286628"/>
              <a:gd name="connsiteY18" fmla="*/ 717847 h 1997123"/>
              <a:gd name="connsiteX19" fmla="*/ 629028 w 4286628"/>
              <a:gd name="connsiteY19" fmla="*/ 696482 h 1997123"/>
              <a:gd name="connsiteX20" fmla="*/ 641846 w 4286628"/>
              <a:gd name="connsiteY20" fmla="*/ 692209 h 1997123"/>
              <a:gd name="connsiteX21" fmla="*/ 663211 w 4286628"/>
              <a:gd name="connsiteY21" fmla="*/ 696482 h 1997123"/>
              <a:gd name="connsiteX22" fmla="*/ 688848 w 4286628"/>
              <a:gd name="connsiteY22" fmla="*/ 713574 h 1997123"/>
              <a:gd name="connsiteX23" fmla="*/ 735850 w 4286628"/>
              <a:gd name="connsiteY23" fmla="*/ 717847 h 1997123"/>
              <a:gd name="connsiteX24" fmla="*/ 744396 w 4286628"/>
              <a:gd name="connsiteY24" fmla="*/ 730665 h 1997123"/>
              <a:gd name="connsiteX25" fmla="*/ 782852 w 4286628"/>
              <a:gd name="connsiteY25" fmla="*/ 743484 h 1997123"/>
              <a:gd name="connsiteX26" fmla="*/ 808489 w 4286628"/>
              <a:gd name="connsiteY26" fmla="*/ 752030 h 1997123"/>
              <a:gd name="connsiteX27" fmla="*/ 821308 w 4286628"/>
              <a:gd name="connsiteY27" fmla="*/ 756303 h 1997123"/>
              <a:gd name="connsiteX28" fmla="*/ 846945 w 4286628"/>
              <a:gd name="connsiteY28" fmla="*/ 739211 h 1997123"/>
              <a:gd name="connsiteX29" fmla="*/ 876856 w 4286628"/>
              <a:gd name="connsiteY29" fmla="*/ 730665 h 1997123"/>
              <a:gd name="connsiteX30" fmla="*/ 923858 w 4286628"/>
              <a:gd name="connsiteY30" fmla="*/ 734938 h 1997123"/>
              <a:gd name="connsiteX31" fmla="*/ 936676 w 4286628"/>
              <a:gd name="connsiteY31" fmla="*/ 743484 h 1997123"/>
              <a:gd name="connsiteX32" fmla="*/ 962314 w 4286628"/>
              <a:gd name="connsiteY32" fmla="*/ 752030 h 1997123"/>
              <a:gd name="connsiteX33" fmla="*/ 996497 w 4286628"/>
              <a:gd name="connsiteY33" fmla="*/ 747757 h 1997123"/>
              <a:gd name="connsiteX34" fmla="*/ 1022134 w 4286628"/>
              <a:gd name="connsiteY34" fmla="*/ 730665 h 1997123"/>
              <a:gd name="connsiteX35" fmla="*/ 1026407 w 4286628"/>
              <a:gd name="connsiteY35" fmla="*/ 717847 h 1997123"/>
              <a:gd name="connsiteX36" fmla="*/ 1052044 w 4286628"/>
              <a:gd name="connsiteY36" fmla="*/ 717847 h 1997123"/>
              <a:gd name="connsiteX37" fmla="*/ 1081955 w 4286628"/>
              <a:gd name="connsiteY37" fmla="*/ 705028 h 1997123"/>
              <a:gd name="connsiteX38" fmla="*/ 1099046 w 4286628"/>
              <a:gd name="connsiteY38" fmla="*/ 679390 h 1997123"/>
              <a:gd name="connsiteX39" fmla="*/ 1107592 w 4286628"/>
              <a:gd name="connsiteY39" fmla="*/ 666572 h 1997123"/>
              <a:gd name="connsiteX40" fmla="*/ 1116138 w 4286628"/>
              <a:gd name="connsiteY40" fmla="*/ 653753 h 1997123"/>
              <a:gd name="connsiteX41" fmla="*/ 1128957 w 4286628"/>
              <a:gd name="connsiteY41" fmla="*/ 649480 h 1997123"/>
              <a:gd name="connsiteX42" fmla="*/ 1141775 w 4286628"/>
              <a:gd name="connsiteY42" fmla="*/ 636662 h 1997123"/>
              <a:gd name="connsiteX43" fmla="*/ 1146048 w 4286628"/>
              <a:gd name="connsiteY43" fmla="*/ 623843 h 1997123"/>
              <a:gd name="connsiteX44" fmla="*/ 1158867 w 4286628"/>
              <a:gd name="connsiteY44" fmla="*/ 615297 h 1997123"/>
              <a:gd name="connsiteX45" fmla="*/ 1214415 w 4286628"/>
              <a:gd name="connsiteY45" fmla="*/ 606751 h 1997123"/>
              <a:gd name="connsiteX46" fmla="*/ 1240052 w 4286628"/>
              <a:gd name="connsiteY46" fmla="*/ 593933 h 1997123"/>
              <a:gd name="connsiteX47" fmla="*/ 1252871 w 4286628"/>
              <a:gd name="connsiteY47" fmla="*/ 585387 h 1997123"/>
              <a:gd name="connsiteX48" fmla="*/ 1291327 w 4286628"/>
              <a:gd name="connsiteY48" fmla="*/ 568295 h 1997123"/>
              <a:gd name="connsiteX49" fmla="*/ 1295600 w 4286628"/>
              <a:gd name="connsiteY49" fmla="*/ 555476 h 1997123"/>
              <a:gd name="connsiteX50" fmla="*/ 1342601 w 4286628"/>
              <a:gd name="connsiteY50" fmla="*/ 551204 h 1997123"/>
              <a:gd name="connsiteX51" fmla="*/ 1355420 w 4286628"/>
              <a:gd name="connsiteY51" fmla="*/ 546931 h 1997123"/>
              <a:gd name="connsiteX52" fmla="*/ 1368239 w 4286628"/>
              <a:gd name="connsiteY52" fmla="*/ 551204 h 1997123"/>
              <a:gd name="connsiteX53" fmla="*/ 1376785 w 4286628"/>
              <a:gd name="connsiteY53" fmla="*/ 564022 h 1997123"/>
              <a:gd name="connsiteX54" fmla="*/ 1402422 w 4286628"/>
              <a:gd name="connsiteY54" fmla="*/ 585387 h 1997123"/>
              <a:gd name="connsiteX55" fmla="*/ 1436605 w 4286628"/>
              <a:gd name="connsiteY55" fmla="*/ 581114 h 1997123"/>
              <a:gd name="connsiteX56" fmla="*/ 1453697 w 4286628"/>
              <a:gd name="connsiteY56" fmla="*/ 576841 h 1997123"/>
              <a:gd name="connsiteX57" fmla="*/ 1453697 w 4286628"/>
              <a:gd name="connsiteY57" fmla="*/ 576841 h 1997123"/>
              <a:gd name="connsiteX58" fmla="*/ 1483607 w 4286628"/>
              <a:gd name="connsiteY58" fmla="*/ 555476 h 1997123"/>
              <a:gd name="connsiteX59" fmla="*/ 1504972 w 4286628"/>
              <a:gd name="connsiteY59" fmla="*/ 551204 h 1997123"/>
              <a:gd name="connsiteX60" fmla="*/ 1509244 w 4286628"/>
              <a:gd name="connsiteY60" fmla="*/ 512748 h 1997123"/>
              <a:gd name="connsiteX61" fmla="*/ 1522063 w 4286628"/>
              <a:gd name="connsiteY61" fmla="*/ 504202 h 1997123"/>
              <a:gd name="connsiteX62" fmla="*/ 1547701 w 4286628"/>
              <a:gd name="connsiteY62" fmla="*/ 495656 h 1997123"/>
              <a:gd name="connsiteX63" fmla="*/ 1564792 w 4286628"/>
              <a:gd name="connsiteY63" fmla="*/ 474291 h 1997123"/>
              <a:gd name="connsiteX64" fmla="*/ 1573338 w 4286628"/>
              <a:gd name="connsiteY64" fmla="*/ 461473 h 1997123"/>
              <a:gd name="connsiteX65" fmla="*/ 1598975 w 4286628"/>
              <a:gd name="connsiteY65" fmla="*/ 440108 h 1997123"/>
              <a:gd name="connsiteX66" fmla="*/ 1611794 w 4286628"/>
              <a:gd name="connsiteY66" fmla="*/ 414471 h 1997123"/>
              <a:gd name="connsiteX67" fmla="*/ 1624613 w 4286628"/>
              <a:gd name="connsiteY67" fmla="*/ 405925 h 1997123"/>
              <a:gd name="connsiteX68" fmla="*/ 1628886 w 4286628"/>
              <a:gd name="connsiteY68" fmla="*/ 393106 h 1997123"/>
              <a:gd name="connsiteX69" fmla="*/ 1637431 w 4286628"/>
              <a:gd name="connsiteY69" fmla="*/ 380288 h 1997123"/>
              <a:gd name="connsiteX70" fmla="*/ 1654523 w 4286628"/>
              <a:gd name="connsiteY70" fmla="*/ 350377 h 1997123"/>
              <a:gd name="connsiteX71" fmla="*/ 1667342 w 4286628"/>
              <a:gd name="connsiteY71" fmla="*/ 354650 h 1997123"/>
              <a:gd name="connsiteX72" fmla="*/ 1697252 w 4286628"/>
              <a:gd name="connsiteY72" fmla="*/ 388833 h 1997123"/>
              <a:gd name="connsiteX73" fmla="*/ 1718616 w 4286628"/>
              <a:gd name="connsiteY73" fmla="*/ 371742 h 1997123"/>
              <a:gd name="connsiteX74" fmla="*/ 1744254 w 4286628"/>
              <a:gd name="connsiteY74" fmla="*/ 354650 h 1997123"/>
              <a:gd name="connsiteX75" fmla="*/ 1757073 w 4286628"/>
              <a:gd name="connsiteY75" fmla="*/ 346105 h 1997123"/>
              <a:gd name="connsiteX76" fmla="*/ 1774164 w 4286628"/>
              <a:gd name="connsiteY76" fmla="*/ 324740 h 1997123"/>
              <a:gd name="connsiteX77" fmla="*/ 1799801 w 4286628"/>
              <a:gd name="connsiteY77" fmla="*/ 333286 h 1997123"/>
              <a:gd name="connsiteX78" fmla="*/ 1825439 w 4286628"/>
              <a:gd name="connsiteY78" fmla="*/ 320467 h 1997123"/>
              <a:gd name="connsiteX79" fmla="*/ 1838258 w 4286628"/>
              <a:gd name="connsiteY79" fmla="*/ 316194 h 1997123"/>
              <a:gd name="connsiteX80" fmla="*/ 1842530 w 4286628"/>
              <a:gd name="connsiteY80" fmla="*/ 303376 h 1997123"/>
              <a:gd name="connsiteX81" fmla="*/ 1851076 w 4286628"/>
              <a:gd name="connsiteY81" fmla="*/ 290557 h 1997123"/>
              <a:gd name="connsiteX82" fmla="*/ 1855349 w 4286628"/>
              <a:gd name="connsiteY82" fmla="*/ 269192 h 1997123"/>
              <a:gd name="connsiteX83" fmla="*/ 1880987 w 4286628"/>
              <a:gd name="connsiteY83" fmla="*/ 217918 h 1997123"/>
              <a:gd name="connsiteX84" fmla="*/ 1902351 w 4286628"/>
              <a:gd name="connsiteY84" fmla="*/ 213645 h 1997123"/>
              <a:gd name="connsiteX85" fmla="*/ 1915170 w 4286628"/>
              <a:gd name="connsiteY85" fmla="*/ 205099 h 1997123"/>
              <a:gd name="connsiteX86" fmla="*/ 1936534 w 4286628"/>
              <a:gd name="connsiteY86" fmla="*/ 200826 h 1997123"/>
              <a:gd name="connsiteX87" fmla="*/ 1945080 w 4286628"/>
              <a:gd name="connsiteY87" fmla="*/ 188007 h 1997123"/>
              <a:gd name="connsiteX88" fmla="*/ 1957899 w 4286628"/>
              <a:gd name="connsiteY88" fmla="*/ 175189 h 1997123"/>
              <a:gd name="connsiteX89" fmla="*/ 1987809 w 4286628"/>
              <a:gd name="connsiteY89" fmla="*/ 166643 h 1997123"/>
              <a:gd name="connsiteX90" fmla="*/ 2013446 w 4286628"/>
              <a:gd name="connsiteY90" fmla="*/ 149551 h 1997123"/>
              <a:gd name="connsiteX91" fmla="*/ 2030538 w 4286628"/>
              <a:gd name="connsiteY91" fmla="*/ 123914 h 1997123"/>
              <a:gd name="connsiteX92" fmla="*/ 2056175 w 4286628"/>
              <a:gd name="connsiteY92" fmla="*/ 102549 h 1997123"/>
              <a:gd name="connsiteX93" fmla="*/ 2081813 w 4286628"/>
              <a:gd name="connsiteY93" fmla="*/ 81185 h 1997123"/>
              <a:gd name="connsiteX94" fmla="*/ 2090358 w 4286628"/>
              <a:gd name="connsiteY94" fmla="*/ 68366 h 1997123"/>
              <a:gd name="connsiteX95" fmla="*/ 2098904 w 4286628"/>
              <a:gd name="connsiteY95" fmla="*/ 42729 h 1997123"/>
              <a:gd name="connsiteX96" fmla="*/ 2111723 w 4286628"/>
              <a:gd name="connsiteY96" fmla="*/ 29910 h 1997123"/>
              <a:gd name="connsiteX97" fmla="*/ 2128815 w 4286628"/>
              <a:gd name="connsiteY97" fmla="*/ 4273 h 1997123"/>
              <a:gd name="connsiteX98" fmla="*/ 2141633 w 4286628"/>
              <a:gd name="connsiteY98" fmla="*/ 0 h 1997123"/>
              <a:gd name="connsiteX99" fmla="*/ 2180089 w 4286628"/>
              <a:gd name="connsiteY99" fmla="*/ 12819 h 1997123"/>
              <a:gd name="connsiteX100" fmla="*/ 2192908 w 4286628"/>
              <a:gd name="connsiteY100" fmla="*/ 17091 h 1997123"/>
              <a:gd name="connsiteX101" fmla="*/ 2214273 w 4286628"/>
              <a:gd name="connsiteY101" fmla="*/ 38456 h 1997123"/>
              <a:gd name="connsiteX102" fmla="*/ 2222818 w 4286628"/>
              <a:gd name="connsiteY102" fmla="*/ 51275 h 1997123"/>
              <a:gd name="connsiteX103" fmla="*/ 2248456 w 4286628"/>
              <a:gd name="connsiteY103" fmla="*/ 68366 h 1997123"/>
              <a:gd name="connsiteX104" fmla="*/ 2257001 w 4286628"/>
              <a:gd name="connsiteY104" fmla="*/ 89731 h 1997123"/>
              <a:gd name="connsiteX105" fmla="*/ 2274093 w 4286628"/>
              <a:gd name="connsiteY105" fmla="*/ 102549 h 1997123"/>
              <a:gd name="connsiteX106" fmla="*/ 2304003 w 4286628"/>
              <a:gd name="connsiteY106" fmla="*/ 123914 h 1997123"/>
              <a:gd name="connsiteX107" fmla="*/ 2325368 w 4286628"/>
              <a:gd name="connsiteY107" fmla="*/ 145278 h 1997123"/>
              <a:gd name="connsiteX108" fmla="*/ 2346732 w 4286628"/>
              <a:gd name="connsiteY108" fmla="*/ 166643 h 1997123"/>
              <a:gd name="connsiteX109" fmla="*/ 2368097 w 4286628"/>
              <a:gd name="connsiteY109" fmla="*/ 183734 h 1997123"/>
              <a:gd name="connsiteX110" fmla="*/ 2376643 w 4286628"/>
              <a:gd name="connsiteY110" fmla="*/ 196553 h 1997123"/>
              <a:gd name="connsiteX111" fmla="*/ 2380916 w 4286628"/>
              <a:gd name="connsiteY111" fmla="*/ 209372 h 1997123"/>
              <a:gd name="connsiteX112" fmla="*/ 2393734 w 4286628"/>
              <a:gd name="connsiteY112" fmla="*/ 217918 h 1997123"/>
              <a:gd name="connsiteX113" fmla="*/ 2402280 w 4286628"/>
              <a:gd name="connsiteY113" fmla="*/ 230736 h 1997123"/>
              <a:gd name="connsiteX114" fmla="*/ 2449282 w 4286628"/>
              <a:gd name="connsiteY114" fmla="*/ 252101 h 1997123"/>
              <a:gd name="connsiteX115" fmla="*/ 2453555 w 4286628"/>
              <a:gd name="connsiteY115" fmla="*/ 264919 h 1997123"/>
              <a:gd name="connsiteX116" fmla="*/ 2457828 w 4286628"/>
              <a:gd name="connsiteY116" fmla="*/ 282011 h 1997123"/>
              <a:gd name="connsiteX117" fmla="*/ 2470646 w 4286628"/>
              <a:gd name="connsiteY117" fmla="*/ 290557 h 1997123"/>
              <a:gd name="connsiteX118" fmla="*/ 2474919 w 4286628"/>
              <a:gd name="connsiteY118" fmla="*/ 303376 h 1997123"/>
              <a:gd name="connsiteX119" fmla="*/ 2487738 w 4286628"/>
              <a:gd name="connsiteY119" fmla="*/ 337559 h 1997123"/>
              <a:gd name="connsiteX120" fmla="*/ 2513375 w 4286628"/>
              <a:gd name="connsiteY120" fmla="*/ 346105 h 1997123"/>
              <a:gd name="connsiteX121" fmla="*/ 2543286 w 4286628"/>
              <a:gd name="connsiteY121" fmla="*/ 354650 h 1997123"/>
              <a:gd name="connsiteX122" fmla="*/ 2577469 w 4286628"/>
              <a:gd name="connsiteY122" fmla="*/ 363196 h 1997123"/>
              <a:gd name="connsiteX123" fmla="*/ 2603106 w 4286628"/>
              <a:gd name="connsiteY123" fmla="*/ 380288 h 1997123"/>
              <a:gd name="connsiteX124" fmla="*/ 2615925 w 4286628"/>
              <a:gd name="connsiteY124" fmla="*/ 388833 h 1997123"/>
              <a:gd name="connsiteX125" fmla="*/ 2624471 w 4286628"/>
              <a:gd name="connsiteY125" fmla="*/ 414471 h 1997123"/>
              <a:gd name="connsiteX126" fmla="*/ 2637289 w 4286628"/>
              <a:gd name="connsiteY126" fmla="*/ 423017 h 1997123"/>
              <a:gd name="connsiteX127" fmla="*/ 2667200 w 4286628"/>
              <a:gd name="connsiteY127" fmla="*/ 431562 h 1997123"/>
              <a:gd name="connsiteX128" fmla="*/ 2697110 w 4286628"/>
              <a:gd name="connsiteY128" fmla="*/ 470019 h 1997123"/>
              <a:gd name="connsiteX129" fmla="*/ 2709929 w 4286628"/>
              <a:gd name="connsiteY129" fmla="*/ 474291 h 1997123"/>
              <a:gd name="connsiteX130" fmla="*/ 2722747 w 4286628"/>
              <a:gd name="connsiteY130" fmla="*/ 482837 h 1997123"/>
              <a:gd name="connsiteX131" fmla="*/ 2735566 w 4286628"/>
              <a:gd name="connsiteY131" fmla="*/ 487110 h 1997123"/>
              <a:gd name="connsiteX132" fmla="*/ 2761203 w 4286628"/>
              <a:gd name="connsiteY132" fmla="*/ 504202 h 1997123"/>
              <a:gd name="connsiteX133" fmla="*/ 2774022 w 4286628"/>
              <a:gd name="connsiteY133" fmla="*/ 512748 h 1997123"/>
              <a:gd name="connsiteX134" fmla="*/ 2791114 w 4286628"/>
              <a:gd name="connsiteY134" fmla="*/ 508475 h 1997123"/>
              <a:gd name="connsiteX135" fmla="*/ 2795387 w 4286628"/>
              <a:gd name="connsiteY135" fmla="*/ 495656 h 1997123"/>
              <a:gd name="connsiteX136" fmla="*/ 2816751 w 4286628"/>
              <a:gd name="connsiteY136" fmla="*/ 474291 h 1997123"/>
              <a:gd name="connsiteX137" fmla="*/ 2825297 w 4286628"/>
              <a:gd name="connsiteY137" fmla="*/ 461473 h 1997123"/>
              <a:gd name="connsiteX138" fmla="*/ 2842388 w 4286628"/>
              <a:gd name="connsiteY138" fmla="*/ 457200 h 1997123"/>
              <a:gd name="connsiteX139" fmla="*/ 2855207 w 4286628"/>
              <a:gd name="connsiteY139" fmla="*/ 452927 h 1997123"/>
              <a:gd name="connsiteX140" fmla="*/ 2885117 w 4286628"/>
              <a:gd name="connsiteY140" fmla="*/ 418744 h 1997123"/>
              <a:gd name="connsiteX141" fmla="*/ 2902209 w 4286628"/>
              <a:gd name="connsiteY141" fmla="*/ 393106 h 1997123"/>
              <a:gd name="connsiteX142" fmla="*/ 2910755 w 4286628"/>
              <a:gd name="connsiteY142" fmla="*/ 380288 h 1997123"/>
              <a:gd name="connsiteX143" fmla="*/ 2915028 w 4286628"/>
              <a:gd name="connsiteY143" fmla="*/ 350377 h 1997123"/>
              <a:gd name="connsiteX144" fmla="*/ 2919301 w 4286628"/>
              <a:gd name="connsiteY144" fmla="*/ 337559 h 1997123"/>
              <a:gd name="connsiteX145" fmla="*/ 2932119 w 4286628"/>
              <a:gd name="connsiteY145" fmla="*/ 333286 h 1997123"/>
              <a:gd name="connsiteX146" fmla="*/ 2944938 w 4286628"/>
              <a:gd name="connsiteY146" fmla="*/ 346105 h 1997123"/>
              <a:gd name="connsiteX147" fmla="*/ 2974848 w 4286628"/>
              <a:gd name="connsiteY147" fmla="*/ 333286 h 1997123"/>
              <a:gd name="connsiteX148" fmla="*/ 3021850 w 4286628"/>
              <a:gd name="connsiteY148" fmla="*/ 346105 h 1997123"/>
              <a:gd name="connsiteX149" fmla="*/ 3038942 w 4286628"/>
              <a:gd name="connsiteY149" fmla="*/ 341832 h 1997123"/>
              <a:gd name="connsiteX150" fmla="*/ 3068852 w 4286628"/>
              <a:gd name="connsiteY150" fmla="*/ 354650 h 1997123"/>
              <a:gd name="connsiteX151" fmla="*/ 3073125 w 4286628"/>
              <a:gd name="connsiteY151" fmla="*/ 367469 h 1997123"/>
              <a:gd name="connsiteX152" fmla="*/ 3085944 w 4286628"/>
              <a:gd name="connsiteY152" fmla="*/ 384561 h 1997123"/>
              <a:gd name="connsiteX153" fmla="*/ 3085944 w 4286628"/>
              <a:gd name="connsiteY153" fmla="*/ 384561 h 1997123"/>
              <a:gd name="connsiteX154" fmla="*/ 3115854 w 4286628"/>
              <a:gd name="connsiteY154" fmla="*/ 410198 h 1997123"/>
              <a:gd name="connsiteX155" fmla="*/ 3137218 w 4286628"/>
              <a:gd name="connsiteY155" fmla="*/ 427290 h 1997123"/>
              <a:gd name="connsiteX156" fmla="*/ 3154310 w 4286628"/>
              <a:gd name="connsiteY156" fmla="*/ 452927 h 1997123"/>
              <a:gd name="connsiteX157" fmla="*/ 3179947 w 4286628"/>
              <a:gd name="connsiteY157" fmla="*/ 461473 h 1997123"/>
              <a:gd name="connsiteX158" fmla="*/ 3205585 w 4286628"/>
              <a:gd name="connsiteY158" fmla="*/ 474291 h 1997123"/>
              <a:gd name="connsiteX159" fmla="*/ 3218403 w 4286628"/>
              <a:gd name="connsiteY159" fmla="*/ 487110 h 1997123"/>
              <a:gd name="connsiteX160" fmla="*/ 3252587 w 4286628"/>
              <a:gd name="connsiteY160" fmla="*/ 517020 h 1997123"/>
              <a:gd name="connsiteX161" fmla="*/ 3265405 w 4286628"/>
              <a:gd name="connsiteY161" fmla="*/ 525566 h 1997123"/>
              <a:gd name="connsiteX162" fmla="*/ 3299588 w 4286628"/>
              <a:gd name="connsiteY162" fmla="*/ 555476 h 1997123"/>
              <a:gd name="connsiteX163" fmla="*/ 3312407 w 4286628"/>
              <a:gd name="connsiteY163" fmla="*/ 564022 h 1997123"/>
              <a:gd name="connsiteX164" fmla="*/ 3329499 w 4286628"/>
              <a:gd name="connsiteY164" fmla="*/ 585387 h 1997123"/>
              <a:gd name="connsiteX165" fmla="*/ 3350863 w 4286628"/>
              <a:gd name="connsiteY165" fmla="*/ 606751 h 1997123"/>
              <a:gd name="connsiteX166" fmla="*/ 3372228 w 4286628"/>
              <a:gd name="connsiteY166" fmla="*/ 589660 h 1997123"/>
              <a:gd name="connsiteX167" fmla="*/ 3389319 w 4286628"/>
              <a:gd name="connsiteY167" fmla="*/ 564022 h 1997123"/>
              <a:gd name="connsiteX168" fmla="*/ 3397865 w 4286628"/>
              <a:gd name="connsiteY168" fmla="*/ 551204 h 1997123"/>
              <a:gd name="connsiteX169" fmla="*/ 3406411 w 4286628"/>
              <a:gd name="connsiteY169" fmla="*/ 538385 h 1997123"/>
              <a:gd name="connsiteX170" fmla="*/ 3410684 w 4286628"/>
              <a:gd name="connsiteY170" fmla="*/ 525566 h 1997123"/>
              <a:gd name="connsiteX171" fmla="*/ 3419230 w 4286628"/>
              <a:gd name="connsiteY171" fmla="*/ 512748 h 1997123"/>
              <a:gd name="connsiteX172" fmla="*/ 3444867 w 4286628"/>
              <a:gd name="connsiteY172" fmla="*/ 504202 h 1997123"/>
              <a:gd name="connsiteX173" fmla="*/ 3466231 w 4286628"/>
              <a:gd name="connsiteY173" fmla="*/ 508475 h 1997123"/>
              <a:gd name="connsiteX174" fmla="*/ 3479050 w 4286628"/>
              <a:gd name="connsiteY174" fmla="*/ 512748 h 1997123"/>
              <a:gd name="connsiteX175" fmla="*/ 3504687 w 4286628"/>
              <a:gd name="connsiteY175" fmla="*/ 504202 h 1997123"/>
              <a:gd name="connsiteX176" fmla="*/ 3513233 w 4286628"/>
              <a:gd name="connsiteY176" fmla="*/ 491383 h 1997123"/>
              <a:gd name="connsiteX177" fmla="*/ 3526052 w 4286628"/>
              <a:gd name="connsiteY177" fmla="*/ 487110 h 1997123"/>
              <a:gd name="connsiteX178" fmla="*/ 3551689 w 4286628"/>
              <a:gd name="connsiteY178" fmla="*/ 470019 h 1997123"/>
              <a:gd name="connsiteX179" fmla="*/ 3564508 w 4286628"/>
              <a:gd name="connsiteY179" fmla="*/ 457200 h 1997123"/>
              <a:gd name="connsiteX180" fmla="*/ 3590145 w 4286628"/>
              <a:gd name="connsiteY180" fmla="*/ 440108 h 1997123"/>
              <a:gd name="connsiteX181" fmla="*/ 3615783 w 4286628"/>
              <a:gd name="connsiteY181" fmla="*/ 431562 h 1997123"/>
              <a:gd name="connsiteX182" fmla="*/ 3722605 w 4286628"/>
              <a:gd name="connsiteY182" fmla="*/ 435835 h 1997123"/>
              <a:gd name="connsiteX183" fmla="*/ 3748243 w 4286628"/>
              <a:gd name="connsiteY183" fmla="*/ 452927 h 1997123"/>
              <a:gd name="connsiteX184" fmla="*/ 3761061 w 4286628"/>
              <a:gd name="connsiteY184" fmla="*/ 457200 h 1997123"/>
              <a:gd name="connsiteX185" fmla="*/ 3816609 w 4286628"/>
              <a:gd name="connsiteY185" fmla="*/ 478564 h 1997123"/>
              <a:gd name="connsiteX186" fmla="*/ 3829428 w 4286628"/>
              <a:gd name="connsiteY186" fmla="*/ 482837 h 1997123"/>
              <a:gd name="connsiteX187" fmla="*/ 3842246 w 4286628"/>
              <a:gd name="connsiteY187" fmla="*/ 491383 h 1997123"/>
              <a:gd name="connsiteX188" fmla="*/ 3867884 w 4286628"/>
              <a:gd name="connsiteY188" fmla="*/ 499929 h 1997123"/>
              <a:gd name="connsiteX189" fmla="*/ 3893521 w 4286628"/>
              <a:gd name="connsiteY189" fmla="*/ 495656 h 1997123"/>
              <a:gd name="connsiteX190" fmla="*/ 3906340 w 4286628"/>
              <a:gd name="connsiteY190" fmla="*/ 482837 h 1997123"/>
              <a:gd name="connsiteX191" fmla="*/ 3919158 w 4286628"/>
              <a:gd name="connsiteY191" fmla="*/ 478564 h 1997123"/>
              <a:gd name="connsiteX192" fmla="*/ 3949069 w 4286628"/>
              <a:gd name="connsiteY192" fmla="*/ 491383 h 1997123"/>
              <a:gd name="connsiteX193" fmla="*/ 3974706 w 4286628"/>
              <a:gd name="connsiteY193" fmla="*/ 499929 h 1997123"/>
              <a:gd name="connsiteX194" fmla="*/ 3987525 w 4286628"/>
              <a:gd name="connsiteY194" fmla="*/ 504202 h 1997123"/>
              <a:gd name="connsiteX195" fmla="*/ 3991798 w 4286628"/>
              <a:gd name="connsiteY195" fmla="*/ 517020 h 1997123"/>
              <a:gd name="connsiteX196" fmla="*/ 4025981 w 4286628"/>
              <a:gd name="connsiteY196" fmla="*/ 529839 h 1997123"/>
              <a:gd name="connsiteX197" fmla="*/ 4055891 w 4286628"/>
              <a:gd name="connsiteY197" fmla="*/ 546931 h 1997123"/>
              <a:gd name="connsiteX198" fmla="*/ 4055891 w 4286628"/>
              <a:gd name="connsiteY198" fmla="*/ 546931 h 1997123"/>
              <a:gd name="connsiteX199" fmla="*/ 4085801 w 4286628"/>
              <a:gd name="connsiteY199" fmla="*/ 568295 h 1997123"/>
              <a:gd name="connsiteX200" fmla="*/ 4107166 w 4286628"/>
              <a:gd name="connsiteY200" fmla="*/ 589660 h 1997123"/>
              <a:gd name="connsiteX201" fmla="*/ 4115712 w 4286628"/>
              <a:gd name="connsiteY201" fmla="*/ 602478 h 1997123"/>
              <a:gd name="connsiteX202" fmla="*/ 4128530 w 4286628"/>
              <a:gd name="connsiteY202" fmla="*/ 606751 h 1997123"/>
              <a:gd name="connsiteX203" fmla="*/ 4145622 w 4286628"/>
              <a:gd name="connsiteY203" fmla="*/ 632389 h 1997123"/>
              <a:gd name="connsiteX204" fmla="*/ 4166987 w 4286628"/>
              <a:gd name="connsiteY204" fmla="*/ 658026 h 1997123"/>
              <a:gd name="connsiteX205" fmla="*/ 4188351 w 4286628"/>
              <a:gd name="connsiteY205" fmla="*/ 679390 h 1997123"/>
              <a:gd name="connsiteX206" fmla="*/ 4192624 w 4286628"/>
              <a:gd name="connsiteY206" fmla="*/ 692209 h 1997123"/>
              <a:gd name="connsiteX207" fmla="*/ 4209716 w 4286628"/>
              <a:gd name="connsiteY207" fmla="*/ 717847 h 1997123"/>
              <a:gd name="connsiteX208" fmla="*/ 4231080 w 4286628"/>
              <a:gd name="connsiteY208" fmla="*/ 756303 h 1997123"/>
              <a:gd name="connsiteX209" fmla="*/ 4239626 w 4286628"/>
              <a:gd name="connsiteY209" fmla="*/ 769121 h 1997123"/>
              <a:gd name="connsiteX210" fmla="*/ 4252444 w 4286628"/>
              <a:gd name="connsiteY210" fmla="*/ 807577 h 1997123"/>
              <a:gd name="connsiteX211" fmla="*/ 4256717 w 4286628"/>
              <a:gd name="connsiteY211" fmla="*/ 820396 h 1997123"/>
              <a:gd name="connsiteX212" fmla="*/ 4265263 w 4286628"/>
              <a:gd name="connsiteY212" fmla="*/ 833215 h 1997123"/>
              <a:gd name="connsiteX213" fmla="*/ 4269536 w 4286628"/>
              <a:gd name="connsiteY213" fmla="*/ 846033 h 1997123"/>
              <a:gd name="connsiteX214" fmla="*/ 4286628 w 4286628"/>
              <a:gd name="connsiteY214" fmla="*/ 867398 h 1997123"/>
              <a:gd name="connsiteX215" fmla="*/ 4286628 w 4286628"/>
              <a:gd name="connsiteY215" fmla="*/ 867398 h 1997123"/>
              <a:gd name="connsiteX216" fmla="*/ 4141349 w 4286628"/>
              <a:gd name="connsiteY216" fmla="*/ 867398 h 1997123"/>
              <a:gd name="connsiteX217" fmla="*/ 4102893 w 4286628"/>
              <a:gd name="connsiteY217" fmla="*/ 884490 h 1997123"/>
              <a:gd name="connsiteX218" fmla="*/ 4077256 w 4286628"/>
              <a:gd name="connsiteY218" fmla="*/ 893035 h 1997123"/>
              <a:gd name="connsiteX219" fmla="*/ 4064437 w 4286628"/>
              <a:gd name="connsiteY219" fmla="*/ 897308 h 1997123"/>
              <a:gd name="connsiteX220" fmla="*/ 4051618 w 4286628"/>
              <a:gd name="connsiteY220" fmla="*/ 905854 h 1997123"/>
              <a:gd name="connsiteX221" fmla="*/ 4025981 w 4286628"/>
              <a:gd name="connsiteY221" fmla="*/ 914400 h 1997123"/>
              <a:gd name="connsiteX222" fmla="*/ 4013162 w 4286628"/>
              <a:gd name="connsiteY222" fmla="*/ 918673 h 1997123"/>
              <a:gd name="connsiteX223" fmla="*/ 3919158 w 4286628"/>
              <a:gd name="connsiteY223" fmla="*/ 931491 h 1997123"/>
              <a:gd name="connsiteX224" fmla="*/ 3893521 w 4286628"/>
              <a:gd name="connsiteY224" fmla="*/ 940037 h 1997123"/>
              <a:gd name="connsiteX225" fmla="*/ 3880702 w 4286628"/>
              <a:gd name="connsiteY225" fmla="*/ 944310 h 1997123"/>
              <a:gd name="connsiteX226" fmla="*/ 3850792 w 4286628"/>
              <a:gd name="connsiteY226" fmla="*/ 948583 h 1997123"/>
              <a:gd name="connsiteX227" fmla="*/ 3816609 w 4286628"/>
              <a:gd name="connsiteY227" fmla="*/ 952856 h 1997123"/>
              <a:gd name="connsiteX228" fmla="*/ 3795244 w 4286628"/>
              <a:gd name="connsiteY228" fmla="*/ 957129 h 1997123"/>
              <a:gd name="connsiteX229" fmla="*/ 3769607 w 4286628"/>
              <a:gd name="connsiteY229" fmla="*/ 965675 h 1997123"/>
              <a:gd name="connsiteX230" fmla="*/ 3692695 w 4286628"/>
              <a:gd name="connsiteY230" fmla="*/ 969948 h 1997123"/>
              <a:gd name="connsiteX231" fmla="*/ 3667058 w 4286628"/>
              <a:gd name="connsiteY231" fmla="*/ 982766 h 1997123"/>
              <a:gd name="connsiteX232" fmla="*/ 3641420 w 4286628"/>
              <a:gd name="connsiteY232" fmla="*/ 991312 h 1997123"/>
              <a:gd name="connsiteX233" fmla="*/ 3628601 w 4286628"/>
              <a:gd name="connsiteY233" fmla="*/ 999858 h 1997123"/>
              <a:gd name="connsiteX234" fmla="*/ 3615783 w 4286628"/>
              <a:gd name="connsiteY234" fmla="*/ 1004131 h 1997123"/>
              <a:gd name="connsiteX235" fmla="*/ 3590145 w 4286628"/>
              <a:gd name="connsiteY235" fmla="*/ 1021222 h 1997123"/>
              <a:gd name="connsiteX236" fmla="*/ 3538871 w 4286628"/>
              <a:gd name="connsiteY236" fmla="*/ 1038314 h 1997123"/>
              <a:gd name="connsiteX237" fmla="*/ 3526052 w 4286628"/>
              <a:gd name="connsiteY237" fmla="*/ 1042587 h 1997123"/>
              <a:gd name="connsiteX238" fmla="*/ 3513233 w 4286628"/>
              <a:gd name="connsiteY238" fmla="*/ 1046860 h 1997123"/>
              <a:gd name="connsiteX239" fmla="*/ 3483323 w 4286628"/>
              <a:gd name="connsiteY239" fmla="*/ 1051133 h 1997123"/>
              <a:gd name="connsiteX240" fmla="*/ 3453413 w 4286628"/>
              <a:gd name="connsiteY240" fmla="*/ 1059678 h 1997123"/>
              <a:gd name="connsiteX241" fmla="*/ 3427775 w 4286628"/>
              <a:gd name="connsiteY241" fmla="*/ 1076770 h 1997123"/>
              <a:gd name="connsiteX242" fmla="*/ 3414957 w 4286628"/>
              <a:gd name="connsiteY242" fmla="*/ 1085316 h 1997123"/>
              <a:gd name="connsiteX243" fmla="*/ 3376501 w 4286628"/>
              <a:gd name="connsiteY243" fmla="*/ 1098134 h 1997123"/>
              <a:gd name="connsiteX244" fmla="*/ 3363682 w 4286628"/>
              <a:gd name="connsiteY244" fmla="*/ 1102407 h 1997123"/>
              <a:gd name="connsiteX245" fmla="*/ 3325226 w 4286628"/>
              <a:gd name="connsiteY245" fmla="*/ 1128045 h 1997123"/>
              <a:gd name="connsiteX246" fmla="*/ 3312407 w 4286628"/>
              <a:gd name="connsiteY246" fmla="*/ 1136590 h 1997123"/>
              <a:gd name="connsiteX247" fmla="*/ 3282497 w 4286628"/>
              <a:gd name="connsiteY247" fmla="*/ 1145136 h 1997123"/>
              <a:gd name="connsiteX248" fmla="*/ 3269678 w 4286628"/>
              <a:gd name="connsiteY248" fmla="*/ 1149409 h 1997123"/>
              <a:gd name="connsiteX249" fmla="*/ 3244041 w 4286628"/>
              <a:gd name="connsiteY249" fmla="*/ 1153682 h 1997123"/>
              <a:gd name="connsiteX250" fmla="*/ 3231222 w 4286628"/>
              <a:gd name="connsiteY250" fmla="*/ 1157955 h 1997123"/>
              <a:gd name="connsiteX251" fmla="*/ 3188493 w 4286628"/>
              <a:gd name="connsiteY251" fmla="*/ 1170774 h 1997123"/>
              <a:gd name="connsiteX252" fmla="*/ 3175674 w 4286628"/>
              <a:gd name="connsiteY252" fmla="*/ 1175047 h 1997123"/>
              <a:gd name="connsiteX253" fmla="*/ 3162856 w 4286628"/>
              <a:gd name="connsiteY253" fmla="*/ 1179319 h 1997123"/>
              <a:gd name="connsiteX254" fmla="*/ 3150037 w 4286628"/>
              <a:gd name="connsiteY254" fmla="*/ 1187865 h 1997123"/>
              <a:gd name="connsiteX255" fmla="*/ 3111581 w 4286628"/>
              <a:gd name="connsiteY255" fmla="*/ 1200684 h 1997123"/>
              <a:gd name="connsiteX256" fmla="*/ 3098762 w 4286628"/>
              <a:gd name="connsiteY256" fmla="*/ 1209230 h 1997123"/>
              <a:gd name="connsiteX257" fmla="*/ 3098762 w 4286628"/>
              <a:gd name="connsiteY257" fmla="*/ 1209230 h 1997123"/>
              <a:gd name="connsiteX258" fmla="*/ 3043215 w 4286628"/>
              <a:gd name="connsiteY258" fmla="*/ 1213503 h 1997123"/>
              <a:gd name="connsiteX259" fmla="*/ 3017577 w 4286628"/>
              <a:gd name="connsiteY259" fmla="*/ 1222048 h 1997123"/>
              <a:gd name="connsiteX260" fmla="*/ 2987667 w 4286628"/>
              <a:gd name="connsiteY260" fmla="*/ 1230594 h 1997123"/>
              <a:gd name="connsiteX261" fmla="*/ 2957757 w 4286628"/>
              <a:gd name="connsiteY261" fmla="*/ 1264777 h 1997123"/>
              <a:gd name="connsiteX262" fmla="*/ 2936392 w 4286628"/>
              <a:gd name="connsiteY262" fmla="*/ 1290415 h 1997123"/>
              <a:gd name="connsiteX263" fmla="*/ 2927846 w 4286628"/>
              <a:gd name="connsiteY263" fmla="*/ 1316052 h 1997123"/>
              <a:gd name="connsiteX264" fmla="*/ 2923573 w 4286628"/>
              <a:gd name="connsiteY264" fmla="*/ 1328871 h 1997123"/>
              <a:gd name="connsiteX265" fmla="*/ 2919301 w 4286628"/>
              <a:gd name="connsiteY265" fmla="*/ 1341690 h 1997123"/>
              <a:gd name="connsiteX266" fmla="*/ 2910755 w 4286628"/>
              <a:gd name="connsiteY266" fmla="*/ 1354508 h 1997123"/>
              <a:gd name="connsiteX267" fmla="*/ 2897936 w 4286628"/>
              <a:gd name="connsiteY267" fmla="*/ 1380146 h 1997123"/>
              <a:gd name="connsiteX268" fmla="*/ 2885117 w 4286628"/>
              <a:gd name="connsiteY268" fmla="*/ 1388691 h 1997123"/>
              <a:gd name="connsiteX269" fmla="*/ 2876572 w 4286628"/>
              <a:gd name="connsiteY269" fmla="*/ 1401510 h 1997123"/>
              <a:gd name="connsiteX270" fmla="*/ 2838116 w 4286628"/>
              <a:gd name="connsiteY270" fmla="*/ 1431420 h 1997123"/>
              <a:gd name="connsiteX271" fmla="*/ 2825297 w 4286628"/>
              <a:gd name="connsiteY271" fmla="*/ 1435693 h 1997123"/>
              <a:gd name="connsiteX272" fmla="*/ 2786841 w 4286628"/>
              <a:gd name="connsiteY272" fmla="*/ 1452785 h 1997123"/>
              <a:gd name="connsiteX273" fmla="*/ 2748385 w 4286628"/>
              <a:gd name="connsiteY273" fmla="*/ 1457058 h 1997123"/>
              <a:gd name="connsiteX274" fmla="*/ 2735566 w 4286628"/>
              <a:gd name="connsiteY274" fmla="*/ 1461331 h 1997123"/>
              <a:gd name="connsiteX275" fmla="*/ 2709929 w 4286628"/>
              <a:gd name="connsiteY275" fmla="*/ 1478422 h 1997123"/>
              <a:gd name="connsiteX276" fmla="*/ 2680018 w 4286628"/>
              <a:gd name="connsiteY276" fmla="*/ 1486968 h 1997123"/>
              <a:gd name="connsiteX277" fmla="*/ 2662927 w 4286628"/>
              <a:gd name="connsiteY277" fmla="*/ 1495514 h 1997123"/>
              <a:gd name="connsiteX278" fmla="*/ 2645835 w 4286628"/>
              <a:gd name="connsiteY278" fmla="*/ 1499787 h 1997123"/>
              <a:gd name="connsiteX279" fmla="*/ 2620198 w 4286628"/>
              <a:gd name="connsiteY279" fmla="*/ 1508333 h 1997123"/>
              <a:gd name="connsiteX280" fmla="*/ 2590287 w 4286628"/>
              <a:gd name="connsiteY280" fmla="*/ 1516878 h 1997123"/>
              <a:gd name="connsiteX281" fmla="*/ 2564650 w 4286628"/>
              <a:gd name="connsiteY281" fmla="*/ 1533970 h 1997123"/>
              <a:gd name="connsiteX282" fmla="*/ 2530467 w 4286628"/>
              <a:gd name="connsiteY282" fmla="*/ 1546789 h 1997123"/>
              <a:gd name="connsiteX283" fmla="*/ 2517648 w 4286628"/>
              <a:gd name="connsiteY283" fmla="*/ 1551062 h 1997123"/>
              <a:gd name="connsiteX284" fmla="*/ 2487738 w 4286628"/>
              <a:gd name="connsiteY284" fmla="*/ 1568153 h 1997123"/>
              <a:gd name="connsiteX285" fmla="*/ 2462101 w 4286628"/>
              <a:gd name="connsiteY285" fmla="*/ 1576699 h 1997123"/>
              <a:gd name="connsiteX286" fmla="*/ 2449282 w 4286628"/>
              <a:gd name="connsiteY286" fmla="*/ 1585245 h 1997123"/>
              <a:gd name="connsiteX287" fmla="*/ 2436463 w 4286628"/>
              <a:gd name="connsiteY287" fmla="*/ 1589518 h 1997123"/>
              <a:gd name="connsiteX288" fmla="*/ 2419372 w 4286628"/>
              <a:gd name="connsiteY288" fmla="*/ 1598063 h 1997123"/>
              <a:gd name="connsiteX289" fmla="*/ 2393734 w 4286628"/>
              <a:gd name="connsiteY289" fmla="*/ 1610882 h 1997123"/>
              <a:gd name="connsiteX290" fmla="*/ 2368097 w 4286628"/>
              <a:gd name="connsiteY290" fmla="*/ 1627974 h 1997123"/>
              <a:gd name="connsiteX291" fmla="*/ 2355278 w 4286628"/>
              <a:gd name="connsiteY291" fmla="*/ 1632247 h 1997123"/>
              <a:gd name="connsiteX292" fmla="*/ 2342459 w 4286628"/>
              <a:gd name="connsiteY292" fmla="*/ 1640792 h 1997123"/>
              <a:gd name="connsiteX293" fmla="*/ 2316822 w 4286628"/>
              <a:gd name="connsiteY293" fmla="*/ 1649338 h 1997123"/>
              <a:gd name="connsiteX294" fmla="*/ 2291185 w 4286628"/>
              <a:gd name="connsiteY294" fmla="*/ 1657884 h 1997123"/>
              <a:gd name="connsiteX295" fmla="*/ 2265547 w 4286628"/>
              <a:gd name="connsiteY295" fmla="*/ 1670703 h 1997123"/>
              <a:gd name="connsiteX296" fmla="*/ 2239910 w 4286628"/>
              <a:gd name="connsiteY296" fmla="*/ 1679248 h 1997123"/>
              <a:gd name="connsiteX297" fmla="*/ 2201454 w 4286628"/>
              <a:gd name="connsiteY297" fmla="*/ 1696340 h 1997123"/>
              <a:gd name="connsiteX298" fmla="*/ 2188635 w 4286628"/>
              <a:gd name="connsiteY298" fmla="*/ 1700613 h 1997123"/>
              <a:gd name="connsiteX299" fmla="*/ 2162998 w 4286628"/>
              <a:gd name="connsiteY299" fmla="*/ 1717705 h 1997123"/>
              <a:gd name="connsiteX300" fmla="*/ 2150179 w 4286628"/>
              <a:gd name="connsiteY300" fmla="*/ 1726250 h 1997123"/>
              <a:gd name="connsiteX301" fmla="*/ 2137360 w 4286628"/>
              <a:gd name="connsiteY301" fmla="*/ 1730523 h 1997123"/>
              <a:gd name="connsiteX302" fmla="*/ 2137360 w 4286628"/>
              <a:gd name="connsiteY302" fmla="*/ 1734796 h 1997123"/>
              <a:gd name="connsiteX303" fmla="*/ 2137360 w 4286628"/>
              <a:gd name="connsiteY303" fmla="*/ 1734796 h 1997123"/>
              <a:gd name="connsiteX304" fmla="*/ 2077540 w 4286628"/>
              <a:gd name="connsiteY304" fmla="*/ 1743342 h 1997123"/>
              <a:gd name="connsiteX305" fmla="*/ 2060448 w 4286628"/>
              <a:gd name="connsiteY305" fmla="*/ 1756161 h 1997123"/>
              <a:gd name="connsiteX306" fmla="*/ 2034811 w 4286628"/>
              <a:gd name="connsiteY306" fmla="*/ 1764706 h 1997123"/>
              <a:gd name="connsiteX307" fmla="*/ 2009173 w 4286628"/>
              <a:gd name="connsiteY307" fmla="*/ 1781798 h 1997123"/>
              <a:gd name="connsiteX308" fmla="*/ 1957899 w 4286628"/>
              <a:gd name="connsiteY308" fmla="*/ 1807435 h 1997123"/>
              <a:gd name="connsiteX309" fmla="*/ 1945080 w 4286628"/>
              <a:gd name="connsiteY309" fmla="*/ 1815981 h 1997123"/>
              <a:gd name="connsiteX310" fmla="*/ 1923716 w 4286628"/>
              <a:gd name="connsiteY310" fmla="*/ 1833073 h 1997123"/>
              <a:gd name="connsiteX311" fmla="*/ 1915170 w 4286628"/>
              <a:gd name="connsiteY311" fmla="*/ 1845891 h 1997123"/>
              <a:gd name="connsiteX312" fmla="*/ 1898078 w 4286628"/>
              <a:gd name="connsiteY312" fmla="*/ 1862983 h 1997123"/>
              <a:gd name="connsiteX313" fmla="*/ 1898078 w 4286628"/>
              <a:gd name="connsiteY313" fmla="*/ 1858710 h 1997123"/>
              <a:gd name="connsiteX314" fmla="*/ 1786983 w 4286628"/>
              <a:gd name="connsiteY314" fmla="*/ 1862983 h 1997123"/>
              <a:gd name="connsiteX315" fmla="*/ 1551973 w 4286628"/>
              <a:gd name="connsiteY315" fmla="*/ 1871529 h 1997123"/>
              <a:gd name="connsiteX316" fmla="*/ 1530609 w 4286628"/>
              <a:gd name="connsiteY316" fmla="*/ 1875802 h 1997123"/>
              <a:gd name="connsiteX317" fmla="*/ 1504972 w 4286628"/>
              <a:gd name="connsiteY317" fmla="*/ 1880075 h 1997123"/>
              <a:gd name="connsiteX318" fmla="*/ 1470788 w 4286628"/>
              <a:gd name="connsiteY318" fmla="*/ 1888620 h 1997123"/>
              <a:gd name="connsiteX319" fmla="*/ 1449424 w 4286628"/>
              <a:gd name="connsiteY319" fmla="*/ 1892893 h 1997123"/>
              <a:gd name="connsiteX320" fmla="*/ 1436605 w 4286628"/>
              <a:gd name="connsiteY320" fmla="*/ 1901439 h 1997123"/>
              <a:gd name="connsiteX321" fmla="*/ 1402422 w 4286628"/>
              <a:gd name="connsiteY321" fmla="*/ 1909985 h 1997123"/>
              <a:gd name="connsiteX322" fmla="*/ 1389603 w 4286628"/>
              <a:gd name="connsiteY322" fmla="*/ 1914258 h 1997123"/>
              <a:gd name="connsiteX323" fmla="*/ 1368239 w 4286628"/>
              <a:gd name="connsiteY323" fmla="*/ 1922804 h 1997123"/>
              <a:gd name="connsiteX324" fmla="*/ 1338329 w 4286628"/>
              <a:gd name="connsiteY324" fmla="*/ 1927076 h 1997123"/>
              <a:gd name="connsiteX325" fmla="*/ 1304145 w 4286628"/>
              <a:gd name="connsiteY325" fmla="*/ 1935622 h 1997123"/>
              <a:gd name="connsiteX326" fmla="*/ 1261416 w 4286628"/>
              <a:gd name="connsiteY326" fmla="*/ 1944168 h 1997123"/>
              <a:gd name="connsiteX327" fmla="*/ 1231506 w 4286628"/>
              <a:gd name="connsiteY327" fmla="*/ 1952714 h 1997123"/>
              <a:gd name="connsiteX328" fmla="*/ 1205869 w 4286628"/>
              <a:gd name="connsiteY328" fmla="*/ 1956987 h 1997123"/>
              <a:gd name="connsiteX329" fmla="*/ 1137502 w 4286628"/>
              <a:gd name="connsiteY329" fmla="*/ 1969805 h 1997123"/>
              <a:gd name="connsiteX330" fmla="*/ 1099046 w 4286628"/>
              <a:gd name="connsiteY330" fmla="*/ 1974078 h 1997123"/>
              <a:gd name="connsiteX331" fmla="*/ 1034953 w 4286628"/>
              <a:gd name="connsiteY331" fmla="*/ 1982624 h 1997123"/>
              <a:gd name="connsiteX332" fmla="*/ 970859 w 4286628"/>
              <a:gd name="connsiteY332" fmla="*/ 1991170 h 1997123"/>
              <a:gd name="connsiteX333" fmla="*/ 577753 w 4286628"/>
              <a:gd name="connsiteY333" fmla="*/ 1995443 h 1997123"/>
              <a:gd name="connsiteX334" fmla="*/ 573480 w 4286628"/>
              <a:gd name="connsiteY334" fmla="*/ 1995443 h 1997123"/>
              <a:gd name="connsiteX335" fmla="*/ 479476 w 4286628"/>
              <a:gd name="connsiteY335" fmla="*/ 1991170 h 1997123"/>
              <a:gd name="connsiteX336" fmla="*/ 449566 w 4286628"/>
              <a:gd name="connsiteY336" fmla="*/ 1986897 h 1997123"/>
              <a:gd name="connsiteX337" fmla="*/ 398291 w 4286628"/>
              <a:gd name="connsiteY337" fmla="*/ 1978351 h 1997123"/>
              <a:gd name="connsiteX338" fmla="*/ 359835 w 4286628"/>
              <a:gd name="connsiteY338" fmla="*/ 1974078 h 1997123"/>
              <a:gd name="connsiteX339" fmla="*/ 334198 w 4286628"/>
              <a:gd name="connsiteY339" fmla="*/ 1969805 h 1997123"/>
              <a:gd name="connsiteX340" fmla="*/ 274377 w 4286628"/>
              <a:gd name="connsiteY340" fmla="*/ 1956987 h 1997123"/>
              <a:gd name="connsiteX341" fmla="*/ 261558 w 4286628"/>
              <a:gd name="connsiteY341" fmla="*/ 1948441 h 1997123"/>
              <a:gd name="connsiteX342" fmla="*/ 231648 w 4286628"/>
              <a:gd name="connsiteY342" fmla="*/ 1939895 h 1997123"/>
              <a:gd name="connsiteX343" fmla="*/ 206011 w 4286628"/>
              <a:gd name="connsiteY343" fmla="*/ 1931349 h 1997123"/>
              <a:gd name="connsiteX344" fmla="*/ 201738 w 4286628"/>
              <a:gd name="connsiteY344" fmla="*/ 1918531 h 1997123"/>
              <a:gd name="connsiteX345" fmla="*/ 188919 w 4286628"/>
              <a:gd name="connsiteY345" fmla="*/ 1909985 h 1997123"/>
              <a:gd name="connsiteX346" fmla="*/ 163282 w 4286628"/>
              <a:gd name="connsiteY346" fmla="*/ 1884348 h 1997123"/>
              <a:gd name="connsiteX347" fmla="*/ 141917 w 4286628"/>
              <a:gd name="connsiteY347" fmla="*/ 1858710 h 1997123"/>
              <a:gd name="connsiteX348" fmla="*/ 137644 w 4286628"/>
              <a:gd name="connsiteY348" fmla="*/ 1845891 h 1997123"/>
              <a:gd name="connsiteX349" fmla="*/ 112007 w 4286628"/>
              <a:gd name="connsiteY349" fmla="*/ 1824527 h 1997123"/>
              <a:gd name="connsiteX350" fmla="*/ 94916 w 4286628"/>
              <a:gd name="connsiteY350" fmla="*/ 1798890 h 1997123"/>
              <a:gd name="connsiteX351" fmla="*/ 77824 w 4286628"/>
              <a:gd name="connsiteY351" fmla="*/ 1781798 h 1997123"/>
              <a:gd name="connsiteX352" fmla="*/ 2391 w 4286628"/>
              <a:gd name="connsiteY352" fmla="*/ 1361000 h 1997123"/>
              <a:gd name="connsiteX353" fmla="*/ 197465 w 4286628"/>
              <a:gd name="connsiteY353" fmla="*/ 910127 h 1997123"/>
              <a:gd name="connsiteX0" fmla="*/ 197465 w 4286628"/>
              <a:gd name="connsiteY0" fmla="*/ 910127 h 1997123"/>
              <a:gd name="connsiteX1" fmla="*/ 197465 w 4286628"/>
              <a:gd name="connsiteY1" fmla="*/ 910127 h 1997123"/>
              <a:gd name="connsiteX2" fmla="*/ 235921 w 4286628"/>
              <a:gd name="connsiteY2" fmla="*/ 905854 h 1997123"/>
              <a:gd name="connsiteX3" fmla="*/ 257286 w 4286628"/>
              <a:gd name="connsiteY3" fmla="*/ 884490 h 1997123"/>
              <a:gd name="connsiteX4" fmla="*/ 270104 w 4286628"/>
              <a:gd name="connsiteY4" fmla="*/ 880217 h 1997123"/>
              <a:gd name="connsiteX5" fmla="*/ 282923 w 4286628"/>
              <a:gd name="connsiteY5" fmla="*/ 854579 h 1997123"/>
              <a:gd name="connsiteX6" fmla="*/ 295742 w 4286628"/>
              <a:gd name="connsiteY6" fmla="*/ 858852 h 1997123"/>
              <a:gd name="connsiteX7" fmla="*/ 338471 w 4286628"/>
              <a:gd name="connsiteY7" fmla="*/ 863125 h 1997123"/>
              <a:gd name="connsiteX8" fmla="*/ 359835 w 4286628"/>
              <a:gd name="connsiteY8" fmla="*/ 841761 h 1997123"/>
              <a:gd name="connsiteX9" fmla="*/ 394018 w 4286628"/>
              <a:gd name="connsiteY9" fmla="*/ 837488 h 1997123"/>
              <a:gd name="connsiteX10" fmla="*/ 419656 w 4286628"/>
              <a:gd name="connsiteY10" fmla="*/ 828942 h 1997123"/>
              <a:gd name="connsiteX11" fmla="*/ 432474 w 4286628"/>
              <a:gd name="connsiteY11" fmla="*/ 824669 h 1997123"/>
              <a:gd name="connsiteX12" fmla="*/ 462385 w 4286628"/>
              <a:gd name="connsiteY12" fmla="*/ 820396 h 1997123"/>
              <a:gd name="connsiteX13" fmla="*/ 475203 w 4286628"/>
              <a:gd name="connsiteY13" fmla="*/ 811850 h 1997123"/>
              <a:gd name="connsiteX14" fmla="*/ 483749 w 4286628"/>
              <a:gd name="connsiteY14" fmla="*/ 799032 h 1997123"/>
              <a:gd name="connsiteX15" fmla="*/ 509387 w 4286628"/>
              <a:gd name="connsiteY15" fmla="*/ 781940 h 1997123"/>
              <a:gd name="connsiteX16" fmla="*/ 556388 w 4286628"/>
              <a:gd name="connsiteY16" fmla="*/ 781940 h 1997123"/>
              <a:gd name="connsiteX17" fmla="*/ 599117 w 4286628"/>
              <a:gd name="connsiteY17" fmla="*/ 730665 h 1997123"/>
              <a:gd name="connsiteX18" fmla="*/ 603390 w 4286628"/>
              <a:gd name="connsiteY18" fmla="*/ 717847 h 1997123"/>
              <a:gd name="connsiteX19" fmla="*/ 629028 w 4286628"/>
              <a:gd name="connsiteY19" fmla="*/ 696482 h 1997123"/>
              <a:gd name="connsiteX20" fmla="*/ 641846 w 4286628"/>
              <a:gd name="connsiteY20" fmla="*/ 692209 h 1997123"/>
              <a:gd name="connsiteX21" fmla="*/ 663211 w 4286628"/>
              <a:gd name="connsiteY21" fmla="*/ 696482 h 1997123"/>
              <a:gd name="connsiteX22" fmla="*/ 688848 w 4286628"/>
              <a:gd name="connsiteY22" fmla="*/ 713574 h 1997123"/>
              <a:gd name="connsiteX23" fmla="*/ 735850 w 4286628"/>
              <a:gd name="connsiteY23" fmla="*/ 717847 h 1997123"/>
              <a:gd name="connsiteX24" fmla="*/ 744396 w 4286628"/>
              <a:gd name="connsiteY24" fmla="*/ 730665 h 1997123"/>
              <a:gd name="connsiteX25" fmla="*/ 782852 w 4286628"/>
              <a:gd name="connsiteY25" fmla="*/ 743484 h 1997123"/>
              <a:gd name="connsiteX26" fmla="*/ 808489 w 4286628"/>
              <a:gd name="connsiteY26" fmla="*/ 752030 h 1997123"/>
              <a:gd name="connsiteX27" fmla="*/ 821308 w 4286628"/>
              <a:gd name="connsiteY27" fmla="*/ 756303 h 1997123"/>
              <a:gd name="connsiteX28" fmla="*/ 846945 w 4286628"/>
              <a:gd name="connsiteY28" fmla="*/ 739211 h 1997123"/>
              <a:gd name="connsiteX29" fmla="*/ 876856 w 4286628"/>
              <a:gd name="connsiteY29" fmla="*/ 730665 h 1997123"/>
              <a:gd name="connsiteX30" fmla="*/ 923858 w 4286628"/>
              <a:gd name="connsiteY30" fmla="*/ 734938 h 1997123"/>
              <a:gd name="connsiteX31" fmla="*/ 936676 w 4286628"/>
              <a:gd name="connsiteY31" fmla="*/ 743484 h 1997123"/>
              <a:gd name="connsiteX32" fmla="*/ 962314 w 4286628"/>
              <a:gd name="connsiteY32" fmla="*/ 752030 h 1997123"/>
              <a:gd name="connsiteX33" fmla="*/ 996497 w 4286628"/>
              <a:gd name="connsiteY33" fmla="*/ 747757 h 1997123"/>
              <a:gd name="connsiteX34" fmla="*/ 1022134 w 4286628"/>
              <a:gd name="connsiteY34" fmla="*/ 730665 h 1997123"/>
              <a:gd name="connsiteX35" fmla="*/ 1026407 w 4286628"/>
              <a:gd name="connsiteY35" fmla="*/ 717847 h 1997123"/>
              <a:gd name="connsiteX36" fmla="*/ 1052044 w 4286628"/>
              <a:gd name="connsiteY36" fmla="*/ 717847 h 1997123"/>
              <a:gd name="connsiteX37" fmla="*/ 1081955 w 4286628"/>
              <a:gd name="connsiteY37" fmla="*/ 705028 h 1997123"/>
              <a:gd name="connsiteX38" fmla="*/ 1099046 w 4286628"/>
              <a:gd name="connsiteY38" fmla="*/ 679390 h 1997123"/>
              <a:gd name="connsiteX39" fmla="*/ 1107592 w 4286628"/>
              <a:gd name="connsiteY39" fmla="*/ 666572 h 1997123"/>
              <a:gd name="connsiteX40" fmla="*/ 1116138 w 4286628"/>
              <a:gd name="connsiteY40" fmla="*/ 653753 h 1997123"/>
              <a:gd name="connsiteX41" fmla="*/ 1128957 w 4286628"/>
              <a:gd name="connsiteY41" fmla="*/ 649480 h 1997123"/>
              <a:gd name="connsiteX42" fmla="*/ 1141775 w 4286628"/>
              <a:gd name="connsiteY42" fmla="*/ 636662 h 1997123"/>
              <a:gd name="connsiteX43" fmla="*/ 1146048 w 4286628"/>
              <a:gd name="connsiteY43" fmla="*/ 623843 h 1997123"/>
              <a:gd name="connsiteX44" fmla="*/ 1158867 w 4286628"/>
              <a:gd name="connsiteY44" fmla="*/ 615297 h 1997123"/>
              <a:gd name="connsiteX45" fmla="*/ 1214415 w 4286628"/>
              <a:gd name="connsiteY45" fmla="*/ 606751 h 1997123"/>
              <a:gd name="connsiteX46" fmla="*/ 1240052 w 4286628"/>
              <a:gd name="connsiteY46" fmla="*/ 593933 h 1997123"/>
              <a:gd name="connsiteX47" fmla="*/ 1252871 w 4286628"/>
              <a:gd name="connsiteY47" fmla="*/ 585387 h 1997123"/>
              <a:gd name="connsiteX48" fmla="*/ 1291327 w 4286628"/>
              <a:gd name="connsiteY48" fmla="*/ 568295 h 1997123"/>
              <a:gd name="connsiteX49" fmla="*/ 1295600 w 4286628"/>
              <a:gd name="connsiteY49" fmla="*/ 555476 h 1997123"/>
              <a:gd name="connsiteX50" fmla="*/ 1342601 w 4286628"/>
              <a:gd name="connsiteY50" fmla="*/ 551204 h 1997123"/>
              <a:gd name="connsiteX51" fmla="*/ 1355420 w 4286628"/>
              <a:gd name="connsiteY51" fmla="*/ 546931 h 1997123"/>
              <a:gd name="connsiteX52" fmla="*/ 1368239 w 4286628"/>
              <a:gd name="connsiteY52" fmla="*/ 551204 h 1997123"/>
              <a:gd name="connsiteX53" fmla="*/ 1376785 w 4286628"/>
              <a:gd name="connsiteY53" fmla="*/ 564022 h 1997123"/>
              <a:gd name="connsiteX54" fmla="*/ 1402422 w 4286628"/>
              <a:gd name="connsiteY54" fmla="*/ 585387 h 1997123"/>
              <a:gd name="connsiteX55" fmla="*/ 1436605 w 4286628"/>
              <a:gd name="connsiteY55" fmla="*/ 581114 h 1997123"/>
              <a:gd name="connsiteX56" fmla="*/ 1453697 w 4286628"/>
              <a:gd name="connsiteY56" fmla="*/ 576841 h 1997123"/>
              <a:gd name="connsiteX57" fmla="*/ 1453697 w 4286628"/>
              <a:gd name="connsiteY57" fmla="*/ 576841 h 1997123"/>
              <a:gd name="connsiteX58" fmla="*/ 1483607 w 4286628"/>
              <a:gd name="connsiteY58" fmla="*/ 555476 h 1997123"/>
              <a:gd name="connsiteX59" fmla="*/ 1504972 w 4286628"/>
              <a:gd name="connsiteY59" fmla="*/ 551204 h 1997123"/>
              <a:gd name="connsiteX60" fmla="*/ 1509244 w 4286628"/>
              <a:gd name="connsiteY60" fmla="*/ 512748 h 1997123"/>
              <a:gd name="connsiteX61" fmla="*/ 1522063 w 4286628"/>
              <a:gd name="connsiteY61" fmla="*/ 504202 h 1997123"/>
              <a:gd name="connsiteX62" fmla="*/ 1547701 w 4286628"/>
              <a:gd name="connsiteY62" fmla="*/ 495656 h 1997123"/>
              <a:gd name="connsiteX63" fmla="*/ 1564792 w 4286628"/>
              <a:gd name="connsiteY63" fmla="*/ 474291 h 1997123"/>
              <a:gd name="connsiteX64" fmla="*/ 1573338 w 4286628"/>
              <a:gd name="connsiteY64" fmla="*/ 461473 h 1997123"/>
              <a:gd name="connsiteX65" fmla="*/ 1598975 w 4286628"/>
              <a:gd name="connsiteY65" fmla="*/ 440108 h 1997123"/>
              <a:gd name="connsiteX66" fmla="*/ 1611794 w 4286628"/>
              <a:gd name="connsiteY66" fmla="*/ 414471 h 1997123"/>
              <a:gd name="connsiteX67" fmla="*/ 1624613 w 4286628"/>
              <a:gd name="connsiteY67" fmla="*/ 405925 h 1997123"/>
              <a:gd name="connsiteX68" fmla="*/ 1628886 w 4286628"/>
              <a:gd name="connsiteY68" fmla="*/ 393106 h 1997123"/>
              <a:gd name="connsiteX69" fmla="*/ 1637431 w 4286628"/>
              <a:gd name="connsiteY69" fmla="*/ 380288 h 1997123"/>
              <a:gd name="connsiteX70" fmla="*/ 1654523 w 4286628"/>
              <a:gd name="connsiteY70" fmla="*/ 350377 h 1997123"/>
              <a:gd name="connsiteX71" fmla="*/ 1667342 w 4286628"/>
              <a:gd name="connsiteY71" fmla="*/ 354650 h 1997123"/>
              <a:gd name="connsiteX72" fmla="*/ 1697252 w 4286628"/>
              <a:gd name="connsiteY72" fmla="*/ 388833 h 1997123"/>
              <a:gd name="connsiteX73" fmla="*/ 1718616 w 4286628"/>
              <a:gd name="connsiteY73" fmla="*/ 371742 h 1997123"/>
              <a:gd name="connsiteX74" fmla="*/ 1744254 w 4286628"/>
              <a:gd name="connsiteY74" fmla="*/ 354650 h 1997123"/>
              <a:gd name="connsiteX75" fmla="*/ 1757073 w 4286628"/>
              <a:gd name="connsiteY75" fmla="*/ 346105 h 1997123"/>
              <a:gd name="connsiteX76" fmla="*/ 1774164 w 4286628"/>
              <a:gd name="connsiteY76" fmla="*/ 324740 h 1997123"/>
              <a:gd name="connsiteX77" fmla="*/ 1799801 w 4286628"/>
              <a:gd name="connsiteY77" fmla="*/ 333286 h 1997123"/>
              <a:gd name="connsiteX78" fmla="*/ 1825439 w 4286628"/>
              <a:gd name="connsiteY78" fmla="*/ 320467 h 1997123"/>
              <a:gd name="connsiteX79" fmla="*/ 1838258 w 4286628"/>
              <a:gd name="connsiteY79" fmla="*/ 316194 h 1997123"/>
              <a:gd name="connsiteX80" fmla="*/ 1842530 w 4286628"/>
              <a:gd name="connsiteY80" fmla="*/ 303376 h 1997123"/>
              <a:gd name="connsiteX81" fmla="*/ 1851076 w 4286628"/>
              <a:gd name="connsiteY81" fmla="*/ 290557 h 1997123"/>
              <a:gd name="connsiteX82" fmla="*/ 1855349 w 4286628"/>
              <a:gd name="connsiteY82" fmla="*/ 269192 h 1997123"/>
              <a:gd name="connsiteX83" fmla="*/ 1880987 w 4286628"/>
              <a:gd name="connsiteY83" fmla="*/ 217918 h 1997123"/>
              <a:gd name="connsiteX84" fmla="*/ 1902351 w 4286628"/>
              <a:gd name="connsiteY84" fmla="*/ 213645 h 1997123"/>
              <a:gd name="connsiteX85" fmla="*/ 1915170 w 4286628"/>
              <a:gd name="connsiteY85" fmla="*/ 205099 h 1997123"/>
              <a:gd name="connsiteX86" fmla="*/ 1936534 w 4286628"/>
              <a:gd name="connsiteY86" fmla="*/ 200826 h 1997123"/>
              <a:gd name="connsiteX87" fmla="*/ 1945080 w 4286628"/>
              <a:gd name="connsiteY87" fmla="*/ 188007 h 1997123"/>
              <a:gd name="connsiteX88" fmla="*/ 1957899 w 4286628"/>
              <a:gd name="connsiteY88" fmla="*/ 175189 h 1997123"/>
              <a:gd name="connsiteX89" fmla="*/ 1987809 w 4286628"/>
              <a:gd name="connsiteY89" fmla="*/ 166643 h 1997123"/>
              <a:gd name="connsiteX90" fmla="*/ 2013446 w 4286628"/>
              <a:gd name="connsiteY90" fmla="*/ 149551 h 1997123"/>
              <a:gd name="connsiteX91" fmla="*/ 2030538 w 4286628"/>
              <a:gd name="connsiteY91" fmla="*/ 123914 h 1997123"/>
              <a:gd name="connsiteX92" fmla="*/ 2056175 w 4286628"/>
              <a:gd name="connsiteY92" fmla="*/ 102549 h 1997123"/>
              <a:gd name="connsiteX93" fmla="*/ 2081813 w 4286628"/>
              <a:gd name="connsiteY93" fmla="*/ 81185 h 1997123"/>
              <a:gd name="connsiteX94" fmla="*/ 2090358 w 4286628"/>
              <a:gd name="connsiteY94" fmla="*/ 68366 h 1997123"/>
              <a:gd name="connsiteX95" fmla="*/ 2098904 w 4286628"/>
              <a:gd name="connsiteY95" fmla="*/ 42729 h 1997123"/>
              <a:gd name="connsiteX96" fmla="*/ 2111723 w 4286628"/>
              <a:gd name="connsiteY96" fmla="*/ 29910 h 1997123"/>
              <a:gd name="connsiteX97" fmla="*/ 2128815 w 4286628"/>
              <a:gd name="connsiteY97" fmla="*/ 4273 h 1997123"/>
              <a:gd name="connsiteX98" fmla="*/ 2141633 w 4286628"/>
              <a:gd name="connsiteY98" fmla="*/ 0 h 1997123"/>
              <a:gd name="connsiteX99" fmla="*/ 2180089 w 4286628"/>
              <a:gd name="connsiteY99" fmla="*/ 12819 h 1997123"/>
              <a:gd name="connsiteX100" fmla="*/ 2192908 w 4286628"/>
              <a:gd name="connsiteY100" fmla="*/ 17091 h 1997123"/>
              <a:gd name="connsiteX101" fmla="*/ 2214273 w 4286628"/>
              <a:gd name="connsiteY101" fmla="*/ 38456 h 1997123"/>
              <a:gd name="connsiteX102" fmla="*/ 2222818 w 4286628"/>
              <a:gd name="connsiteY102" fmla="*/ 51275 h 1997123"/>
              <a:gd name="connsiteX103" fmla="*/ 2248456 w 4286628"/>
              <a:gd name="connsiteY103" fmla="*/ 68366 h 1997123"/>
              <a:gd name="connsiteX104" fmla="*/ 2257001 w 4286628"/>
              <a:gd name="connsiteY104" fmla="*/ 89731 h 1997123"/>
              <a:gd name="connsiteX105" fmla="*/ 2274093 w 4286628"/>
              <a:gd name="connsiteY105" fmla="*/ 102549 h 1997123"/>
              <a:gd name="connsiteX106" fmla="*/ 2304003 w 4286628"/>
              <a:gd name="connsiteY106" fmla="*/ 123914 h 1997123"/>
              <a:gd name="connsiteX107" fmla="*/ 2325368 w 4286628"/>
              <a:gd name="connsiteY107" fmla="*/ 145278 h 1997123"/>
              <a:gd name="connsiteX108" fmla="*/ 2346732 w 4286628"/>
              <a:gd name="connsiteY108" fmla="*/ 166643 h 1997123"/>
              <a:gd name="connsiteX109" fmla="*/ 2368097 w 4286628"/>
              <a:gd name="connsiteY109" fmla="*/ 183734 h 1997123"/>
              <a:gd name="connsiteX110" fmla="*/ 2376643 w 4286628"/>
              <a:gd name="connsiteY110" fmla="*/ 196553 h 1997123"/>
              <a:gd name="connsiteX111" fmla="*/ 2380916 w 4286628"/>
              <a:gd name="connsiteY111" fmla="*/ 209372 h 1997123"/>
              <a:gd name="connsiteX112" fmla="*/ 2393734 w 4286628"/>
              <a:gd name="connsiteY112" fmla="*/ 217918 h 1997123"/>
              <a:gd name="connsiteX113" fmla="*/ 2402280 w 4286628"/>
              <a:gd name="connsiteY113" fmla="*/ 230736 h 1997123"/>
              <a:gd name="connsiteX114" fmla="*/ 2449282 w 4286628"/>
              <a:gd name="connsiteY114" fmla="*/ 252101 h 1997123"/>
              <a:gd name="connsiteX115" fmla="*/ 2453555 w 4286628"/>
              <a:gd name="connsiteY115" fmla="*/ 264919 h 1997123"/>
              <a:gd name="connsiteX116" fmla="*/ 2457828 w 4286628"/>
              <a:gd name="connsiteY116" fmla="*/ 282011 h 1997123"/>
              <a:gd name="connsiteX117" fmla="*/ 2470646 w 4286628"/>
              <a:gd name="connsiteY117" fmla="*/ 290557 h 1997123"/>
              <a:gd name="connsiteX118" fmla="*/ 2474919 w 4286628"/>
              <a:gd name="connsiteY118" fmla="*/ 303376 h 1997123"/>
              <a:gd name="connsiteX119" fmla="*/ 2487738 w 4286628"/>
              <a:gd name="connsiteY119" fmla="*/ 337559 h 1997123"/>
              <a:gd name="connsiteX120" fmla="*/ 2513375 w 4286628"/>
              <a:gd name="connsiteY120" fmla="*/ 346105 h 1997123"/>
              <a:gd name="connsiteX121" fmla="*/ 2543286 w 4286628"/>
              <a:gd name="connsiteY121" fmla="*/ 354650 h 1997123"/>
              <a:gd name="connsiteX122" fmla="*/ 2577469 w 4286628"/>
              <a:gd name="connsiteY122" fmla="*/ 363196 h 1997123"/>
              <a:gd name="connsiteX123" fmla="*/ 2603106 w 4286628"/>
              <a:gd name="connsiteY123" fmla="*/ 380288 h 1997123"/>
              <a:gd name="connsiteX124" fmla="*/ 2615925 w 4286628"/>
              <a:gd name="connsiteY124" fmla="*/ 388833 h 1997123"/>
              <a:gd name="connsiteX125" fmla="*/ 2624471 w 4286628"/>
              <a:gd name="connsiteY125" fmla="*/ 414471 h 1997123"/>
              <a:gd name="connsiteX126" fmla="*/ 2637289 w 4286628"/>
              <a:gd name="connsiteY126" fmla="*/ 423017 h 1997123"/>
              <a:gd name="connsiteX127" fmla="*/ 2667200 w 4286628"/>
              <a:gd name="connsiteY127" fmla="*/ 431562 h 1997123"/>
              <a:gd name="connsiteX128" fmla="*/ 2697110 w 4286628"/>
              <a:gd name="connsiteY128" fmla="*/ 470019 h 1997123"/>
              <a:gd name="connsiteX129" fmla="*/ 2709929 w 4286628"/>
              <a:gd name="connsiteY129" fmla="*/ 474291 h 1997123"/>
              <a:gd name="connsiteX130" fmla="*/ 2722747 w 4286628"/>
              <a:gd name="connsiteY130" fmla="*/ 482837 h 1997123"/>
              <a:gd name="connsiteX131" fmla="*/ 2735566 w 4286628"/>
              <a:gd name="connsiteY131" fmla="*/ 487110 h 1997123"/>
              <a:gd name="connsiteX132" fmla="*/ 2761203 w 4286628"/>
              <a:gd name="connsiteY132" fmla="*/ 504202 h 1997123"/>
              <a:gd name="connsiteX133" fmla="*/ 2774022 w 4286628"/>
              <a:gd name="connsiteY133" fmla="*/ 512748 h 1997123"/>
              <a:gd name="connsiteX134" fmla="*/ 2791114 w 4286628"/>
              <a:gd name="connsiteY134" fmla="*/ 508475 h 1997123"/>
              <a:gd name="connsiteX135" fmla="*/ 2795387 w 4286628"/>
              <a:gd name="connsiteY135" fmla="*/ 495656 h 1997123"/>
              <a:gd name="connsiteX136" fmla="*/ 2816751 w 4286628"/>
              <a:gd name="connsiteY136" fmla="*/ 474291 h 1997123"/>
              <a:gd name="connsiteX137" fmla="*/ 2825297 w 4286628"/>
              <a:gd name="connsiteY137" fmla="*/ 461473 h 1997123"/>
              <a:gd name="connsiteX138" fmla="*/ 2842388 w 4286628"/>
              <a:gd name="connsiteY138" fmla="*/ 457200 h 1997123"/>
              <a:gd name="connsiteX139" fmla="*/ 2855207 w 4286628"/>
              <a:gd name="connsiteY139" fmla="*/ 452927 h 1997123"/>
              <a:gd name="connsiteX140" fmla="*/ 2885117 w 4286628"/>
              <a:gd name="connsiteY140" fmla="*/ 418744 h 1997123"/>
              <a:gd name="connsiteX141" fmla="*/ 2902209 w 4286628"/>
              <a:gd name="connsiteY141" fmla="*/ 393106 h 1997123"/>
              <a:gd name="connsiteX142" fmla="*/ 2910755 w 4286628"/>
              <a:gd name="connsiteY142" fmla="*/ 380288 h 1997123"/>
              <a:gd name="connsiteX143" fmla="*/ 2915028 w 4286628"/>
              <a:gd name="connsiteY143" fmla="*/ 350377 h 1997123"/>
              <a:gd name="connsiteX144" fmla="*/ 2919301 w 4286628"/>
              <a:gd name="connsiteY144" fmla="*/ 337559 h 1997123"/>
              <a:gd name="connsiteX145" fmla="*/ 2932119 w 4286628"/>
              <a:gd name="connsiteY145" fmla="*/ 333286 h 1997123"/>
              <a:gd name="connsiteX146" fmla="*/ 2944938 w 4286628"/>
              <a:gd name="connsiteY146" fmla="*/ 346105 h 1997123"/>
              <a:gd name="connsiteX147" fmla="*/ 2974848 w 4286628"/>
              <a:gd name="connsiteY147" fmla="*/ 333286 h 1997123"/>
              <a:gd name="connsiteX148" fmla="*/ 3021850 w 4286628"/>
              <a:gd name="connsiteY148" fmla="*/ 346105 h 1997123"/>
              <a:gd name="connsiteX149" fmla="*/ 3038942 w 4286628"/>
              <a:gd name="connsiteY149" fmla="*/ 341832 h 1997123"/>
              <a:gd name="connsiteX150" fmla="*/ 3068852 w 4286628"/>
              <a:gd name="connsiteY150" fmla="*/ 354650 h 1997123"/>
              <a:gd name="connsiteX151" fmla="*/ 3073125 w 4286628"/>
              <a:gd name="connsiteY151" fmla="*/ 367469 h 1997123"/>
              <a:gd name="connsiteX152" fmla="*/ 3085944 w 4286628"/>
              <a:gd name="connsiteY152" fmla="*/ 384561 h 1997123"/>
              <a:gd name="connsiteX153" fmla="*/ 3085944 w 4286628"/>
              <a:gd name="connsiteY153" fmla="*/ 384561 h 1997123"/>
              <a:gd name="connsiteX154" fmla="*/ 3115854 w 4286628"/>
              <a:gd name="connsiteY154" fmla="*/ 410198 h 1997123"/>
              <a:gd name="connsiteX155" fmla="*/ 3137218 w 4286628"/>
              <a:gd name="connsiteY155" fmla="*/ 427290 h 1997123"/>
              <a:gd name="connsiteX156" fmla="*/ 3154310 w 4286628"/>
              <a:gd name="connsiteY156" fmla="*/ 452927 h 1997123"/>
              <a:gd name="connsiteX157" fmla="*/ 3179947 w 4286628"/>
              <a:gd name="connsiteY157" fmla="*/ 461473 h 1997123"/>
              <a:gd name="connsiteX158" fmla="*/ 3205585 w 4286628"/>
              <a:gd name="connsiteY158" fmla="*/ 474291 h 1997123"/>
              <a:gd name="connsiteX159" fmla="*/ 3218403 w 4286628"/>
              <a:gd name="connsiteY159" fmla="*/ 487110 h 1997123"/>
              <a:gd name="connsiteX160" fmla="*/ 3252587 w 4286628"/>
              <a:gd name="connsiteY160" fmla="*/ 517020 h 1997123"/>
              <a:gd name="connsiteX161" fmla="*/ 3265405 w 4286628"/>
              <a:gd name="connsiteY161" fmla="*/ 525566 h 1997123"/>
              <a:gd name="connsiteX162" fmla="*/ 3299588 w 4286628"/>
              <a:gd name="connsiteY162" fmla="*/ 555476 h 1997123"/>
              <a:gd name="connsiteX163" fmla="*/ 3312407 w 4286628"/>
              <a:gd name="connsiteY163" fmla="*/ 564022 h 1997123"/>
              <a:gd name="connsiteX164" fmla="*/ 3329499 w 4286628"/>
              <a:gd name="connsiteY164" fmla="*/ 585387 h 1997123"/>
              <a:gd name="connsiteX165" fmla="*/ 3350863 w 4286628"/>
              <a:gd name="connsiteY165" fmla="*/ 606751 h 1997123"/>
              <a:gd name="connsiteX166" fmla="*/ 3372228 w 4286628"/>
              <a:gd name="connsiteY166" fmla="*/ 589660 h 1997123"/>
              <a:gd name="connsiteX167" fmla="*/ 3389319 w 4286628"/>
              <a:gd name="connsiteY167" fmla="*/ 564022 h 1997123"/>
              <a:gd name="connsiteX168" fmla="*/ 3397865 w 4286628"/>
              <a:gd name="connsiteY168" fmla="*/ 551204 h 1997123"/>
              <a:gd name="connsiteX169" fmla="*/ 3406411 w 4286628"/>
              <a:gd name="connsiteY169" fmla="*/ 538385 h 1997123"/>
              <a:gd name="connsiteX170" fmla="*/ 3410684 w 4286628"/>
              <a:gd name="connsiteY170" fmla="*/ 525566 h 1997123"/>
              <a:gd name="connsiteX171" fmla="*/ 3419230 w 4286628"/>
              <a:gd name="connsiteY171" fmla="*/ 512748 h 1997123"/>
              <a:gd name="connsiteX172" fmla="*/ 3444867 w 4286628"/>
              <a:gd name="connsiteY172" fmla="*/ 504202 h 1997123"/>
              <a:gd name="connsiteX173" fmla="*/ 3466231 w 4286628"/>
              <a:gd name="connsiteY173" fmla="*/ 508475 h 1997123"/>
              <a:gd name="connsiteX174" fmla="*/ 3479050 w 4286628"/>
              <a:gd name="connsiteY174" fmla="*/ 512748 h 1997123"/>
              <a:gd name="connsiteX175" fmla="*/ 3504687 w 4286628"/>
              <a:gd name="connsiteY175" fmla="*/ 504202 h 1997123"/>
              <a:gd name="connsiteX176" fmla="*/ 3513233 w 4286628"/>
              <a:gd name="connsiteY176" fmla="*/ 491383 h 1997123"/>
              <a:gd name="connsiteX177" fmla="*/ 3526052 w 4286628"/>
              <a:gd name="connsiteY177" fmla="*/ 487110 h 1997123"/>
              <a:gd name="connsiteX178" fmla="*/ 3551689 w 4286628"/>
              <a:gd name="connsiteY178" fmla="*/ 470019 h 1997123"/>
              <a:gd name="connsiteX179" fmla="*/ 3564508 w 4286628"/>
              <a:gd name="connsiteY179" fmla="*/ 457200 h 1997123"/>
              <a:gd name="connsiteX180" fmla="*/ 3590145 w 4286628"/>
              <a:gd name="connsiteY180" fmla="*/ 440108 h 1997123"/>
              <a:gd name="connsiteX181" fmla="*/ 3615783 w 4286628"/>
              <a:gd name="connsiteY181" fmla="*/ 431562 h 1997123"/>
              <a:gd name="connsiteX182" fmla="*/ 3722605 w 4286628"/>
              <a:gd name="connsiteY182" fmla="*/ 435835 h 1997123"/>
              <a:gd name="connsiteX183" fmla="*/ 3748243 w 4286628"/>
              <a:gd name="connsiteY183" fmla="*/ 452927 h 1997123"/>
              <a:gd name="connsiteX184" fmla="*/ 3761061 w 4286628"/>
              <a:gd name="connsiteY184" fmla="*/ 457200 h 1997123"/>
              <a:gd name="connsiteX185" fmla="*/ 3816609 w 4286628"/>
              <a:gd name="connsiteY185" fmla="*/ 478564 h 1997123"/>
              <a:gd name="connsiteX186" fmla="*/ 3829428 w 4286628"/>
              <a:gd name="connsiteY186" fmla="*/ 482837 h 1997123"/>
              <a:gd name="connsiteX187" fmla="*/ 3842246 w 4286628"/>
              <a:gd name="connsiteY187" fmla="*/ 491383 h 1997123"/>
              <a:gd name="connsiteX188" fmla="*/ 3867884 w 4286628"/>
              <a:gd name="connsiteY188" fmla="*/ 499929 h 1997123"/>
              <a:gd name="connsiteX189" fmla="*/ 3893521 w 4286628"/>
              <a:gd name="connsiteY189" fmla="*/ 495656 h 1997123"/>
              <a:gd name="connsiteX190" fmla="*/ 3906340 w 4286628"/>
              <a:gd name="connsiteY190" fmla="*/ 482837 h 1997123"/>
              <a:gd name="connsiteX191" fmla="*/ 3919158 w 4286628"/>
              <a:gd name="connsiteY191" fmla="*/ 478564 h 1997123"/>
              <a:gd name="connsiteX192" fmla="*/ 3949069 w 4286628"/>
              <a:gd name="connsiteY192" fmla="*/ 491383 h 1997123"/>
              <a:gd name="connsiteX193" fmla="*/ 3974706 w 4286628"/>
              <a:gd name="connsiteY193" fmla="*/ 499929 h 1997123"/>
              <a:gd name="connsiteX194" fmla="*/ 3987525 w 4286628"/>
              <a:gd name="connsiteY194" fmla="*/ 504202 h 1997123"/>
              <a:gd name="connsiteX195" fmla="*/ 3991798 w 4286628"/>
              <a:gd name="connsiteY195" fmla="*/ 517020 h 1997123"/>
              <a:gd name="connsiteX196" fmla="*/ 4025981 w 4286628"/>
              <a:gd name="connsiteY196" fmla="*/ 529839 h 1997123"/>
              <a:gd name="connsiteX197" fmla="*/ 4055891 w 4286628"/>
              <a:gd name="connsiteY197" fmla="*/ 546931 h 1997123"/>
              <a:gd name="connsiteX198" fmla="*/ 4055891 w 4286628"/>
              <a:gd name="connsiteY198" fmla="*/ 546931 h 1997123"/>
              <a:gd name="connsiteX199" fmla="*/ 4085801 w 4286628"/>
              <a:gd name="connsiteY199" fmla="*/ 568295 h 1997123"/>
              <a:gd name="connsiteX200" fmla="*/ 4107166 w 4286628"/>
              <a:gd name="connsiteY200" fmla="*/ 589660 h 1997123"/>
              <a:gd name="connsiteX201" fmla="*/ 4115712 w 4286628"/>
              <a:gd name="connsiteY201" fmla="*/ 602478 h 1997123"/>
              <a:gd name="connsiteX202" fmla="*/ 4128530 w 4286628"/>
              <a:gd name="connsiteY202" fmla="*/ 606751 h 1997123"/>
              <a:gd name="connsiteX203" fmla="*/ 4145622 w 4286628"/>
              <a:gd name="connsiteY203" fmla="*/ 632389 h 1997123"/>
              <a:gd name="connsiteX204" fmla="*/ 4166987 w 4286628"/>
              <a:gd name="connsiteY204" fmla="*/ 658026 h 1997123"/>
              <a:gd name="connsiteX205" fmla="*/ 4188351 w 4286628"/>
              <a:gd name="connsiteY205" fmla="*/ 679390 h 1997123"/>
              <a:gd name="connsiteX206" fmla="*/ 4192624 w 4286628"/>
              <a:gd name="connsiteY206" fmla="*/ 692209 h 1997123"/>
              <a:gd name="connsiteX207" fmla="*/ 4209716 w 4286628"/>
              <a:gd name="connsiteY207" fmla="*/ 717847 h 1997123"/>
              <a:gd name="connsiteX208" fmla="*/ 4231080 w 4286628"/>
              <a:gd name="connsiteY208" fmla="*/ 756303 h 1997123"/>
              <a:gd name="connsiteX209" fmla="*/ 4239626 w 4286628"/>
              <a:gd name="connsiteY209" fmla="*/ 769121 h 1997123"/>
              <a:gd name="connsiteX210" fmla="*/ 4252444 w 4286628"/>
              <a:gd name="connsiteY210" fmla="*/ 807577 h 1997123"/>
              <a:gd name="connsiteX211" fmla="*/ 4256717 w 4286628"/>
              <a:gd name="connsiteY211" fmla="*/ 820396 h 1997123"/>
              <a:gd name="connsiteX212" fmla="*/ 4265263 w 4286628"/>
              <a:gd name="connsiteY212" fmla="*/ 833215 h 1997123"/>
              <a:gd name="connsiteX213" fmla="*/ 4269536 w 4286628"/>
              <a:gd name="connsiteY213" fmla="*/ 846033 h 1997123"/>
              <a:gd name="connsiteX214" fmla="*/ 4286628 w 4286628"/>
              <a:gd name="connsiteY214" fmla="*/ 867398 h 1997123"/>
              <a:gd name="connsiteX215" fmla="*/ 4286628 w 4286628"/>
              <a:gd name="connsiteY215" fmla="*/ 867398 h 1997123"/>
              <a:gd name="connsiteX216" fmla="*/ 4141349 w 4286628"/>
              <a:gd name="connsiteY216" fmla="*/ 867398 h 1997123"/>
              <a:gd name="connsiteX217" fmla="*/ 4102893 w 4286628"/>
              <a:gd name="connsiteY217" fmla="*/ 884490 h 1997123"/>
              <a:gd name="connsiteX218" fmla="*/ 4077256 w 4286628"/>
              <a:gd name="connsiteY218" fmla="*/ 893035 h 1997123"/>
              <a:gd name="connsiteX219" fmla="*/ 4064437 w 4286628"/>
              <a:gd name="connsiteY219" fmla="*/ 897308 h 1997123"/>
              <a:gd name="connsiteX220" fmla="*/ 4051618 w 4286628"/>
              <a:gd name="connsiteY220" fmla="*/ 905854 h 1997123"/>
              <a:gd name="connsiteX221" fmla="*/ 4025981 w 4286628"/>
              <a:gd name="connsiteY221" fmla="*/ 914400 h 1997123"/>
              <a:gd name="connsiteX222" fmla="*/ 4013162 w 4286628"/>
              <a:gd name="connsiteY222" fmla="*/ 918673 h 1997123"/>
              <a:gd name="connsiteX223" fmla="*/ 3919158 w 4286628"/>
              <a:gd name="connsiteY223" fmla="*/ 931491 h 1997123"/>
              <a:gd name="connsiteX224" fmla="*/ 3893521 w 4286628"/>
              <a:gd name="connsiteY224" fmla="*/ 940037 h 1997123"/>
              <a:gd name="connsiteX225" fmla="*/ 3880702 w 4286628"/>
              <a:gd name="connsiteY225" fmla="*/ 944310 h 1997123"/>
              <a:gd name="connsiteX226" fmla="*/ 3850792 w 4286628"/>
              <a:gd name="connsiteY226" fmla="*/ 948583 h 1997123"/>
              <a:gd name="connsiteX227" fmla="*/ 3816609 w 4286628"/>
              <a:gd name="connsiteY227" fmla="*/ 952856 h 1997123"/>
              <a:gd name="connsiteX228" fmla="*/ 3795244 w 4286628"/>
              <a:gd name="connsiteY228" fmla="*/ 957129 h 1997123"/>
              <a:gd name="connsiteX229" fmla="*/ 3769607 w 4286628"/>
              <a:gd name="connsiteY229" fmla="*/ 965675 h 1997123"/>
              <a:gd name="connsiteX230" fmla="*/ 3692695 w 4286628"/>
              <a:gd name="connsiteY230" fmla="*/ 969948 h 1997123"/>
              <a:gd name="connsiteX231" fmla="*/ 3667058 w 4286628"/>
              <a:gd name="connsiteY231" fmla="*/ 982766 h 1997123"/>
              <a:gd name="connsiteX232" fmla="*/ 3641420 w 4286628"/>
              <a:gd name="connsiteY232" fmla="*/ 991312 h 1997123"/>
              <a:gd name="connsiteX233" fmla="*/ 3628601 w 4286628"/>
              <a:gd name="connsiteY233" fmla="*/ 999858 h 1997123"/>
              <a:gd name="connsiteX234" fmla="*/ 3615783 w 4286628"/>
              <a:gd name="connsiteY234" fmla="*/ 1004131 h 1997123"/>
              <a:gd name="connsiteX235" fmla="*/ 3590145 w 4286628"/>
              <a:gd name="connsiteY235" fmla="*/ 1021222 h 1997123"/>
              <a:gd name="connsiteX236" fmla="*/ 3538871 w 4286628"/>
              <a:gd name="connsiteY236" fmla="*/ 1038314 h 1997123"/>
              <a:gd name="connsiteX237" fmla="*/ 3526052 w 4286628"/>
              <a:gd name="connsiteY237" fmla="*/ 1042587 h 1997123"/>
              <a:gd name="connsiteX238" fmla="*/ 3513233 w 4286628"/>
              <a:gd name="connsiteY238" fmla="*/ 1046860 h 1997123"/>
              <a:gd name="connsiteX239" fmla="*/ 3483323 w 4286628"/>
              <a:gd name="connsiteY239" fmla="*/ 1051133 h 1997123"/>
              <a:gd name="connsiteX240" fmla="*/ 3453413 w 4286628"/>
              <a:gd name="connsiteY240" fmla="*/ 1059678 h 1997123"/>
              <a:gd name="connsiteX241" fmla="*/ 3427775 w 4286628"/>
              <a:gd name="connsiteY241" fmla="*/ 1076770 h 1997123"/>
              <a:gd name="connsiteX242" fmla="*/ 3414957 w 4286628"/>
              <a:gd name="connsiteY242" fmla="*/ 1085316 h 1997123"/>
              <a:gd name="connsiteX243" fmla="*/ 3376501 w 4286628"/>
              <a:gd name="connsiteY243" fmla="*/ 1098134 h 1997123"/>
              <a:gd name="connsiteX244" fmla="*/ 3363682 w 4286628"/>
              <a:gd name="connsiteY244" fmla="*/ 1102407 h 1997123"/>
              <a:gd name="connsiteX245" fmla="*/ 3325226 w 4286628"/>
              <a:gd name="connsiteY245" fmla="*/ 1128045 h 1997123"/>
              <a:gd name="connsiteX246" fmla="*/ 3312407 w 4286628"/>
              <a:gd name="connsiteY246" fmla="*/ 1136590 h 1997123"/>
              <a:gd name="connsiteX247" fmla="*/ 3282497 w 4286628"/>
              <a:gd name="connsiteY247" fmla="*/ 1145136 h 1997123"/>
              <a:gd name="connsiteX248" fmla="*/ 3269678 w 4286628"/>
              <a:gd name="connsiteY248" fmla="*/ 1149409 h 1997123"/>
              <a:gd name="connsiteX249" fmla="*/ 3244041 w 4286628"/>
              <a:gd name="connsiteY249" fmla="*/ 1153682 h 1997123"/>
              <a:gd name="connsiteX250" fmla="*/ 3231222 w 4286628"/>
              <a:gd name="connsiteY250" fmla="*/ 1157955 h 1997123"/>
              <a:gd name="connsiteX251" fmla="*/ 3188493 w 4286628"/>
              <a:gd name="connsiteY251" fmla="*/ 1170774 h 1997123"/>
              <a:gd name="connsiteX252" fmla="*/ 3175674 w 4286628"/>
              <a:gd name="connsiteY252" fmla="*/ 1175047 h 1997123"/>
              <a:gd name="connsiteX253" fmla="*/ 3162856 w 4286628"/>
              <a:gd name="connsiteY253" fmla="*/ 1179319 h 1997123"/>
              <a:gd name="connsiteX254" fmla="*/ 3150037 w 4286628"/>
              <a:gd name="connsiteY254" fmla="*/ 1187865 h 1997123"/>
              <a:gd name="connsiteX255" fmla="*/ 3111581 w 4286628"/>
              <a:gd name="connsiteY255" fmla="*/ 1200684 h 1997123"/>
              <a:gd name="connsiteX256" fmla="*/ 3098762 w 4286628"/>
              <a:gd name="connsiteY256" fmla="*/ 1209230 h 1997123"/>
              <a:gd name="connsiteX257" fmla="*/ 3098762 w 4286628"/>
              <a:gd name="connsiteY257" fmla="*/ 1209230 h 1997123"/>
              <a:gd name="connsiteX258" fmla="*/ 3043215 w 4286628"/>
              <a:gd name="connsiteY258" fmla="*/ 1213503 h 1997123"/>
              <a:gd name="connsiteX259" fmla="*/ 3017577 w 4286628"/>
              <a:gd name="connsiteY259" fmla="*/ 1222048 h 1997123"/>
              <a:gd name="connsiteX260" fmla="*/ 2987667 w 4286628"/>
              <a:gd name="connsiteY260" fmla="*/ 1230594 h 1997123"/>
              <a:gd name="connsiteX261" fmla="*/ 2957757 w 4286628"/>
              <a:gd name="connsiteY261" fmla="*/ 1264777 h 1997123"/>
              <a:gd name="connsiteX262" fmla="*/ 2936392 w 4286628"/>
              <a:gd name="connsiteY262" fmla="*/ 1290415 h 1997123"/>
              <a:gd name="connsiteX263" fmla="*/ 2927846 w 4286628"/>
              <a:gd name="connsiteY263" fmla="*/ 1316052 h 1997123"/>
              <a:gd name="connsiteX264" fmla="*/ 2923573 w 4286628"/>
              <a:gd name="connsiteY264" fmla="*/ 1328871 h 1997123"/>
              <a:gd name="connsiteX265" fmla="*/ 2919301 w 4286628"/>
              <a:gd name="connsiteY265" fmla="*/ 1341690 h 1997123"/>
              <a:gd name="connsiteX266" fmla="*/ 2910755 w 4286628"/>
              <a:gd name="connsiteY266" fmla="*/ 1354508 h 1997123"/>
              <a:gd name="connsiteX267" fmla="*/ 2897936 w 4286628"/>
              <a:gd name="connsiteY267" fmla="*/ 1380146 h 1997123"/>
              <a:gd name="connsiteX268" fmla="*/ 2885117 w 4286628"/>
              <a:gd name="connsiteY268" fmla="*/ 1388691 h 1997123"/>
              <a:gd name="connsiteX269" fmla="*/ 2876572 w 4286628"/>
              <a:gd name="connsiteY269" fmla="*/ 1401510 h 1997123"/>
              <a:gd name="connsiteX270" fmla="*/ 2838116 w 4286628"/>
              <a:gd name="connsiteY270" fmla="*/ 1431420 h 1997123"/>
              <a:gd name="connsiteX271" fmla="*/ 2825297 w 4286628"/>
              <a:gd name="connsiteY271" fmla="*/ 1435693 h 1997123"/>
              <a:gd name="connsiteX272" fmla="*/ 2786841 w 4286628"/>
              <a:gd name="connsiteY272" fmla="*/ 1452785 h 1997123"/>
              <a:gd name="connsiteX273" fmla="*/ 2748385 w 4286628"/>
              <a:gd name="connsiteY273" fmla="*/ 1457058 h 1997123"/>
              <a:gd name="connsiteX274" fmla="*/ 2735566 w 4286628"/>
              <a:gd name="connsiteY274" fmla="*/ 1461331 h 1997123"/>
              <a:gd name="connsiteX275" fmla="*/ 2709929 w 4286628"/>
              <a:gd name="connsiteY275" fmla="*/ 1478422 h 1997123"/>
              <a:gd name="connsiteX276" fmla="*/ 2680018 w 4286628"/>
              <a:gd name="connsiteY276" fmla="*/ 1486968 h 1997123"/>
              <a:gd name="connsiteX277" fmla="*/ 2662927 w 4286628"/>
              <a:gd name="connsiteY277" fmla="*/ 1495514 h 1997123"/>
              <a:gd name="connsiteX278" fmla="*/ 2645835 w 4286628"/>
              <a:gd name="connsiteY278" fmla="*/ 1499787 h 1997123"/>
              <a:gd name="connsiteX279" fmla="*/ 2620198 w 4286628"/>
              <a:gd name="connsiteY279" fmla="*/ 1508333 h 1997123"/>
              <a:gd name="connsiteX280" fmla="*/ 2590287 w 4286628"/>
              <a:gd name="connsiteY280" fmla="*/ 1516878 h 1997123"/>
              <a:gd name="connsiteX281" fmla="*/ 2564650 w 4286628"/>
              <a:gd name="connsiteY281" fmla="*/ 1533970 h 1997123"/>
              <a:gd name="connsiteX282" fmla="*/ 2530467 w 4286628"/>
              <a:gd name="connsiteY282" fmla="*/ 1546789 h 1997123"/>
              <a:gd name="connsiteX283" fmla="*/ 2517648 w 4286628"/>
              <a:gd name="connsiteY283" fmla="*/ 1551062 h 1997123"/>
              <a:gd name="connsiteX284" fmla="*/ 2487738 w 4286628"/>
              <a:gd name="connsiteY284" fmla="*/ 1568153 h 1997123"/>
              <a:gd name="connsiteX285" fmla="*/ 2462101 w 4286628"/>
              <a:gd name="connsiteY285" fmla="*/ 1576699 h 1997123"/>
              <a:gd name="connsiteX286" fmla="*/ 2449282 w 4286628"/>
              <a:gd name="connsiteY286" fmla="*/ 1585245 h 1997123"/>
              <a:gd name="connsiteX287" fmla="*/ 2436463 w 4286628"/>
              <a:gd name="connsiteY287" fmla="*/ 1589518 h 1997123"/>
              <a:gd name="connsiteX288" fmla="*/ 2419372 w 4286628"/>
              <a:gd name="connsiteY288" fmla="*/ 1598063 h 1997123"/>
              <a:gd name="connsiteX289" fmla="*/ 2393734 w 4286628"/>
              <a:gd name="connsiteY289" fmla="*/ 1610882 h 1997123"/>
              <a:gd name="connsiteX290" fmla="*/ 2368097 w 4286628"/>
              <a:gd name="connsiteY290" fmla="*/ 1627974 h 1997123"/>
              <a:gd name="connsiteX291" fmla="*/ 2355278 w 4286628"/>
              <a:gd name="connsiteY291" fmla="*/ 1632247 h 1997123"/>
              <a:gd name="connsiteX292" fmla="*/ 2342459 w 4286628"/>
              <a:gd name="connsiteY292" fmla="*/ 1640792 h 1997123"/>
              <a:gd name="connsiteX293" fmla="*/ 2316822 w 4286628"/>
              <a:gd name="connsiteY293" fmla="*/ 1649338 h 1997123"/>
              <a:gd name="connsiteX294" fmla="*/ 2291185 w 4286628"/>
              <a:gd name="connsiteY294" fmla="*/ 1657884 h 1997123"/>
              <a:gd name="connsiteX295" fmla="*/ 2265547 w 4286628"/>
              <a:gd name="connsiteY295" fmla="*/ 1670703 h 1997123"/>
              <a:gd name="connsiteX296" fmla="*/ 2239910 w 4286628"/>
              <a:gd name="connsiteY296" fmla="*/ 1679248 h 1997123"/>
              <a:gd name="connsiteX297" fmla="*/ 2201454 w 4286628"/>
              <a:gd name="connsiteY297" fmla="*/ 1696340 h 1997123"/>
              <a:gd name="connsiteX298" fmla="*/ 2188635 w 4286628"/>
              <a:gd name="connsiteY298" fmla="*/ 1700613 h 1997123"/>
              <a:gd name="connsiteX299" fmla="*/ 2162998 w 4286628"/>
              <a:gd name="connsiteY299" fmla="*/ 1717705 h 1997123"/>
              <a:gd name="connsiteX300" fmla="*/ 2150179 w 4286628"/>
              <a:gd name="connsiteY300" fmla="*/ 1726250 h 1997123"/>
              <a:gd name="connsiteX301" fmla="*/ 2137360 w 4286628"/>
              <a:gd name="connsiteY301" fmla="*/ 1730523 h 1997123"/>
              <a:gd name="connsiteX302" fmla="*/ 2137360 w 4286628"/>
              <a:gd name="connsiteY302" fmla="*/ 1734796 h 1997123"/>
              <a:gd name="connsiteX303" fmla="*/ 2137360 w 4286628"/>
              <a:gd name="connsiteY303" fmla="*/ 1734796 h 1997123"/>
              <a:gd name="connsiteX304" fmla="*/ 2077540 w 4286628"/>
              <a:gd name="connsiteY304" fmla="*/ 1743342 h 1997123"/>
              <a:gd name="connsiteX305" fmla="*/ 2060448 w 4286628"/>
              <a:gd name="connsiteY305" fmla="*/ 1756161 h 1997123"/>
              <a:gd name="connsiteX306" fmla="*/ 2034811 w 4286628"/>
              <a:gd name="connsiteY306" fmla="*/ 1764706 h 1997123"/>
              <a:gd name="connsiteX307" fmla="*/ 2009173 w 4286628"/>
              <a:gd name="connsiteY307" fmla="*/ 1781798 h 1997123"/>
              <a:gd name="connsiteX308" fmla="*/ 1957899 w 4286628"/>
              <a:gd name="connsiteY308" fmla="*/ 1807435 h 1997123"/>
              <a:gd name="connsiteX309" fmla="*/ 1945080 w 4286628"/>
              <a:gd name="connsiteY309" fmla="*/ 1815981 h 1997123"/>
              <a:gd name="connsiteX310" fmla="*/ 1923716 w 4286628"/>
              <a:gd name="connsiteY310" fmla="*/ 1833073 h 1997123"/>
              <a:gd name="connsiteX311" fmla="*/ 1915170 w 4286628"/>
              <a:gd name="connsiteY311" fmla="*/ 1845891 h 1997123"/>
              <a:gd name="connsiteX312" fmla="*/ 1898078 w 4286628"/>
              <a:gd name="connsiteY312" fmla="*/ 1862983 h 1997123"/>
              <a:gd name="connsiteX313" fmla="*/ 1898078 w 4286628"/>
              <a:gd name="connsiteY313" fmla="*/ 1858710 h 1997123"/>
              <a:gd name="connsiteX314" fmla="*/ 1786983 w 4286628"/>
              <a:gd name="connsiteY314" fmla="*/ 1862983 h 1997123"/>
              <a:gd name="connsiteX315" fmla="*/ 1551973 w 4286628"/>
              <a:gd name="connsiteY315" fmla="*/ 1871529 h 1997123"/>
              <a:gd name="connsiteX316" fmla="*/ 1530609 w 4286628"/>
              <a:gd name="connsiteY316" fmla="*/ 1875802 h 1997123"/>
              <a:gd name="connsiteX317" fmla="*/ 1504972 w 4286628"/>
              <a:gd name="connsiteY317" fmla="*/ 1880075 h 1997123"/>
              <a:gd name="connsiteX318" fmla="*/ 1470788 w 4286628"/>
              <a:gd name="connsiteY318" fmla="*/ 1888620 h 1997123"/>
              <a:gd name="connsiteX319" fmla="*/ 1449424 w 4286628"/>
              <a:gd name="connsiteY319" fmla="*/ 1892893 h 1997123"/>
              <a:gd name="connsiteX320" fmla="*/ 1436605 w 4286628"/>
              <a:gd name="connsiteY320" fmla="*/ 1901439 h 1997123"/>
              <a:gd name="connsiteX321" fmla="*/ 1402422 w 4286628"/>
              <a:gd name="connsiteY321" fmla="*/ 1909985 h 1997123"/>
              <a:gd name="connsiteX322" fmla="*/ 1389603 w 4286628"/>
              <a:gd name="connsiteY322" fmla="*/ 1914258 h 1997123"/>
              <a:gd name="connsiteX323" fmla="*/ 1368239 w 4286628"/>
              <a:gd name="connsiteY323" fmla="*/ 1922804 h 1997123"/>
              <a:gd name="connsiteX324" fmla="*/ 1338329 w 4286628"/>
              <a:gd name="connsiteY324" fmla="*/ 1927076 h 1997123"/>
              <a:gd name="connsiteX325" fmla="*/ 1304145 w 4286628"/>
              <a:gd name="connsiteY325" fmla="*/ 1935622 h 1997123"/>
              <a:gd name="connsiteX326" fmla="*/ 1261416 w 4286628"/>
              <a:gd name="connsiteY326" fmla="*/ 1944168 h 1997123"/>
              <a:gd name="connsiteX327" fmla="*/ 1231506 w 4286628"/>
              <a:gd name="connsiteY327" fmla="*/ 1952714 h 1997123"/>
              <a:gd name="connsiteX328" fmla="*/ 1205869 w 4286628"/>
              <a:gd name="connsiteY328" fmla="*/ 1956987 h 1997123"/>
              <a:gd name="connsiteX329" fmla="*/ 1137502 w 4286628"/>
              <a:gd name="connsiteY329" fmla="*/ 1969805 h 1997123"/>
              <a:gd name="connsiteX330" fmla="*/ 1099046 w 4286628"/>
              <a:gd name="connsiteY330" fmla="*/ 1974078 h 1997123"/>
              <a:gd name="connsiteX331" fmla="*/ 1034953 w 4286628"/>
              <a:gd name="connsiteY331" fmla="*/ 1982624 h 1997123"/>
              <a:gd name="connsiteX332" fmla="*/ 970859 w 4286628"/>
              <a:gd name="connsiteY332" fmla="*/ 1991170 h 1997123"/>
              <a:gd name="connsiteX333" fmla="*/ 577753 w 4286628"/>
              <a:gd name="connsiteY333" fmla="*/ 1995443 h 1997123"/>
              <a:gd name="connsiteX334" fmla="*/ 573480 w 4286628"/>
              <a:gd name="connsiteY334" fmla="*/ 1995443 h 1997123"/>
              <a:gd name="connsiteX335" fmla="*/ 479476 w 4286628"/>
              <a:gd name="connsiteY335" fmla="*/ 1991170 h 1997123"/>
              <a:gd name="connsiteX336" fmla="*/ 449566 w 4286628"/>
              <a:gd name="connsiteY336" fmla="*/ 1986897 h 1997123"/>
              <a:gd name="connsiteX337" fmla="*/ 398291 w 4286628"/>
              <a:gd name="connsiteY337" fmla="*/ 1978351 h 1997123"/>
              <a:gd name="connsiteX338" fmla="*/ 359835 w 4286628"/>
              <a:gd name="connsiteY338" fmla="*/ 1974078 h 1997123"/>
              <a:gd name="connsiteX339" fmla="*/ 334198 w 4286628"/>
              <a:gd name="connsiteY339" fmla="*/ 1969805 h 1997123"/>
              <a:gd name="connsiteX340" fmla="*/ 274377 w 4286628"/>
              <a:gd name="connsiteY340" fmla="*/ 1956987 h 1997123"/>
              <a:gd name="connsiteX341" fmla="*/ 261558 w 4286628"/>
              <a:gd name="connsiteY341" fmla="*/ 1948441 h 1997123"/>
              <a:gd name="connsiteX342" fmla="*/ 231648 w 4286628"/>
              <a:gd name="connsiteY342" fmla="*/ 1939895 h 1997123"/>
              <a:gd name="connsiteX343" fmla="*/ 206011 w 4286628"/>
              <a:gd name="connsiteY343" fmla="*/ 1931349 h 1997123"/>
              <a:gd name="connsiteX344" fmla="*/ 201738 w 4286628"/>
              <a:gd name="connsiteY344" fmla="*/ 1918531 h 1997123"/>
              <a:gd name="connsiteX345" fmla="*/ 188919 w 4286628"/>
              <a:gd name="connsiteY345" fmla="*/ 1909985 h 1997123"/>
              <a:gd name="connsiteX346" fmla="*/ 163282 w 4286628"/>
              <a:gd name="connsiteY346" fmla="*/ 1884348 h 1997123"/>
              <a:gd name="connsiteX347" fmla="*/ 141917 w 4286628"/>
              <a:gd name="connsiteY347" fmla="*/ 1858710 h 1997123"/>
              <a:gd name="connsiteX348" fmla="*/ 137644 w 4286628"/>
              <a:gd name="connsiteY348" fmla="*/ 1845891 h 1997123"/>
              <a:gd name="connsiteX349" fmla="*/ 112007 w 4286628"/>
              <a:gd name="connsiteY349" fmla="*/ 1824527 h 1997123"/>
              <a:gd name="connsiteX350" fmla="*/ 94916 w 4286628"/>
              <a:gd name="connsiteY350" fmla="*/ 1798890 h 1997123"/>
              <a:gd name="connsiteX351" fmla="*/ 77824 w 4286628"/>
              <a:gd name="connsiteY351" fmla="*/ 1781798 h 1997123"/>
              <a:gd name="connsiteX352" fmla="*/ 2391 w 4286628"/>
              <a:gd name="connsiteY352" fmla="*/ 1361000 h 1997123"/>
              <a:gd name="connsiteX353" fmla="*/ 197465 w 4286628"/>
              <a:gd name="connsiteY353" fmla="*/ 910127 h 1997123"/>
              <a:gd name="connsiteX0" fmla="*/ 271469 w 4360632"/>
              <a:gd name="connsiteY0" fmla="*/ 910127 h 1997123"/>
              <a:gd name="connsiteX1" fmla="*/ 271469 w 4360632"/>
              <a:gd name="connsiteY1" fmla="*/ 910127 h 1997123"/>
              <a:gd name="connsiteX2" fmla="*/ 309925 w 4360632"/>
              <a:gd name="connsiteY2" fmla="*/ 905854 h 1997123"/>
              <a:gd name="connsiteX3" fmla="*/ 331290 w 4360632"/>
              <a:gd name="connsiteY3" fmla="*/ 884490 h 1997123"/>
              <a:gd name="connsiteX4" fmla="*/ 344108 w 4360632"/>
              <a:gd name="connsiteY4" fmla="*/ 880217 h 1997123"/>
              <a:gd name="connsiteX5" fmla="*/ 356927 w 4360632"/>
              <a:gd name="connsiteY5" fmla="*/ 854579 h 1997123"/>
              <a:gd name="connsiteX6" fmla="*/ 369746 w 4360632"/>
              <a:gd name="connsiteY6" fmla="*/ 858852 h 1997123"/>
              <a:gd name="connsiteX7" fmla="*/ 412475 w 4360632"/>
              <a:gd name="connsiteY7" fmla="*/ 863125 h 1997123"/>
              <a:gd name="connsiteX8" fmla="*/ 433839 w 4360632"/>
              <a:gd name="connsiteY8" fmla="*/ 841761 h 1997123"/>
              <a:gd name="connsiteX9" fmla="*/ 468022 w 4360632"/>
              <a:gd name="connsiteY9" fmla="*/ 837488 h 1997123"/>
              <a:gd name="connsiteX10" fmla="*/ 493660 w 4360632"/>
              <a:gd name="connsiteY10" fmla="*/ 828942 h 1997123"/>
              <a:gd name="connsiteX11" fmla="*/ 506478 w 4360632"/>
              <a:gd name="connsiteY11" fmla="*/ 824669 h 1997123"/>
              <a:gd name="connsiteX12" fmla="*/ 536389 w 4360632"/>
              <a:gd name="connsiteY12" fmla="*/ 820396 h 1997123"/>
              <a:gd name="connsiteX13" fmla="*/ 549207 w 4360632"/>
              <a:gd name="connsiteY13" fmla="*/ 811850 h 1997123"/>
              <a:gd name="connsiteX14" fmla="*/ 557753 w 4360632"/>
              <a:gd name="connsiteY14" fmla="*/ 799032 h 1997123"/>
              <a:gd name="connsiteX15" fmla="*/ 583391 w 4360632"/>
              <a:gd name="connsiteY15" fmla="*/ 781940 h 1997123"/>
              <a:gd name="connsiteX16" fmla="*/ 630392 w 4360632"/>
              <a:gd name="connsiteY16" fmla="*/ 781940 h 1997123"/>
              <a:gd name="connsiteX17" fmla="*/ 673121 w 4360632"/>
              <a:gd name="connsiteY17" fmla="*/ 730665 h 1997123"/>
              <a:gd name="connsiteX18" fmla="*/ 677394 w 4360632"/>
              <a:gd name="connsiteY18" fmla="*/ 717847 h 1997123"/>
              <a:gd name="connsiteX19" fmla="*/ 703032 w 4360632"/>
              <a:gd name="connsiteY19" fmla="*/ 696482 h 1997123"/>
              <a:gd name="connsiteX20" fmla="*/ 715850 w 4360632"/>
              <a:gd name="connsiteY20" fmla="*/ 692209 h 1997123"/>
              <a:gd name="connsiteX21" fmla="*/ 737215 w 4360632"/>
              <a:gd name="connsiteY21" fmla="*/ 696482 h 1997123"/>
              <a:gd name="connsiteX22" fmla="*/ 762852 w 4360632"/>
              <a:gd name="connsiteY22" fmla="*/ 713574 h 1997123"/>
              <a:gd name="connsiteX23" fmla="*/ 809854 w 4360632"/>
              <a:gd name="connsiteY23" fmla="*/ 717847 h 1997123"/>
              <a:gd name="connsiteX24" fmla="*/ 818400 w 4360632"/>
              <a:gd name="connsiteY24" fmla="*/ 730665 h 1997123"/>
              <a:gd name="connsiteX25" fmla="*/ 856856 w 4360632"/>
              <a:gd name="connsiteY25" fmla="*/ 743484 h 1997123"/>
              <a:gd name="connsiteX26" fmla="*/ 882493 w 4360632"/>
              <a:gd name="connsiteY26" fmla="*/ 752030 h 1997123"/>
              <a:gd name="connsiteX27" fmla="*/ 895312 w 4360632"/>
              <a:gd name="connsiteY27" fmla="*/ 756303 h 1997123"/>
              <a:gd name="connsiteX28" fmla="*/ 920949 w 4360632"/>
              <a:gd name="connsiteY28" fmla="*/ 739211 h 1997123"/>
              <a:gd name="connsiteX29" fmla="*/ 950860 w 4360632"/>
              <a:gd name="connsiteY29" fmla="*/ 730665 h 1997123"/>
              <a:gd name="connsiteX30" fmla="*/ 997862 w 4360632"/>
              <a:gd name="connsiteY30" fmla="*/ 734938 h 1997123"/>
              <a:gd name="connsiteX31" fmla="*/ 1010680 w 4360632"/>
              <a:gd name="connsiteY31" fmla="*/ 743484 h 1997123"/>
              <a:gd name="connsiteX32" fmla="*/ 1036318 w 4360632"/>
              <a:gd name="connsiteY32" fmla="*/ 752030 h 1997123"/>
              <a:gd name="connsiteX33" fmla="*/ 1070501 w 4360632"/>
              <a:gd name="connsiteY33" fmla="*/ 747757 h 1997123"/>
              <a:gd name="connsiteX34" fmla="*/ 1096138 w 4360632"/>
              <a:gd name="connsiteY34" fmla="*/ 730665 h 1997123"/>
              <a:gd name="connsiteX35" fmla="*/ 1100411 w 4360632"/>
              <a:gd name="connsiteY35" fmla="*/ 717847 h 1997123"/>
              <a:gd name="connsiteX36" fmla="*/ 1126048 w 4360632"/>
              <a:gd name="connsiteY36" fmla="*/ 717847 h 1997123"/>
              <a:gd name="connsiteX37" fmla="*/ 1155959 w 4360632"/>
              <a:gd name="connsiteY37" fmla="*/ 705028 h 1997123"/>
              <a:gd name="connsiteX38" fmla="*/ 1173050 w 4360632"/>
              <a:gd name="connsiteY38" fmla="*/ 679390 h 1997123"/>
              <a:gd name="connsiteX39" fmla="*/ 1181596 w 4360632"/>
              <a:gd name="connsiteY39" fmla="*/ 666572 h 1997123"/>
              <a:gd name="connsiteX40" fmla="*/ 1190142 w 4360632"/>
              <a:gd name="connsiteY40" fmla="*/ 653753 h 1997123"/>
              <a:gd name="connsiteX41" fmla="*/ 1202961 w 4360632"/>
              <a:gd name="connsiteY41" fmla="*/ 649480 h 1997123"/>
              <a:gd name="connsiteX42" fmla="*/ 1215779 w 4360632"/>
              <a:gd name="connsiteY42" fmla="*/ 636662 h 1997123"/>
              <a:gd name="connsiteX43" fmla="*/ 1220052 w 4360632"/>
              <a:gd name="connsiteY43" fmla="*/ 623843 h 1997123"/>
              <a:gd name="connsiteX44" fmla="*/ 1232871 w 4360632"/>
              <a:gd name="connsiteY44" fmla="*/ 615297 h 1997123"/>
              <a:gd name="connsiteX45" fmla="*/ 1288419 w 4360632"/>
              <a:gd name="connsiteY45" fmla="*/ 606751 h 1997123"/>
              <a:gd name="connsiteX46" fmla="*/ 1314056 w 4360632"/>
              <a:gd name="connsiteY46" fmla="*/ 593933 h 1997123"/>
              <a:gd name="connsiteX47" fmla="*/ 1326875 w 4360632"/>
              <a:gd name="connsiteY47" fmla="*/ 585387 h 1997123"/>
              <a:gd name="connsiteX48" fmla="*/ 1365331 w 4360632"/>
              <a:gd name="connsiteY48" fmla="*/ 568295 h 1997123"/>
              <a:gd name="connsiteX49" fmla="*/ 1369604 w 4360632"/>
              <a:gd name="connsiteY49" fmla="*/ 555476 h 1997123"/>
              <a:gd name="connsiteX50" fmla="*/ 1416605 w 4360632"/>
              <a:gd name="connsiteY50" fmla="*/ 551204 h 1997123"/>
              <a:gd name="connsiteX51" fmla="*/ 1429424 w 4360632"/>
              <a:gd name="connsiteY51" fmla="*/ 546931 h 1997123"/>
              <a:gd name="connsiteX52" fmla="*/ 1442243 w 4360632"/>
              <a:gd name="connsiteY52" fmla="*/ 551204 h 1997123"/>
              <a:gd name="connsiteX53" fmla="*/ 1450789 w 4360632"/>
              <a:gd name="connsiteY53" fmla="*/ 564022 h 1997123"/>
              <a:gd name="connsiteX54" fmla="*/ 1476426 w 4360632"/>
              <a:gd name="connsiteY54" fmla="*/ 585387 h 1997123"/>
              <a:gd name="connsiteX55" fmla="*/ 1510609 w 4360632"/>
              <a:gd name="connsiteY55" fmla="*/ 581114 h 1997123"/>
              <a:gd name="connsiteX56" fmla="*/ 1527701 w 4360632"/>
              <a:gd name="connsiteY56" fmla="*/ 576841 h 1997123"/>
              <a:gd name="connsiteX57" fmla="*/ 1527701 w 4360632"/>
              <a:gd name="connsiteY57" fmla="*/ 576841 h 1997123"/>
              <a:gd name="connsiteX58" fmla="*/ 1557611 w 4360632"/>
              <a:gd name="connsiteY58" fmla="*/ 555476 h 1997123"/>
              <a:gd name="connsiteX59" fmla="*/ 1578976 w 4360632"/>
              <a:gd name="connsiteY59" fmla="*/ 551204 h 1997123"/>
              <a:gd name="connsiteX60" fmla="*/ 1583248 w 4360632"/>
              <a:gd name="connsiteY60" fmla="*/ 512748 h 1997123"/>
              <a:gd name="connsiteX61" fmla="*/ 1596067 w 4360632"/>
              <a:gd name="connsiteY61" fmla="*/ 504202 h 1997123"/>
              <a:gd name="connsiteX62" fmla="*/ 1621705 w 4360632"/>
              <a:gd name="connsiteY62" fmla="*/ 495656 h 1997123"/>
              <a:gd name="connsiteX63" fmla="*/ 1638796 w 4360632"/>
              <a:gd name="connsiteY63" fmla="*/ 474291 h 1997123"/>
              <a:gd name="connsiteX64" fmla="*/ 1647342 w 4360632"/>
              <a:gd name="connsiteY64" fmla="*/ 461473 h 1997123"/>
              <a:gd name="connsiteX65" fmla="*/ 1672979 w 4360632"/>
              <a:gd name="connsiteY65" fmla="*/ 440108 h 1997123"/>
              <a:gd name="connsiteX66" fmla="*/ 1685798 w 4360632"/>
              <a:gd name="connsiteY66" fmla="*/ 414471 h 1997123"/>
              <a:gd name="connsiteX67" fmla="*/ 1698617 w 4360632"/>
              <a:gd name="connsiteY67" fmla="*/ 405925 h 1997123"/>
              <a:gd name="connsiteX68" fmla="*/ 1702890 w 4360632"/>
              <a:gd name="connsiteY68" fmla="*/ 393106 h 1997123"/>
              <a:gd name="connsiteX69" fmla="*/ 1711435 w 4360632"/>
              <a:gd name="connsiteY69" fmla="*/ 380288 h 1997123"/>
              <a:gd name="connsiteX70" fmla="*/ 1728527 w 4360632"/>
              <a:gd name="connsiteY70" fmla="*/ 350377 h 1997123"/>
              <a:gd name="connsiteX71" fmla="*/ 1741346 w 4360632"/>
              <a:gd name="connsiteY71" fmla="*/ 354650 h 1997123"/>
              <a:gd name="connsiteX72" fmla="*/ 1771256 w 4360632"/>
              <a:gd name="connsiteY72" fmla="*/ 388833 h 1997123"/>
              <a:gd name="connsiteX73" fmla="*/ 1792620 w 4360632"/>
              <a:gd name="connsiteY73" fmla="*/ 371742 h 1997123"/>
              <a:gd name="connsiteX74" fmla="*/ 1818258 w 4360632"/>
              <a:gd name="connsiteY74" fmla="*/ 354650 h 1997123"/>
              <a:gd name="connsiteX75" fmla="*/ 1831077 w 4360632"/>
              <a:gd name="connsiteY75" fmla="*/ 346105 h 1997123"/>
              <a:gd name="connsiteX76" fmla="*/ 1848168 w 4360632"/>
              <a:gd name="connsiteY76" fmla="*/ 324740 h 1997123"/>
              <a:gd name="connsiteX77" fmla="*/ 1873805 w 4360632"/>
              <a:gd name="connsiteY77" fmla="*/ 333286 h 1997123"/>
              <a:gd name="connsiteX78" fmla="*/ 1899443 w 4360632"/>
              <a:gd name="connsiteY78" fmla="*/ 320467 h 1997123"/>
              <a:gd name="connsiteX79" fmla="*/ 1912262 w 4360632"/>
              <a:gd name="connsiteY79" fmla="*/ 316194 h 1997123"/>
              <a:gd name="connsiteX80" fmla="*/ 1916534 w 4360632"/>
              <a:gd name="connsiteY80" fmla="*/ 303376 h 1997123"/>
              <a:gd name="connsiteX81" fmla="*/ 1925080 w 4360632"/>
              <a:gd name="connsiteY81" fmla="*/ 290557 h 1997123"/>
              <a:gd name="connsiteX82" fmla="*/ 1929353 w 4360632"/>
              <a:gd name="connsiteY82" fmla="*/ 269192 h 1997123"/>
              <a:gd name="connsiteX83" fmla="*/ 1954991 w 4360632"/>
              <a:gd name="connsiteY83" fmla="*/ 217918 h 1997123"/>
              <a:gd name="connsiteX84" fmla="*/ 1976355 w 4360632"/>
              <a:gd name="connsiteY84" fmla="*/ 213645 h 1997123"/>
              <a:gd name="connsiteX85" fmla="*/ 1989174 w 4360632"/>
              <a:gd name="connsiteY85" fmla="*/ 205099 h 1997123"/>
              <a:gd name="connsiteX86" fmla="*/ 2010538 w 4360632"/>
              <a:gd name="connsiteY86" fmla="*/ 200826 h 1997123"/>
              <a:gd name="connsiteX87" fmla="*/ 2019084 w 4360632"/>
              <a:gd name="connsiteY87" fmla="*/ 188007 h 1997123"/>
              <a:gd name="connsiteX88" fmla="*/ 2031903 w 4360632"/>
              <a:gd name="connsiteY88" fmla="*/ 175189 h 1997123"/>
              <a:gd name="connsiteX89" fmla="*/ 2061813 w 4360632"/>
              <a:gd name="connsiteY89" fmla="*/ 166643 h 1997123"/>
              <a:gd name="connsiteX90" fmla="*/ 2087450 w 4360632"/>
              <a:gd name="connsiteY90" fmla="*/ 149551 h 1997123"/>
              <a:gd name="connsiteX91" fmla="*/ 2104542 w 4360632"/>
              <a:gd name="connsiteY91" fmla="*/ 123914 h 1997123"/>
              <a:gd name="connsiteX92" fmla="*/ 2130179 w 4360632"/>
              <a:gd name="connsiteY92" fmla="*/ 102549 h 1997123"/>
              <a:gd name="connsiteX93" fmla="*/ 2155817 w 4360632"/>
              <a:gd name="connsiteY93" fmla="*/ 81185 h 1997123"/>
              <a:gd name="connsiteX94" fmla="*/ 2164362 w 4360632"/>
              <a:gd name="connsiteY94" fmla="*/ 68366 h 1997123"/>
              <a:gd name="connsiteX95" fmla="*/ 2172908 w 4360632"/>
              <a:gd name="connsiteY95" fmla="*/ 42729 h 1997123"/>
              <a:gd name="connsiteX96" fmla="*/ 2185727 w 4360632"/>
              <a:gd name="connsiteY96" fmla="*/ 29910 h 1997123"/>
              <a:gd name="connsiteX97" fmla="*/ 2202819 w 4360632"/>
              <a:gd name="connsiteY97" fmla="*/ 4273 h 1997123"/>
              <a:gd name="connsiteX98" fmla="*/ 2215637 w 4360632"/>
              <a:gd name="connsiteY98" fmla="*/ 0 h 1997123"/>
              <a:gd name="connsiteX99" fmla="*/ 2254093 w 4360632"/>
              <a:gd name="connsiteY99" fmla="*/ 12819 h 1997123"/>
              <a:gd name="connsiteX100" fmla="*/ 2266912 w 4360632"/>
              <a:gd name="connsiteY100" fmla="*/ 17091 h 1997123"/>
              <a:gd name="connsiteX101" fmla="*/ 2288277 w 4360632"/>
              <a:gd name="connsiteY101" fmla="*/ 38456 h 1997123"/>
              <a:gd name="connsiteX102" fmla="*/ 2296822 w 4360632"/>
              <a:gd name="connsiteY102" fmla="*/ 51275 h 1997123"/>
              <a:gd name="connsiteX103" fmla="*/ 2322460 w 4360632"/>
              <a:gd name="connsiteY103" fmla="*/ 68366 h 1997123"/>
              <a:gd name="connsiteX104" fmla="*/ 2331005 w 4360632"/>
              <a:gd name="connsiteY104" fmla="*/ 89731 h 1997123"/>
              <a:gd name="connsiteX105" fmla="*/ 2348097 w 4360632"/>
              <a:gd name="connsiteY105" fmla="*/ 102549 h 1997123"/>
              <a:gd name="connsiteX106" fmla="*/ 2378007 w 4360632"/>
              <a:gd name="connsiteY106" fmla="*/ 123914 h 1997123"/>
              <a:gd name="connsiteX107" fmla="*/ 2399372 w 4360632"/>
              <a:gd name="connsiteY107" fmla="*/ 145278 h 1997123"/>
              <a:gd name="connsiteX108" fmla="*/ 2420736 w 4360632"/>
              <a:gd name="connsiteY108" fmla="*/ 166643 h 1997123"/>
              <a:gd name="connsiteX109" fmla="*/ 2442101 w 4360632"/>
              <a:gd name="connsiteY109" fmla="*/ 183734 h 1997123"/>
              <a:gd name="connsiteX110" fmla="*/ 2450647 w 4360632"/>
              <a:gd name="connsiteY110" fmla="*/ 196553 h 1997123"/>
              <a:gd name="connsiteX111" fmla="*/ 2454920 w 4360632"/>
              <a:gd name="connsiteY111" fmla="*/ 209372 h 1997123"/>
              <a:gd name="connsiteX112" fmla="*/ 2467738 w 4360632"/>
              <a:gd name="connsiteY112" fmla="*/ 217918 h 1997123"/>
              <a:gd name="connsiteX113" fmla="*/ 2476284 w 4360632"/>
              <a:gd name="connsiteY113" fmla="*/ 230736 h 1997123"/>
              <a:gd name="connsiteX114" fmla="*/ 2523286 w 4360632"/>
              <a:gd name="connsiteY114" fmla="*/ 252101 h 1997123"/>
              <a:gd name="connsiteX115" fmla="*/ 2527559 w 4360632"/>
              <a:gd name="connsiteY115" fmla="*/ 264919 h 1997123"/>
              <a:gd name="connsiteX116" fmla="*/ 2531832 w 4360632"/>
              <a:gd name="connsiteY116" fmla="*/ 282011 h 1997123"/>
              <a:gd name="connsiteX117" fmla="*/ 2544650 w 4360632"/>
              <a:gd name="connsiteY117" fmla="*/ 290557 h 1997123"/>
              <a:gd name="connsiteX118" fmla="*/ 2548923 w 4360632"/>
              <a:gd name="connsiteY118" fmla="*/ 303376 h 1997123"/>
              <a:gd name="connsiteX119" fmla="*/ 2561742 w 4360632"/>
              <a:gd name="connsiteY119" fmla="*/ 337559 h 1997123"/>
              <a:gd name="connsiteX120" fmla="*/ 2587379 w 4360632"/>
              <a:gd name="connsiteY120" fmla="*/ 346105 h 1997123"/>
              <a:gd name="connsiteX121" fmla="*/ 2617290 w 4360632"/>
              <a:gd name="connsiteY121" fmla="*/ 354650 h 1997123"/>
              <a:gd name="connsiteX122" fmla="*/ 2651473 w 4360632"/>
              <a:gd name="connsiteY122" fmla="*/ 363196 h 1997123"/>
              <a:gd name="connsiteX123" fmla="*/ 2677110 w 4360632"/>
              <a:gd name="connsiteY123" fmla="*/ 380288 h 1997123"/>
              <a:gd name="connsiteX124" fmla="*/ 2689929 w 4360632"/>
              <a:gd name="connsiteY124" fmla="*/ 388833 h 1997123"/>
              <a:gd name="connsiteX125" fmla="*/ 2698475 w 4360632"/>
              <a:gd name="connsiteY125" fmla="*/ 414471 h 1997123"/>
              <a:gd name="connsiteX126" fmla="*/ 2711293 w 4360632"/>
              <a:gd name="connsiteY126" fmla="*/ 423017 h 1997123"/>
              <a:gd name="connsiteX127" fmla="*/ 2741204 w 4360632"/>
              <a:gd name="connsiteY127" fmla="*/ 431562 h 1997123"/>
              <a:gd name="connsiteX128" fmla="*/ 2771114 w 4360632"/>
              <a:gd name="connsiteY128" fmla="*/ 470019 h 1997123"/>
              <a:gd name="connsiteX129" fmla="*/ 2783933 w 4360632"/>
              <a:gd name="connsiteY129" fmla="*/ 474291 h 1997123"/>
              <a:gd name="connsiteX130" fmla="*/ 2796751 w 4360632"/>
              <a:gd name="connsiteY130" fmla="*/ 482837 h 1997123"/>
              <a:gd name="connsiteX131" fmla="*/ 2809570 w 4360632"/>
              <a:gd name="connsiteY131" fmla="*/ 487110 h 1997123"/>
              <a:gd name="connsiteX132" fmla="*/ 2835207 w 4360632"/>
              <a:gd name="connsiteY132" fmla="*/ 504202 h 1997123"/>
              <a:gd name="connsiteX133" fmla="*/ 2848026 w 4360632"/>
              <a:gd name="connsiteY133" fmla="*/ 512748 h 1997123"/>
              <a:gd name="connsiteX134" fmla="*/ 2865118 w 4360632"/>
              <a:gd name="connsiteY134" fmla="*/ 508475 h 1997123"/>
              <a:gd name="connsiteX135" fmla="*/ 2869391 w 4360632"/>
              <a:gd name="connsiteY135" fmla="*/ 495656 h 1997123"/>
              <a:gd name="connsiteX136" fmla="*/ 2890755 w 4360632"/>
              <a:gd name="connsiteY136" fmla="*/ 474291 h 1997123"/>
              <a:gd name="connsiteX137" fmla="*/ 2899301 w 4360632"/>
              <a:gd name="connsiteY137" fmla="*/ 461473 h 1997123"/>
              <a:gd name="connsiteX138" fmla="*/ 2916392 w 4360632"/>
              <a:gd name="connsiteY138" fmla="*/ 457200 h 1997123"/>
              <a:gd name="connsiteX139" fmla="*/ 2929211 w 4360632"/>
              <a:gd name="connsiteY139" fmla="*/ 452927 h 1997123"/>
              <a:gd name="connsiteX140" fmla="*/ 2959121 w 4360632"/>
              <a:gd name="connsiteY140" fmla="*/ 418744 h 1997123"/>
              <a:gd name="connsiteX141" fmla="*/ 2976213 w 4360632"/>
              <a:gd name="connsiteY141" fmla="*/ 393106 h 1997123"/>
              <a:gd name="connsiteX142" fmla="*/ 2984759 w 4360632"/>
              <a:gd name="connsiteY142" fmla="*/ 380288 h 1997123"/>
              <a:gd name="connsiteX143" fmla="*/ 2989032 w 4360632"/>
              <a:gd name="connsiteY143" fmla="*/ 350377 h 1997123"/>
              <a:gd name="connsiteX144" fmla="*/ 2993305 w 4360632"/>
              <a:gd name="connsiteY144" fmla="*/ 337559 h 1997123"/>
              <a:gd name="connsiteX145" fmla="*/ 3006123 w 4360632"/>
              <a:gd name="connsiteY145" fmla="*/ 333286 h 1997123"/>
              <a:gd name="connsiteX146" fmla="*/ 3018942 w 4360632"/>
              <a:gd name="connsiteY146" fmla="*/ 346105 h 1997123"/>
              <a:gd name="connsiteX147" fmla="*/ 3048852 w 4360632"/>
              <a:gd name="connsiteY147" fmla="*/ 333286 h 1997123"/>
              <a:gd name="connsiteX148" fmla="*/ 3095854 w 4360632"/>
              <a:gd name="connsiteY148" fmla="*/ 346105 h 1997123"/>
              <a:gd name="connsiteX149" fmla="*/ 3112946 w 4360632"/>
              <a:gd name="connsiteY149" fmla="*/ 341832 h 1997123"/>
              <a:gd name="connsiteX150" fmla="*/ 3142856 w 4360632"/>
              <a:gd name="connsiteY150" fmla="*/ 354650 h 1997123"/>
              <a:gd name="connsiteX151" fmla="*/ 3147129 w 4360632"/>
              <a:gd name="connsiteY151" fmla="*/ 367469 h 1997123"/>
              <a:gd name="connsiteX152" fmla="*/ 3159948 w 4360632"/>
              <a:gd name="connsiteY152" fmla="*/ 384561 h 1997123"/>
              <a:gd name="connsiteX153" fmla="*/ 3159948 w 4360632"/>
              <a:gd name="connsiteY153" fmla="*/ 384561 h 1997123"/>
              <a:gd name="connsiteX154" fmla="*/ 3189858 w 4360632"/>
              <a:gd name="connsiteY154" fmla="*/ 410198 h 1997123"/>
              <a:gd name="connsiteX155" fmla="*/ 3211222 w 4360632"/>
              <a:gd name="connsiteY155" fmla="*/ 427290 h 1997123"/>
              <a:gd name="connsiteX156" fmla="*/ 3228314 w 4360632"/>
              <a:gd name="connsiteY156" fmla="*/ 452927 h 1997123"/>
              <a:gd name="connsiteX157" fmla="*/ 3253951 w 4360632"/>
              <a:gd name="connsiteY157" fmla="*/ 461473 h 1997123"/>
              <a:gd name="connsiteX158" fmla="*/ 3279589 w 4360632"/>
              <a:gd name="connsiteY158" fmla="*/ 474291 h 1997123"/>
              <a:gd name="connsiteX159" fmla="*/ 3292407 w 4360632"/>
              <a:gd name="connsiteY159" fmla="*/ 487110 h 1997123"/>
              <a:gd name="connsiteX160" fmla="*/ 3326591 w 4360632"/>
              <a:gd name="connsiteY160" fmla="*/ 517020 h 1997123"/>
              <a:gd name="connsiteX161" fmla="*/ 3339409 w 4360632"/>
              <a:gd name="connsiteY161" fmla="*/ 525566 h 1997123"/>
              <a:gd name="connsiteX162" fmla="*/ 3373592 w 4360632"/>
              <a:gd name="connsiteY162" fmla="*/ 555476 h 1997123"/>
              <a:gd name="connsiteX163" fmla="*/ 3386411 w 4360632"/>
              <a:gd name="connsiteY163" fmla="*/ 564022 h 1997123"/>
              <a:gd name="connsiteX164" fmla="*/ 3403503 w 4360632"/>
              <a:gd name="connsiteY164" fmla="*/ 585387 h 1997123"/>
              <a:gd name="connsiteX165" fmla="*/ 3424867 w 4360632"/>
              <a:gd name="connsiteY165" fmla="*/ 606751 h 1997123"/>
              <a:gd name="connsiteX166" fmla="*/ 3446232 w 4360632"/>
              <a:gd name="connsiteY166" fmla="*/ 589660 h 1997123"/>
              <a:gd name="connsiteX167" fmla="*/ 3463323 w 4360632"/>
              <a:gd name="connsiteY167" fmla="*/ 564022 h 1997123"/>
              <a:gd name="connsiteX168" fmla="*/ 3471869 w 4360632"/>
              <a:gd name="connsiteY168" fmla="*/ 551204 h 1997123"/>
              <a:gd name="connsiteX169" fmla="*/ 3480415 w 4360632"/>
              <a:gd name="connsiteY169" fmla="*/ 538385 h 1997123"/>
              <a:gd name="connsiteX170" fmla="*/ 3484688 w 4360632"/>
              <a:gd name="connsiteY170" fmla="*/ 525566 h 1997123"/>
              <a:gd name="connsiteX171" fmla="*/ 3493234 w 4360632"/>
              <a:gd name="connsiteY171" fmla="*/ 512748 h 1997123"/>
              <a:gd name="connsiteX172" fmla="*/ 3518871 w 4360632"/>
              <a:gd name="connsiteY172" fmla="*/ 504202 h 1997123"/>
              <a:gd name="connsiteX173" fmla="*/ 3540235 w 4360632"/>
              <a:gd name="connsiteY173" fmla="*/ 508475 h 1997123"/>
              <a:gd name="connsiteX174" fmla="*/ 3553054 w 4360632"/>
              <a:gd name="connsiteY174" fmla="*/ 512748 h 1997123"/>
              <a:gd name="connsiteX175" fmla="*/ 3578691 w 4360632"/>
              <a:gd name="connsiteY175" fmla="*/ 504202 h 1997123"/>
              <a:gd name="connsiteX176" fmla="*/ 3587237 w 4360632"/>
              <a:gd name="connsiteY176" fmla="*/ 491383 h 1997123"/>
              <a:gd name="connsiteX177" fmla="*/ 3600056 w 4360632"/>
              <a:gd name="connsiteY177" fmla="*/ 487110 h 1997123"/>
              <a:gd name="connsiteX178" fmla="*/ 3625693 w 4360632"/>
              <a:gd name="connsiteY178" fmla="*/ 470019 h 1997123"/>
              <a:gd name="connsiteX179" fmla="*/ 3638512 w 4360632"/>
              <a:gd name="connsiteY179" fmla="*/ 457200 h 1997123"/>
              <a:gd name="connsiteX180" fmla="*/ 3664149 w 4360632"/>
              <a:gd name="connsiteY180" fmla="*/ 440108 h 1997123"/>
              <a:gd name="connsiteX181" fmla="*/ 3689787 w 4360632"/>
              <a:gd name="connsiteY181" fmla="*/ 431562 h 1997123"/>
              <a:gd name="connsiteX182" fmla="*/ 3796609 w 4360632"/>
              <a:gd name="connsiteY182" fmla="*/ 435835 h 1997123"/>
              <a:gd name="connsiteX183" fmla="*/ 3822247 w 4360632"/>
              <a:gd name="connsiteY183" fmla="*/ 452927 h 1997123"/>
              <a:gd name="connsiteX184" fmla="*/ 3835065 w 4360632"/>
              <a:gd name="connsiteY184" fmla="*/ 457200 h 1997123"/>
              <a:gd name="connsiteX185" fmla="*/ 3890613 w 4360632"/>
              <a:gd name="connsiteY185" fmla="*/ 478564 h 1997123"/>
              <a:gd name="connsiteX186" fmla="*/ 3903432 w 4360632"/>
              <a:gd name="connsiteY186" fmla="*/ 482837 h 1997123"/>
              <a:gd name="connsiteX187" fmla="*/ 3916250 w 4360632"/>
              <a:gd name="connsiteY187" fmla="*/ 491383 h 1997123"/>
              <a:gd name="connsiteX188" fmla="*/ 3941888 w 4360632"/>
              <a:gd name="connsiteY188" fmla="*/ 499929 h 1997123"/>
              <a:gd name="connsiteX189" fmla="*/ 3967525 w 4360632"/>
              <a:gd name="connsiteY189" fmla="*/ 495656 h 1997123"/>
              <a:gd name="connsiteX190" fmla="*/ 3980344 w 4360632"/>
              <a:gd name="connsiteY190" fmla="*/ 482837 h 1997123"/>
              <a:gd name="connsiteX191" fmla="*/ 3993162 w 4360632"/>
              <a:gd name="connsiteY191" fmla="*/ 478564 h 1997123"/>
              <a:gd name="connsiteX192" fmla="*/ 4023073 w 4360632"/>
              <a:gd name="connsiteY192" fmla="*/ 491383 h 1997123"/>
              <a:gd name="connsiteX193" fmla="*/ 4048710 w 4360632"/>
              <a:gd name="connsiteY193" fmla="*/ 499929 h 1997123"/>
              <a:gd name="connsiteX194" fmla="*/ 4061529 w 4360632"/>
              <a:gd name="connsiteY194" fmla="*/ 504202 h 1997123"/>
              <a:gd name="connsiteX195" fmla="*/ 4065802 w 4360632"/>
              <a:gd name="connsiteY195" fmla="*/ 517020 h 1997123"/>
              <a:gd name="connsiteX196" fmla="*/ 4099985 w 4360632"/>
              <a:gd name="connsiteY196" fmla="*/ 529839 h 1997123"/>
              <a:gd name="connsiteX197" fmla="*/ 4129895 w 4360632"/>
              <a:gd name="connsiteY197" fmla="*/ 546931 h 1997123"/>
              <a:gd name="connsiteX198" fmla="*/ 4129895 w 4360632"/>
              <a:gd name="connsiteY198" fmla="*/ 546931 h 1997123"/>
              <a:gd name="connsiteX199" fmla="*/ 4159805 w 4360632"/>
              <a:gd name="connsiteY199" fmla="*/ 568295 h 1997123"/>
              <a:gd name="connsiteX200" fmla="*/ 4181170 w 4360632"/>
              <a:gd name="connsiteY200" fmla="*/ 589660 h 1997123"/>
              <a:gd name="connsiteX201" fmla="*/ 4189716 w 4360632"/>
              <a:gd name="connsiteY201" fmla="*/ 602478 h 1997123"/>
              <a:gd name="connsiteX202" fmla="*/ 4202534 w 4360632"/>
              <a:gd name="connsiteY202" fmla="*/ 606751 h 1997123"/>
              <a:gd name="connsiteX203" fmla="*/ 4219626 w 4360632"/>
              <a:gd name="connsiteY203" fmla="*/ 632389 h 1997123"/>
              <a:gd name="connsiteX204" fmla="*/ 4240991 w 4360632"/>
              <a:gd name="connsiteY204" fmla="*/ 658026 h 1997123"/>
              <a:gd name="connsiteX205" fmla="*/ 4262355 w 4360632"/>
              <a:gd name="connsiteY205" fmla="*/ 679390 h 1997123"/>
              <a:gd name="connsiteX206" fmla="*/ 4266628 w 4360632"/>
              <a:gd name="connsiteY206" fmla="*/ 692209 h 1997123"/>
              <a:gd name="connsiteX207" fmla="*/ 4283720 w 4360632"/>
              <a:gd name="connsiteY207" fmla="*/ 717847 h 1997123"/>
              <a:gd name="connsiteX208" fmla="*/ 4305084 w 4360632"/>
              <a:gd name="connsiteY208" fmla="*/ 756303 h 1997123"/>
              <a:gd name="connsiteX209" fmla="*/ 4313630 w 4360632"/>
              <a:gd name="connsiteY209" fmla="*/ 769121 h 1997123"/>
              <a:gd name="connsiteX210" fmla="*/ 4326448 w 4360632"/>
              <a:gd name="connsiteY210" fmla="*/ 807577 h 1997123"/>
              <a:gd name="connsiteX211" fmla="*/ 4330721 w 4360632"/>
              <a:gd name="connsiteY211" fmla="*/ 820396 h 1997123"/>
              <a:gd name="connsiteX212" fmla="*/ 4339267 w 4360632"/>
              <a:gd name="connsiteY212" fmla="*/ 833215 h 1997123"/>
              <a:gd name="connsiteX213" fmla="*/ 4343540 w 4360632"/>
              <a:gd name="connsiteY213" fmla="*/ 846033 h 1997123"/>
              <a:gd name="connsiteX214" fmla="*/ 4360632 w 4360632"/>
              <a:gd name="connsiteY214" fmla="*/ 867398 h 1997123"/>
              <a:gd name="connsiteX215" fmla="*/ 4360632 w 4360632"/>
              <a:gd name="connsiteY215" fmla="*/ 867398 h 1997123"/>
              <a:gd name="connsiteX216" fmla="*/ 4215353 w 4360632"/>
              <a:gd name="connsiteY216" fmla="*/ 867398 h 1997123"/>
              <a:gd name="connsiteX217" fmla="*/ 4176897 w 4360632"/>
              <a:gd name="connsiteY217" fmla="*/ 884490 h 1997123"/>
              <a:gd name="connsiteX218" fmla="*/ 4151260 w 4360632"/>
              <a:gd name="connsiteY218" fmla="*/ 893035 h 1997123"/>
              <a:gd name="connsiteX219" fmla="*/ 4138441 w 4360632"/>
              <a:gd name="connsiteY219" fmla="*/ 897308 h 1997123"/>
              <a:gd name="connsiteX220" fmla="*/ 4125622 w 4360632"/>
              <a:gd name="connsiteY220" fmla="*/ 905854 h 1997123"/>
              <a:gd name="connsiteX221" fmla="*/ 4099985 w 4360632"/>
              <a:gd name="connsiteY221" fmla="*/ 914400 h 1997123"/>
              <a:gd name="connsiteX222" fmla="*/ 4087166 w 4360632"/>
              <a:gd name="connsiteY222" fmla="*/ 918673 h 1997123"/>
              <a:gd name="connsiteX223" fmla="*/ 3993162 w 4360632"/>
              <a:gd name="connsiteY223" fmla="*/ 931491 h 1997123"/>
              <a:gd name="connsiteX224" fmla="*/ 3967525 w 4360632"/>
              <a:gd name="connsiteY224" fmla="*/ 940037 h 1997123"/>
              <a:gd name="connsiteX225" fmla="*/ 3954706 w 4360632"/>
              <a:gd name="connsiteY225" fmla="*/ 944310 h 1997123"/>
              <a:gd name="connsiteX226" fmla="*/ 3924796 w 4360632"/>
              <a:gd name="connsiteY226" fmla="*/ 948583 h 1997123"/>
              <a:gd name="connsiteX227" fmla="*/ 3890613 w 4360632"/>
              <a:gd name="connsiteY227" fmla="*/ 952856 h 1997123"/>
              <a:gd name="connsiteX228" fmla="*/ 3869248 w 4360632"/>
              <a:gd name="connsiteY228" fmla="*/ 957129 h 1997123"/>
              <a:gd name="connsiteX229" fmla="*/ 3843611 w 4360632"/>
              <a:gd name="connsiteY229" fmla="*/ 965675 h 1997123"/>
              <a:gd name="connsiteX230" fmla="*/ 3766699 w 4360632"/>
              <a:gd name="connsiteY230" fmla="*/ 969948 h 1997123"/>
              <a:gd name="connsiteX231" fmla="*/ 3741062 w 4360632"/>
              <a:gd name="connsiteY231" fmla="*/ 982766 h 1997123"/>
              <a:gd name="connsiteX232" fmla="*/ 3715424 w 4360632"/>
              <a:gd name="connsiteY232" fmla="*/ 991312 h 1997123"/>
              <a:gd name="connsiteX233" fmla="*/ 3702605 w 4360632"/>
              <a:gd name="connsiteY233" fmla="*/ 999858 h 1997123"/>
              <a:gd name="connsiteX234" fmla="*/ 3689787 w 4360632"/>
              <a:gd name="connsiteY234" fmla="*/ 1004131 h 1997123"/>
              <a:gd name="connsiteX235" fmla="*/ 3664149 w 4360632"/>
              <a:gd name="connsiteY235" fmla="*/ 1021222 h 1997123"/>
              <a:gd name="connsiteX236" fmla="*/ 3612875 w 4360632"/>
              <a:gd name="connsiteY236" fmla="*/ 1038314 h 1997123"/>
              <a:gd name="connsiteX237" fmla="*/ 3600056 w 4360632"/>
              <a:gd name="connsiteY237" fmla="*/ 1042587 h 1997123"/>
              <a:gd name="connsiteX238" fmla="*/ 3587237 w 4360632"/>
              <a:gd name="connsiteY238" fmla="*/ 1046860 h 1997123"/>
              <a:gd name="connsiteX239" fmla="*/ 3557327 w 4360632"/>
              <a:gd name="connsiteY239" fmla="*/ 1051133 h 1997123"/>
              <a:gd name="connsiteX240" fmla="*/ 3527417 w 4360632"/>
              <a:gd name="connsiteY240" fmla="*/ 1059678 h 1997123"/>
              <a:gd name="connsiteX241" fmla="*/ 3501779 w 4360632"/>
              <a:gd name="connsiteY241" fmla="*/ 1076770 h 1997123"/>
              <a:gd name="connsiteX242" fmla="*/ 3488961 w 4360632"/>
              <a:gd name="connsiteY242" fmla="*/ 1085316 h 1997123"/>
              <a:gd name="connsiteX243" fmla="*/ 3450505 w 4360632"/>
              <a:gd name="connsiteY243" fmla="*/ 1098134 h 1997123"/>
              <a:gd name="connsiteX244" fmla="*/ 3437686 w 4360632"/>
              <a:gd name="connsiteY244" fmla="*/ 1102407 h 1997123"/>
              <a:gd name="connsiteX245" fmla="*/ 3399230 w 4360632"/>
              <a:gd name="connsiteY245" fmla="*/ 1128045 h 1997123"/>
              <a:gd name="connsiteX246" fmla="*/ 3386411 w 4360632"/>
              <a:gd name="connsiteY246" fmla="*/ 1136590 h 1997123"/>
              <a:gd name="connsiteX247" fmla="*/ 3356501 w 4360632"/>
              <a:gd name="connsiteY247" fmla="*/ 1145136 h 1997123"/>
              <a:gd name="connsiteX248" fmla="*/ 3343682 w 4360632"/>
              <a:gd name="connsiteY248" fmla="*/ 1149409 h 1997123"/>
              <a:gd name="connsiteX249" fmla="*/ 3318045 w 4360632"/>
              <a:gd name="connsiteY249" fmla="*/ 1153682 h 1997123"/>
              <a:gd name="connsiteX250" fmla="*/ 3305226 w 4360632"/>
              <a:gd name="connsiteY250" fmla="*/ 1157955 h 1997123"/>
              <a:gd name="connsiteX251" fmla="*/ 3262497 w 4360632"/>
              <a:gd name="connsiteY251" fmla="*/ 1170774 h 1997123"/>
              <a:gd name="connsiteX252" fmla="*/ 3249678 w 4360632"/>
              <a:gd name="connsiteY252" fmla="*/ 1175047 h 1997123"/>
              <a:gd name="connsiteX253" fmla="*/ 3236860 w 4360632"/>
              <a:gd name="connsiteY253" fmla="*/ 1179319 h 1997123"/>
              <a:gd name="connsiteX254" fmla="*/ 3224041 w 4360632"/>
              <a:gd name="connsiteY254" fmla="*/ 1187865 h 1997123"/>
              <a:gd name="connsiteX255" fmla="*/ 3185585 w 4360632"/>
              <a:gd name="connsiteY255" fmla="*/ 1200684 h 1997123"/>
              <a:gd name="connsiteX256" fmla="*/ 3172766 w 4360632"/>
              <a:gd name="connsiteY256" fmla="*/ 1209230 h 1997123"/>
              <a:gd name="connsiteX257" fmla="*/ 3172766 w 4360632"/>
              <a:gd name="connsiteY257" fmla="*/ 1209230 h 1997123"/>
              <a:gd name="connsiteX258" fmla="*/ 3117219 w 4360632"/>
              <a:gd name="connsiteY258" fmla="*/ 1213503 h 1997123"/>
              <a:gd name="connsiteX259" fmla="*/ 3091581 w 4360632"/>
              <a:gd name="connsiteY259" fmla="*/ 1222048 h 1997123"/>
              <a:gd name="connsiteX260" fmla="*/ 3061671 w 4360632"/>
              <a:gd name="connsiteY260" fmla="*/ 1230594 h 1997123"/>
              <a:gd name="connsiteX261" fmla="*/ 3031761 w 4360632"/>
              <a:gd name="connsiteY261" fmla="*/ 1264777 h 1997123"/>
              <a:gd name="connsiteX262" fmla="*/ 3010396 w 4360632"/>
              <a:gd name="connsiteY262" fmla="*/ 1290415 h 1997123"/>
              <a:gd name="connsiteX263" fmla="*/ 3001850 w 4360632"/>
              <a:gd name="connsiteY263" fmla="*/ 1316052 h 1997123"/>
              <a:gd name="connsiteX264" fmla="*/ 2997577 w 4360632"/>
              <a:gd name="connsiteY264" fmla="*/ 1328871 h 1997123"/>
              <a:gd name="connsiteX265" fmla="*/ 2993305 w 4360632"/>
              <a:gd name="connsiteY265" fmla="*/ 1341690 h 1997123"/>
              <a:gd name="connsiteX266" fmla="*/ 2984759 w 4360632"/>
              <a:gd name="connsiteY266" fmla="*/ 1354508 h 1997123"/>
              <a:gd name="connsiteX267" fmla="*/ 2971940 w 4360632"/>
              <a:gd name="connsiteY267" fmla="*/ 1380146 h 1997123"/>
              <a:gd name="connsiteX268" fmla="*/ 2959121 w 4360632"/>
              <a:gd name="connsiteY268" fmla="*/ 1388691 h 1997123"/>
              <a:gd name="connsiteX269" fmla="*/ 2950576 w 4360632"/>
              <a:gd name="connsiteY269" fmla="*/ 1401510 h 1997123"/>
              <a:gd name="connsiteX270" fmla="*/ 2912120 w 4360632"/>
              <a:gd name="connsiteY270" fmla="*/ 1431420 h 1997123"/>
              <a:gd name="connsiteX271" fmla="*/ 2899301 w 4360632"/>
              <a:gd name="connsiteY271" fmla="*/ 1435693 h 1997123"/>
              <a:gd name="connsiteX272" fmla="*/ 2860845 w 4360632"/>
              <a:gd name="connsiteY272" fmla="*/ 1452785 h 1997123"/>
              <a:gd name="connsiteX273" fmla="*/ 2822389 w 4360632"/>
              <a:gd name="connsiteY273" fmla="*/ 1457058 h 1997123"/>
              <a:gd name="connsiteX274" fmla="*/ 2809570 w 4360632"/>
              <a:gd name="connsiteY274" fmla="*/ 1461331 h 1997123"/>
              <a:gd name="connsiteX275" fmla="*/ 2783933 w 4360632"/>
              <a:gd name="connsiteY275" fmla="*/ 1478422 h 1997123"/>
              <a:gd name="connsiteX276" fmla="*/ 2754022 w 4360632"/>
              <a:gd name="connsiteY276" fmla="*/ 1486968 h 1997123"/>
              <a:gd name="connsiteX277" fmla="*/ 2736931 w 4360632"/>
              <a:gd name="connsiteY277" fmla="*/ 1495514 h 1997123"/>
              <a:gd name="connsiteX278" fmla="*/ 2719839 w 4360632"/>
              <a:gd name="connsiteY278" fmla="*/ 1499787 h 1997123"/>
              <a:gd name="connsiteX279" fmla="*/ 2694202 w 4360632"/>
              <a:gd name="connsiteY279" fmla="*/ 1508333 h 1997123"/>
              <a:gd name="connsiteX280" fmla="*/ 2664291 w 4360632"/>
              <a:gd name="connsiteY280" fmla="*/ 1516878 h 1997123"/>
              <a:gd name="connsiteX281" fmla="*/ 2638654 w 4360632"/>
              <a:gd name="connsiteY281" fmla="*/ 1533970 h 1997123"/>
              <a:gd name="connsiteX282" fmla="*/ 2604471 w 4360632"/>
              <a:gd name="connsiteY282" fmla="*/ 1546789 h 1997123"/>
              <a:gd name="connsiteX283" fmla="*/ 2591652 w 4360632"/>
              <a:gd name="connsiteY283" fmla="*/ 1551062 h 1997123"/>
              <a:gd name="connsiteX284" fmla="*/ 2561742 w 4360632"/>
              <a:gd name="connsiteY284" fmla="*/ 1568153 h 1997123"/>
              <a:gd name="connsiteX285" fmla="*/ 2536105 w 4360632"/>
              <a:gd name="connsiteY285" fmla="*/ 1576699 h 1997123"/>
              <a:gd name="connsiteX286" fmla="*/ 2523286 w 4360632"/>
              <a:gd name="connsiteY286" fmla="*/ 1585245 h 1997123"/>
              <a:gd name="connsiteX287" fmla="*/ 2510467 w 4360632"/>
              <a:gd name="connsiteY287" fmla="*/ 1589518 h 1997123"/>
              <a:gd name="connsiteX288" fmla="*/ 2493376 w 4360632"/>
              <a:gd name="connsiteY288" fmla="*/ 1598063 h 1997123"/>
              <a:gd name="connsiteX289" fmla="*/ 2467738 w 4360632"/>
              <a:gd name="connsiteY289" fmla="*/ 1610882 h 1997123"/>
              <a:gd name="connsiteX290" fmla="*/ 2442101 w 4360632"/>
              <a:gd name="connsiteY290" fmla="*/ 1627974 h 1997123"/>
              <a:gd name="connsiteX291" fmla="*/ 2429282 w 4360632"/>
              <a:gd name="connsiteY291" fmla="*/ 1632247 h 1997123"/>
              <a:gd name="connsiteX292" fmla="*/ 2416463 w 4360632"/>
              <a:gd name="connsiteY292" fmla="*/ 1640792 h 1997123"/>
              <a:gd name="connsiteX293" fmla="*/ 2390826 w 4360632"/>
              <a:gd name="connsiteY293" fmla="*/ 1649338 h 1997123"/>
              <a:gd name="connsiteX294" fmla="*/ 2365189 w 4360632"/>
              <a:gd name="connsiteY294" fmla="*/ 1657884 h 1997123"/>
              <a:gd name="connsiteX295" fmla="*/ 2339551 w 4360632"/>
              <a:gd name="connsiteY295" fmla="*/ 1670703 h 1997123"/>
              <a:gd name="connsiteX296" fmla="*/ 2313914 w 4360632"/>
              <a:gd name="connsiteY296" fmla="*/ 1679248 h 1997123"/>
              <a:gd name="connsiteX297" fmla="*/ 2275458 w 4360632"/>
              <a:gd name="connsiteY297" fmla="*/ 1696340 h 1997123"/>
              <a:gd name="connsiteX298" fmla="*/ 2262639 w 4360632"/>
              <a:gd name="connsiteY298" fmla="*/ 1700613 h 1997123"/>
              <a:gd name="connsiteX299" fmla="*/ 2237002 w 4360632"/>
              <a:gd name="connsiteY299" fmla="*/ 1717705 h 1997123"/>
              <a:gd name="connsiteX300" fmla="*/ 2224183 w 4360632"/>
              <a:gd name="connsiteY300" fmla="*/ 1726250 h 1997123"/>
              <a:gd name="connsiteX301" fmla="*/ 2211364 w 4360632"/>
              <a:gd name="connsiteY301" fmla="*/ 1730523 h 1997123"/>
              <a:gd name="connsiteX302" fmla="*/ 2211364 w 4360632"/>
              <a:gd name="connsiteY302" fmla="*/ 1734796 h 1997123"/>
              <a:gd name="connsiteX303" fmla="*/ 2211364 w 4360632"/>
              <a:gd name="connsiteY303" fmla="*/ 1734796 h 1997123"/>
              <a:gd name="connsiteX304" fmla="*/ 2151544 w 4360632"/>
              <a:gd name="connsiteY304" fmla="*/ 1743342 h 1997123"/>
              <a:gd name="connsiteX305" fmla="*/ 2134452 w 4360632"/>
              <a:gd name="connsiteY305" fmla="*/ 1756161 h 1997123"/>
              <a:gd name="connsiteX306" fmla="*/ 2108815 w 4360632"/>
              <a:gd name="connsiteY306" fmla="*/ 1764706 h 1997123"/>
              <a:gd name="connsiteX307" fmla="*/ 2083177 w 4360632"/>
              <a:gd name="connsiteY307" fmla="*/ 1781798 h 1997123"/>
              <a:gd name="connsiteX308" fmla="*/ 2031903 w 4360632"/>
              <a:gd name="connsiteY308" fmla="*/ 1807435 h 1997123"/>
              <a:gd name="connsiteX309" fmla="*/ 2019084 w 4360632"/>
              <a:gd name="connsiteY309" fmla="*/ 1815981 h 1997123"/>
              <a:gd name="connsiteX310" fmla="*/ 1997720 w 4360632"/>
              <a:gd name="connsiteY310" fmla="*/ 1833073 h 1997123"/>
              <a:gd name="connsiteX311" fmla="*/ 1989174 w 4360632"/>
              <a:gd name="connsiteY311" fmla="*/ 1845891 h 1997123"/>
              <a:gd name="connsiteX312" fmla="*/ 1972082 w 4360632"/>
              <a:gd name="connsiteY312" fmla="*/ 1862983 h 1997123"/>
              <a:gd name="connsiteX313" fmla="*/ 1972082 w 4360632"/>
              <a:gd name="connsiteY313" fmla="*/ 1858710 h 1997123"/>
              <a:gd name="connsiteX314" fmla="*/ 1860987 w 4360632"/>
              <a:gd name="connsiteY314" fmla="*/ 1862983 h 1997123"/>
              <a:gd name="connsiteX315" fmla="*/ 1625977 w 4360632"/>
              <a:gd name="connsiteY315" fmla="*/ 1871529 h 1997123"/>
              <a:gd name="connsiteX316" fmla="*/ 1604613 w 4360632"/>
              <a:gd name="connsiteY316" fmla="*/ 1875802 h 1997123"/>
              <a:gd name="connsiteX317" fmla="*/ 1578976 w 4360632"/>
              <a:gd name="connsiteY317" fmla="*/ 1880075 h 1997123"/>
              <a:gd name="connsiteX318" fmla="*/ 1544792 w 4360632"/>
              <a:gd name="connsiteY318" fmla="*/ 1888620 h 1997123"/>
              <a:gd name="connsiteX319" fmla="*/ 1523428 w 4360632"/>
              <a:gd name="connsiteY319" fmla="*/ 1892893 h 1997123"/>
              <a:gd name="connsiteX320" fmla="*/ 1510609 w 4360632"/>
              <a:gd name="connsiteY320" fmla="*/ 1901439 h 1997123"/>
              <a:gd name="connsiteX321" fmla="*/ 1476426 w 4360632"/>
              <a:gd name="connsiteY321" fmla="*/ 1909985 h 1997123"/>
              <a:gd name="connsiteX322" fmla="*/ 1463607 w 4360632"/>
              <a:gd name="connsiteY322" fmla="*/ 1914258 h 1997123"/>
              <a:gd name="connsiteX323" fmla="*/ 1442243 w 4360632"/>
              <a:gd name="connsiteY323" fmla="*/ 1922804 h 1997123"/>
              <a:gd name="connsiteX324" fmla="*/ 1412333 w 4360632"/>
              <a:gd name="connsiteY324" fmla="*/ 1927076 h 1997123"/>
              <a:gd name="connsiteX325" fmla="*/ 1378149 w 4360632"/>
              <a:gd name="connsiteY325" fmla="*/ 1935622 h 1997123"/>
              <a:gd name="connsiteX326" fmla="*/ 1335420 w 4360632"/>
              <a:gd name="connsiteY326" fmla="*/ 1944168 h 1997123"/>
              <a:gd name="connsiteX327" fmla="*/ 1305510 w 4360632"/>
              <a:gd name="connsiteY327" fmla="*/ 1952714 h 1997123"/>
              <a:gd name="connsiteX328" fmla="*/ 1279873 w 4360632"/>
              <a:gd name="connsiteY328" fmla="*/ 1956987 h 1997123"/>
              <a:gd name="connsiteX329" fmla="*/ 1211506 w 4360632"/>
              <a:gd name="connsiteY329" fmla="*/ 1969805 h 1997123"/>
              <a:gd name="connsiteX330" fmla="*/ 1173050 w 4360632"/>
              <a:gd name="connsiteY330" fmla="*/ 1974078 h 1997123"/>
              <a:gd name="connsiteX331" fmla="*/ 1108957 w 4360632"/>
              <a:gd name="connsiteY331" fmla="*/ 1982624 h 1997123"/>
              <a:gd name="connsiteX332" fmla="*/ 1044863 w 4360632"/>
              <a:gd name="connsiteY332" fmla="*/ 1991170 h 1997123"/>
              <a:gd name="connsiteX333" fmla="*/ 651757 w 4360632"/>
              <a:gd name="connsiteY333" fmla="*/ 1995443 h 1997123"/>
              <a:gd name="connsiteX334" fmla="*/ 647484 w 4360632"/>
              <a:gd name="connsiteY334" fmla="*/ 1995443 h 1997123"/>
              <a:gd name="connsiteX335" fmla="*/ 553480 w 4360632"/>
              <a:gd name="connsiteY335" fmla="*/ 1991170 h 1997123"/>
              <a:gd name="connsiteX336" fmla="*/ 523570 w 4360632"/>
              <a:gd name="connsiteY336" fmla="*/ 1986897 h 1997123"/>
              <a:gd name="connsiteX337" fmla="*/ 472295 w 4360632"/>
              <a:gd name="connsiteY337" fmla="*/ 1978351 h 1997123"/>
              <a:gd name="connsiteX338" fmla="*/ 433839 w 4360632"/>
              <a:gd name="connsiteY338" fmla="*/ 1974078 h 1997123"/>
              <a:gd name="connsiteX339" fmla="*/ 408202 w 4360632"/>
              <a:gd name="connsiteY339" fmla="*/ 1969805 h 1997123"/>
              <a:gd name="connsiteX340" fmla="*/ 348381 w 4360632"/>
              <a:gd name="connsiteY340" fmla="*/ 1956987 h 1997123"/>
              <a:gd name="connsiteX341" fmla="*/ 335562 w 4360632"/>
              <a:gd name="connsiteY341" fmla="*/ 1948441 h 1997123"/>
              <a:gd name="connsiteX342" fmla="*/ 305652 w 4360632"/>
              <a:gd name="connsiteY342" fmla="*/ 1939895 h 1997123"/>
              <a:gd name="connsiteX343" fmla="*/ 280015 w 4360632"/>
              <a:gd name="connsiteY343" fmla="*/ 1931349 h 1997123"/>
              <a:gd name="connsiteX344" fmla="*/ 275742 w 4360632"/>
              <a:gd name="connsiteY344" fmla="*/ 1918531 h 1997123"/>
              <a:gd name="connsiteX345" fmla="*/ 262923 w 4360632"/>
              <a:gd name="connsiteY345" fmla="*/ 1909985 h 1997123"/>
              <a:gd name="connsiteX346" fmla="*/ 237286 w 4360632"/>
              <a:gd name="connsiteY346" fmla="*/ 1884348 h 1997123"/>
              <a:gd name="connsiteX347" fmla="*/ 215921 w 4360632"/>
              <a:gd name="connsiteY347" fmla="*/ 1858710 h 1997123"/>
              <a:gd name="connsiteX348" fmla="*/ 211648 w 4360632"/>
              <a:gd name="connsiteY348" fmla="*/ 1845891 h 1997123"/>
              <a:gd name="connsiteX349" fmla="*/ 186011 w 4360632"/>
              <a:gd name="connsiteY349" fmla="*/ 1824527 h 1997123"/>
              <a:gd name="connsiteX350" fmla="*/ 168920 w 4360632"/>
              <a:gd name="connsiteY350" fmla="*/ 1798890 h 1997123"/>
              <a:gd name="connsiteX351" fmla="*/ 151828 w 4360632"/>
              <a:gd name="connsiteY351" fmla="*/ 1781798 h 1997123"/>
              <a:gd name="connsiteX352" fmla="*/ 1660 w 4360632"/>
              <a:gd name="connsiteY352" fmla="*/ 1774238 h 1997123"/>
              <a:gd name="connsiteX353" fmla="*/ 76395 w 4360632"/>
              <a:gd name="connsiteY353" fmla="*/ 1361000 h 1997123"/>
              <a:gd name="connsiteX354" fmla="*/ 271469 w 4360632"/>
              <a:gd name="connsiteY354" fmla="*/ 910127 h 1997123"/>
              <a:gd name="connsiteX0" fmla="*/ 283588 w 4372751"/>
              <a:gd name="connsiteY0" fmla="*/ 910127 h 1997123"/>
              <a:gd name="connsiteX1" fmla="*/ 283588 w 4372751"/>
              <a:gd name="connsiteY1" fmla="*/ 910127 h 1997123"/>
              <a:gd name="connsiteX2" fmla="*/ 322044 w 4372751"/>
              <a:gd name="connsiteY2" fmla="*/ 905854 h 1997123"/>
              <a:gd name="connsiteX3" fmla="*/ 343409 w 4372751"/>
              <a:gd name="connsiteY3" fmla="*/ 884490 h 1997123"/>
              <a:gd name="connsiteX4" fmla="*/ 356227 w 4372751"/>
              <a:gd name="connsiteY4" fmla="*/ 880217 h 1997123"/>
              <a:gd name="connsiteX5" fmla="*/ 369046 w 4372751"/>
              <a:gd name="connsiteY5" fmla="*/ 854579 h 1997123"/>
              <a:gd name="connsiteX6" fmla="*/ 381865 w 4372751"/>
              <a:gd name="connsiteY6" fmla="*/ 858852 h 1997123"/>
              <a:gd name="connsiteX7" fmla="*/ 424594 w 4372751"/>
              <a:gd name="connsiteY7" fmla="*/ 863125 h 1997123"/>
              <a:gd name="connsiteX8" fmla="*/ 445958 w 4372751"/>
              <a:gd name="connsiteY8" fmla="*/ 841761 h 1997123"/>
              <a:gd name="connsiteX9" fmla="*/ 480141 w 4372751"/>
              <a:gd name="connsiteY9" fmla="*/ 837488 h 1997123"/>
              <a:gd name="connsiteX10" fmla="*/ 505779 w 4372751"/>
              <a:gd name="connsiteY10" fmla="*/ 828942 h 1997123"/>
              <a:gd name="connsiteX11" fmla="*/ 518597 w 4372751"/>
              <a:gd name="connsiteY11" fmla="*/ 824669 h 1997123"/>
              <a:gd name="connsiteX12" fmla="*/ 548508 w 4372751"/>
              <a:gd name="connsiteY12" fmla="*/ 820396 h 1997123"/>
              <a:gd name="connsiteX13" fmla="*/ 561326 w 4372751"/>
              <a:gd name="connsiteY13" fmla="*/ 811850 h 1997123"/>
              <a:gd name="connsiteX14" fmla="*/ 569872 w 4372751"/>
              <a:gd name="connsiteY14" fmla="*/ 799032 h 1997123"/>
              <a:gd name="connsiteX15" fmla="*/ 595510 w 4372751"/>
              <a:gd name="connsiteY15" fmla="*/ 781940 h 1997123"/>
              <a:gd name="connsiteX16" fmla="*/ 642511 w 4372751"/>
              <a:gd name="connsiteY16" fmla="*/ 781940 h 1997123"/>
              <a:gd name="connsiteX17" fmla="*/ 685240 w 4372751"/>
              <a:gd name="connsiteY17" fmla="*/ 730665 h 1997123"/>
              <a:gd name="connsiteX18" fmla="*/ 689513 w 4372751"/>
              <a:gd name="connsiteY18" fmla="*/ 717847 h 1997123"/>
              <a:gd name="connsiteX19" fmla="*/ 715151 w 4372751"/>
              <a:gd name="connsiteY19" fmla="*/ 696482 h 1997123"/>
              <a:gd name="connsiteX20" fmla="*/ 727969 w 4372751"/>
              <a:gd name="connsiteY20" fmla="*/ 692209 h 1997123"/>
              <a:gd name="connsiteX21" fmla="*/ 749334 w 4372751"/>
              <a:gd name="connsiteY21" fmla="*/ 696482 h 1997123"/>
              <a:gd name="connsiteX22" fmla="*/ 774971 w 4372751"/>
              <a:gd name="connsiteY22" fmla="*/ 713574 h 1997123"/>
              <a:gd name="connsiteX23" fmla="*/ 821973 w 4372751"/>
              <a:gd name="connsiteY23" fmla="*/ 717847 h 1997123"/>
              <a:gd name="connsiteX24" fmla="*/ 830519 w 4372751"/>
              <a:gd name="connsiteY24" fmla="*/ 730665 h 1997123"/>
              <a:gd name="connsiteX25" fmla="*/ 868975 w 4372751"/>
              <a:gd name="connsiteY25" fmla="*/ 743484 h 1997123"/>
              <a:gd name="connsiteX26" fmla="*/ 894612 w 4372751"/>
              <a:gd name="connsiteY26" fmla="*/ 752030 h 1997123"/>
              <a:gd name="connsiteX27" fmla="*/ 907431 w 4372751"/>
              <a:gd name="connsiteY27" fmla="*/ 756303 h 1997123"/>
              <a:gd name="connsiteX28" fmla="*/ 933068 w 4372751"/>
              <a:gd name="connsiteY28" fmla="*/ 739211 h 1997123"/>
              <a:gd name="connsiteX29" fmla="*/ 962979 w 4372751"/>
              <a:gd name="connsiteY29" fmla="*/ 730665 h 1997123"/>
              <a:gd name="connsiteX30" fmla="*/ 1009981 w 4372751"/>
              <a:gd name="connsiteY30" fmla="*/ 734938 h 1997123"/>
              <a:gd name="connsiteX31" fmla="*/ 1022799 w 4372751"/>
              <a:gd name="connsiteY31" fmla="*/ 743484 h 1997123"/>
              <a:gd name="connsiteX32" fmla="*/ 1048437 w 4372751"/>
              <a:gd name="connsiteY32" fmla="*/ 752030 h 1997123"/>
              <a:gd name="connsiteX33" fmla="*/ 1082620 w 4372751"/>
              <a:gd name="connsiteY33" fmla="*/ 747757 h 1997123"/>
              <a:gd name="connsiteX34" fmla="*/ 1108257 w 4372751"/>
              <a:gd name="connsiteY34" fmla="*/ 730665 h 1997123"/>
              <a:gd name="connsiteX35" fmla="*/ 1112530 w 4372751"/>
              <a:gd name="connsiteY35" fmla="*/ 717847 h 1997123"/>
              <a:gd name="connsiteX36" fmla="*/ 1138167 w 4372751"/>
              <a:gd name="connsiteY36" fmla="*/ 717847 h 1997123"/>
              <a:gd name="connsiteX37" fmla="*/ 1168078 w 4372751"/>
              <a:gd name="connsiteY37" fmla="*/ 705028 h 1997123"/>
              <a:gd name="connsiteX38" fmla="*/ 1185169 w 4372751"/>
              <a:gd name="connsiteY38" fmla="*/ 679390 h 1997123"/>
              <a:gd name="connsiteX39" fmla="*/ 1193715 w 4372751"/>
              <a:gd name="connsiteY39" fmla="*/ 666572 h 1997123"/>
              <a:gd name="connsiteX40" fmla="*/ 1202261 w 4372751"/>
              <a:gd name="connsiteY40" fmla="*/ 653753 h 1997123"/>
              <a:gd name="connsiteX41" fmla="*/ 1215080 w 4372751"/>
              <a:gd name="connsiteY41" fmla="*/ 649480 h 1997123"/>
              <a:gd name="connsiteX42" fmla="*/ 1227898 w 4372751"/>
              <a:gd name="connsiteY42" fmla="*/ 636662 h 1997123"/>
              <a:gd name="connsiteX43" fmla="*/ 1232171 w 4372751"/>
              <a:gd name="connsiteY43" fmla="*/ 623843 h 1997123"/>
              <a:gd name="connsiteX44" fmla="*/ 1244990 w 4372751"/>
              <a:gd name="connsiteY44" fmla="*/ 615297 h 1997123"/>
              <a:gd name="connsiteX45" fmla="*/ 1300538 w 4372751"/>
              <a:gd name="connsiteY45" fmla="*/ 606751 h 1997123"/>
              <a:gd name="connsiteX46" fmla="*/ 1326175 w 4372751"/>
              <a:gd name="connsiteY46" fmla="*/ 593933 h 1997123"/>
              <a:gd name="connsiteX47" fmla="*/ 1338994 w 4372751"/>
              <a:gd name="connsiteY47" fmla="*/ 585387 h 1997123"/>
              <a:gd name="connsiteX48" fmla="*/ 1377450 w 4372751"/>
              <a:gd name="connsiteY48" fmla="*/ 568295 h 1997123"/>
              <a:gd name="connsiteX49" fmla="*/ 1381723 w 4372751"/>
              <a:gd name="connsiteY49" fmla="*/ 555476 h 1997123"/>
              <a:gd name="connsiteX50" fmla="*/ 1428724 w 4372751"/>
              <a:gd name="connsiteY50" fmla="*/ 551204 h 1997123"/>
              <a:gd name="connsiteX51" fmla="*/ 1441543 w 4372751"/>
              <a:gd name="connsiteY51" fmla="*/ 546931 h 1997123"/>
              <a:gd name="connsiteX52" fmla="*/ 1454362 w 4372751"/>
              <a:gd name="connsiteY52" fmla="*/ 551204 h 1997123"/>
              <a:gd name="connsiteX53" fmla="*/ 1462908 w 4372751"/>
              <a:gd name="connsiteY53" fmla="*/ 564022 h 1997123"/>
              <a:gd name="connsiteX54" fmla="*/ 1488545 w 4372751"/>
              <a:gd name="connsiteY54" fmla="*/ 585387 h 1997123"/>
              <a:gd name="connsiteX55" fmla="*/ 1522728 w 4372751"/>
              <a:gd name="connsiteY55" fmla="*/ 581114 h 1997123"/>
              <a:gd name="connsiteX56" fmla="*/ 1539820 w 4372751"/>
              <a:gd name="connsiteY56" fmla="*/ 576841 h 1997123"/>
              <a:gd name="connsiteX57" fmla="*/ 1539820 w 4372751"/>
              <a:gd name="connsiteY57" fmla="*/ 576841 h 1997123"/>
              <a:gd name="connsiteX58" fmla="*/ 1569730 w 4372751"/>
              <a:gd name="connsiteY58" fmla="*/ 555476 h 1997123"/>
              <a:gd name="connsiteX59" fmla="*/ 1591095 w 4372751"/>
              <a:gd name="connsiteY59" fmla="*/ 551204 h 1997123"/>
              <a:gd name="connsiteX60" fmla="*/ 1595367 w 4372751"/>
              <a:gd name="connsiteY60" fmla="*/ 512748 h 1997123"/>
              <a:gd name="connsiteX61" fmla="*/ 1608186 w 4372751"/>
              <a:gd name="connsiteY61" fmla="*/ 504202 h 1997123"/>
              <a:gd name="connsiteX62" fmla="*/ 1633824 w 4372751"/>
              <a:gd name="connsiteY62" fmla="*/ 495656 h 1997123"/>
              <a:gd name="connsiteX63" fmla="*/ 1650915 w 4372751"/>
              <a:gd name="connsiteY63" fmla="*/ 474291 h 1997123"/>
              <a:gd name="connsiteX64" fmla="*/ 1659461 w 4372751"/>
              <a:gd name="connsiteY64" fmla="*/ 461473 h 1997123"/>
              <a:gd name="connsiteX65" fmla="*/ 1685098 w 4372751"/>
              <a:gd name="connsiteY65" fmla="*/ 440108 h 1997123"/>
              <a:gd name="connsiteX66" fmla="*/ 1697917 w 4372751"/>
              <a:gd name="connsiteY66" fmla="*/ 414471 h 1997123"/>
              <a:gd name="connsiteX67" fmla="*/ 1710736 w 4372751"/>
              <a:gd name="connsiteY67" fmla="*/ 405925 h 1997123"/>
              <a:gd name="connsiteX68" fmla="*/ 1715009 w 4372751"/>
              <a:gd name="connsiteY68" fmla="*/ 393106 h 1997123"/>
              <a:gd name="connsiteX69" fmla="*/ 1723554 w 4372751"/>
              <a:gd name="connsiteY69" fmla="*/ 380288 h 1997123"/>
              <a:gd name="connsiteX70" fmla="*/ 1740646 w 4372751"/>
              <a:gd name="connsiteY70" fmla="*/ 350377 h 1997123"/>
              <a:gd name="connsiteX71" fmla="*/ 1753465 w 4372751"/>
              <a:gd name="connsiteY71" fmla="*/ 354650 h 1997123"/>
              <a:gd name="connsiteX72" fmla="*/ 1783375 w 4372751"/>
              <a:gd name="connsiteY72" fmla="*/ 388833 h 1997123"/>
              <a:gd name="connsiteX73" fmla="*/ 1804739 w 4372751"/>
              <a:gd name="connsiteY73" fmla="*/ 371742 h 1997123"/>
              <a:gd name="connsiteX74" fmla="*/ 1830377 w 4372751"/>
              <a:gd name="connsiteY74" fmla="*/ 354650 h 1997123"/>
              <a:gd name="connsiteX75" fmla="*/ 1843196 w 4372751"/>
              <a:gd name="connsiteY75" fmla="*/ 346105 h 1997123"/>
              <a:gd name="connsiteX76" fmla="*/ 1860287 w 4372751"/>
              <a:gd name="connsiteY76" fmla="*/ 324740 h 1997123"/>
              <a:gd name="connsiteX77" fmla="*/ 1885924 w 4372751"/>
              <a:gd name="connsiteY77" fmla="*/ 333286 h 1997123"/>
              <a:gd name="connsiteX78" fmla="*/ 1911562 w 4372751"/>
              <a:gd name="connsiteY78" fmla="*/ 320467 h 1997123"/>
              <a:gd name="connsiteX79" fmla="*/ 1924381 w 4372751"/>
              <a:gd name="connsiteY79" fmla="*/ 316194 h 1997123"/>
              <a:gd name="connsiteX80" fmla="*/ 1928653 w 4372751"/>
              <a:gd name="connsiteY80" fmla="*/ 303376 h 1997123"/>
              <a:gd name="connsiteX81" fmla="*/ 1937199 w 4372751"/>
              <a:gd name="connsiteY81" fmla="*/ 290557 h 1997123"/>
              <a:gd name="connsiteX82" fmla="*/ 1941472 w 4372751"/>
              <a:gd name="connsiteY82" fmla="*/ 269192 h 1997123"/>
              <a:gd name="connsiteX83" fmla="*/ 1967110 w 4372751"/>
              <a:gd name="connsiteY83" fmla="*/ 217918 h 1997123"/>
              <a:gd name="connsiteX84" fmla="*/ 1988474 w 4372751"/>
              <a:gd name="connsiteY84" fmla="*/ 213645 h 1997123"/>
              <a:gd name="connsiteX85" fmla="*/ 2001293 w 4372751"/>
              <a:gd name="connsiteY85" fmla="*/ 205099 h 1997123"/>
              <a:gd name="connsiteX86" fmla="*/ 2022657 w 4372751"/>
              <a:gd name="connsiteY86" fmla="*/ 200826 h 1997123"/>
              <a:gd name="connsiteX87" fmla="*/ 2031203 w 4372751"/>
              <a:gd name="connsiteY87" fmla="*/ 188007 h 1997123"/>
              <a:gd name="connsiteX88" fmla="*/ 2044022 w 4372751"/>
              <a:gd name="connsiteY88" fmla="*/ 175189 h 1997123"/>
              <a:gd name="connsiteX89" fmla="*/ 2073932 w 4372751"/>
              <a:gd name="connsiteY89" fmla="*/ 166643 h 1997123"/>
              <a:gd name="connsiteX90" fmla="*/ 2099569 w 4372751"/>
              <a:gd name="connsiteY90" fmla="*/ 149551 h 1997123"/>
              <a:gd name="connsiteX91" fmla="*/ 2116661 w 4372751"/>
              <a:gd name="connsiteY91" fmla="*/ 123914 h 1997123"/>
              <a:gd name="connsiteX92" fmla="*/ 2142298 w 4372751"/>
              <a:gd name="connsiteY92" fmla="*/ 102549 h 1997123"/>
              <a:gd name="connsiteX93" fmla="*/ 2167936 w 4372751"/>
              <a:gd name="connsiteY93" fmla="*/ 81185 h 1997123"/>
              <a:gd name="connsiteX94" fmla="*/ 2176481 w 4372751"/>
              <a:gd name="connsiteY94" fmla="*/ 68366 h 1997123"/>
              <a:gd name="connsiteX95" fmla="*/ 2185027 w 4372751"/>
              <a:gd name="connsiteY95" fmla="*/ 42729 h 1997123"/>
              <a:gd name="connsiteX96" fmla="*/ 2197846 w 4372751"/>
              <a:gd name="connsiteY96" fmla="*/ 29910 h 1997123"/>
              <a:gd name="connsiteX97" fmla="*/ 2214938 w 4372751"/>
              <a:gd name="connsiteY97" fmla="*/ 4273 h 1997123"/>
              <a:gd name="connsiteX98" fmla="*/ 2227756 w 4372751"/>
              <a:gd name="connsiteY98" fmla="*/ 0 h 1997123"/>
              <a:gd name="connsiteX99" fmla="*/ 2266212 w 4372751"/>
              <a:gd name="connsiteY99" fmla="*/ 12819 h 1997123"/>
              <a:gd name="connsiteX100" fmla="*/ 2279031 w 4372751"/>
              <a:gd name="connsiteY100" fmla="*/ 17091 h 1997123"/>
              <a:gd name="connsiteX101" fmla="*/ 2300396 w 4372751"/>
              <a:gd name="connsiteY101" fmla="*/ 38456 h 1997123"/>
              <a:gd name="connsiteX102" fmla="*/ 2308941 w 4372751"/>
              <a:gd name="connsiteY102" fmla="*/ 51275 h 1997123"/>
              <a:gd name="connsiteX103" fmla="*/ 2334579 w 4372751"/>
              <a:gd name="connsiteY103" fmla="*/ 68366 h 1997123"/>
              <a:gd name="connsiteX104" fmla="*/ 2343124 w 4372751"/>
              <a:gd name="connsiteY104" fmla="*/ 89731 h 1997123"/>
              <a:gd name="connsiteX105" fmla="*/ 2360216 w 4372751"/>
              <a:gd name="connsiteY105" fmla="*/ 102549 h 1997123"/>
              <a:gd name="connsiteX106" fmla="*/ 2390126 w 4372751"/>
              <a:gd name="connsiteY106" fmla="*/ 123914 h 1997123"/>
              <a:gd name="connsiteX107" fmla="*/ 2411491 w 4372751"/>
              <a:gd name="connsiteY107" fmla="*/ 145278 h 1997123"/>
              <a:gd name="connsiteX108" fmla="*/ 2432855 w 4372751"/>
              <a:gd name="connsiteY108" fmla="*/ 166643 h 1997123"/>
              <a:gd name="connsiteX109" fmla="*/ 2454220 w 4372751"/>
              <a:gd name="connsiteY109" fmla="*/ 183734 h 1997123"/>
              <a:gd name="connsiteX110" fmla="*/ 2462766 w 4372751"/>
              <a:gd name="connsiteY110" fmla="*/ 196553 h 1997123"/>
              <a:gd name="connsiteX111" fmla="*/ 2467039 w 4372751"/>
              <a:gd name="connsiteY111" fmla="*/ 209372 h 1997123"/>
              <a:gd name="connsiteX112" fmla="*/ 2479857 w 4372751"/>
              <a:gd name="connsiteY112" fmla="*/ 217918 h 1997123"/>
              <a:gd name="connsiteX113" fmla="*/ 2488403 w 4372751"/>
              <a:gd name="connsiteY113" fmla="*/ 230736 h 1997123"/>
              <a:gd name="connsiteX114" fmla="*/ 2535405 w 4372751"/>
              <a:gd name="connsiteY114" fmla="*/ 252101 h 1997123"/>
              <a:gd name="connsiteX115" fmla="*/ 2539678 w 4372751"/>
              <a:gd name="connsiteY115" fmla="*/ 264919 h 1997123"/>
              <a:gd name="connsiteX116" fmla="*/ 2543951 w 4372751"/>
              <a:gd name="connsiteY116" fmla="*/ 282011 h 1997123"/>
              <a:gd name="connsiteX117" fmla="*/ 2556769 w 4372751"/>
              <a:gd name="connsiteY117" fmla="*/ 290557 h 1997123"/>
              <a:gd name="connsiteX118" fmla="*/ 2561042 w 4372751"/>
              <a:gd name="connsiteY118" fmla="*/ 303376 h 1997123"/>
              <a:gd name="connsiteX119" fmla="*/ 2573861 w 4372751"/>
              <a:gd name="connsiteY119" fmla="*/ 337559 h 1997123"/>
              <a:gd name="connsiteX120" fmla="*/ 2599498 w 4372751"/>
              <a:gd name="connsiteY120" fmla="*/ 346105 h 1997123"/>
              <a:gd name="connsiteX121" fmla="*/ 2629409 w 4372751"/>
              <a:gd name="connsiteY121" fmla="*/ 354650 h 1997123"/>
              <a:gd name="connsiteX122" fmla="*/ 2663592 w 4372751"/>
              <a:gd name="connsiteY122" fmla="*/ 363196 h 1997123"/>
              <a:gd name="connsiteX123" fmla="*/ 2689229 w 4372751"/>
              <a:gd name="connsiteY123" fmla="*/ 380288 h 1997123"/>
              <a:gd name="connsiteX124" fmla="*/ 2702048 w 4372751"/>
              <a:gd name="connsiteY124" fmla="*/ 388833 h 1997123"/>
              <a:gd name="connsiteX125" fmla="*/ 2710594 w 4372751"/>
              <a:gd name="connsiteY125" fmla="*/ 414471 h 1997123"/>
              <a:gd name="connsiteX126" fmla="*/ 2723412 w 4372751"/>
              <a:gd name="connsiteY126" fmla="*/ 423017 h 1997123"/>
              <a:gd name="connsiteX127" fmla="*/ 2753323 w 4372751"/>
              <a:gd name="connsiteY127" fmla="*/ 431562 h 1997123"/>
              <a:gd name="connsiteX128" fmla="*/ 2783233 w 4372751"/>
              <a:gd name="connsiteY128" fmla="*/ 470019 h 1997123"/>
              <a:gd name="connsiteX129" fmla="*/ 2796052 w 4372751"/>
              <a:gd name="connsiteY129" fmla="*/ 474291 h 1997123"/>
              <a:gd name="connsiteX130" fmla="*/ 2808870 w 4372751"/>
              <a:gd name="connsiteY130" fmla="*/ 482837 h 1997123"/>
              <a:gd name="connsiteX131" fmla="*/ 2821689 w 4372751"/>
              <a:gd name="connsiteY131" fmla="*/ 487110 h 1997123"/>
              <a:gd name="connsiteX132" fmla="*/ 2847326 w 4372751"/>
              <a:gd name="connsiteY132" fmla="*/ 504202 h 1997123"/>
              <a:gd name="connsiteX133" fmla="*/ 2860145 w 4372751"/>
              <a:gd name="connsiteY133" fmla="*/ 512748 h 1997123"/>
              <a:gd name="connsiteX134" fmla="*/ 2877237 w 4372751"/>
              <a:gd name="connsiteY134" fmla="*/ 508475 h 1997123"/>
              <a:gd name="connsiteX135" fmla="*/ 2881510 w 4372751"/>
              <a:gd name="connsiteY135" fmla="*/ 495656 h 1997123"/>
              <a:gd name="connsiteX136" fmla="*/ 2902874 w 4372751"/>
              <a:gd name="connsiteY136" fmla="*/ 474291 h 1997123"/>
              <a:gd name="connsiteX137" fmla="*/ 2911420 w 4372751"/>
              <a:gd name="connsiteY137" fmla="*/ 461473 h 1997123"/>
              <a:gd name="connsiteX138" fmla="*/ 2928511 w 4372751"/>
              <a:gd name="connsiteY138" fmla="*/ 457200 h 1997123"/>
              <a:gd name="connsiteX139" fmla="*/ 2941330 w 4372751"/>
              <a:gd name="connsiteY139" fmla="*/ 452927 h 1997123"/>
              <a:gd name="connsiteX140" fmla="*/ 2971240 w 4372751"/>
              <a:gd name="connsiteY140" fmla="*/ 418744 h 1997123"/>
              <a:gd name="connsiteX141" fmla="*/ 2988332 w 4372751"/>
              <a:gd name="connsiteY141" fmla="*/ 393106 h 1997123"/>
              <a:gd name="connsiteX142" fmla="*/ 2996878 w 4372751"/>
              <a:gd name="connsiteY142" fmla="*/ 380288 h 1997123"/>
              <a:gd name="connsiteX143" fmla="*/ 3001151 w 4372751"/>
              <a:gd name="connsiteY143" fmla="*/ 350377 h 1997123"/>
              <a:gd name="connsiteX144" fmla="*/ 3005424 w 4372751"/>
              <a:gd name="connsiteY144" fmla="*/ 337559 h 1997123"/>
              <a:gd name="connsiteX145" fmla="*/ 3018242 w 4372751"/>
              <a:gd name="connsiteY145" fmla="*/ 333286 h 1997123"/>
              <a:gd name="connsiteX146" fmla="*/ 3031061 w 4372751"/>
              <a:gd name="connsiteY146" fmla="*/ 346105 h 1997123"/>
              <a:gd name="connsiteX147" fmla="*/ 3060971 w 4372751"/>
              <a:gd name="connsiteY147" fmla="*/ 333286 h 1997123"/>
              <a:gd name="connsiteX148" fmla="*/ 3107973 w 4372751"/>
              <a:gd name="connsiteY148" fmla="*/ 346105 h 1997123"/>
              <a:gd name="connsiteX149" fmla="*/ 3125065 w 4372751"/>
              <a:gd name="connsiteY149" fmla="*/ 341832 h 1997123"/>
              <a:gd name="connsiteX150" fmla="*/ 3154975 w 4372751"/>
              <a:gd name="connsiteY150" fmla="*/ 354650 h 1997123"/>
              <a:gd name="connsiteX151" fmla="*/ 3159248 w 4372751"/>
              <a:gd name="connsiteY151" fmla="*/ 367469 h 1997123"/>
              <a:gd name="connsiteX152" fmla="*/ 3172067 w 4372751"/>
              <a:gd name="connsiteY152" fmla="*/ 384561 h 1997123"/>
              <a:gd name="connsiteX153" fmla="*/ 3172067 w 4372751"/>
              <a:gd name="connsiteY153" fmla="*/ 384561 h 1997123"/>
              <a:gd name="connsiteX154" fmla="*/ 3201977 w 4372751"/>
              <a:gd name="connsiteY154" fmla="*/ 410198 h 1997123"/>
              <a:gd name="connsiteX155" fmla="*/ 3223341 w 4372751"/>
              <a:gd name="connsiteY155" fmla="*/ 427290 h 1997123"/>
              <a:gd name="connsiteX156" fmla="*/ 3240433 w 4372751"/>
              <a:gd name="connsiteY156" fmla="*/ 452927 h 1997123"/>
              <a:gd name="connsiteX157" fmla="*/ 3266070 w 4372751"/>
              <a:gd name="connsiteY157" fmla="*/ 461473 h 1997123"/>
              <a:gd name="connsiteX158" fmla="*/ 3291708 w 4372751"/>
              <a:gd name="connsiteY158" fmla="*/ 474291 h 1997123"/>
              <a:gd name="connsiteX159" fmla="*/ 3304526 w 4372751"/>
              <a:gd name="connsiteY159" fmla="*/ 487110 h 1997123"/>
              <a:gd name="connsiteX160" fmla="*/ 3338710 w 4372751"/>
              <a:gd name="connsiteY160" fmla="*/ 517020 h 1997123"/>
              <a:gd name="connsiteX161" fmla="*/ 3351528 w 4372751"/>
              <a:gd name="connsiteY161" fmla="*/ 525566 h 1997123"/>
              <a:gd name="connsiteX162" fmla="*/ 3385711 w 4372751"/>
              <a:gd name="connsiteY162" fmla="*/ 555476 h 1997123"/>
              <a:gd name="connsiteX163" fmla="*/ 3398530 w 4372751"/>
              <a:gd name="connsiteY163" fmla="*/ 564022 h 1997123"/>
              <a:gd name="connsiteX164" fmla="*/ 3415622 w 4372751"/>
              <a:gd name="connsiteY164" fmla="*/ 585387 h 1997123"/>
              <a:gd name="connsiteX165" fmla="*/ 3436986 w 4372751"/>
              <a:gd name="connsiteY165" fmla="*/ 606751 h 1997123"/>
              <a:gd name="connsiteX166" fmla="*/ 3458351 w 4372751"/>
              <a:gd name="connsiteY166" fmla="*/ 589660 h 1997123"/>
              <a:gd name="connsiteX167" fmla="*/ 3475442 w 4372751"/>
              <a:gd name="connsiteY167" fmla="*/ 564022 h 1997123"/>
              <a:gd name="connsiteX168" fmla="*/ 3483988 w 4372751"/>
              <a:gd name="connsiteY168" fmla="*/ 551204 h 1997123"/>
              <a:gd name="connsiteX169" fmla="*/ 3492534 w 4372751"/>
              <a:gd name="connsiteY169" fmla="*/ 538385 h 1997123"/>
              <a:gd name="connsiteX170" fmla="*/ 3496807 w 4372751"/>
              <a:gd name="connsiteY170" fmla="*/ 525566 h 1997123"/>
              <a:gd name="connsiteX171" fmla="*/ 3505353 w 4372751"/>
              <a:gd name="connsiteY171" fmla="*/ 512748 h 1997123"/>
              <a:gd name="connsiteX172" fmla="*/ 3530990 w 4372751"/>
              <a:gd name="connsiteY172" fmla="*/ 504202 h 1997123"/>
              <a:gd name="connsiteX173" fmla="*/ 3552354 w 4372751"/>
              <a:gd name="connsiteY173" fmla="*/ 508475 h 1997123"/>
              <a:gd name="connsiteX174" fmla="*/ 3565173 w 4372751"/>
              <a:gd name="connsiteY174" fmla="*/ 512748 h 1997123"/>
              <a:gd name="connsiteX175" fmla="*/ 3590810 w 4372751"/>
              <a:gd name="connsiteY175" fmla="*/ 504202 h 1997123"/>
              <a:gd name="connsiteX176" fmla="*/ 3599356 w 4372751"/>
              <a:gd name="connsiteY176" fmla="*/ 491383 h 1997123"/>
              <a:gd name="connsiteX177" fmla="*/ 3612175 w 4372751"/>
              <a:gd name="connsiteY177" fmla="*/ 487110 h 1997123"/>
              <a:gd name="connsiteX178" fmla="*/ 3637812 w 4372751"/>
              <a:gd name="connsiteY178" fmla="*/ 470019 h 1997123"/>
              <a:gd name="connsiteX179" fmla="*/ 3650631 w 4372751"/>
              <a:gd name="connsiteY179" fmla="*/ 457200 h 1997123"/>
              <a:gd name="connsiteX180" fmla="*/ 3676268 w 4372751"/>
              <a:gd name="connsiteY180" fmla="*/ 440108 h 1997123"/>
              <a:gd name="connsiteX181" fmla="*/ 3701906 w 4372751"/>
              <a:gd name="connsiteY181" fmla="*/ 431562 h 1997123"/>
              <a:gd name="connsiteX182" fmla="*/ 3808728 w 4372751"/>
              <a:gd name="connsiteY182" fmla="*/ 435835 h 1997123"/>
              <a:gd name="connsiteX183" fmla="*/ 3834366 w 4372751"/>
              <a:gd name="connsiteY183" fmla="*/ 452927 h 1997123"/>
              <a:gd name="connsiteX184" fmla="*/ 3847184 w 4372751"/>
              <a:gd name="connsiteY184" fmla="*/ 457200 h 1997123"/>
              <a:gd name="connsiteX185" fmla="*/ 3902732 w 4372751"/>
              <a:gd name="connsiteY185" fmla="*/ 478564 h 1997123"/>
              <a:gd name="connsiteX186" fmla="*/ 3915551 w 4372751"/>
              <a:gd name="connsiteY186" fmla="*/ 482837 h 1997123"/>
              <a:gd name="connsiteX187" fmla="*/ 3928369 w 4372751"/>
              <a:gd name="connsiteY187" fmla="*/ 491383 h 1997123"/>
              <a:gd name="connsiteX188" fmla="*/ 3954007 w 4372751"/>
              <a:gd name="connsiteY188" fmla="*/ 499929 h 1997123"/>
              <a:gd name="connsiteX189" fmla="*/ 3979644 w 4372751"/>
              <a:gd name="connsiteY189" fmla="*/ 495656 h 1997123"/>
              <a:gd name="connsiteX190" fmla="*/ 3992463 w 4372751"/>
              <a:gd name="connsiteY190" fmla="*/ 482837 h 1997123"/>
              <a:gd name="connsiteX191" fmla="*/ 4005281 w 4372751"/>
              <a:gd name="connsiteY191" fmla="*/ 478564 h 1997123"/>
              <a:gd name="connsiteX192" fmla="*/ 4035192 w 4372751"/>
              <a:gd name="connsiteY192" fmla="*/ 491383 h 1997123"/>
              <a:gd name="connsiteX193" fmla="*/ 4060829 w 4372751"/>
              <a:gd name="connsiteY193" fmla="*/ 499929 h 1997123"/>
              <a:gd name="connsiteX194" fmla="*/ 4073648 w 4372751"/>
              <a:gd name="connsiteY194" fmla="*/ 504202 h 1997123"/>
              <a:gd name="connsiteX195" fmla="*/ 4077921 w 4372751"/>
              <a:gd name="connsiteY195" fmla="*/ 517020 h 1997123"/>
              <a:gd name="connsiteX196" fmla="*/ 4112104 w 4372751"/>
              <a:gd name="connsiteY196" fmla="*/ 529839 h 1997123"/>
              <a:gd name="connsiteX197" fmla="*/ 4142014 w 4372751"/>
              <a:gd name="connsiteY197" fmla="*/ 546931 h 1997123"/>
              <a:gd name="connsiteX198" fmla="*/ 4142014 w 4372751"/>
              <a:gd name="connsiteY198" fmla="*/ 546931 h 1997123"/>
              <a:gd name="connsiteX199" fmla="*/ 4171924 w 4372751"/>
              <a:gd name="connsiteY199" fmla="*/ 568295 h 1997123"/>
              <a:gd name="connsiteX200" fmla="*/ 4193289 w 4372751"/>
              <a:gd name="connsiteY200" fmla="*/ 589660 h 1997123"/>
              <a:gd name="connsiteX201" fmla="*/ 4201835 w 4372751"/>
              <a:gd name="connsiteY201" fmla="*/ 602478 h 1997123"/>
              <a:gd name="connsiteX202" fmla="*/ 4214653 w 4372751"/>
              <a:gd name="connsiteY202" fmla="*/ 606751 h 1997123"/>
              <a:gd name="connsiteX203" fmla="*/ 4231745 w 4372751"/>
              <a:gd name="connsiteY203" fmla="*/ 632389 h 1997123"/>
              <a:gd name="connsiteX204" fmla="*/ 4253110 w 4372751"/>
              <a:gd name="connsiteY204" fmla="*/ 658026 h 1997123"/>
              <a:gd name="connsiteX205" fmla="*/ 4274474 w 4372751"/>
              <a:gd name="connsiteY205" fmla="*/ 679390 h 1997123"/>
              <a:gd name="connsiteX206" fmla="*/ 4278747 w 4372751"/>
              <a:gd name="connsiteY206" fmla="*/ 692209 h 1997123"/>
              <a:gd name="connsiteX207" fmla="*/ 4295839 w 4372751"/>
              <a:gd name="connsiteY207" fmla="*/ 717847 h 1997123"/>
              <a:gd name="connsiteX208" fmla="*/ 4317203 w 4372751"/>
              <a:gd name="connsiteY208" fmla="*/ 756303 h 1997123"/>
              <a:gd name="connsiteX209" fmla="*/ 4325749 w 4372751"/>
              <a:gd name="connsiteY209" fmla="*/ 769121 h 1997123"/>
              <a:gd name="connsiteX210" fmla="*/ 4338567 w 4372751"/>
              <a:gd name="connsiteY210" fmla="*/ 807577 h 1997123"/>
              <a:gd name="connsiteX211" fmla="*/ 4342840 w 4372751"/>
              <a:gd name="connsiteY211" fmla="*/ 820396 h 1997123"/>
              <a:gd name="connsiteX212" fmla="*/ 4351386 w 4372751"/>
              <a:gd name="connsiteY212" fmla="*/ 833215 h 1997123"/>
              <a:gd name="connsiteX213" fmla="*/ 4355659 w 4372751"/>
              <a:gd name="connsiteY213" fmla="*/ 846033 h 1997123"/>
              <a:gd name="connsiteX214" fmla="*/ 4372751 w 4372751"/>
              <a:gd name="connsiteY214" fmla="*/ 867398 h 1997123"/>
              <a:gd name="connsiteX215" fmla="*/ 4372751 w 4372751"/>
              <a:gd name="connsiteY215" fmla="*/ 867398 h 1997123"/>
              <a:gd name="connsiteX216" fmla="*/ 4227472 w 4372751"/>
              <a:gd name="connsiteY216" fmla="*/ 867398 h 1997123"/>
              <a:gd name="connsiteX217" fmla="*/ 4189016 w 4372751"/>
              <a:gd name="connsiteY217" fmla="*/ 884490 h 1997123"/>
              <a:gd name="connsiteX218" fmla="*/ 4163379 w 4372751"/>
              <a:gd name="connsiteY218" fmla="*/ 893035 h 1997123"/>
              <a:gd name="connsiteX219" fmla="*/ 4150560 w 4372751"/>
              <a:gd name="connsiteY219" fmla="*/ 897308 h 1997123"/>
              <a:gd name="connsiteX220" fmla="*/ 4137741 w 4372751"/>
              <a:gd name="connsiteY220" fmla="*/ 905854 h 1997123"/>
              <a:gd name="connsiteX221" fmla="*/ 4112104 w 4372751"/>
              <a:gd name="connsiteY221" fmla="*/ 914400 h 1997123"/>
              <a:gd name="connsiteX222" fmla="*/ 4099285 w 4372751"/>
              <a:gd name="connsiteY222" fmla="*/ 918673 h 1997123"/>
              <a:gd name="connsiteX223" fmla="*/ 4005281 w 4372751"/>
              <a:gd name="connsiteY223" fmla="*/ 931491 h 1997123"/>
              <a:gd name="connsiteX224" fmla="*/ 3979644 w 4372751"/>
              <a:gd name="connsiteY224" fmla="*/ 940037 h 1997123"/>
              <a:gd name="connsiteX225" fmla="*/ 3966825 w 4372751"/>
              <a:gd name="connsiteY225" fmla="*/ 944310 h 1997123"/>
              <a:gd name="connsiteX226" fmla="*/ 3936915 w 4372751"/>
              <a:gd name="connsiteY226" fmla="*/ 948583 h 1997123"/>
              <a:gd name="connsiteX227" fmla="*/ 3902732 w 4372751"/>
              <a:gd name="connsiteY227" fmla="*/ 952856 h 1997123"/>
              <a:gd name="connsiteX228" fmla="*/ 3881367 w 4372751"/>
              <a:gd name="connsiteY228" fmla="*/ 957129 h 1997123"/>
              <a:gd name="connsiteX229" fmla="*/ 3855730 w 4372751"/>
              <a:gd name="connsiteY229" fmla="*/ 965675 h 1997123"/>
              <a:gd name="connsiteX230" fmla="*/ 3778818 w 4372751"/>
              <a:gd name="connsiteY230" fmla="*/ 969948 h 1997123"/>
              <a:gd name="connsiteX231" fmla="*/ 3753181 w 4372751"/>
              <a:gd name="connsiteY231" fmla="*/ 982766 h 1997123"/>
              <a:gd name="connsiteX232" fmla="*/ 3727543 w 4372751"/>
              <a:gd name="connsiteY232" fmla="*/ 991312 h 1997123"/>
              <a:gd name="connsiteX233" fmla="*/ 3714724 w 4372751"/>
              <a:gd name="connsiteY233" fmla="*/ 999858 h 1997123"/>
              <a:gd name="connsiteX234" fmla="*/ 3701906 w 4372751"/>
              <a:gd name="connsiteY234" fmla="*/ 1004131 h 1997123"/>
              <a:gd name="connsiteX235" fmla="*/ 3676268 w 4372751"/>
              <a:gd name="connsiteY235" fmla="*/ 1021222 h 1997123"/>
              <a:gd name="connsiteX236" fmla="*/ 3624994 w 4372751"/>
              <a:gd name="connsiteY236" fmla="*/ 1038314 h 1997123"/>
              <a:gd name="connsiteX237" fmla="*/ 3612175 w 4372751"/>
              <a:gd name="connsiteY237" fmla="*/ 1042587 h 1997123"/>
              <a:gd name="connsiteX238" fmla="*/ 3599356 w 4372751"/>
              <a:gd name="connsiteY238" fmla="*/ 1046860 h 1997123"/>
              <a:gd name="connsiteX239" fmla="*/ 3569446 w 4372751"/>
              <a:gd name="connsiteY239" fmla="*/ 1051133 h 1997123"/>
              <a:gd name="connsiteX240" fmla="*/ 3539536 w 4372751"/>
              <a:gd name="connsiteY240" fmla="*/ 1059678 h 1997123"/>
              <a:gd name="connsiteX241" fmla="*/ 3513898 w 4372751"/>
              <a:gd name="connsiteY241" fmla="*/ 1076770 h 1997123"/>
              <a:gd name="connsiteX242" fmla="*/ 3501080 w 4372751"/>
              <a:gd name="connsiteY242" fmla="*/ 1085316 h 1997123"/>
              <a:gd name="connsiteX243" fmla="*/ 3462624 w 4372751"/>
              <a:gd name="connsiteY243" fmla="*/ 1098134 h 1997123"/>
              <a:gd name="connsiteX244" fmla="*/ 3449805 w 4372751"/>
              <a:gd name="connsiteY244" fmla="*/ 1102407 h 1997123"/>
              <a:gd name="connsiteX245" fmla="*/ 3411349 w 4372751"/>
              <a:gd name="connsiteY245" fmla="*/ 1128045 h 1997123"/>
              <a:gd name="connsiteX246" fmla="*/ 3398530 w 4372751"/>
              <a:gd name="connsiteY246" fmla="*/ 1136590 h 1997123"/>
              <a:gd name="connsiteX247" fmla="*/ 3368620 w 4372751"/>
              <a:gd name="connsiteY247" fmla="*/ 1145136 h 1997123"/>
              <a:gd name="connsiteX248" fmla="*/ 3355801 w 4372751"/>
              <a:gd name="connsiteY248" fmla="*/ 1149409 h 1997123"/>
              <a:gd name="connsiteX249" fmla="*/ 3330164 w 4372751"/>
              <a:gd name="connsiteY249" fmla="*/ 1153682 h 1997123"/>
              <a:gd name="connsiteX250" fmla="*/ 3317345 w 4372751"/>
              <a:gd name="connsiteY250" fmla="*/ 1157955 h 1997123"/>
              <a:gd name="connsiteX251" fmla="*/ 3274616 w 4372751"/>
              <a:gd name="connsiteY251" fmla="*/ 1170774 h 1997123"/>
              <a:gd name="connsiteX252" fmla="*/ 3261797 w 4372751"/>
              <a:gd name="connsiteY252" fmla="*/ 1175047 h 1997123"/>
              <a:gd name="connsiteX253" fmla="*/ 3248979 w 4372751"/>
              <a:gd name="connsiteY253" fmla="*/ 1179319 h 1997123"/>
              <a:gd name="connsiteX254" fmla="*/ 3236160 w 4372751"/>
              <a:gd name="connsiteY254" fmla="*/ 1187865 h 1997123"/>
              <a:gd name="connsiteX255" fmla="*/ 3197704 w 4372751"/>
              <a:gd name="connsiteY255" fmla="*/ 1200684 h 1997123"/>
              <a:gd name="connsiteX256" fmla="*/ 3184885 w 4372751"/>
              <a:gd name="connsiteY256" fmla="*/ 1209230 h 1997123"/>
              <a:gd name="connsiteX257" fmla="*/ 3184885 w 4372751"/>
              <a:gd name="connsiteY257" fmla="*/ 1209230 h 1997123"/>
              <a:gd name="connsiteX258" fmla="*/ 3129338 w 4372751"/>
              <a:gd name="connsiteY258" fmla="*/ 1213503 h 1997123"/>
              <a:gd name="connsiteX259" fmla="*/ 3103700 w 4372751"/>
              <a:gd name="connsiteY259" fmla="*/ 1222048 h 1997123"/>
              <a:gd name="connsiteX260" fmla="*/ 3073790 w 4372751"/>
              <a:gd name="connsiteY260" fmla="*/ 1230594 h 1997123"/>
              <a:gd name="connsiteX261" fmla="*/ 3043880 w 4372751"/>
              <a:gd name="connsiteY261" fmla="*/ 1264777 h 1997123"/>
              <a:gd name="connsiteX262" fmla="*/ 3022515 w 4372751"/>
              <a:gd name="connsiteY262" fmla="*/ 1290415 h 1997123"/>
              <a:gd name="connsiteX263" fmla="*/ 3013969 w 4372751"/>
              <a:gd name="connsiteY263" fmla="*/ 1316052 h 1997123"/>
              <a:gd name="connsiteX264" fmla="*/ 3009696 w 4372751"/>
              <a:gd name="connsiteY264" fmla="*/ 1328871 h 1997123"/>
              <a:gd name="connsiteX265" fmla="*/ 3005424 w 4372751"/>
              <a:gd name="connsiteY265" fmla="*/ 1341690 h 1997123"/>
              <a:gd name="connsiteX266" fmla="*/ 2996878 w 4372751"/>
              <a:gd name="connsiteY266" fmla="*/ 1354508 h 1997123"/>
              <a:gd name="connsiteX267" fmla="*/ 2984059 w 4372751"/>
              <a:gd name="connsiteY267" fmla="*/ 1380146 h 1997123"/>
              <a:gd name="connsiteX268" fmla="*/ 2971240 w 4372751"/>
              <a:gd name="connsiteY268" fmla="*/ 1388691 h 1997123"/>
              <a:gd name="connsiteX269" fmla="*/ 2962695 w 4372751"/>
              <a:gd name="connsiteY269" fmla="*/ 1401510 h 1997123"/>
              <a:gd name="connsiteX270" fmla="*/ 2924239 w 4372751"/>
              <a:gd name="connsiteY270" fmla="*/ 1431420 h 1997123"/>
              <a:gd name="connsiteX271" fmla="*/ 2911420 w 4372751"/>
              <a:gd name="connsiteY271" fmla="*/ 1435693 h 1997123"/>
              <a:gd name="connsiteX272" fmla="*/ 2872964 w 4372751"/>
              <a:gd name="connsiteY272" fmla="*/ 1452785 h 1997123"/>
              <a:gd name="connsiteX273" fmla="*/ 2834508 w 4372751"/>
              <a:gd name="connsiteY273" fmla="*/ 1457058 h 1997123"/>
              <a:gd name="connsiteX274" fmla="*/ 2821689 w 4372751"/>
              <a:gd name="connsiteY274" fmla="*/ 1461331 h 1997123"/>
              <a:gd name="connsiteX275" fmla="*/ 2796052 w 4372751"/>
              <a:gd name="connsiteY275" fmla="*/ 1478422 h 1997123"/>
              <a:gd name="connsiteX276" fmla="*/ 2766141 w 4372751"/>
              <a:gd name="connsiteY276" fmla="*/ 1486968 h 1997123"/>
              <a:gd name="connsiteX277" fmla="*/ 2749050 w 4372751"/>
              <a:gd name="connsiteY277" fmla="*/ 1495514 h 1997123"/>
              <a:gd name="connsiteX278" fmla="*/ 2731958 w 4372751"/>
              <a:gd name="connsiteY278" fmla="*/ 1499787 h 1997123"/>
              <a:gd name="connsiteX279" fmla="*/ 2706321 w 4372751"/>
              <a:gd name="connsiteY279" fmla="*/ 1508333 h 1997123"/>
              <a:gd name="connsiteX280" fmla="*/ 2676410 w 4372751"/>
              <a:gd name="connsiteY280" fmla="*/ 1516878 h 1997123"/>
              <a:gd name="connsiteX281" fmla="*/ 2650773 w 4372751"/>
              <a:gd name="connsiteY281" fmla="*/ 1533970 h 1997123"/>
              <a:gd name="connsiteX282" fmla="*/ 2616590 w 4372751"/>
              <a:gd name="connsiteY282" fmla="*/ 1546789 h 1997123"/>
              <a:gd name="connsiteX283" fmla="*/ 2603771 w 4372751"/>
              <a:gd name="connsiteY283" fmla="*/ 1551062 h 1997123"/>
              <a:gd name="connsiteX284" fmla="*/ 2573861 w 4372751"/>
              <a:gd name="connsiteY284" fmla="*/ 1568153 h 1997123"/>
              <a:gd name="connsiteX285" fmla="*/ 2548224 w 4372751"/>
              <a:gd name="connsiteY285" fmla="*/ 1576699 h 1997123"/>
              <a:gd name="connsiteX286" fmla="*/ 2535405 w 4372751"/>
              <a:gd name="connsiteY286" fmla="*/ 1585245 h 1997123"/>
              <a:gd name="connsiteX287" fmla="*/ 2522586 w 4372751"/>
              <a:gd name="connsiteY287" fmla="*/ 1589518 h 1997123"/>
              <a:gd name="connsiteX288" fmla="*/ 2505495 w 4372751"/>
              <a:gd name="connsiteY288" fmla="*/ 1598063 h 1997123"/>
              <a:gd name="connsiteX289" fmla="*/ 2479857 w 4372751"/>
              <a:gd name="connsiteY289" fmla="*/ 1610882 h 1997123"/>
              <a:gd name="connsiteX290" fmla="*/ 2454220 w 4372751"/>
              <a:gd name="connsiteY290" fmla="*/ 1627974 h 1997123"/>
              <a:gd name="connsiteX291" fmla="*/ 2441401 w 4372751"/>
              <a:gd name="connsiteY291" fmla="*/ 1632247 h 1997123"/>
              <a:gd name="connsiteX292" fmla="*/ 2428582 w 4372751"/>
              <a:gd name="connsiteY292" fmla="*/ 1640792 h 1997123"/>
              <a:gd name="connsiteX293" fmla="*/ 2402945 w 4372751"/>
              <a:gd name="connsiteY293" fmla="*/ 1649338 h 1997123"/>
              <a:gd name="connsiteX294" fmla="*/ 2377308 w 4372751"/>
              <a:gd name="connsiteY294" fmla="*/ 1657884 h 1997123"/>
              <a:gd name="connsiteX295" fmla="*/ 2351670 w 4372751"/>
              <a:gd name="connsiteY295" fmla="*/ 1670703 h 1997123"/>
              <a:gd name="connsiteX296" fmla="*/ 2326033 w 4372751"/>
              <a:gd name="connsiteY296" fmla="*/ 1679248 h 1997123"/>
              <a:gd name="connsiteX297" fmla="*/ 2287577 w 4372751"/>
              <a:gd name="connsiteY297" fmla="*/ 1696340 h 1997123"/>
              <a:gd name="connsiteX298" fmla="*/ 2274758 w 4372751"/>
              <a:gd name="connsiteY298" fmla="*/ 1700613 h 1997123"/>
              <a:gd name="connsiteX299" fmla="*/ 2249121 w 4372751"/>
              <a:gd name="connsiteY299" fmla="*/ 1717705 h 1997123"/>
              <a:gd name="connsiteX300" fmla="*/ 2236302 w 4372751"/>
              <a:gd name="connsiteY300" fmla="*/ 1726250 h 1997123"/>
              <a:gd name="connsiteX301" fmla="*/ 2223483 w 4372751"/>
              <a:gd name="connsiteY301" fmla="*/ 1730523 h 1997123"/>
              <a:gd name="connsiteX302" fmla="*/ 2223483 w 4372751"/>
              <a:gd name="connsiteY302" fmla="*/ 1734796 h 1997123"/>
              <a:gd name="connsiteX303" fmla="*/ 2223483 w 4372751"/>
              <a:gd name="connsiteY303" fmla="*/ 1734796 h 1997123"/>
              <a:gd name="connsiteX304" fmla="*/ 2163663 w 4372751"/>
              <a:gd name="connsiteY304" fmla="*/ 1743342 h 1997123"/>
              <a:gd name="connsiteX305" fmla="*/ 2146571 w 4372751"/>
              <a:gd name="connsiteY305" fmla="*/ 1756161 h 1997123"/>
              <a:gd name="connsiteX306" fmla="*/ 2120934 w 4372751"/>
              <a:gd name="connsiteY306" fmla="*/ 1764706 h 1997123"/>
              <a:gd name="connsiteX307" fmla="*/ 2095296 w 4372751"/>
              <a:gd name="connsiteY307" fmla="*/ 1781798 h 1997123"/>
              <a:gd name="connsiteX308" fmla="*/ 2044022 w 4372751"/>
              <a:gd name="connsiteY308" fmla="*/ 1807435 h 1997123"/>
              <a:gd name="connsiteX309" fmla="*/ 2031203 w 4372751"/>
              <a:gd name="connsiteY309" fmla="*/ 1815981 h 1997123"/>
              <a:gd name="connsiteX310" fmla="*/ 2009839 w 4372751"/>
              <a:gd name="connsiteY310" fmla="*/ 1833073 h 1997123"/>
              <a:gd name="connsiteX311" fmla="*/ 2001293 w 4372751"/>
              <a:gd name="connsiteY311" fmla="*/ 1845891 h 1997123"/>
              <a:gd name="connsiteX312" fmla="*/ 1984201 w 4372751"/>
              <a:gd name="connsiteY312" fmla="*/ 1862983 h 1997123"/>
              <a:gd name="connsiteX313" fmla="*/ 1984201 w 4372751"/>
              <a:gd name="connsiteY313" fmla="*/ 1858710 h 1997123"/>
              <a:gd name="connsiteX314" fmla="*/ 1873106 w 4372751"/>
              <a:gd name="connsiteY314" fmla="*/ 1862983 h 1997123"/>
              <a:gd name="connsiteX315" fmla="*/ 1638096 w 4372751"/>
              <a:gd name="connsiteY315" fmla="*/ 1871529 h 1997123"/>
              <a:gd name="connsiteX316" fmla="*/ 1616732 w 4372751"/>
              <a:gd name="connsiteY316" fmla="*/ 1875802 h 1997123"/>
              <a:gd name="connsiteX317" fmla="*/ 1591095 w 4372751"/>
              <a:gd name="connsiteY317" fmla="*/ 1880075 h 1997123"/>
              <a:gd name="connsiteX318" fmla="*/ 1556911 w 4372751"/>
              <a:gd name="connsiteY318" fmla="*/ 1888620 h 1997123"/>
              <a:gd name="connsiteX319" fmla="*/ 1535547 w 4372751"/>
              <a:gd name="connsiteY319" fmla="*/ 1892893 h 1997123"/>
              <a:gd name="connsiteX320" fmla="*/ 1522728 w 4372751"/>
              <a:gd name="connsiteY320" fmla="*/ 1901439 h 1997123"/>
              <a:gd name="connsiteX321" fmla="*/ 1488545 w 4372751"/>
              <a:gd name="connsiteY321" fmla="*/ 1909985 h 1997123"/>
              <a:gd name="connsiteX322" fmla="*/ 1475726 w 4372751"/>
              <a:gd name="connsiteY322" fmla="*/ 1914258 h 1997123"/>
              <a:gd name="connsiteX323" fmla="*/ 1454362 w 4372751"/>
              <a:gd name="connsiteY323" fmla="*/ 1922804 h 1997123"/>
              <a:gd name="connsiteX324" fmla="*/ 1424452 w 4372751"/>
              <a:gd name="connsiteY324" fmla="*/ 1927076 h 1997123"/>
              <a:gd name="connsiteX325" fmla="*/ 1390268 w 4372751"/>
              <a:gd name="connsiteY325" fmla="*/ 1935622 h 1997123"/>
              <a:gd name="connsiteX326" fmla="*/ 1347539 w 4372751"/>
              <a:gd name="connsiteY326" fmla="*/ 1944168 h 1997123"/>
              <a:gd name="connsiteX327" fmla="*/ 1317629 w 4372751"/>
              <a:gd name="connsiteY327" fmla="*/ 1952714 h 1997123"/>
              <a:gd name="connsiteX328" fmla="*/ 1291992 w 4372751"/>
              <a:gd name="connsiteY328" fmla="*/ 1956987 h 1997123"/>
              <a:gd name="connsiteX329" fmla="*/ 1223625 w 4372751"/>
              <a:gd name="connsiteY329" fmla="*/ 1969805 h 1997123"/>
              <a:gd name="connsiteX330" fmla="*/ 1185169 w 4372751"/>
              <a:gd name="connsiteY330" fmla="*/ 1974078 h 1997123"/>
              <a:gd name="connsiteX331" fmla="*/ 1121076 w 4372751"/>
              <a:gd name="connsiteY331" fmla="*/ 1982624 h 1997123"/>
              <a:gd name="connsiteX332" fmla="*/ 1056982 w 4372751"/>
              <a:gd name="connsiteY332" fmla="*/ 1991170 h 1997123"/>
              <a:gd name="connsiteX333" fmla="*/ 663876 w 4372751"/>
              <a:gd name="connsiteY333" fmla="*/ 1995443 h 1997123"/>
              <a:gd name="connsiteX334" fmla="*/ 659603 w 4372751"/>
              <a:gd name="connsiteY334" fmla="*/ 1995443 h 1997123"/>
              <a:gd name="connsiteX335" fmla="*/ 565599 w 4372751"/>
              <a:gd name="connsiteY335" fmla="*/ 1991170 h 1997123"/>
              <a:gd name="connsiteX336" fmla="*/ 535689 w 4372751"/>
              <a:gd name="connsiteY336" fmla="*/ 1986897 h 1997123"/>
              <a:gd name="connsiteX337" fmla="*/ 484414 w 4372751"/>
              <a:gd name="connsiteY337" fmla="*/ 1978351 h 1997123"/>
              <a:gd name="connsiteX338" fmla="*/ 445958 w 4372751"/>
              <a:gd name="connsiteY338" fmla="*/ 1974078 h 1997123"/>
              <a:gd name="connsiteX339" fmla="*/ 420321 w 4372751"/>
              <a:gd name="connsiteY339" fmla="*/ 1969805 h 1997123"/>
              <a:gd name="connsiteX340" fmla="*/ 360500 w 4372751"/>
              <a:gd name="connsiteY340" fmla="*/ 1956987 h 1997123"/>
              <a:gd name="connsiteX341" fmla="*/ 347681 w 4372751"/>
              <a:gd name="connsiteY341" fmla="*/ 1948441 h 1997123"/>
              <a:gd name="connsiteX342" fmla="*/ 317771 w 4372751"/>
              <a:gd name="connsiteY342" fmla="*/ 1939895 h 1997123"/>
              <a:gd name="connsiteX343" fmla="*/ 292134 w 4372751"/>
              <a:gd name="connsiteY343" fmla="*/ 1931349 h 1997123"/>
              <a:gd name="connsiteX344" fmla="*/ 287861 w 4372751"/>
              <a:gd name="connsiteY344" fmla="*/ 1918531 h 1997123"/>
              <a:gd name="connsiteX345" fmla="*/ 275042 w 4372751"/>
              <a:gd name="connsiteY345" fmla="*/ 1909985 h 1997123"/>
              <a:gd name="connsiteX346" fmla="*/ 249405 w 4372751"/>
              <a:gd name="connsiteY346" fmla="*/ 1884348 h 1997123"/>
              <a:gd name="connsiteX347" fmla="*/ 228040 w 4372751"/>
              <a:gd name="connsiteY347" fmla="*/ 1858710 h 1997123"/>
              <a:gd name="connsiteX348" fmla="*/ 223767 w 4372751"/>
              <a:gd name="connsiteY348" fmla="*/ 1845891 h 1997123"/>
              <a:gd name="connsiteX349" fmla="*/ 198130 w 4372751"/>
              <a:gd name="connsiteY349" fmla="*/ 1824527 h 1997123"/>
              <a:gd name="connsiteX350" fmla="*/ 181039 w 4372751"/>
              <a:gd name="connsiteY350" fmla="*/ 1798890 h 1997123"/>
              <a:gd name="connsiteX351" fmla="*/ 1289 w 4372751"/>
              <a:gd name="connsiteY351" fmla="*/ 1962041 h 1997123"/>
              <a:gd name="connsiteX352" fmla="*/ 13779 w 4372751"/>
              <a:gd name="connsiteY352" fmla="*/ 1774238 h 1997123"/>
              <a:gd name="connsiteX353" fmla="*/ 88514 w 4372751"/>
              <a:gd name="connsiteY353" fmla="*/ 1361000 h 1997123"/>
              <a:gd name="connsiteX354" fmla="*/ 283588 w 4372751"/>
              <a:gd name="connsiteY354" fmla="*/ 910127 h 1997123"/>
              <a:gd name="connsiteX0" fmla="*/ 283588 w 4372751"/>
              <a:gd name="connsiteY0" fmla="*/ 910127 h 2142700"/>
              <a:gd name="connsiteX1" fmla="*/ 283588 w 4372751"/>
              <a:gd name="connsiteY1" fmla="*/ 910127 h 2142700"/>
              <a:gd name="connsiteX2" fmla="*/ 322044 w 4372751"/>
              <a:gd name="connsiteY2" fmla="*/ 905854 h 2142700"/>
              <a:gd name="connsiteX3" fmla="*/ 343409 w 4372751"/>
              <a:gd name="connsiteY3" fmla="*/ 884490 h 2142700"/>
              <a:gd name="connsiteX4" fmla="*/ 356227 w 4372751"/>
              <a:gd name="connsiteY4" fmla="*/ 880217 h 2142700"/>
              <a:gd name="connsiteX5" fmla="*/ 369046 w 4372751"/>
              <a:gd name="connsiteY5" fmla="*/ 854579 h 2142700"/>
              <a:gd name="connsiteX6" fmla="*/ 381865 w 4372751"/>
              <a:gd name="connsiteY6" fmla="*/ 858852 h 2142700"/>
              <a:gd name="connsiteX7" fmla="*/ 424594 w 4372751"/>
              <a:gd name="connsiteY7" fmla="*/ 863125 h 2142700"/>
              <a:gd name="connsiteX8" fmla="*/ 445958 w 4372751"/>
              <a:gd name="connsiteY8" fmla="*/ 841761 h 2142700"/>
              <a:gd name="connsiteX9" fmla="*/ 480141 w 4372751"/>
              <a:gd name="connsiteY9" fmla="*/ 837488 h 2142700"/>
              <a:gd name="connsiteX10" fmla="*/ 505779 w 4372751"/>
              <a:gd name="connsiteY10" fmla="*/ 828942 h 2142700"/>
              <a:gd name="connsiteX11" fmla="*/ 518597 w 4372751"/>
              <a:gd name="connsiteY11" fmla="*/ 824669 h 2142700"/>
              <a:gd name="connsiteX12" fmla="*/ 548508 w 4372751"/>
              <a:gd name="connsiteY12" fmla="*/ 820396 h 2142700"/>
              <a:gd name="connsiteX13" fmla="*/ 561326 w 4372751"/>
              <a:gd name="connsiteY13" fmla="*/ 811850 h 2142700"/>
              <a:gd name="connsiteX14" fmla="*/ 569872 w 4372751"/>
              <a:gd name="connsiteY14" fmla="*/ 799032 h 2142700"/>
              <a:gd name="connsiteX15" fmla="*/ 595510 w 4372751"/>
              <a:gd name="connsiteY15" fmla="*/ 781940 h 2142700"/>
              <a:gd name="connsiteX16" fmla="*/ 642511 w 4372751"/>
              <a:gd name="connsiteY16" fmla="*/ 781940 h 2142700"/>
              <a:gd name="connsiteX17" fmla="*/ 685240 w 4372751"/>
              <a:gd name="connsiteY17" fmla="*/ 730665 h 2142700"/>
              <a:gd name="connsiteX18" fmla="*/ 689513 w 4372751"/>
              <a:gd name="connsiteY18" fmla="*/ 717847 h 2142700"/>
              <a:gd name="connsiteX19" fmla="*/ 715151 w 4372751"/>
              <a:gd name="connsiteY19" fmla="*/ 696482 h 2142700"/>
              <a:gd name="connsiteX20" fmla="*/ 727969 w 4372751"/>
              <a:gd name="connsiteY20" fmla="*/ 692209 h 2142700"/>
              <a:gd name="connsiteX21" fmla="*/ 749334 w 4372751"/>
              <a:gd name="connsiteY21" fmla="*/ 696482 h 2142700"/>
              <a:gd name="connsiteX22" fmla="*/ 774971 w 4372751"/>
              <a:gd name="connsiteY22" fmla="*/ 713574 h 2142700"/>
              <a:gd name="connsiteX23" fmla="*/ 821973 w 4372751"/>
              <a:gd name="connsiteY23" fmla="*/ 717847 h 2142700"/>
              <a:gd name="connsiteX24" fmla="*/ 830519 w 4372751"/>
              <a:gd name="connsiteY24" fmla="*/ 730665 h 2142700"/>
              <a:gd name="connsiteX25" fmla="*/ 868975 w 4372751"/>
              <a:gd name="connsiteY25" fmla="*/ 743484 h 2142700"/>
              <a:gd name="connsiteX26" fmla="*/ 894612 w 4372751"/>
              <a:gd name="connsiteY26" fmla="*/ 752030 h 2142700"/>
              <a:gd name="connsiteX27" fmla="*/ 907431 w 4372751"/>
              <a:gd name="connsiteY27" fmla="*/ 756303 h 2142700"/>
              <a:gd name="connsiteX28" fmla="*/ 933068 w 4372751"/>
              <a:gd name="connsiteY28" fmla="*/ 739211 h 2142700"/>
              <a:gd name="connsiteX29" fmla="*/ 962979 w 4372751"/>
              <a:gd name="connsiteY29" fmla="*/ 730665 h 2142700"/>
              <a:gd name="connsiteX30" fmla="*/ 1009981 w 4372751"/>
              <a:gd name="connsiteY30" fmla="*/ 734938 h 2142700"/>
              <a:gd name="connsiteX31" fmla="*/ 1022799 w 4372751"/>
              <a:gd name="connsiteY31" fmla="*/ 743484 h 2142700"/>
              <a:gd name="connsiteX32" fmla="*/ 1048437 w 4372751"/>
              <a:gd name="connsiteY32" fmla="*/ 752030 h 2142700"/>
              <a:gd name="connsiteX33" fmla="*/ 1082620 w 4372751"/>
              <a:gd name="connsiteY33" fmla="*/ 747757 h 2142700"/>
              <a:gd name="connsiteX34" fmla="*/ 1108257 w 4372751"/>
              <a:gd name="connsiteY34" fmla="*/ 730665 h 2142700"/>
              <a:gd name="connsiteX35" fmla="*/ 1112530 w 4372751"/>
              <a:gd name="connsiteY35" fmla="*/ 717847 h 2142700"/>
              <a:gd name="connsiteX36" fmla="*/ 1138167 w 4372751"/>
              <a:gd name="connsiteY36" fmla="*/ 717847 h 2142700"/>
              <a:gd name="connsiteX37" fmla="*/ 1168078 w 4372751"/>
              <a:gd name="connsiteY37" fmla="*/ 705028 h 2142700"/>
              <a:gd name="connsiteX38" fmla="*/ 1185169 w 4372751"/>
              <a:gd name="connsiteY38" fmla="*/ 679390 h 2142700"/>
              <a:gd name="connsiteX39" fmla="*/ 1193715 w 4372751"/>
              <a:gd name="connsiteY39" fmla="*/ 666572 h 2142700"/>
              <a:gd name="connsiteX40" fmla="*/ 1202261 w 4372751"/>
              <a:gd name="connsiteY40" fmla="*/ 653753 h 2142700"/>
              <a:gd name="connsiteX41" fmla="*/ 1215080 w 4372751"/>
              <a:gd name="connsiteY41" fmla="*/ 649480 h 2142700"/>
              <a:gd name="connsiteX42" fmla="*/ 1227898 w 4372751"/>
              <a:gd name="connsiteY42" fmla="*/ 636662 h 2142700"/>
              <a:gd name="connsiteX43" fmla="*/ 1232171 w 4372751"/>
              <a:gd name="connsiteY43" fmla="*/ 623843 h 2142700"/>
              <a:gd name="connsiteX44" fmla="*/ 1244990 w 4372751"/>
              <a:gd name="connsiteY44" fmla="*/ 615297 h 2142700"/>
              <a:gd name="connsiteX45" fmla="*/ 1300538 w 4372751"/>
              <a:gd name="connsiteY45" fmla="*/ 606751 h 2142700"/>
              <a:gd name="connsiteX46" fmla="*/ 1326175 w 4372751"/>
              <a:gd name="connsiteY46" fmla="*/ 593933 h 2142700"/>
              <a:gd name="connsiteX47" fmla="*/ 1338994 w 4372751"/>
              <a:gd name="connsiteY47" fmla="*/ 585387 h 2142700"/>
              <a:gd name="connsiteX48" fmla="*/ 1377450 w 4372751"/>
              <a:gd name="connsiteY48" fmla="*/ 568295 h 2142700"/>
              <a:gd name="connsiteX49" fmla="*/ 1381723 w 4372751"/>
              <a:gd name="connsiteY49" fmla="*/ 555476 h 2142700"/>
              <a:gd name="connsiteX50" fmla="*/ 1428724 w 4372751"/>
              <a:gd name="connsiteY50" fmla="*/ 551204 h 2142700"/>
              <a:gd name="connsiteX51" fmla="*/ 1441543 w 4372751"/>
              <a:gd name="connsiteY51" fmla="*/ 546931 h 2142700"/>
              <a:gd name="connsiteX52" fmla="*/ 1454362 w 4372751"/>
              <a:gd name="connsiteY52" fmla="*/ 551204 h 2142700"/>
              <a:gd name="connsiteX53" fmla="*/ 1462908 w 4372751"/>
              <a:gd name="connsiteY53" fmla="*/ 564022 h 2142700"/>
              <a:gd name="connsiteX54" fmla="*/ 1488545 w 4372751"/>
              <a:gd name="connsiteY54" fmla="*/ 585387 h 2142700"/>
              <a:gd name="connsiteX55" fmla="*/ 1522728 w 4372751"/>
              <a:gd name="connsiteY55" fmla="*/ 581114 h 2142700"/>
              <a:gd name="connsiteX56" fmla="*/ 1539820 w 4372751"/>
              <a:gd name="connsiteY56" fmla="*/ 576841 h 2142700"/>
              <a:gd name="connsiteX57" fmla="*/ 1539820 w 4372751"/>
              <a:gd name="connsiteY57" fmla="*/ 576841 h 2142700"/>
              <a:gd name="connsiteX58" fmla="*/ 1569730 w 4372751"/>
              <a:gd name="connsiteY58" fmla="*/ 555476 h 2142700"/>
              <a:gd name="connsiteX59" fmla="*/ 1591095 w 4372751"/>
              <a:gd name="connsiteY59" fmla="*/ 551204 h 2142700"/>
              <a:gd name="connsiteX60" fmla="*/ 1595367 w 4372751"/>
              <a:gd name="connsiteY60" fmla="*/ 512748 h 2142700"/>
              <a:gd name="connsiteX61" fmla="*/ 1608186 w 4372751"/>
              <a:gd name="connsiteY61" fmla="*/ 504202 h 2142700"/>
              <a:gd name="connsiteX62" fmla="*/ 1633824 w 4372751"/>
              <a:gd name="connsiteY62" fmla="*/ 495656 h 2142700"/>
              <a:gd name="connsiteX63" fmla="*/ 1650915 w 4372751"/>
              <a:gd name="connsiteY63" fmla="*/ 474291 h 2142700"/>
              <a:gd name="connsiteX64" fmla="*/ 1659461 w 4372751"/>
              <a:gd name="connsiteY64" fmla="*/ 461473 h 2142700"/>
              <a:gd name="connsiteX65" fmla="*/ 1685098 w 4372751"/>
              <a:gd name="connsiteY65" fmla="*/ 440108 h 2142700"/>
              <a:gd name="connsiteX66" fmla="*/ 1697917 w 4372751"/>
              <a:gd name="connsiteY66" fmla="*/ 414471 h 2142700"/>
              <a:gd name="connsiteX67" fmla="*/ 1710736 w 4372751"/>
              <a:gd name="connsiteY67" fmla="*/ 405925 h 2142700"/>
              <a:gd name="connsiteX68" fmla="*/ 1715009 w 4372751"/>
              <a:gd name="connsiteY68" fmla="*/ 393106 h 2142700"/>
              <a:gd name="connsiteX69" fmla="*/ 1723554 w 4372751"/>
              <a:gd name="connsiteY69" fmla="*/ 380288 h 2142700"/>
              <a:gd name="connsiteX70" fmla="*/ 1740646 w 4372751"/>
              <a:gd name="connsiteY70" fmla="*/ 350377 h 2142700"/>
              <a:gd name="connsiteX71" fmla="*/ 1753465 w 4372751"/>
              <a:gd name="connsiteY71" fmla="*/ 354650 h 2142700"/>
              <a:gd name="connsiteX72" fmla="*/ 1783375 w 4372751"/>
              <a:gd name="connsiteY72" fmla="*/ 388833 h 2142700"/>
              <a:gd name="connsiteX73" fmla="*/ 1804739 w 4372751"/>
              <a:gd name="connsiteY73" fmla="*/ 371742 h 2142700"/>
              <a:gd name="connsiteX74" fmla="*/ 1830377 w 4372751"/>
              <a:gd name="connsiteY74" fmla="*/ 354650 h 2142700"/>
              <a:gd name="connsiteX75" fmla="*/ 1843196 w 4372751"/>
              <a:gd name="connsiteY75" fmla="*/ 346105 h 2142700"/>
              <a:gd name="connsiteX76" fmla="*/ 1860287 w 4372751"/>
              <a:gd name="connsiteY76" fmla="*/ 324740 h 2142700"/>
              <a:gd name="connsiteX77" fmla="*/ 1885924 w 4372751"/>
              <a:gd name="connsiteY77" fmla="*/ 333286 h 2142700"/>
              <a:gd name="connsiteX78" fmla="*/ 1911562 w 4372751"/>
              <a:gd name="connsiteY78" fmla="*/ 320467 h 2142700"/>
              <a:gd name="connsiteX79" fmla="*/ 1924381 w 4372751"/>
              <a:gd name="connsiteY79" fmla="*/ 316194 h 2142700"/>
              <a:gd name="connsiteX80" fmla="*/ 1928653 w 4372751"/>
              <a:gd name="connsiteY80" fmla="*/ 303376 h 2142700"/>
              <a:gd name="connsiteX81" fmla="*/ 1937199 w 4372751"/>
              <a:gd name="connsiteY81" fmla="*/ 290557 h 2142700"/>
              <a:gd name="connsiteX82" fmla="*/ 1941472 w 4372751"/>
              <a:gd name="connsiteY82" fmla="*/ 269192 h 2142700"/>
              <a:gd name="connsiteX83" fmla="*/ 1967110 w 4372751"/>
              <a:gd name="connsiteY83" fmla="*/ 217918 h 2142700"/>
              <a:gd name="connsiteX84" fmla="*/ 1988474 w 4372751"/>
              <a:gd name="connsiteY84" fmla="*/ 213645 h 2142700"/>
              <a:gd name="connsiteX85" fmla="*/ 2001293 w 4372751"/>
              <a:gd name="connsiteY85" fmla="*/ 205099 h 2142700"/>
              <a:gd name="connsiteX86" fmla="*/ 2022657 w 4372751"/>
              <a:gd name="connsiteY86" fmla="*/ 200826 h 2142700"/>
              <a:gd name="connsiteX87" fmla="*/ 2031203 w 4372751"/>
              <a:gd name="connsiteY87" fmla="*/ 188007 h 2142700"/>
              <a:gd name="connsiteX88" fmla="*/ 2044022 w 4372751"/>
              <a:gd name="connsiteY88" fmla="*/ 175189 h 2142700"/>
              <a:gd name="connsiteX89" fmla="*/ 2073932 w 4372751"/>
              <a:gd name="connsiteY89" fmla="*/ 166643 h 2142700"/>
              <a:gd name="connsiteX90" fmla="*/ 2099569 w 4372751"/>
              <a:gd name="connsiteY90" fmla="*/ 149551 h 2142700"/>
              <a:gd name="connsiteX91" fmla="*/ 2116661 w 4372751"/>
              <a:gd name="connsiteY91" fmla="*/ 123914 h 2142700"/>
              <a:gd name="connsiteX92" fmla="*/ 2142298 w 4372751"/>
              <a:gd name="connsiteY92" fmla="*/ 102549 h 2142700"/>
              <a:gd name="connsiteX93" fmla="*/ 2167936 w 4372751"/>
              <a:gd name="connsiteY93" fmla="*/ 81185 h 2142700"/>
              <a:gd name="connsiteX94" fmla="*/ 2176481 w 4372751"/>
              <a:gd name="connsiteY94" fmla="*/ 68366 h 2142700"/>
              <a:gd name="connsiteX95" fmla="*/ 2185027 w 4372751"/>
              <a:gd name="connsiteY95" fmla="*/ 42729 h 2142700"/>
              <a:gd name="connsiteX96" fmla="*/ 2197846 w 4372751"/>
              <a:gd name="connsiteY96" fmla="*/ 29910 h 2142700"/>
              <a:gd name="connsiteX97" fmla="*/ 2214938 w 4372751"/>
              <a:gd name="connsiteY97" fmla="*/ 4273 h 2142700"/>
              <a:gd name="connsiteX98" fmla="*/ 2227756 w 4372751"/>
              <a:gd name="connsiteY98" fmla="*/ 0 h 2142700"/>
              <a:gd name="connsiteX99" fmla="*/ 2266212 w 4372751"/>
              <a:gd name="connsiteY99" fmla="*/ 12819 h 2142700"/>
              <a:gd name="connsiteX100" fmla="*/ 2279031 w 4372751"/>
              <a:gd name="connsiteY100" fmla="*/ 17091 h 2142700"/>
              <a:gd name="connsiteX101" fmla="*/ 2300396 w 4372751"/>
              <a:gd name="connsiteY101" fmla="*/ 38456 h 2142700"/>
              <a:gd name="connsiteX102" fmla="*/ 2308941 w 4372751"/>
              <a:gd name="connsiteY102" fmla="*/ 51275 h 2142700"/>
              <a:gd name="connsiteX103" fmla="*/ 2334579 w 4372751"/>
              <a:gd name="connsiteY103" fmla="*/ 68366 h 2142700"/>
              <a:gd name="connsiteX104" fmla="*/ 2343124 w 4372751"/>
              <a:gd name="connsiteY104" fmla="*/ 89731 h 2142700"/>
              <a:gd name="connsiteX105" fmla="*/ 2360216 w 4372751"/>
              <a:gd name="connsiteY105" fmla="*/ 102549 h 2142700"/>
              <a:gd name="connsiteX106" fmla="*/ 2390126 w 4372751"/>
              <a:gd name="connsiteY106" fmla="*/ 123914 h 2142700"/>
              <a:gd name="connsiteX107" fmla="*/ 2411491 w 4372751"/>
              <a:gd name="connsiteY107" fmla="*/ 145278 h 2142700"/>
              <a:gd name="connsiteX108" fmla="*/ 2432855 w 4372751"/>
              <a:gd name="connsiteY108" fmla="*/ 166643 h 2142700"/>
              <a:gd name="connsiteX109" fmla="*/ 2454220 w 4372751"/>
              <a:gd name="connsiteY109" fmla="*/ 183734 h 2142700"/>
              <a:gd name="connsiteX110" fmla="*/ 2462766 w 4372751"/>
              <a:gd name="connsiteY110" fmla="*/ 196553 h 2142700"/>
              <a:gd name="connsiteX111" fmla="*/ 2467039 w 4372751"/>
              <a:gd name="connsiteY111" fmla="*/ 209372 h 2142700"/>
              <a:gd name="connsiteX112" fmla="*/ 2479857 w 4372751"/>
              <a:gd name="connsiteY112" fmla="*/ 217918 h 2142700"/>
              <a:gd name="connsiteX113" fmla="*/ 2488403 w 4372751"/>
              <a:gd name="connsiteY113" fmla="*/ 230736 h 2142700"/>
              <a:gd name="connsiteX114" fmla="*/ 2535405 w 4372751"/>
              <a:gd name="connsiteY114" fmla="*/ 252101 h 2142700"/>
              <a:gd name="connsiteX115" fmla="*/ 2539678 w 4372751"/>
              <a:gd name="connsiteY115" fmla="*/ 264919 h 2142700"/>
              <a:gd name="connsiteX116" fmla="*/ 2543951 w 4372751"/>
              <a:gd name="connsiteY116" fmla="*/ 282011 h 2142700"/>
              <a:gd name="connsiteX117" fmla="*/ 2556769 w 4372751"/>
              <a:gd name="connsiteY117" fmla="*/ 290557 h 2142700"/>
              <a:gd name="connsiteX118" fmla="*/ 2561042 w 4372751"/>
              <a:gd name="connsiteY118" fmla="*/ 303376 h 2142700"/>
              <a:gd name="connsiteX119" fmla="*/ 2573861 w 4372751"/>
              <a:gd name="connsiteY119" fmla="*/ 337559 h 2142700"/>
              <a:gd name="connsiteX120" fmla="*/ 2599498 w 4372751"/>
              <a:gd name="connsiteY120" fmla="*/ 346105 h 2142700"/>
              <a:gd name="connsiteX121" fmla="*/ 2629409 w 4372751"/>
              <a:gd name="connsiteY121" fmla="*/ 354650 h 2142700"/>
              <a:gd name="connsiteX122" fmla="*/ 2663592 w 4372751"/>
              <a:gd name="connsiteY122" fmla="*/ 363196 h 2142700"/>
              <a:gd name="connsiteX123" fmla="*/ 2689229 w 4372751"/>
              <a:gd name="connsiteY123" fmla="*/ 380288 h 2142700"/>
              <a:gd name="connsiteX124" fmla="*/ 2702048 w 4372751"/>
              <a:gd name="connsiteY124" fmla="*/ 388833 h 2142700"/>
              <a:gd name="connsiteX125" fmla="*/ 2710594 w 4372751"/>
              <a:gd name="connsiteY125" fmla="*/ 414471 h 2142700"/>
              <a:gd name="connsiteX126" fmla="*/ 2723412 w 4372751"/>
              <a:gd name="connsiteY126" fmla="*/ 423017 h 2142700"/>
              <a:gd name="connsiteX127" fmla="*/ 2753323 w 4372751"/>
              <a:gd name="connsiteY127" fmla="*/ 431562 h 2142700"/>
              <a:gd name="connsiteX128" fmla="*/ 2783233 w 4372751"/>
              <a:gd name="connsiteY128" fmla="*/ 470019 h 2142700"/>
              <a:gd name="connsiteX129" fmla="*/ 2796052 w 4372751"/>
              <a:gd name="connsiteY129" fmla="*/ 474291 h 2142700"/>
              <a:gd name="connsiteX130" fmla="*/ 2808870 w 4372751"/>
              <a:gd name="connsiteY130" fmla="*/ 482837 h 2142700"/>
              <a:gd name="connsiteX131" fmla="*/ 2821689 w 4372751"/>
              <a:gd name="connsiteY131" fmla="*/ 487110 h 2142700"/>
              <a:gd name="connsiteX132" fmla="*/ 2847326 w 4372751"/>
              <a:gd name="connsiteY132" fmla="*/ 504202 h 2142700"/>
              <a:gd name="connsiteX133" fmla="*/ 2860145 w 4372751"/>
              <a:gd name="connsiteY133" fmla="*/ 512748 h 2142700"/>
              <a:gd name="connsiteX134" fmla="*/ 2877237 w 4372751"/>
              <a:gd name="connsiteY134" fmla="*/ 508475 h 2142700"/>
              <a:gd name="connsiteX135" fmla="*/ 2881510 w 4372751"/>
              <a:gd name="connsiteY135" fmla="*/ 495656 h 2142700"/>
              <a:gd name="connsiteX136" fmla="*/ 2902874 w 4372751"/>
              <a:gd name="connsiteY136" fmla="*/ 474291 h 2142700"/>
              <a:gd name="connsiteX137" fmla="*/ 2911420 w 4372751"/>
              <a:gd name="connsiteY137" fmla="*/ 461473 h 2142700"/>
              <a:gd name="connsiteX138" fmla="*/ 2928511 w 4372751"/>
              <a:gd name="connsiteY138" fmla="*/ 457200 h 2142700"/>
              <a:gd name="connsiteX139" fmla="*/ 2941330 w 4372751"/>
              <a:gd name="connsiteY139" fmla="*/ 452927 h 2142700"/>
              <a:gd name="connsiteX140" fmla="*/ 2971240 w 4372751"/>
              <a:gd name="connsiteY140" fmla="*/ 418744 h 2142700"/>
              <a:gd name="connsiteX141" fmla="*/ 2988332 w 4372751"/>
              <a:gd name="connsiteY141" fmla="*/ 393106 h 2142700"/>
              <a:gd name="connsiteX142" fmla="*/ 2996878 w 4372751"/>
              <a:gd name="connsiteY142" fmla="*/ 380288 h 2142700"/>
              <a:gd name="connsiteX143" fmla="*/ 3001151 w 4372751"/>
              <a:gd name="connsiteY143" fmla="*/ 350377 h 2142700"/>
              <a:gd name="connsiteX144" fmla="*/ 3005424 w 4372751"/>
              <a:gd name="connsiteY144" fmla="*/ 337559 h 2142700"/>
              <a:gd name="connsiteX145" fmla="*/ 3018242 w 4372751"/>
              <a:gd name="connsiteY145" fmla="*/ 333286 h 2142700"/>
              <a:gd name="connsiteX146" fmla="*/ 3031061 w 4372751"/>
              <a:gd name="connsiteY146" fmla="*/ 346105 h 2142700"/>
              <a:gd name="connsiteX147" fmla="*/ 3060971 w 4372751"/>
              <a:gd name="connsiteY147" fmla="*/ 333286 h 2142700"/>
              <a:gd name="connsiteX148" fmla="*/ 3107973 w 4372751"/>
              <a:gd name="connsiteY148" fmla="*/ 346105 h 2142700"/>
              <a:gd name="connsiteX149" fmla="*/ 3125065 w 4372751"/>
              <a:gd name="connsiteY149" fmla="*/ 341832 h 2142700"/>
              <a:gd name="connsiteX150" fmla="*/ 3154975 w 4372751"/>
              <a:gd name="connsiteY150" fmla="*/ 354650 h 2142700"/>
              <a:gd name="connsiteX151" fmla="*/ 3159248 w 4372751"/>
              <a:gd name="connsiteY151" fmla="*/ 367469 h 2142700"/>
              <a:gd name="connsiteX152" fmla="*/ 3172067 w 4372751"/>
              <a:gd name="connsiteY152" fmla="*/ 384561 h 2142700"/>
              <a:gd name="connsiteX153" fmla="*/ 3172067 w 4372751"/>
              <a:gd name="connsiteY153" fmla="*/ 384561 h 2142700"/>
              <a:gd name="connsiteX154" fmla="*/ 3201977 w 4372751"/>
              <a:gd name="connsiteY154" fmla="*/ 410198 h 2142700"/>
              <a:gd name="connsiteX155" fmla="*/ 3223341 w 4372751"/>
              <a:gd name="connsiteY155" fmla="*/ 427290 h 2142700"/>
              <a:gd name="connsiteX156" fmla="*/ 3240433 w 4372751"/>
              <a:gd name="connsiteY156" fmla="*/ 452927 h 2142700"/>
              <a:gd name="connsiteX157" fmla="*/ 3266070 w 4372751"/>
              <a:gd name="connsiteY157" fmla="*/ 461473 h 2142700"/>
              <a:gd name="connsiteX158" fmla="*/ 3291708 w 4372751"/>
              <a:gd name="connsiteY158" fmla="*/ 474291 h 2142700"/>
              <a:gd name="connsiteX159" fmla="*/ 3304526 w 4372751"/>
              <a:gd name="connsiteY159" fmla="*/ 487110 h 2142700"/>
              <a:gd name="connsiteX160" fmla="*/ 3338710 w 4372751"/>
              <a:gd name="connsiteY160" fmla="*/ 517020 h 2142700"/>
              <a:gd name="connsiteX161" fmla="*/ 3351528 w 4372751"/>
              <a:gd name="connsiteY161" fmla="*/ 525566 h 2142700"/>
              <a:gd name="connsiteX162" fmla="*/ 3385711 w 4372751"/>
              <a:gd name="connsiteY162" fmla="*/ 555476 h 2142700"/>
              <a:gd name="connsiteX163" fmla="*/ 3398530 w 4372751"/>
              <a:gd name="connsiteY163" fmla="*/ 564022 h 2142700"/>
              <a:gd name="connsiteX164" fmla="*/ 3415622 w 4372751"/>
              <a:gd name="connsiteY164" fmla="*/ 585387 h 2142700"/>
              <a:gd name="connsiteX165" fmla="*/ 3436986 w 4372751"/>
              <a:gd name="connsiteY165" fmla="*/ 606751 h 2142700"/>
              <a:gd name="connsiteX166" fmla="*/ 3458351 w 4372751"/>
              <a:gd name="connsiteY166" fmla="*/ 589660 h 2142700"/>
              <a:gd name="connsiteX167" fmla="*/ 3475442 w 4372751"/>
              <a:gd name="connsiteY167" fmla="*/ 564022 h 2142700"/>
              <a:gd name="connsiteX168" fmla="*/ 3483988 w 4372751"/>
              <a:gd name="connsiteY168" fmla="*/ 551204 h 2142700"/>
              <a:gd name="connsiteX169" fmla="*/ 3492534 w 4372751"/>
              <a:gd name="connsiteY169" fmla="*/ 538385 h 2142700"/>
              <a:gd name="connsiteX170" fmla="*/ 3496807 w 4372751"/>
              <a:gd name="connsiteY170" fmla="*/ 525566 h 2142700"/>
              <a:gd name="connsiteX171" fmla="*/ 3505353 w 4372751"/>
              <a:gd name="connsiteY171" fmla="*/ 512748 h 2142700"/>
              <a:gd name="connsiteX172" fmla="*/ 3530990 w 4372751"/>
              <a:gd name="connsiteY172" fmla="*/ 504202 h 2142700"/>
              <a:gd name="connsiteX173" fmla="*/ 3552354 w 4372751"/>
              <a:gd name="connsiteY173" fmla="*/ 508475 h 2142700"/>
              <a:gd name="connsiteX174" fmla="*/ 3565173 w 4372751"/>
              <a:gd name="connsiteY174" fmla="*/ 512748 h 2142700"/>
              <a:gd name="connsiteX175" fmla="*/ 3590810 w 4372751"/>
              <a:gd name="connsiteY175" fmla="*/ 504202 h 2142700"/>
              <a:gd name="connsiteX176" fmla="*/ 3599356 w 4372751"/>
              <a:gd name="connsiteY176" fmla="*/ 491383 h 2142700"/>
              <a:gd name="connsiteX177" fmla="*/ 3612175 w 4372751"/>
              <a:gd name="connsiteY177" fmla="*/ 487110 h 2142700"/>
              <a:gd name="connsiteX178" fmla="*/ 3637812 w 4372751"/>
              <a:gd name="connsiteY178" fmla="*/ 470019 h 2142700"/>
              <a:gd name="connsiteX179" fmla="*/ 3650631 w 4372751"/>
              <a:gd name="connsiteY179" fmla="*/ 457200 h 2142700"/>
              <a:gd name="connsiteX180" fmla="*/ 3676268 w 4372751"/>
              <a:gd name="connsiteY180" fmla="*/ 440108 h 2142700"/>
              <a:gd name="connsiteX181" fmla="*/ 3701906 w 4372751"/>
              <a:gd name="connsiteY181" fmla="*/ 431562 h 2142700"/>
              <a:gd name="connsiteX182" fmla="*/ 3808728 w 4372751"/>
              <a:gd name="connsiteY182" fmla="*/ 435835 h 2142700"/>
              <a:gd name="connsiteX183" fmla="*/ 3834366 w 4372751"/>
              <a:gd name="connsiteY183" fmla="*/ 452927 h 2142700"/>
              <a:gd name="connsiteX184" fmla="*/ 3847184 w 4372751"/>
              <a:gd name="connsiteY184" fmla="*/ 457200 h 2142700"/>
              <a:gd name="connsiteX185" fmla="*/ 3902732 w 4372751"/>
              <a:gd name="connsiteY185" fmla="*/ 478564 h 2142700"/>
              <a:gd name="connsiteX186" fmla="*/ 3915551 w 4372751"/>
              <a:gd name="connsiteY186" fmla="*/ 482837 h 2142700"/>
              <a:gd name="connsiteX187" fmla="*/ 3928369 w 4372751"/>
              <a:gd name="connsiteY187" fmla="*/ 491383 h 2142700"/>
              <a:gd name="connsiteX188" fmla="*/ 3954007 w 4372751"/>
              <a:gd name="connsiteY188" fmla="*/ 499929 h 2142700"/>
              <a:gd name="connsiteX189" fmla="*/ 3979644 w 4372751"/>
              <a:gd name="connsiteY189" fmla="*/ 495656 h 2142700"/>
              <a:gd name="connsiteX190" fmla="*/ 3992463 w 4372751"/>
              <a:gd name="connsiteY190" fmla="*/ 482837 h 2142700"/>
              <a:gd name="connsiteX191" fmla="*/ 4005281 w 4372751"/>
              <a:gd name="connsiteY191" fmla="*/ 478564 h 2142700"/>
              <a:gd name="connsiteX192" fmla="*/ 4035192 w 4372751"/>
              <a:gd name="connsiteY192" fmla="*/ 491383 h 2142700"/>
              <a:gd name="connsiteX193" fmla="*/ 4060829 w 4372751"/>
              <a:gd name="connsiteY193" fmla="*/ 499929 h 2142700"/>
              <a:gd name="connsiteX194" fmla="*/ 4073648 w 4372751"/>
              <a:gd name="connsiteY194" fmla="*/ 504202 h 2142700"/>
              <a:gd name="connsiteX195" fmla="*/ 4077921 w 4372751"/>
              <a:gd name="connsiteY195" fmla="*/ 517020 h 2142700"/>
              <a:gd name="connsiteX196" fmla="*/ 4112104 w 4372751"/>
              <a:gd name="connsiteY196" fmla="*/ 529839 h 2142700"/>
              <a:gd name="connsiteX197" fmla="*/ 4142014 w 4372751"/>
              <a:gd name="connsiteY197" fmla="*/ 546931 h 2142700"/>
              <a:gd name="connsiteX198" fmla="*/ 4142014 w 4372751"/>
              <a:gd name="connsiteY198" fmla="*/ 546931 h 2142700"/>
              <a:gd name="connsiteX199" fmla="*/ 4171924 w 4372751"/>
              <a:gd name="connsiteY199" fmla="*/ 568295 h 2142700"/>
              <a:gd name="connsiteX200" fmla="*/ 4193289 w 4372751"/>
              <a:gd name="connsiteY200" fmla="*/ 589660 h 2142700"/>
              <a:gd name="connsiteX201" fmla="*/ 4201835 w 4372751"/>
              <a:gd name="connsiteY201" fmla="*/ 602478 h 2142700"/>
              <a:gd name="connsiteX202" fmla="*/ 4214653 w 4372751"/>
              <a:gd name="connsiteY202" fmla="*/ 606751 h 2142700"/>
              <a:gd name="connsiteX203" fmla="*/ 4231745 w 4372751"/>
              <a:gd name="connsiteY203" fmla="*/ 632389 h 2142700"/>
              <a:gd name="connsiteX204" fmla="*/ 4253110 w 4372751"/>
              <a:gd name="connsiteY204" fmla="*/ 658026 h 2142700"/>
              <a:gd name="connsiteX205" fmla="*/ 4274474 w 4372751"/>
              <a:gd name="connsiteY205" fmla="*/ 679390 h 2142700"/>
              <a:gd name="connsiteX206" fmla="*/ 4278747 w 4372751"/>
              <a:gd name="connsiteY206" fmla="*/ 692209 h 2142700"/>
              <a:gd name="connsiteX207" fmla="*/ 4295839 w 4372751"/>
              <a:gd name="connsiteY207" fmla="*/ 717847 h 2142700"/>
              <a:gd name="connsiteX208" fmla="*/ 4317203 w 4372751"/>
              <a:gd name="connsiteY208" fmla="*/ 756303 h 2142700"/>
              <a:gd name="connsiteX209" fmla="*/ 4325749 w 4372751"/>
              <a:gd name="connsiteY209" fmla="*/ 769121 h 2142700"/>
              <a:gd name="connsiteX210" fmla="*/ 4338567 w 4372751"/>
              <a:gd name="connsiteY210" fmla="*/ 807577 h 2142700"/>
              <a:gd name="connsiteX211" fmla="*/ 4342840 w 4372751"/>
              <a:gd name="connsiteY211" fmla="*/ 820396 h 2142700"/>
              <a:gd name="connsiteX212" fmla="*/ 4351386 w 4372751"/>
              <a:gd name="connsiteY212" fmla="*/ 833215 h 2142700"/>
              <a:gd name="connsiteX213" fmla="*/ 4355659 w 4372751"/>
              <a:gd name="connsiteY213" fmla="*/ 846033 h 2142700"/>
              <a:gd name="connsiteX214" fmla="*/ 4372751 w 4372751"/>
              <a:gd name="connsiteY214" fmla="*/ 867398 h 2142700"/>
              <a:gd name="connsiteX215" fmla="*/ 4372751 w 4372751"/>
              <a:gd name="connsiteY215" fmla="*/ 867398 h 2142700"/>
              <a:gd name="connsiteX216" fmla="*/ 4227472 w 4372751"/>
              <a:gd name="connsiteY216" fmla="*/ 867398 h 2142700"/>
              <a:gd name="connsiteX217" fmla="*/ 4189016 w 4372751"/>
              <a:gd name="connsiteY217" fmla="*/ 884490 h 2142700"/>
              <a:gd name="connsiteX218" fmla="*/ 4163379 w 4372751"/>
              <a:gd name="connsiteY218" fmla="*/ 893035 h 2142700"/>
              <a:gd name="connsiteX219" fmla="*/ 4150560 w 4372751"/>
              <a:gd name="connsiteY219" fmla="*/ 897308 h 2142700"/>
              <a:gd name="connsiteX220" fmla="*/ 4137741 w 4372751"/>
              <a:gd name="connsiteY220" fmla="*/ 905854 h 2142700"/>
              <a:gd name="connsiteX221" fmla="*/ 4112104 w 4372751"/>
              <a:gd name="connsiteY221" fmla="*/ 914400 h 2142700"/>
              <a:gd name="connsiteX222" fmla="*/ 4099285 w 4372751"/>
              <a:gd name="connsiteY222" fmla="*/ 918673 h 2142700"/>
              <a:gd name="connsiteX223" fmla="*/ 4005281 w 4372751"/>
              <a:gd name="connsiteY223" fmla="*/ 931491 h 2142700"/>
              <a:gd name="connsiteX224" fmla="*/ 3979644 w 4372751"/>
              <a:gd name="connsiteY224" fmla="*/ 940037 h 2142700"/>
              <a:gd name="connsiteX225" fmla="*/ 3966825 w 4372751"/>
              <a:gd name="connsiteY225" fmla="*/ 944310 h 2142700"/>
              <a:gd name="connsiteX226" fmla="*/ 3936915 w 4372751"/>
              <a:gd name="connsiteY226" fmla="*/ 948583 h 2142700"/>
              <a:gd name="connsiteX227" fmla="*/ 3902732 w 4372751"/>
              <a:gd name="connsiteY227" fmla="*/ 952856 h 2142700"/>
              <a:gd name="connsiteX228" fmla="*/ 3881367 w 4372751"/>
              <a:gd name="connsiteY228" fmla="*/ 957129 h 2142700"/>
              <a:gd name="connsiteX229" fmla="*/ 3855730 w 4372751"/>
              <a:gd name="connsiteY229" fmla="*/ 965675 h 2142700"/>
              <a:gd name="connsiteX230" fmla="*/ 3778818 w 4372751"/>
              <a:gd name="connsiteY230" fmla="*/ 969948 h 2142700"/>
              <a:gd name="connsiteX231" fmla="*/ 3753181 w 4372751"/>
              <a:gd name="connsiteY231" fmla="*/ 982766 h 2142700"/>
              <a:gd name="connsiteX232" fmla="*/ 3727543 w 4372751"/>
              <a:gd name="connsiteY232" fmla="*/ 991312 h 2142700"/>
              <a:gd name="connsiteX233" fmla="*/ 3714724 w 4372751"/>
              <a:gd name="connsiteY233" fmla="*/ 999858 h 2142700"/>
              <a:gd name="connsiteX234" fmla="*/ 3701906 w 4372751"/>
              <a:gd name="connsiteY234" fmla="*/ 1004131 h 2142700"/>
              <a:gd name="connsiteX235" fmla="*/ 3676268 w 4372751"/>
              <a:gd name="connsiteY235" fmla="*/ 1021222 h 2142700"/>
              <a:gd name="connsiteX236" fmla="*/ 3624994 w 4372751"/>
              <a:gd name="connsiteY236" fmla="*/ 1038314 h 2142700"/>
              <a:gd name="connsiteX237" fmla="*/ 3612175 w 4372751"/>
              <a:gd name="connsiteY237" fmla="*/ 1042587 h 2142700"/>
              <a:gd name="connsiteX238" fmla="*/ 3599356 w 4372751"/>
              <a:gd name="connsiteY238" fmla="*/ 1046860 h 2142700"/>
              <a:gd name="connsiteX239" fmla="*/ 3569446 w 4372751"/>
              <a:gd name="connsiteY239" fmla="*/ 1051133 h 2142700"/>
              <a:gd name="connsiteX240" fmla="*/ 3539536 w 4372751"/>
              <a:gd name="connsiteY240" fmla="*/ 1059678 h 2142700"/>
              <a:gd name="connsiteX241" fmla="*/ 3513898 w 4372751"/>
              <a:gd name="connsiteY241" fmla="*/ 1076770 h 2142700"/>
              <a:gd name="connsiteX242" fmla="*/ 3501080 w 4372751"/>
              <a:gd name="connsiteY242" fmla="*/ 1085316 h 2142700"/>
              <a:gd name="connsiteX243" fmla="*/ 3462624 w 4372751"/>
              <a:gd name="connsiteY243" fmla="*/ 1098134 h 2142700"/>
              <a:gd name="connsiteX244" fmla="*/ 3449805 w 4372751"/>
              <a:gd name="connsiteY244" fmla="*/ 1102407 h 2142700"/>
              <a:gd name="connsiteX245" fmla="*/ 3411349 w 4372751"/>
              <a:gd name="connsiteY245" fmla="*/ 1128045 h 2142700"/>
              <a:gd name="connsiteX246" fmla="*/ 3398530 w 4372751"/>
              <a:gd name="connsiteY246" fmla="*/ 1136590 h 2142700"/>
              <a:gd name="connsiteX247" fmla="*/ 3368620 w 4372751"/>
              <a:gd name="connsiteY247" fmla="*/ 1145136 h 2142700"/>
              <a:gd name="connsiteX248" fmla="*/ 3355801 w 4372751"/>
              <a:gd name="connsiteY248" fmla="*/ 1149409 h 2142700"/>
              <a:gd name="connsiteX249" fmla="*/ 3330164 w 4372751"/>
              <a:gd name="connsiteY249" fmla="*/ 1153682 h 2142700"/>
              <a:gd name="connsiteX250" fmla="*/ 3317345 w 4372751"/>
              <a:gd name="connsiteY250" fmla="*/ 1157955 h 2142700"/>
              <a:gd name="connsiteX251" fmla="*/ 3274616 w 4372751"/>
              <a:gd name="connsiteY251" fmla="*/ 1170774 h 2142700"/>
              <a:gd name="connsiteX252" fmla="*/ 3261797 w 4372751"/>
              <a:gd name="connsiteY252" fmla="*/ 1175047 h 2142700"/>
              <a:gd name="connsiteX253" fmla="*/ 3248979 w 4372751"/>
              <a:gd name="connsiteY253" fmla="*/ 1179319 h 2142700"/>
              <a:gd name="connsiteX254" fmla="*/ 3236160 w 4372751"/>
              <a:gd name="connsiteY254" fmla="*/ 1187865 h 2142700"/>
              <a:gd name="connsiteX255" fmla="*/ 3197704 w 4372751"/>
              <a:gd name="connsiteY255" fmla="*/ 1200684 h 2142700"/>
              <a:gd name="connsiteX256" fmla="*/ 3184885 w 4372751"/>
              <a:gd name="connsiteY256" fmla="*/ 1209230 h 2142700"/>
              <a:gd name="connsiteX257" fmla="*/ 3184885 w 4372751"/>
              <a:gd name="connsiteY257" fmla="*/ 1209230 h 2142700"/>
              <a:gd name="connsiteX258" fmla="*/ 3129338 w 4372751"/>
              <a:gd name="connsiteY258" fmla="*/ 1213503 h 2142700"/>
              <a:gd name="connsiteX259" fmla="*/ 3103700 w 4372751"/>
              <a:gd name="connsiteY259" fmla="*/ 1222048 h 2142700"/>
              <a:gd name="connsiteX260" fmla="*/ 3073790 w 4372751"/>
              <a:gd name="connsiteY260" fmla="*/ 1230594 h 2142700"/>
              <a:gd name="connsiteX261" fmla="*/ 3043880 w 4372751"/>
              <a:gd name="connsiteY261" fmla="*/ 1264777 h 2142700"/>
              <a:gd name="connsiteX262" fmla="*/ 3022515 w 4372751"/>
              <a:gd name="connsiteY262" fmla="*/ 1290415 h 2142700"/>
              <a:gd name="connsiteX263" fmla="*/ 3013969 w 4372751"/>
              <a:gd name="connsiteY263" fmla="*/ 1316052 h 2142700"/>
              <a:gd name="connsiteX264" fmla="*/ 3009696 w 4372751"/>
              <a:gd name="connsiteY264" fmla="*/ 1328871 h 2142700"/>
              <a:gd name="connsiteX265" fmla="*/ 3005424 w 4372751"/>
              <a:gd name="connsiteY265" fmla="*/ 1341690 h 2142700"/>
              <a:gd name="connsiteX266" fmla="*/ 2996878 w 4372751"/>
              <a:gd name="connsiteY266" fmla="*/ 1354508 h 2142700"/>
              <a:gd name="connsiteX267" fmla="*/ 2984059 w 4372751"/>
              <a:gd name="connsiteY267" fmla="*/ 1380146 h 2142700"/>
              <a:gd name="connsiteX268" fmla="*/ 2971240 w 4372751"/>
              <a:gd name="connsiteY268" fmla="*/ 1388691 h 2142700"/>
              <a:gd name="connsiteX269" fmla="*/ 2962695 w 4372751"/>
              <a:gd name="connsiteY269" fmla="*/ 1401510 h 2142700"/>
              <a:gd name="connsiteX270" fmla="*/ 2924239 w 4372751"/>
              <a:gd name="connsiteY270" fmla="*/ 1431420 h 2142700"/>
              <a:gd name="connsiteX271" fmla="*/ 2911420 w 4372751"/>
              <a:gd name="connsiteY271" fmla="*/ 1435693 h 2142700"/>
              <a:gd name="connsiteX272" fmla="*/ 2872964 w 4372751"/>
              <a:gd name="connsiteY272" fmla="*/ 1452785 h 2142700"/>
              <a:gd name="connsiteX273" fmla="*/ 2834508 w 4372751"/>
              <a:gd name="connsiteY273" fmla="*/ 1457058 h 2142700"/>
              <a:gd name="connsiteX274" fmla="*/ 2821689 w 4372751"/>
              <a:gd name="connsiteY274" fmla="*/ 1461331 h 2142700"/>
              <a:gd name="connsiteX275" fmla="*/ 2796052 w 4372751"/>
              <a:gd name="connsiteY275" fmla="*/ 1478422 h 2142700"/>
              <a:gd name="connsiteX276" fmla="*/ 2766141 w 4372751"/>
              <a:gd name="connsiteY276" fmla="*/ 1486968 h 2142700"/>
              <a:gd name="connsiteX277" fmla="*/ 2749050 w 4372751"/>
              <a:gd name="connsiteY277" fmla="*/ 1495514 h 2142700"/>
              <a:gd name="connsiteX278" fmla="*/ 2731958 w 4372751"/>
              <a:gd name="connsiteY278" fmla="*/ 1499787 h 2142700"/>
              <a:gd name="connsiteX279" fmla="*/ 2706321 w 4372751"/>
              <a:gd name="connsiteY279" fmla="*/ 1508333 h 2142700"/>
              <a:gd name="connsiteX280" fmla="*/ 2676410 w 4372751"/>
              <a:gd name="connsiteY280" fmla="*/ 1516878 h 2142700"/>
              <a:gd name="connsiteX281" fmla="*/ 2650773 w 4372751"/>
              <a:gd name="connsiteY281" fmla="*/ 1533970 h 2142700"/>
              <a:gd name="connsiteX282" fmla="*/ 2616590 w 4372751"/>
              <a:gd name="connsiteY282" fmla="*/ 1546789 h 2142700"/>
              <a:gd name="connsiteX283" fmla="*/ 2603771 w 4372751"/>
              <a:gd name="connsiteY283" fmla="*/ 1551062 h 2142700"/>
              <a:gd name="connsiteX284" fmla="*/ 2573861 w 4372751"/>
              <a:gd name="connsiteY284" fmla="*/ 1568153 h 2142700"/>
              <a:gd name="connsiteX285" fmla="*/ 2548224 w 4372751"/>
              <a:gd name="connsiteY285" fmla="*/ 1576699 h 2142700"/>
              <a:gd name="connsiteX286" fmla="*/ 2535405 w 4372751"/>
              <a:gd name="connsiteY286" fmla="*/ 1585245 h 2142700"/>
              <a:gd name="connsiteX287" fmla="*/ 2522586 w 4372751"/>
              <a:gd name="connsiteY287" fmla="*/ 1589518 h 2142700"/>
              <a:gd name="connsiteX288" fmla="*/ 2505495 w 4372751"/>
              <a:gd name="connsiteY288" fmla="*/ 1598063 h 2142700"/>
              <a:gd name="connsiteX289" fmla="*/ 2479857 w 4372751"/>
              <a:gd name="connsiteY289" fmla="*/ 1610882 h 2142700"/>
              <a:gd name="connsiteX290" fmla="*/ 2454220 w 4372751"/>
              <a:gd name="connsiteY290" fmla="*/ 1627974 h 2142700"/>
              <a:gd name="connsiteX291" fmla="*/ 2441401 w 4372751"/>
              <a:gd name="connsiteY291" fmla="*/ 1632247 h 2142700"/>
              <a:gd name="connsiteX292" fmla="*/ 2428582 w 4372751"/>
              <a:gd name="connsiteY292" fmla="*/ 1640792 h 2142700"/>
              <a:gd name="connsiteX293" fmla="*/ 2402945 w 4372751"/>
              <a:gd name="connsiteY293" fmla="*/ 1649338 h 2142700"/>
              <a:gd name="connsiteX294" fmla="*/ 2377308 w 4372751"/>
              <a:gd name="connsiteY294" fmla="*/ 1657884 h 2142700"/>
              <a:gd name="connsiteX295" fmla="*/ 2351670 w 4372751"/>
              <a:gd name="connsiteY295" fmla="*/ 1670703 h 2142700"/>
              <a:gd name="connsiteX296" fmla="*/ 2326033 w 4372751"/>
              <a:gd name="connsiteY296" fmla="*/ 1679248 h 2142700"/>
              <a:gd name="connsiteX297" fmla="*/ 2287577 w 4372751"/>
              <a:gd name="connsiteY297" fmla="*/ 1696340 h 2142700"/>
              <a:gd name="connsiteX298" fmla="*/ 2274758 w 4372751"/>
              <a:gd name="connsiteY298" fmla="*/ 1700613 h 2142700"/>
              <a:gd name="connsiteX299" fmla="*/ 2249121 w 4372751"/>
              <a:gd name="connsiteY299" fmla="*/ 1717705 h 2142700"/>
              <a:gd name="connsiteX300" fmla="*/ 2236302 w 4372751"/>
              <a:gd name="connsiteY300" fmla="*/ 1726250 h 2142700"/>
              <a:gd name="connsiteX301" fmla="*/ 2223483 w 4372751"/>
              <a:gd name="connsiteY301" fmla="*/ 1730523 h 2142700"/>
              <a:gd name="connsiteX302" fmla="*/ 2223483 w 4372751"/>
              <a:gd name="connsiteY302" fmla="*/ 1734796 h 2142700"/>
              <a:gd name="connsiteX303" fmla="*/ 2223483 w 4372751"/>
              <a:gd name="connsiteY303" fmla="*/ 1734796 h 2142700"/>
              <a:gd name="connsiteX304" fmla="*/ 2163663 w 4372751"/>
              <a:gd name="connsiteY304" fmla="*/ 1743342 h 2142700"/>
              <a:gd name="connsiteX305" fmla="*/ 2146571 w 4372751"/>
              <a:gd name="connsiteY305" fmla="*/ 1756161 h 2142700"/>
              <a:gd name="connsiteX306" fmla="*/ 2120934 w 4372751"/>
              <a:gd name="connsiteY306" fmla="*/ 1764706 h 2142700"/>
              <a:gd name="connsiteX307" fmla="*/ 2095296 w 4372751"/>
              <a:gd name="connsiteY307" fmla="*/ 1781798 h 2142700"/>
              <a:gd name="connsiteX308" fmla="*/ 2044022 w 4372751"/>
              <a:gd name="connsiteY308" fmla="*/ 1807435 h 2142700"/>
              <a:gd name="connsiteX309" fmla="*/ 2031203 w 4372751"/>
              <a:gd name="connsiteY309" fmla="*/ 1815981 h 2142700"/>
              <a:gd name="connsiteX310" fmla="*/ 2009839 w 4372751"/>
              <a:gd name="connsiteY310" fmla="*/ 1833073 h 2142700"/>
              <a:gd name="connsiteX311" fmla="*/ 2001293 w 4372751"/>
              <a:gd name="connsiteY311" fmla="*/ 1845891 h 2142700"/>
              <a:gd name="connsiteX312" fmla="*/ 1984201 w 4372751"/>
              <a:gd name="connsiteY312" fmla="*/ 1862983 h 2142700"/>
              <a:gd name="connsiteX313" fmla="*/ 1984201 w 4372751"/>
              <a:gd name="connsiteY313" fmla="*/ 1858710 h 2142700"/>
              <a:gd name="connsiteX314" fmla="*/ 1873106 w 4372751"/>
              <a:gd name="connsiteY314" fmla="*/ 1862983 h 2142700"/>
              <a:gd name="connsiteX315" fmla="*/ 1638096 w 4372751"/>
              <a:gd name="connsiteY315" fmla="*/ 1871529 h 2142700"/>
              <a:gd name="connsiteX316" fmla="*/ 1616732 w 4372751"/>
              <a:gd name="connsiteY316" fmla="*/ 1875802 h 2142700"/>
              <a:gd name="connsiteX317" fmla="*/ 1591095 w 4372751"/>
              <a:gd name="connsiteY317" fmla="*/ 1880075 h 2142700"/>
              <a:gd name="connsiteX318" fmla="*/ 1556911 w 4372751"/>
              <a:gd name="connsiteY318" fmla="*/ 1888620 h 2142700"/>
              <a:gd name="connsiteX319" fmla="*/ 1535547 w 4372751"/>
              <a:gd name="connsiteY319" fmla="*/ 1892893 h 2142700"/>
              <a:gd name="connsiteX320" fmla="*/ 1522728 w 4372751"/>
              <a:gd name="connsiteY320" fmla="*/ 1901439 h 2142700"/>
              <a:gd name="connsiteX321" fmla="*/ 1488545 w 4372751"/>
              <a:gd name="connsiteY321" fmla="*/ 1909985 h 2142700"/>
              <a:gd name="connsiteX322" fmla="*/ 1475726 w 4372751"/>
              <a:gd name="connsiteY322" fmla="*/ 1914258 h 2142700"/>
              <a:gd name="connsiteX323" fmla="*/ 1454362 w 4372751"/>
              <a:gd name="connsiteY323" fmla="*/ 1922804 h 2142700"/>
              <a:gd name="connsiteX324" fmla="*/ 1424452 w 4372751"/>
              <a:gd name="connsiteY324" fmla="*/ 1927076 h 2142700"/>
              <a:gd name="connsiteX325" fmla="*/ 1390268 w 4372751"/>
              <a:gd name="connsiteY325" fmla="*/ 1935622 h 2142700"/>
              <a:gd name="connsiteX326" fmla="*/ 1347539 w 4372751"/>
              <a:gd name="connsiteY326" fmla="*/ 1944168 h 2142700"/>
              <a:gd name="connsiteX327" fmla="*/ 1317629 w 4372751"/>
              <a:gd name="connsiteY327" fmla="*/ 1952714 h 2142700"/>
              <a:gd name="connsiteX328" fmla="*/ 1291992 w 4372751"/>
              <a:gd name="connsiteY328" fmla="*/ 1956987 h 2142700"/>
              <a:gd name="connsiteX329" fmla="*/ 1223625 w 4372751"/>
              <a:gd name="connsiteY329" fmla="*/ 1969805 h 2142700"/>
              <a:gd name="connsiteX330" fmla="*/ 1185169 w 4372751"/>
              <a:gd name="connsiteY330" fmla="*/ 1974078 h 2142700"/>
              <a:gd name="connsiteX331" fmla="*/ 1121076 w 4372751"/>
              <a:gd name="connsiteY331" fmla="*/ 1982624 h 2142700"/>
              <a:gd name="connsiteX332" fmla="*/ 1056982 w 4372751"/>
              <a:gd name="connsiteY332" fmla="*/ 1991170 h 2142700"/>
              <a:gd name="connsiteX333" fmla="*/ 663876 w 4372751"/>
              <a:gd name="connsiteY333" fmla="*/ 1995443 h 2142700"/>
              <a:gd name="connsiteX334" fmla="*/ 659603 w 4372751"/>
              <a:gd name="connsiteY334" fmla="*/ 1995443 h 2142700"/>
              <a:gd name="connsiteX335" fmla="*/ 565599 w 4372751"/>
              <a:gd name="connsiteY335" fmla="*/ 1991170 h 2142700"/>
              <a:gd name="connsiteX336" fmla="*/ 535689 w 4372751"/>
              <a:gd name="connsiteY336" fmla="*/ 1986897 h 2142700"/>
              <a:gd name="connsiteX337" fmla="*/ 484414 w 4372751"/>
              <a:gd name="connsiteY337" fmla="*/ 1978351 h 2142700"/>
              <a:gd name="connsiteX338" fmla="*/ 445958 w 4372751"/>
              <a:gd name="connsiteY338" fmla="*/ 1974078 h 2142700"/>
              <a:gd name="connsiteX339" fmla="*/ 420321 w 4372751"/>
              <a:gd name="connsiteY339" fmla="*/ 1969805 h 2142700"/>
              <a:gd name="connsiteX340" fmla="*/ 360500 w 4372751"/>
              <a:gd name="connsiteY340" fmla="*/ 1956987 h 2142700"/>
              <a:gd name="connsiteX341" fmla="*/ 347681 w 4372751"/>
              <a:gd name="connsiteY341" fmla="*/ 1948441 h 2142700"/>
              <a:gd name="connsiteX342" fmla="*/ 317771 w 4372751"/>
              <a:gd name="connsiteY342" fmla="*/ 1939895 h 2142700"/>
              <a:gd name="connsiteX343" fmla="*/ 292134 w 4372751"/>
              <a:gd name="connsiteY343" fmla="*/ 1931349 h 2142700"/>
              <a:gd name="connsiteX344" fmla="*/ 287861 w 4372751"/>
              <a:gd name="connsiteY344" fmla="*/ 1918531 h 2142700"/>
              <a:gd name="connsiteX345" fmla="*/ 275042 w 4372751"/>
              <a:gd name="connsiteY345" fmla="*/ 1909985 h 2142700"/>
              <a:gd name="connsiteX346" fmla="*/ 249405 w 4372751"/>
              <a:gd name="connsiteY346" fmla="*/ 1884348 h 2142700"/>
              <a:gd name="connsiteX347" fmla="*/ 228040 w 4372751"/>
              <a:gd name="connsiteY347" fmla="*/ 1858710 h 2142700"/>
              <a:gd name="connsiteX348" fmla="*/ 223767 w 4372751"/>
              <a:gd name="connsiteY348" fmla="*/ 1845891 h 2142700"/>
              <a:gd name="connsiteX349" fmla="*/ 198130 w 4372751"/>
              <a:gd name="connsiteY349" fmla="*/ 1824527 h 2142700"/>
              <a:gd name="connsiteX350" fmla="*/ 13985 w 4372751"/>
              <a:gd name="connsiteY350" fmla="*/ 2141790 h 2142700"/>
              <a:gd name="connsiteX351" fmla="*/ 1289 w 4372751"/>
              <a:gd name="connsiteY351" fmla="*/ 1962041 h 2142700"/>
              <a:gd name="connsiteX352" fmla="*/ 13779 w 4372751"/>
              <a:gd name="connsiteY352" fmla="*/ 1774238 h 2142700"/>
              <a:gd name="connsiteX353" fmla="*/ 88514 w 4372751"/>
              <a:gd name="connsiteY353" fmla="*/ 1361000 h 2142700"/>
              <a:gd name="connsiteX354" fmla="*/ 283588 w 4372751"/>
              <a:gd name="connsiteY354" fmla="*/ 910127 h 2142700"/>
              <a:gd name="connsiteX0" fmla="*/ 283588 w 4372751"/>
              <a:gd name="connsiteY0" fmla="*/ 910127 h 2330155"/>
              <a:gd name="connsiteX1" fmla="*/ 283588 w 4372751"/>
              <a:gd name="connsiteY1" fmla="*/ 910127 h 2330155"/>
              <a:gd name="connsiteX2" fmla="*/ 322044 w 4372751"/>
              <a:gd name="connsiteY2" fmla="*/ 905854 h 2330155"/>
              <a:gd name="connsiteX3" fmla="*/ 343409 w 4372751"/>
              <a:gd name="connsiteY3" fmla="*/ 884490 h 2330155"/>
              <a:gd name="connsiteX4" fmla="*/ 356227 w 4372751"/>
              <a:gd name="connsiteY4" fmla="*/ 880217 h 2330155"/>
              <a:gd name="connsiteX5" fmla="*/ 369046 w 4372751"/>
              <a:gd name="connsiteY5" fmla="*/ 854579 h 2330155"/>
              <a:gd name="connsiteX6" fmla="*/ 381865 w 4372751"/>
              <a:gd name="connsiteY6" fmla="*/ 858852 h 2330155"/>
              <a:gd name="connsiteX7" fmla="*/ 424594 w 4372751"/>
              <a:gd name="connsiteY7" fmla="*/ 863125 h 2330155"/>
              <a:gd name="connsiteX8" fmla="*/ 445958 w 4372751"/>
              <a:gd name="connsiteY8" fmla="*/ 841761 h 2330155"/>
              <a:gd name="connsiteX9" fmla="*/ 480141 w 4372751"/>
              <a:gd name="connsiteY9" fmla="*/ 837488 h 2330155"/>
              <a:gd name="connsiteX10" fmla="*/ 505779 w 4372751"/>
              <a:gd name="connsiteY10" fmla="*/ 828942 h 2330155"/>
              <a:gd name="connsiteX11" fmla="*/ 518597 w 4372751"/>
              <a:gd name="connsiteY11" fmla="*/ 824669 h 2330155"/>
              <a:gd name="connsiteX12" fmla="*/ 548508 w 4372751"/>
              <a:gd name="connsiteY12" fmla="*/ 820396 h 2330155"/>
              <a:gd name="connsiteX13" fmla="*/ 561326 w 4372751"/>
              <a:gd name="connsiteY13" fmla="*/ 811850 h 2330155"/>
              <a:gd name="connsiteX14" fmla="*/ 569872 w 4372751"/>
              <a:gd name="connsiteY14" fmla="*/ 799032 h 2330155"/>
              <a:gd name="connsiteX15" fmla="*/ 595510 w 4372751"/>
              <a:gd name="connsiteY15" fmla="*/ 781940 h 2330155"/>
              <a:gd name="connsiteX16" fmla="*/ 642511 w 4372751"/>
              <a:gd name="connsiteY16" fmla="*/ 781940 h 2330155"/>
              <a:gd name="connsiteX17" fmla="*/ 685240 w 4372751"/>
              <a:gd name="connsiteY17" fmla="*/ 730665 h 2330155"/>
              <a:gd name="connsiteX18" fmla="*/ 689513 w 4372751"/>
              <a:gd name="connsiteY18" fmla="*/ 717847 h 2330155"/>
              <a:gd name="connsiteX19" fmla="*/ 715151 w 4372751"/>
              <a:gd name="connsiteY19" fmla="*/ 696482 h 2330155"/>
              <a:gd name="connsiteX20" fmla="*/ 727969 w 4372751"/>
              <a:gd name="connsiteY20" fmla="*/ 692209 h 2330155"/>
              <a:gd name="connsiteX21" fmla="*/ 749334 w 4372751"/>
              <a:gd name="connsiteY21" fmla="*/ 696482 h 2330155"/>
              <a:gd name="connsiteX22" fmla="*/ 774971 w 4372751"/>
              <a:gd name="connsiteY22" fmla="*/ 713574 h 2330155"/>
              <a:gd name="connsiteX23" fmla="*/ 821973 w 4372751"/>
              <a:gd name="connsiteY23" fmla="*/ 717847 h 2330155"/>
              <a:gd name="connsiteX24" fmla="*/ 830519 w 4372751"/>
              <a:gd name="connsiteY24" fmla="*/ 730665 h 2330155"/>
              <a:gd name="connsiteX25" fmla="*/ 868975 w 4372751"/>
              <a:gd name="connsiteY25" fmla="*/ 743484 h 2330155"/>
              <a:gd name="connsiteX26" fmla="*/ 894612 w 4372751"/>
              <a:gd name="connsiteY26" fmla="*/ 752030 h 2330155"/>
              <a:gd name="connsiteX27" fmla="*/ 907431 w 4372751"/>
              <a:gd name="connsiteY27" fmla="*/ 756303 h 2330155"/>
              <a:gd name="connsiteX28" fmla="*/ 933068 w 4372751"/>
              <a:gd name="connsiteY28" fmla="*/ 739211 h 2330155"/>
              <a:gd name="connsiteX29" fmla="*/ 962979 w 4372751"/>
              <a:gd name="connsiteY29" fmla="*/ 730665 h 2330155"/>
              <a:gd name="connsiteX30" fmla="*/ 1009981 w 4372751"/>
              <a:gd name="connsiteY30" fmla="*/ 734938 h 2330155"/>
              <a:gd name="connsiteX31" fmla="*/ 1022799 w 4372751"/>
              <a:gd name="connsiteY31" fmla="*/ 743484 h 2330155"/>
              <a:gd name="connsiteX32" fmla="*/ 1048437 w 4372751"/>
              <a:gd name="connsiteY32" fmla="*/ 752030 h 2330155"/>
              <a:gd name="connsiteX33" fmla="*/ 1082620 w 4372751"/>
              <a:gd name="connsiteY33" fmla="*/ 747757 h 2330155"/>
              <a:gd name="connsiteX34" fmla="*/ 1108257 w 4372751"/>
              <a:gd name="connsiteY34" fmla="*/ 730665 h 2330155"/>
              <a:gd name="connsiteX35" fmla="*/ 1112530 w 4372751"/>
              <a:gd name="connsiteY35" fmla="*/ 717847 h 2330155"/>
              <a:gd name="connsiteX36" fmla="*/ 1138167 w 4372751"/>
              <a:gd name="connsiteY36" fmla="*/ 717847 h 2330155"/>
              <a:gd name="connsiteX37" fmla="*/ 1168078 w 4372751"/>
              <a:gd name="connsiteY37" fmla="*/ 705028 h 2330155"/>
              <a:gd name="connsiteX38" fmla="*/ 1185169 w 4372751"/>
              <a:gd name="connsiteY38" fmla="*/ 679390 h 2330155"/>
              <a:gd name="connsiteX39" fmla="*/ 1193715 w 4372751"/>
              <a:gd name="connsiteY39" fmla="*/ 666572 h 2330155"/>
              <a:gd name="connsiteX40" fmla="*/ 1202261 w 4372751"/>
              <a:gd name="connsiteY40" fmla="*/ 653753 h 2330155"/>
              <a:gd name="connsiteX41" fmla="*/ 1215080 w 4372751"/>
              <a:gd name="connsiteY41" fmla="*/ 649480 h 2330155"/>
              <a:gd name="connsiteX42" fmla="*/ 1227898 w 4372751"/>
              <a:gd name="connsiteY42" fmla="*/ 636662 h 2330155"/>
              <a:gd name="connsiteX43" fmla="*/ 1232171 w 4372751"/>
              <a:gd name="connsiteY43" fmla="*/ 623843 h 2330155"/>
              <a:gd name="connsiteX44" fmla="*/ 1244990 w 4372751"/>
              <a:gd name="connsiteY44" fmla="*/ 615297 h 2330155"/>
              <a:gd name="connsiteX45" fmla="*/ 1300538 w 4372751"/>
              <a:gd name="connsiteY45" fmla="*/ 606751 h 2330155"/>
              <a:gd name="connsiteX46" fmla="*/ 1326175 w 4372751"/>
              <a:gd name="connsiteY46" fmla="*/ 593933 h 2330155"/>
              <a:gd name="connsiteX47" fmla="*/ 1338994 w 4372751"/>
              <a:gd name="connsiteY47" fmla="*/ 585387 h 2330155"/>
              <a:gd name="connsiteX48" fmla="*/ 1377450 w 4372751"/>
              <a:gd name="connsiteY48" fmla="*/ 568295 h 2330155"/>
              <a:gd name="connsiteX49" fmla="*/ 1381723 w 4372751"/>
              <a:gd name="connsiteY49" fmla="*/ 555476 h 2330155"/>
              <a:gd name="connsiteX50" fmla="*/ 1428724 w 4372751"/>
              <a:gd name="connsiteY50" fmla="*/ 551204 h 2330155"/>
              <a:gd name="connsiteX51" fmla="*/ 1441543 w 4372751"/>
              <a:gd name="connsiteY51" fmla="*/ 546931 h 2330155"/>
              <a:gd name="connsiteX52" fmla="*/ 1454362 w 4372751"/>
              <a:gd name="connsiteY52" fmla="*/ 551204 h 2330155"/>
              <a:gd name="connsiteX53" fmla="*/ 1462908 w 4372751"/>
              <a:gd name="connsiteY53" fmla="*/ 564022 h 2330155"/>
              <a:gd name="connsiteX54" fmla="*/ 1488545 w 4372751"/>
              <a:gd name="connsiteY54" fmla="*/ 585387 h 2330155"/>
              <a:gd name="connsiteX55" fmla="*/ 1522728 w 4372751"/>
              <a:gd name="connsiteY55" fmla="*/ 581114 h 2330155"/>
              <a:gd name="connsiteX56" fmla="*/ 1539820 w 4372751"/>
              <a:gd name="connsiteY56" fmla="*/ 576841 h 2330155"/>
              <a:gd name="connsiteX57" fmla="*/ 1539820 w 4372751"/>
              <a:gd name="connsiteY57" fmla="*/ 576841 h 2330155"/>
              <a:gd name="connsiteX58" fmla="*/ 1569730 w 4372751"/>
              <a:gd name="connsiteY58" fmla="*/ 555476 h 2330155"/>
              <a:gd name="connsiteX59" fmla="*/ 1591095 w 4372751"/>
              <a:gd name="connsiteY59" fmla="*/ 551204 h 2330155"/>
              <a:gd name="connsiteX60" fmla="*/ 1595367 w 4372751"/>
              <a:gd name="connsiteY60" fmla="*/ 512748 h 2330155"/>
              <a:gd name="connsiteX61" fmla="*/ 1608186 w 4372751"/>
              <a:gd name="connsiteY61" fmla="*/ 504202 h 2330155"/>
              <a:gd name="connsiteX62" fmla="*/ 1633824 w 4372751"/>
              <a:gd name="connsiteY62" fmla="*/ 495656 h 2330155"/>
              <a:gd name="connsiteX63" fmla="*/ 1650915 w 4372751"/>
              <a:gd name="connsiteY63" fmla="*/ 474291 h 2330155"/>
              <a:gd name="connsiteX64" fmla="*/ 1659461 w 4372751"/>
              <a:gd name="connsiteY64" fmla="*/ 461473 h 2330155"/>
              <a:gd name="connsiteX65" fmla="*/ 1685098 w 4372751"/>
              <a:gd name="connsiteY65" fmla="*/ 440108 h 2330155"/>
              <a:gd name="connsiteX66" fmla="*/ 1697917 w 4372751"/>
              <a:gd name="connsiteY66" fmla="*/ 414471 h 2330155"/>
              <a:gd name="connsiteX67" fmla="*/ 1710736 w 4372751"/>
              <a:gd name="connsiteY67" fmla="*/ 405925 h 2330155"/>
              <a:gd name="connsiteX68" fmla="*/ 1715009 w 4372751"/>
              <a:gd name="connsiteY68" fmla="*/ 393106 h 2330155"/>
              <a:gd name="connsiteX69" fmla="*/ 1723554 w 4372751"/>
              <a:gd name="connsiteY69" fmla="*/ 380288 h 2330155"/>
              <a:gd name="connsiteX70" fmla="*/ 1740646 w 4372751"/>
              <a:gd name="connsiteY70" fmla="*/ 350377 h 2330155"/>
              <a:gd name="connsiteX71" fmla="*/ 1753465 w 4372751"/>
              <a:gd name="connsiteY71" fmla="*/ 354650 h 2330155"/>
              <a:gd name="connsiteX72" fmla="*/ 1783375 w 4372751"/>
              <a:gd name="connsiteY72" fmla="*/ 388833 h 2330155"/>
              <a:gd name="connsiteX73" fmla="*/ 1804739 w 4372751"/>
              <a:gd name="connsiteY73" fmla="*/ 371742 h 2330155"/>
              <a:gd name="connsiteX74" fmla="*/ 1830377 w 4372751"/>
              <a:gd name="connsiteY74" fmla="*/ 354650 h 2330155"/>
              <a:gd name="connsiteX75" fmla="*/ 1843196 w 4372751"/>
              <a:gd name="connsiteY75" fmla="*/ 346105 h 2330155"/>
              <a:gd name="connsiteX76" fmla="*/ 1860287 w 4372751"/>
              <a:gd name="connsiteY76" fmla="*/ 324740 h 2330155"/>
              <a:gd name="connsiteX77" fmla="*/ 1885924 w 4372751"/>
              <a:gd name="connsiteY77" fmla="*/ 333286 h 2330155"/>
              <a:gd name="connsiteX78" fmla="*/ 1911562 w 4372751"/>
              <a:gd name="connsiteY78" fmla="*/ 320467 h 2330155"/>
              <a:gd name="connsiteX79" fmla="*/ 1924381 w 4372751"/>
              <a:gd name="connsiteY79" fmla="*/ 316194 h 2330155"/>
              <a:gd name="connsiteX80" fmla="*/ 1928653 w 4372751"/>
              <a:gd name="connsiteY80" fmla="*/ 303376 h 2330155"/>
              <a:gd name="connsiteX81" fmla="*/ 1937199 w 4372751"/>
              <a:gd name="connsiteY81" fmla="*/ 290557 h 2330155"/>
              <a:gd name="connsiteX82" fmla="*/ 1941472 w 4372751"/>
              <a:gd name="connsiteY82" fmla="*/ 269192 h 2330155"/>
              <a:gd name="connsiteX83" fmla="*/ 1967110 w 4372751"/>
              <a:gd name="connsiteY83" fmla="*/ 217918 h 2330155"/>
              <a:gd name="connsiteX84" fmla="*/ 1988474 w 4372751"/>
              <a:gd name="connsiteY84" fmla="*/ 213645 h 2330155"/>
              <a:gd name="connsiteX85" fmla="*/ 2001293 w 4372751"/>
              <a:gd name="connsiteY85" fmla="*/ 205099 h 2330155"/>
              <a:gd name="connsiteX86" fmla="*/ 2022657 w 4372751"/>
              <a:gd name="connsiteY86" fmla="*/ 200826 h 2330155"/>
              <a:gd name="connsiteX87" fmla="*/ 2031203 w 4372751"/>
              <a:gd name="connsiteY87" fmla="*/ 188007 h 2330155"/>
              <a:gd name="connsiteX88" fmla="*/ 2044022 w 4372751"/>
              <a:gd name="connsiteY88" fmla="*/ 175189 h 2330155"/>
              <a:gd name="connsiteX89" fmla="*/ 2073932 w 4372751"/>
              <a:gd name="connsiteY89" fmla="*/ 166643 h 2330155"/>
              <a:gd name="connsiteX90" fmla="*/ 2099569 w 4372751"/>
              <a:gd name="connsiteY90" fmla="*/ 149551 h 2330155"/>
              <a:gd name="connsiteX91" fmla="*/ 2116661 w 4372751"/>
              <a:gd name="connsiteY91" fmla="*/ 123914 h 2330155"/>
              <a:gd name="connsiteX92" fmla="*/ 2142298 w 4372751"/>
              <a:gd name="connsiteY92" fmla="*/ 102549 h 2330155"/>
              <a:gd name="connsiteX93" fmla="*/ 2167936 w 4372751"/>
              <a:gd name="connsiteY93" fmla="*/ 81185 h 2330155"/>
              <a:gd name="connsiteX94" fmla="*/ 2176481 w 4372751"/>
              <a:gd name="connsiteY94" fmla="*/ 68366 h 2330155"/>
              <a:gd name="connsiteX95" fmla="*/ 2185027 w 4372751"/>
              <a:gd name="connsiteY95" fmla="*/ 42729 h 2330155"/>
              <a:gd name="connsiteX96" fmla="*/ 2197846 w 4372751"/>
              <a:gd name="connsiteY96" fmla="*/ 29910 h 2330155"/>
              <a:gd name="connsiteX97" fmla="*/ 2214938 w 4372751"/>
              <a:gd name="connsiteY97" fmla="*/ 4273 h 2330155"/>
              <a:gd name="connsiteX98" fmla="*/ 2227756 w 4372751"/>
              <a:gd name="connsiteY98" fmla="*/ 0 h 2330155"/>
              <a:gd name="connsiteX99" fmla="*/ 2266212 w 4372751"/>
              <a:gd name="connsiteY99" fmla="*/ 12819 h 2330155"/>
              <a:gd name="connsiteX100" fmla="*/ 2279031 w 4372751"/>
              <a:gd name="connsiteY100" fmla="*/ 17091 h 2330155"/>
              <a:gd name="connsiteX101" fmla="*/ 2300396 w 4372751"/>
              <a:gd name="connsiteY101" fmla="*/ 38456 h 2330155"/>
              <a:gd name="connsiteX102" fmla="*/ 2308941 w 4372751"/>
              <a:gd name="connsiteY102" fmla="*/ 51275 h 2330155"/>
              <a:gd name="connsiteX103" fmla="*/ 2334579 w 4372751"/>
              <a:gd name="connsiteY103" fmla="*/ 68366 h 2330155"/>
              <a:gd name="connsiteX104" fmla="*/ 2343124 w 4372751"/>
              <a:gd name="connsiteY104" fmla="*/ 89731 h 2330155"/>
              <a:gd name="connsiteX105" fmla="*/ 2360216 w 4372751"/>
              <a:gd name="connsiteY105" fmla="*/ 102549 h 2330155"/>
              <a:gd name="connsiteX106" fmla="*/ 2390126 w 4372751"/>
              <a:gd name="connsiteY106" fmla="*/ 123914 h 2330155"/>
              <a:gd name="connsiteX107" fmla="*/ 2411491 w 4372751"/>
              <a:gd name="connsiteY107" fmla="*/ 145278 h 2330155"/>
              <a:gd name="connsiteX108" fmla="*/ 2432855 w 4372751"/>
              <a:gd name="connsiteY108" fmla="*/ 166643 h 2330155"/>
              <a:gd name="connsiteX109" fmla="*/ 2454220 w 4372751"/>
              <a:gd name="connsiteY109" fmla="*/ 183734 h 2330155"/>
              <a:gd name="connsiteX110" fmla="*/ 2462766 w 4372751"/>
              <a:gd name="connsiteY110" fmla="*/ 196553 h 2330155"/>
              <a:gd name="connsiteX111" fmla="*/ 2467039 w 4372751"/>
              <a:gd name="connsiteY111" fmla="*/ 209372 h 2330155"/>
              <a:gd name="connsiteX112" fmla="*/ 2479857 w 4372751"/>
              <a:gd name="connsiteY112" fmla="*/ 217918 h 2330155"/>
              <a:gd name="connsiteX113" fmla="*/ 2488403 w 4372751"/>
              <a:gd name="connsiteY113" fmla="*/ 230736 h 2330155"/>
              <a:gd name="connsiteX114" fmla="*/ 2535405 w 4372751"/>
              <a:gd name="connsiteY114" fmla="*/ 252101 h 2330155"/>
              <a:gd name="connsiteX115" fmla="*/ 2539678 w 4372751"/>
              <a:gd name="connsiteY115" fmla="*/ 264919 h 2330155"/>
              <a:gd name="connsiteX116" fmla="*/ 2543951 w 4372751"/>
              <a:gd name="connsiteY116" fmla="*/ 282011 h 2330155"/>
              <a:gd name="connsiteX117" fmla="*/ 2556769 w 4372751"/>
              <a:gd name="connsiteY117" fmla="*/ 290557 h 2330155"/>
              <a:gd name="connsiteX118" fmla="*/ 2561042 w 4372751"/>
              <a:gd name="connsiteY118" fmla="*/ 303376 h 2330155"/>
              <a:gd name="connsiteX119" fmla="*/ 2573861 w 4372751"/>
              <a:gd name="connsiteY119" fmla="*/ 337559 h 2330155"/>
              <a:gd name="connsiteX120" fmla="*/ 2599498 w 4372751"/>
              <a:gd name="connsiteY120" fmla="*/ 346105 h 2330155"/>
              <a:gd name="connsiteX121" fmla="*/ 2629409 w 4372751"/>
              <a:gd name="connsiteY121" fmla="*/ 354650 h 2330155"/>
              <a:gd name="connsiteX122" fmla="*/ 2663592 w 4372751"/>
              <a:gd name="connsiteY122" fmla="*/ 363196 h 2330155"/>
              <a:gd name="connsiteX123" fmla="*/ 2689229 w 4372751"/>
              <a:gd name="connsiteY123" fmla="*/ 380288 h 2330155"/>
              <a:gd name="connsiteX124" fmla="*/ 2702048 w 4372751"/>
              <a:gd name="connsiteY124" fmla="*/ 388833 h 2330155"/>
              <a:gd name="connsiteX125" fmla="*/ 2710594 w 4372751"/>
              <a:gd name="connsiteY125" fmla="*/ 414471 h 2330155"/>
              <a:gd name="connsiteX126" fmla="*/ 2723412 w 4372751"/>
              <a:gd name="connsiteY126" fmla="*/ 423017 h 2330155"/>
              <a:gd name="connsiteX127" fmla="*/ 2753323 w 4372751"/>
              <a:gd name="connsiteY127" fmla="*/ 431562 h 2330155"/>
              <a:gd name="connsiteX128" fmla="*/ 2783233 w 4372751"/>
              <a:gd name="connsiteY128" fmla="*/ 470019 h 2330155"/>
              <a:gd name="connsiteX129" fmla="*/ 2796052 w 4372751"/>
              <a:gd name="connsiteY129" fmla="*/ 474291 h 2330155"/>
              <a:gd name="connsiteX130" fmla="*/ 2808870 w 4372751"/>
              <a:gd name="connsiteY130" fmla="*/ 482837 h 2330155"/>
              <a:gd name="connsiteX131" fmla="*/ 2821689 w 4372751"/>
              <a:gd name="connsiteY131" fmla="*/ 487110 h 2330155"/>
              <a:gd name="connsiteX132" fmla="*/ 2847326 w 4372751"/>
              <a:gd name="connsiteY132" fmla="*/ 504202 h 2330155"/>
              <a:gd name="connsiteX133" fmla="*/ 2860145 w 4372751"/>
              <a:gd name="connsiteY133" fmla="*/ 512748 h 2330155"/>
              <a:gd name="connsiteX134" fmla="*/ 2877237 w 4372751"/>
              <a:gd name="connsiteY134" fmla="*/ 508475 h 2330155"/>
              <a:gd name="connsiteX135" fmla="*/ 2881510 w 4372751"/>
              <a:gd name="connsiteY135" fmla="*/ 495656 h 2330155"/>
              <a:gd name="connsiteX136" fmla="*/ 2902874 w 4372751"/>
              <a:gd name="connsiteY136" fmla="*/ 474291 h 2330155"/>
              <a:gd name="connsiteX137" fmla="*/ 2911420 w 4372751"/>
              <a:gd name="connsiteY137" fmla="*/ 461473 h 2330155"/>
              <a:gd name="connsiteX138" fmla="*/ 2928511 w 4372751"/>
              <a:gd name="connsiteY138" fmla="*/ 457200 h 2330155"/>
              <a:gd name="connsiteX139" fmla="*/ 2941330 w 4372751"/>
              <a:gd name="connsiteY139" fmla="*/ 452927 h 2330155"/>
              <a:gd name="connsiteX140" fmla="*/ 2971240 w 4372751"/>
              <a:gd name="connsiteY140" fmla="*/ 418744 h 2330155"/>
              <a:gd name="connsiteX141" fmla="*/ 2988332 w 4372751"/>
              <a:gd name="connsiteY141" fmla="*/ 393106 h 2330155"/>
              <a:gd name="connsiteX142" fmla="*/ 2996878 w 4372751"/>
              <a:gd name="connsiteY142" fmla="*/ 380288 h 2330155"/>
              <a:gd name="connsiteX143" fmla="*/ 3001151 w 4372751"/>
              <a:gd name="connsiteY143" fmla="*/ 350377 h 2330155"/>
              <a:gd name="connsiteX144" fmla="*/ 3005424 w 4372751"/>
              <a:gd name="connsiteY144" fmla="*/ 337559 h 2330155"/>
              <a:gd name="connsiteX145" fmla="*/ 3018242 w 4372751"/>
              <a:gd name="connsiteY145" fmla="*/ 333286 h 2330155"/>
              <a:gd name="connsiteX146" fmla="*/ 3031061 w 4372751"/>
              <a:gd name="connsiteY146" fmla="*/ 346105 h 2330155"/>
              <a:gd name="connsiteX147" fmla="*/ 3060971 w 4372751"/>
              <a:gd name="connsiteY147" fmla="*/ 333286 h 2330155"/>
              <a:gd name="connsiteX148" fmla="*/ 3107973 w 4372751"/>
              <a:gd name="connsiteY148" fmla="*/ 346105 h 2330155"/>
              <a:gd name="connsiteX149" fmla="*/ 3125065 w 4372751"/>
              <a:gd name="connsiteY149" fmla="*/ 341832 h 2330155"/>
              <a:gd name="connsiteX150" fmla="*/ 3154975 w 4372751"/>
              <a:gd name="connsiteY150" fmla="*/ 354650 h 2330155"/>
              <a:gd name="connsiteX151" fmla="*/ 3159248 w 4372751"/>
              <a:gd name="connsiteY151" fmla="*/ 367469 h 2330155"/>
              <a:gd name="connsiteX152" fmla="*/ 3172067 w 4372751"/>
              <a:gd name="connsiteY152" fmla="*/ 384561 h 2330155"/>
              <a:gd name="connsiteX153" fmla="*/ 3172067 w 4372751"/>
              <a:gd name="connsiteY153" fmla="*/ 384561 h 2330155"/>
              <a:gd name="connsiteX154" fmla="*/ 3201977 w 4372751"/>
              <a:gd name="connsiteY154" fmla="*/ 410198 h 2330155"/>
              <a:gd name="connsiteX155" fmla="*/ 3223341 w 4372751"/>
              <a:gd name="connsiteY155" fmla="*/ 427290 h 2330155"/>
              <a:gd name="connsiteX156" fmla="*/ 3240433 w 4372751"/>
              <a:gd name="connsiteY156" fmla="*/ 452927 h 2330155"/>
              <a:gd name="connsiteX157" fmla="*/ 3266070 w 4372751"/>
              <a:gd name="connsiteY157" fmla="*/ 461473 h 2330155"/>
              <a:gd name="connsiteX158" fmla="*/ 3291708 w 4372751"/>
              <a:gd name="connsiteY158" fmla="*/ 474291 h 2330155"/>
              <a:gd name="connsiteX159" fmla="*/ 3304526 w 4372751"/>
              <a:gd name="connsiteY159" fmla="*/ 487110 h 2330155"/>
              <a:gd name="connsiteX160" fmla="*/ 3338710 w 4372751"/>
              <a:gd name="connsiteY160" fmla="*/ 517020 h 2330155"/>
              <a:gd name="connsiteX161" fmla="*/ 3351528 w 4372751"/>
              <a:gd name="connsiteY161" fmla="*/ 525566 h 2330155"/>
              <a:gd name="connsiteX162" fmla="*/ 3385711 w 4372751"/>
              <a:gd name="connsiteY162" fmla="*/ 555476 h 2330155"/>
              <a:gd name="connsiteX163" fmla="*/ 3398530 w 4372751"/>
              <a:gd name="connsiteY163" fmla="*/ 564022 h 2330155"/>
              <a:gd name="connsiteX164" fmla="*/ 3415622 w 4372751"/>
              <a:gd name="connsiteY164" fmla="*/ 585387 h 2330155"/>
              <a:gd name="connsiteX165" fmla="*/ 3436986 w 4372751"/>
              <a:gd name="connsiteY165" fmla="*/ 606751 h 2330155"/>
              <a:gd name="connsiteX166" fmla="*/ 3458351 w 4372751"/>
              <a:gd name="connsiteY166" fmla="*/ 589660 h 2330155"/>
              <a:gd name="connsiteX167" fmla="*/ 3475442 w 4372751"/>
              <a:gd name="connsiteY167" fmla="*/ 564022 h 2330155"/>
              <a:gd name="connsiteX168" fmla="*/ 3483988 w 4372751"/>
              <a:gd name="connsiteY168" fmla="*/ 551204 h 2330155"/>
              <a:gd name="connsiteX169" fmla="*/ 3492534 w 4372751"/>
              <a:gd name="connsiteY169" fmla="*/ 538385 h 2330155"/>
              <a:gd name="connsiteX170" fmla="*/ 3496807 w 4372751"/>
              <a:gd name="connsiteY170" fmla="*/ 525566 h 2330155"/>
              <a:gd name="connsiteX171" fmla="*/ 3505353 w 4372751"/>
              <a:gd name="connsiteY171" fmla="*/ 512748 h 2330155"/>
              <a:gd name="connsiteX172" fmla="*/ 3530990 w 4372751"/>
              <a:gd name="connsiteY172" fmla="*/ 504202 h 2330155"/>
              <a:gd name="connsiteX173" fmla="*/ 3552354 w 4372751"/>
              <a:gd name="connsiteY173" fmla="*/ 508475 h 2330155"/>
              <a:gd name="connsiteX174" fmla="*/ 3565173 w 4372751"/>
              <a:gd name="connsiteY174" fmla="*/ 512748 h 2330155"/>
              <a:gd name="connsiteX175" fmla="*/ 3590810 w 4372751"/>
              <a:gd name="connsiteY175" fmla="*/ 504202 h 2330155"/>
              <a:gd name="connsiteX176" fmla="*/ 3599356 w 4372751"/>
              <a:gd name="connsiteY176" fmla="*/ 491383 h 2330155"/>
              <a:gd name="connsiteX177" fmla="*/ 3612175 w 4372751"/>
              <a:gd name="connsiteY177" fmla="*/ 487110 h 2330155"/>
              <a:gd name="connsiteX178" fmla="*/ 3637812 w 4372751"/>
              <a:gd name="connsiteY178" fmla="*/ 470019 h 2330155"/>
              <a:gd name="connsiteX179" fmla="*/ 3650631 w 4372751"/>
              <a:gd name="connsiteY179" fmla="*/ 457200 h 2330155"/>
              <a:gd name="connsiteX180" fmla="*/ 3676268 w 4372751"/>
              <a:gd name="connsiteY180" fmla="*/ 440108 h 2330155"/>
              <a:gd name="connsiteX181" fmla="*/ 3701906 w 4372751"/>
              <a:gd name="connsiteY181" fmla="*/ 431562 h 2330155"/>
              <a:gd name="connsiteX182" fmla="*/ 3808728 w 4372751"/>
              <a:gd name="connsiteY182" fmla="*/ 435835 h 2330155"/>
              <a:gd name="connsiteX183" fmla="*/ 3834366 w 4372751"/>
              <a:gd name="connsiteY183" fmla="*/ 452927 h 2330155"/>
              <a:gd name="connsiteX184" fmla="*/ 3847184 w 4372751"/>
              <a:gd name="connsiteY184" fmla="*/ 457200 h 2330155"/>
              <a:gd name="connsiteX185" fmla="*/ 3902732 w 4372751"/>
              <a:gd name="connsiteY185" fmla="*/ 478564 h 2330155"/>
              <a:gd name="connsiteX186" fmla="*/ 3915551 w 4372751"/>
              <a:gd name="connsiteY186" fmla="*/ 482837 h 2330155"/>
              <a:gd name="connsiteX187" fmla="*/ 3928369 w 4372751"/>
              <a:gd name="connsiteY187" fmla="*/ 491383 h 2330155"/>
              <a:gd name="connsiteX188" fmla="*/ 3954007 w 4372751"/>
              <a:gd name="connsiteY188" fmla="*/ 499929 h 2330155"/>
              <a:gd name="connsiteX189" fmla="*/ 3979644 w 4372751"/>
              <a:gd name="connsiteY189" fmla="*/ 495656 h 2330155"/>
              <a:gd name="connsiteX190" fmla="*/ 3992463 w 4372751"/>
              <a:gd name="connsiteY190" fmla="*/ 482837 h 2330155"/>
              <a:gd name="connsiteX191" fmla="*/ 4005281 w 4372751"/>
              <a:gd name="connsiteY191" fmla="*/ 478564 h 2330155"/>
              <a:gd name="connsiteX192" fmla="*/ 4035192 w 4372751"/>
              <a:gd name="connsiteY192" fmla="*/ 491383 h 2330155"/>
              <a:gd name="connsiteX193" fmla="*/ 4060829 w 4372751"/>
              <a:gd name="connsiteY193" fmla="*/ 499929 h 2330155"/>
              <a:gd name="connsiteX194" fmla="*/ 4073648 w 4372751"/>
              <a:gd name="connsiteY194" fmla="*/ 504202 h 2330155"/>
              <a:gd name="connsiteX195" fmla="*/ 4077921 w 4372751"/>
              <a:gd name="connsiteY195" fmla="*/ 517020 h 2330155"/>
              <a:gd name="connsiteX196" fmla="*/ 4112104 w 4372751"/>
              <a:gd name="connsiteY196" fmla="*/ 529839 h 2330155"/>
              <a:gd name="connsiteX197" fmla="*/ 4142014 w 4372751"/>
              <a:gd name="connsiteY197" fmla="*/ 546931 h 2330155"/>
              <a:gd name="connsiteX198" fmla="*/ 4142014 w 4372751"/>
              <a:gd name="connsiteY198" fmla="*/ 546931 h 2330155"/>
              <a:gd name="connsiteX199" fmla="*/ 4171924 w 4372751"/>
              <a:gd name="connsiteY199" fmla="*/ 568295 h 2330155"/>
              <a:gd name="connsiteX200" fmla="*/ 4193289 w 4372751"/>
              <a:gd name="connsiteY200" fmla="*/ 589660 h 2330155"/>
              <a:gd name="connsiteX201" fmla="*/ 4201835 w 4372751"/>
              <a:gd name="connsiteY201" fmla="*/ 602478 h 2330155"/>
              <a:gd name="connsiteX202" fmla="*/ 4214653 w 4372751"/>
              <a:gd name="connsiteY202" fmla="*/ 606751 h 2330155"/>
              <a:gd name="connsiteX203" fmla="*/ 4231745 w 4372751"/>
              <a:gd name="connsiteY203" fmla="*/ 632389 h 2330155"/>
              <a:gd name="connsiteX204" fmla="*/ 4253110 w 4372751"/>
              <a:gd name="connsiteY204" fmla="*/ 658026 h 2330155"/>
              <a:gd name="connsiteX205" fmla="*/ 4274474 w 4372751"/>
              <a:gd name="connsiteY205" fmla="*/ 679390 h 2330155"/>
              <a:gd name="connsiteX206" fmla="*/ 4278747 w 4372751"/>
              <a:gd name="connsiteY206" fmla="*/ 692209 h 2330155"/>
              <a:gd name="connsiteX207" fmla="*/ 4295839 w 4372751"/>
              <a:gd name="connsiteY207" fmla="*/ 717847 h 2330155"/>
              <a:gd name="connsiteX208" fmla="*/ 4317203 w 4372751"/>
              <a:gd name="connsiteY208" fmla="*/ 756303 h 2330155"/>
              <a:gd name="connsiteX209" fmla="*/ 4325749 w 4372751"/>
              <a:gd name="connsiteY209" fmla="*/ 769121 h 2330155"/>
              <a:gd name="connsiteX210" fmla="*/ 4338567 w 4372751"/>
              <a:gd name="connsiteY210" fmla="*/ 807577 h 2330155"/>
              <a:gd name="connsiteX211" fmla="*/ 4342840 w 4372751"/>
              <a:gd name="connsiteY211" fmla="*/ 820396 h 2330155"/>
              <a:gd name="connsiteX212" fmla="*/ 4351386 w 4372751"/>
              <a:gd name="connsiteY212" fmla="*/ 833215 h 2330155"/>
              <a:gd name="connsiteX213" fmla="*/ 4355659 w 4372751"/>
              <a:gd name="connsiteY213" fmla="*/ 846033 h 2330155"/>
              <a:gd name="connsiteX214" fmla="*/ 4372751 w 4372751"/>
              <a:gd name="connsiteY214" fmla="*/ 867398 h 2330155"/>
              <a:gd name="connsiteX215" fmla="*/ 4372751 w 4372751"/>
              <a:gd name="connsiteY215" fmla="*/ 867398 h 2330155"/>
              <a:gd name="connsiteX216" fmla="*/ 4227472 w 4372751"/>
              <a:gd name="connsiteY216" fmla="*/ 867398 h 2330155"/>
              <a:gd name="connsiteX217" fmla="*/ 4189016 w 4372751"/>
              <a:gd name="connsiteY217" fmla="*/ 884490 h 2330155"/>
              <a:gd name="connsiteX218" fmla="*/ 4163379 w 4372751"/>
              <a:gd name="connsiteY218" fmla="*/ 893035 h 2330155"/>
              <a:gd name="connsiteX219" fmla="*/ 4150560 w 4372751"/>
              <a:gd name="connsiteY219" fmla="*/ 897308 h 2330155"/>
              <a:gd name="connsiteX220" fmla="*/ 4137741 w 4372751"/>
              <a:gd name="connsiteY220" fmla="*/ 905854 h 2330155"/>
              <a:gd name="connsiteX221" fmla="*/ 4112104 w 4372751"/>
              <a:gd name="connsiteY221" fmla="*/ 914400 h 2330155"/>
              <a:gd name="connsiteX222" fmla="*/ 4099285 w 4372751"/>
              <a:gd name="connsiteY222" fmla="*/ 918673 h 2330155"/>
              <a:gd name="connsiteX223" fmla="*/ 4005281 w 4372751"/>
              <a:gd name="connsiteY223" fmla="*/ 931491 h 2330155"/>
              <a:gd name="connsiteX224" fmla="*/ 3979644 w 4372751"/>
              <a:gd name="connsiteY224" fmla="*/ 940037 h 2330155"/>
              <a:gd name="connsiteX225" fmla="*/ 3966825 w 4372751"/>
              <a:gd name="connsiteY225" fmla="*/ 944310 h 2330155"/>
              <a:gd name="connsiteX226" fmla="*/ 3936915 w 4372751"/>
              <a:gd name="connsiteY226" fmla="*/ 948583 h 2330155"/>
              <a:gd name="connsiteX227" fmla="*/ 3902732 w 4372751"/>
              <a:gd name="connsiteY227" fmla="*/ 952856 h 2330155"/>
              <a:gd name="connsiteX228" fmla="*/ 3881367 w 4372751"/>
              <a:gd name="connsiteY228" fmla="*/ 957129 h 2330155"/>
              <a:gd name="connsiteX229" fmla="*/ 3855730 w 4372751"/>
              <a:gd name="connsiteY229" fmla="*/ 965675 h 2330155"/>
              <a:gd name="connsiteX230" fmla="*/ 3778818 w 4372751"/>
              <a:gd name="connsiteY230" fmla="*/ 969948 h 2330155"/>
              <a:gd name="connsiteX231" fmla="*/ 3753181 w 4372751"/>
              <a:gd name="connsiteY231" fmla="*/ 982766 h 2330155"/>
              <a:gd name="connsiteX232" fmla="*/ 3727543 w 4372751"/>
              <a:gd name="connsiteY232" fmla="*/ 991312 h 2330155"/>
              <a:gd name="connsiteX233" fmla="*/ 3714724 w 4372751"/>
              <a:gd name="connsiteY233" fmla="*/ 999858 h 2330155"/>
              <a:gd name="connsiteX234" fmla="*/ 3701906 w 4372751"/>
              <a:gd name="connsiteY234" fmla="*/ 1004131 h 2330155"/>
              <a:gd name="connsiteX235" fmla="*/ 3676268 w 4372751"/>
              <a:gd name="connsiteY235" fmla="*/ 1021222 h 2330155"/>
              <a:gd name="connsiteX236" fmla="*/ 3624994 w 4372751"/>
              <a:gd name="connsiteY236" fmla="*/ 1038314 h 2330155"/>
              <a:gd name="connsiteX237" fmla="*/ 3612175 w 4372751"/>
              <a:gd name="connsiteY237" fmla="*/ 1042587 h 2330155"/>
              <a:gd name="connsiteX238" fmla="*/ 3599356 w 4372751"/>
              <a:gd name="connsiteY238" fmla="*/ 1046860 h 2330155"/>
              <a:gd name="connsiteX239" fmla="*/ 3569446 w 4372751"/>
              <a:gd name="connsiteY239" fmla="*/ 1051133 h 2330155"/>
              <a:gd name="connsiteX240" fmla="*/ 3539536 w 4372751"/>
              <a:gd name="connsiteY240" fmla="*/ 1059678 h 2330155"/>
              <a:gd name="connsiteX241" fmla="*/ 3513898 w 4372751"/>
              <a:gd name="connsiteY241" fmla="*/ 1076770 h 2330155"/>
              <a:gd name="connsiteX242" fmla="*/ 3501080 w 4372751"/>
              <a:gd name="connsiteY242" fmla="*/ 1085316 h 2330155"/>
              <a:gd name="connsiteX243" fmla="*/ 3462624 w 4372751"/>
              <a:gd name="connsiteY243" fmla="*/ 1098134 h 2330155"/>
              <a:gd name="connsiteX244" fmla="*/ 3449805 w 4372751"/>
              <a:gd name="connsiteY244" fmla="*/ 1102407 h 2330155"/>
              <a:gd name="connsiteX245" fmla="*/ 3411349 w 4372751"/>
              <a:gd name="connsiteY245" fmla="*/ 1128045 h 2330155"/>
              <a:gd name="connsiteX246" fmla="*/ 3398530 w 4372751"/>
              <a:gd name="connsiteY246" fmla="*/ 1136590 h 2330155"/>
              <a:gd name="connsiteX247" fmla="*/ 3368620 w 4372751"/>
              <a:gd name="connsiteY247" fmla="*/ 1145136 h 2330155"/>
              <a:gd name="connsiteX248" fmla="*/ 3355801 w 4372751"/>
              <a:gd name="connsiteY248" fmla="*/ 1149409 h 2330155"/>
              <a:gd name="connsiteX249" fmla="*/ 3330164 w 4372751"/>
              <a:gd name="connsiteY249" fmla="*/ 1153682 h 2330155"/>
              <a:gd name="connsiteX250" fmla="*/ 3317345 w 4372751"/>
              <a:gd name="connsiteY250" fmla="*/ 1157955 h 2330155"/>
              <a:gd name="connsiteX251" fmla="*/ 3274616 w 4372751"/>
              <a:gd name="connsiteY251" fmla="*/ 1170774 h 2330155"/>
              <a:gd name="connsiteX252" fmla="*/ 3261797 w 4372751"/>
              <a:gd name="connsiteY252" fmla="*/ 1175047 h 2330155"/>
              <a:gd name="connsiteX253" fmla="*/ 3248979 w 4372751"/>
              <a:gd name="connsiteY253" fmla="*/ 1179319 h 2330155"/>
              <a:gd name="connsiteX254" fmla="*/ 3236160 w 4372751"/>
              <a:gd name="connsiteY254" fmla="*/ 1187865 h 2330155"/>
              <a:gd name="connsiteX255" fmla="*/ 3197704 w 4372751"/>
              <a:gd name="connsiteY255" fmla="*/ 1200684 h 2330155"/>
              <a:gd name="connsiteX256" fmla="*/ 3184885 w 4372751"/>
              <a:gd name="connsiteY256" fmla="*/ 1209230 h 2330155"/>
              <a:gd name="connsiteX257" fmla="*/ 3184885 w 4372751"/>
              <a:gd name="connsiteY257" fmla="*/ 1209230 h 2330155"/>
              <a:gd name="connsiteX258" fmla="*/ 3129338 w 4372751"/>
              <a:gd name="connsiteY258" fmla="*/ 1213503 h 2330155"/>
              <a:gd name="connsiteX259" fmla="*/ 3103700 w 4372751"/>
              <a:gd name="connsiteY259" fmla="*/ 1222048 h 2330155"/>
              <a:gd name="connsiteX260" fmla="*/ 3073790 w 4372751"/>
              <a:gd name="connsiteY260" fmla="*/ 1230594 h 2330155"/>
              <a:gd name="connsiteX261" fmla="*/ 3043880 w 4372751"/>
              <a:gd name="connsiteY261" fmla="*/ 1264777 h 2330155"/>
              <a:gd name="connsiteX262" fmla="*/ 3022515 w 4372751"/>
              <a:gd name="connsiteY262" fmla="*/ 1290415 h 2330155"/>
              <a:gd name="connsiteX263" fmla="*/ 3013969 w 4372751"/>
              <a:gd name="connsiteY263" fmla="*/ 1316052 h 2330155"/>
              <a:gd name="connsiteX264" fmla="*/ 3009696 w 4372751"/>
              <a:gd name="connsiteY264" fmla="*/ 1328871 h 2330155"/>
              <a:gd name="connsiteX265" fmla="*/ 3005424 w 4372751"/>
              <a:gd name="connsiteY265" fmla="*/ 1341690 h 2330155"/>
              <a:gd name="connsiteX266" fmla="*/ 2996878 w 4372751"/>
              <a:gd name="connsiteY266" fmla="*/ 1354508 h 2330155"/>
              <a:gd name="connsiteX267" fmla="*/ 2984059 w 4372751"/>
              <a:gd name="connsiteY267" fmla="*/ 1380146 h 2330155"/>
              <a:gd name="connsiteX268" fmla="*/ 2971240 w 4372751"/>
              <a:gd name="connsiteY268" fmla="*/ 1388691 h 2330155"/>
              <a:gd name="connsiteX269" fmla="*/ 2962695 w 4372751"/>
              <a:gd name="connsiteY269" fmla="*/ 1401510 h 2330155"/>
              <a:gd name="connsiteX270" fmla="*/ 2924239 w 4372751"/>
              <a:gd name="connsiteY270" fmla="*/ 1431420 h 2330155"/>
              <a:gd name="connsiteX271" fmla="*/ 2911420 w 4372751"/>
              <a:gd name="connsiteY271" fmla="*/ 1435693 h 2330155"/>
              <a:gd name="connsiteX272" fmla="*/ 2872964 w 4372751"/>
              <a:gd name="connsiteY272" fmla="*/ 1452785 h 2330155"/>
              <a:gd name="connsiteX273" fmla="*/ 2834508 w 4372751"/>
              <a:gd name="connsiteY273" fmla="*/ 1457058 h 2330155"/>
              <a:gd name="connsiteX274" fmla="*/ 2821689 w 4372751"/>
              <a:gd name="connsiteY274" fmla="*/ 1461331 h 2330155"/>
              <a:gd name="connsiteX275" fmla="*/ 2796052 w 4372751"/>
              <a:gd name="connsiteY275" fmla="*/ 1478422 h 2330155"/>
              <a:gd name="connsiteX276" fmla="*/ 2766141 w 4372751"/>
              <a:gd name="connsiteY276" fmla="*/ 1486968 h 2330155"/>
              <a:gd name="connsiteX277" fmla="*/ 2749050 w 4372751"/>
              <a:gd name="connsiteY277" fmla="*/ 1495514 h 2330155"/>
              <a:gd name="connsiteX278" fmla="*/ 2731958 w 4372751"/>
              <a:gd name="connsiteY278" fmla="*/ 1499787 h 2330155"/>
              <a:gd name="connsiteX279" fmla="*/ 2706321 w 4372751"/>
              <a:gd name="connsiteY279" fmla="*/ 1508333 h 2330155"/>
              <a:gd name="connsiteX280" fmla="*/ 2676410 w 4372751"/>
              <a:gd name="connsiteY280" fmla="*/ 1516878 h 2330155"/>
              <a:gd name="connsiteX281" fmla="*/ 2650773 w 4372751"/>
              <a:gd name="connsiteY281" fmla="*/ 1533970 h 2330155"/>
              <a:gd name="connsiteX282" fmla="*/ 2616590 w 4372751"/>
              <a:gd name="connsiteY282" fmla="*/ 1546789 h 2330155"/>
              <a:gd name="connsiteX283" fmla="*/ 2603771 w 4372751"/>
              <a:gd name="connsiteY283" fmla="*/ 1551062 h 2330155"/>
              <a:gd name="connsiteX284" fmla="*/ 2573861 w 4372751"/>
              <a:gd name="connsiteY284" fmla="*/ 1568153 h 2330155"/>
              <a:gd name="connsiteX285" fmla="*/ 2548224 w 4372751"/>
              <a:gd name="connsiteY285" fmla="*/ 1576699 h 2330155"/>
              <a:gd name="connsiteX286" fmla="*/ 2535405 w 4372751"/>
              <a:gd name="connsiteY286" fmla="*/ 1585245 h 2330155"/>
              <a:gd name="connsiteX287" fmla="*/ 2522586 w 4372751"/>
              <a:gd name="connsiteY287" fmla="*/ 1589518 h 2330155"/>
              <a:gd name="connsiteX288" fmla="*/ 2505495 w 4372751"/>
              <a:gd name="connsiteY288" fmla="*/ 1598063 h 2330155"/>
              <a:gd name="connsiteX289" fmla="*/ 2479857 w 4372751"/>
              <a:gd name="connsiteY289" fmla="*/ 1610882 h 2330155"/>
              <a:gd name="connsiteX290" fmla="*/ 2454220 w 4372751"/>
              <a:gd name="connsiteY290" fmla="*/ 1627974 h 2330155"/>
              <a:gd name="connsiteX291" fmla="*/ 2441401 w 4372751"/>
              <a:gd name="connsiteY291" fmla="*/ 1632247 h 2330155"/>
              <a:gd name="connsiteX292" fmla="*/ 2428582 w 4372751"/>
              <a:gd name="connsiteY292" fmla="*/ 1640792 h 2330155"/>
              <a:gd name="connsiteX293" fmla="*/ 2402945 w 4372751"/>
              <a:gd name="connsiteY293" fmla="*/ 1649338 h 2330155"/>
              <a:gd name="connsiteX294" fmla="*/ 2377308 w 4372751"/>
              <a:gd name="connsiteY294" fmla="*/ 1657884 h 2330155"/>
              <a:gd name="connsiteX295" fmla="*/ 2351670 w 4372751"/>
              <a:gd name="connsiteY295" fmla="*/ 1670703 h 2330155"/>
              <a:gd name="connsiteX296" fmla="*/ 2326033 w 4372751"/>
              <a:gd name="connsiteY296" fmla="*/ 1679248 h 2330155"/>
              <a:gd name="connsiteX297" fmla="*/ 2287577 w 4372751"/>
              <a:gd name="connsiteY297" fmla="*/ 1696340 h 2330155"/>
              <a:gd name="connsiteX298" fmla="*/ 2274758 w 4372751"/>
              <a:gd name="connsiteY298" fmla="*/ 1700613 h 2330155"/>
              <a:gd name="connsiteX299" fmla="*/ 2249121 w 4372751"/>
              <a:gd name="connsiteY299" fmla="*/ 1717705 h 2330155"/>
              <a:gd name="connsiteX300" fmla="*/ 2236302 w 4372751"/>
              <a:gd name="connsiteY300" fmla="*/ 1726250 h 2330155"/>
              <a:gd name="connsiteX301" fmla="*/ 2223483 w 4372751"/>
              <a:gd name="connsiteY301" fmla="*/ 1730523 h 2330155"/>
              <a:gd name="connsiteX302" fmla="*/ 2223483 w 4372751"/>
              <a:gd name="connsiteY302" fmla="*/ 1734796 h 2330155"/>
              <a:gd name="connsiteX303" fmla="*/ 2223483 w 4372751"/>
              <a:gd name="connsiteY303" fmla="*/ 1734796 h 2330155"/>
              <a:gd name="connsiteX304" fmla="*/ 2163663 w 4372751"/>
              <a:gd name="connsiteY304" fmla="*/ 1743342 h 2330155"/>
              <a:gd name="connsiteX305" fmla="*/ 2146571 w 4372751"/>
              <a:gd name="connsiteY305" fmla="*/ 1756161 h 2330155"/>
              <a:gd name="connsiteX306" fmla="*/ 2120934 w 4372751"/>
              <a:gd name="connsiteY306" fmla="*/ 1764706 h 2330155"/>
              <a:gd name="connsiteX307" fmla="*/ 2095296 w 4372751"/>
              <a:gd name="connsiteY307" fmla="*/ 1781798 h 2330155"/>
              <a:gd name="connsiteX308" fmla="*/ 2044022 w 4372751"/>
              <a:gd name="connsiteY308" fmla="*/ 1807435 h 2330155"/>
              <a:gd name="connsiteX309" fmla="*/ 2031203 w 4372751"/>
              <a:gd name="connsiteY309" fmla="*/ 1815981 h 2330155"/>
              <a:gd name="connsiteX310" fmla="*/ 2009839 w 4372751"/>
              <a:gd name="connsiteY310" fmla="*/ 1833073 h 2330155"/>
              <a:gd name="connsiteX311" fmla="*/ 2001293 w 4372751"/>
              <a:gd name="connsiteY311" fmla="*/ 1845891 h 2330155"/>
              <a:gd name="connsiteX312" fmla="*/ 1984201 w 4372751"/>
              <a:gd name="connsiteY312" fmla="*/ 1862983 h 2330155"/>
              <a:gd name="connsiteX313" fmla="*/ 1984201 w 4372751"/>
              <a:gd name="connsiteY313" fmla="*/ 1858710 h 2330155"/>
              <a:gd name="connsiteX314" fmla="*/ 1873106 w 4372751"/>
              <a:gd name="connsiteY314" fmla="*/ 1862983 h 2330155"/>
              <a:gd name="connsiteX315" fmla="*/ 1638096 w 4372751"/>
              <a:gd name="connsiteY315" fmla="*/ 1871529 h 2330155"/>
              <a:gd name="connsiteX316" fmla="*/ 1616732 w 4372751"/>
              <a:gd name="connsiteY316" fmla="*/ 1875802 h 2330155"/>
              <a:gd name="connsiteX317" fmla="*/ 1591095 w 4372751"/>
              <a:gd name="connsiteY317" fmla="*/ 1880075 h 2330155"/>
              <a:gd name="connsiteX318" fmla="*/ 1556911 w 4372751"/>
              <a:gd name="connsiteY318" fmla="*/ 1888620 h 2330155"/>
              <a:gd name="connsiteX319" fmla="*/ 1535547 w 4372751"/>
              <a:gd name="connsiteY319" fmla="*/ 1892893 h 2330155"/>
              <a:gd name="connsiteX320" fmla="*/ 1522728 w 4372751"/>
              <a:gd name="connsiteY320" fmla="*/ 1901439 h 2330155"/>
              <a:gd name="connsiteX321" fmla="*/ 1488545 w 4372751"/>
              <a:gd name="connsiteY321" fmla="*/ 1909985 h 2330155"/>
              <a:gd name="connsiteX322" fmla="*/ 1475726 w 4372751"/>
              <a:gd name="connsiteY322" fmla="*/ 1914258 h 2330155"/>
              <a:gd name="connsiteX323" fmla="*/ 1454362 w 4372751"/>
              <a:gd name="connsiteY323" fmla="*/ 1922804 h 2330155"/>
              <a:gd name="connsiteX324" fmla="*/ 1424452 w 4372751"/>
              <a:gd name="connsiteY324" fmla="*/ 1927076 h 2330155"/>
              <a:gd name="connsiteX325" fmla="*/ 1390268 w 4372751"/>
              <a:gd name="connsiteY325" fmla="*/ 1935622 h 2330155"/>
              <a:gd name="connsiteX326" fmla="*/ 1347539 w 4372751"/>
              <a:gd name="connsiteY326" fmla="*/ 1944168 h 2330155"/>
              <a:gd name="connsiteX327" fmla="*/ 1317629 w 4372751"/>
              <a:gd name="connsiteY327" fmla="*/ 1952714 h 2330155"/>
              <a:gd name="connsiteX328" fmla="*/ 1291992 w 4372751"/>
              <a:gd name="connsiteY328" fmla="*/ 1956987 h 2330155"/>
              <a:gd name="connsiteX329" fmla="*/ 1223625 w 4372751"/>
              <a:gd name="connsiteY329" fmla="*/ 1969805 h 2330155"/>
              <a:gd name="connsiteX330" fmla="*/ 1185169 w 4372751"/>
              <a:gd name="connsiteY330" fmla="*/ 1974078 h 2330155"/>
              <a:gd name="connsiteX331" fmla="*/ 1121076 w 4372751"/>
              <a:gd name="connsiteY331" fmla="*/ 1982624 h 2330155"/>
              <a:gd name="connsiteX332" fmla="*/ 1056982 w 4372751"/>
              <a:gd name="connsiteY332" fmla="*/ 1991170 h 2330155"/>
              <a:gd name="connsiteX333" fmla="*/ 663876 w 4372751"/>
              <a:gd name="connsiteY333" fmla="*/ 1995443 h 2330155"/>
              <a:gd name="connsiteX334" fmla="*/ 659603 w 4372751"/>
              <a:gd name="connsiteY334" fmla="*/ 1995443 h 2330155"/>
              <a:gd name="connsiteX335" fmla="*/ 565599 w 4372751"/>
              <a:gd name="connsiteY335" fmla="*/ 1991170 h 2330155"/>
              <a:gd name="connsiteX336" fmla="*/ 535689 w 4372751"/>
              <a:gd name="connsiteY336" fmla="*/ 1986897 h 2330155"/>
              <a:gd name="connsiteX337" fmla="*/ 484414 w 4372751"/>
              <a:gd name="connsiteY337" fmla="*/ 1978351 h 2330155"/>
              <a:gd name="connsiteX338" fmla="*/ 445958 w 4372751"/>
              <a:gd name="connsiteY338" fmla="*/ 1974078 h 2330155"/>
              <a:gd name="connsiteX339" fmla="*/ 420321 w 4372751"/>
              <a:gd name="connsiteY339" fmla="*/ 1969805 h 2330155"/>
              <a:gd name="connsiteX340" fmla="*/ 360500 w 4372751"/>
              <a:gd name="connsiteY340" fmla="*/ 1956987 h 2330155"/>
              <a:gd name="connsiteX341" fmla="*/ 347681 w 4372751"/>
              <a:gd name="connsiteY341" fmla="*/ 1948441 h 2330155"/>
              <a:gd name="connsiteX342" fmla="*/ 317771 w 4372751"/>
              <a:gd name="connsiteY342" fmla="*/ 1939895 h 2330155"/>
              <a:gd name="connsiteX343" fmla="*/ 292134 w 4372751"/>
              <a:gd name="connsiteY343" fmla="*/ 1931349 h 2330155"/>
              <a:gd name="connsiteX344" fmla="*/ 287861 w 4372751"/>
              <a:gd name="connsiteY344" fmla="*/ 1918531 h 2330155"/>
              <a:gd name="connsiteX345" fmla="*/ 275042 w 4372751"/>
              <a:gd name="connsiteY345" fmla="*/ 1909985 h 2330155"/>
              <a:gd name="connsiteX346" fmla="*/ 249405 w 4372751"/>
              <a:gd name="connsiteY346" fmla="*/ 1884348 h 2330155"/>
              <a:gd name="connsiteX347" fmla="*/ 228040 w 4372751"/>
              <a:gd name="connsiteY347" fmla="*/ 1858710 h 2330155"/>
              <a:gd name="connsiteX348" fmla="*/ 223767 w 4372751"/>
              <a:gd name="connsiteY348" fmla="*/ 1845891 h 2330155"/>
              <a:gd name="connsiteX349" fmla="*/ 35472 w 4372751"/>
              <a:gd name="connsiteY349" fmla="*/ 2330084 h 2330155"/>
              <a:gd name="connsiteX350" fmla="*/ 13985 w 4372751"/>
              <a:gd name="connsiteY350" fmla="*/ 2141790 h 2330155"/>
              <a:gd name="connsiteX351" fmla="*/ 1289 w 4372751"/>
              <a:gd name="connsiteY351" fmla="*/ 1962041 h 2330155"/>
              <a:gd name="connsiteX352" fmla="*/ 13779 w 4372751"/>
              <a:gd name="connsiteY352" fmla="*/ 1774238 h 2330155"/>
              <a:gd name="connsiteX353" fmla="*/ 88514 w 4372751"/>
              <a:gd name="connsiteY353" fmla="*/ 1361000 h 2330155"/>
              <a:gd name="connsiteX354" fmla="*/ 283588 w 4372751"/>
              <a:gd name="connsiteY354" fmla="*/ 910127 h 2330155"/>
              <a:gd name="connsiteX0" fmla="*/ 283588 w 4372751"/>
              <a:gd name="connsiteY0" fmla="*/ 910127 h 2330357"/>
              <a:gd name="connsiteX1" fmla="*/ 283588 w 4372751"/>
              <a:gd name="connsiteY1" fmla="*/ 910127 h 2330357"/>
              <a:gd name="connsiteX2" fmla="*/ 322044 w 4372751"/>
              <a:gd name="connsiteY2" fmla="*/ 905854 h 2330357"/>
              <a:gd name="connsiteX3" fmla="*/ 343409 w 4372751"/>
              <a:gd name="connsiteY3" fmla="*/ 884490 h 2330357"/>
              <a:gd name="connsiteX4" fmla="*/ 356227 w 4372751"/>
              <a:gd name="connsiteY4" fmla="*/ 880217 h 2330357"/>
              <a:gd name="connsiteX5" fmla="*/ 369046 w 4372751"/>
              <a:gd name="connsiteY5" fmla="*/ 854579 h 2330357"/>
              <a:gd name="connsiteX6" fmla="*/ 381865 w 4372751"/>
              <a:gd name="connsiteY6" fmla="*/ 858852 h 2330357"/>
              <a:gd name="connsiteX7" fmla="*/ 424594 w 4372751"/>
              <a:gd name="connsiteY7" fmla="*/ 863125 h 2330357"/>
              <a:gd name="connsiteX8" fmla="*/ 445958 w 4372751"/>
              <a:gd name="connsiteY8" fmla="*/ 841761 h 2330357"/>
              <a:gd name="connsiteX9" fmla="*/ 480141 w 4372751"/>
              <a:gd name="connsiteY9" fmla="*/ 837488 h 2330357"/>
              <a:gd name="connsiteX10" fmla="*/ 505779 w 4372751"/>
              <a:gd name="connsiteY10" fmla="*/ 828942 h 2330357"/>
              <a:gd name="connsiteX11" fmla="*/ 518597 w 4372751"/>
              <a:gd name="connsiteY11" fmla="*/ 824669 h 2330357"/>
              <a:gd name="connsiteX12" fmla="*/ 548508 w 4372751"/>
              <a:gd name="connsiteY12" fmla="*/ 820396 h 2330357"/>
              <a:gd name="connsiteX13" fmla="*/ 561326 w 4372751"/>
              <a:gd name="connsiteY13" fmla="*/ 811850 h 2330357"/>
              <a:gd name="connsiteX14" fmla="*/ 569872 w 4372751"/>
              <a:gd name="connsiteY14" fmla="*/ 799032 h 2330357"/>
              <a:gd name="connsiteX15" fmla="*/ 595510 w 4372751"/>
              <a:gd name="connsiteY15" fmla="*/ 781940 h 2330357"/>
              <a:gd name="connsiteX16" fmla="*/ 642511 w 4372751"/>
              <a:gd name="connsiteY16" fmla="*/ 781940 h 2330357"/>
              <a:gd name="connsiteX17" fmla="*/ 685240 w 4372751"/>
              <a:gd name="connsiteY17" fmla="*/ 730665 h 2330357"/>
              <a:gd name="connsiteX18" fmla="*/ 689513 w 4372751"/>
              <a:gd name="connsiteY18" fmla="*/ 717847 h 2330357"/>
              <a:gd name="connsiteX19" fmla="*/ 715151 w 4372751"/>
              <a:gd name="connsiteY19" fmla="*/ 696482 h 2330357"/>
              <a:gd name="connsiteX20" fmla="*/ 727969 w 4372751"/>
              <a:gd name="connsiteY20" fmla="*/ 692209 h 2330357"/>
              <a:gd name="connsiteX21" fmla="*/ 749334 w 4372751"/>
              <a:gd name="connsiteY21" fmla="*/ 696482 h 2330357"/>
              <a:gd name="connsiteX22" fmla="*/ 774971 w 4372751"/>
              <a:gd name="connsiteY22" fmla="*/ 713574 h 2330357"/>
              <a:gd name="connsiteX23" fmla="*/ 821973 w 4372751"/>
              <a:gd name="connsiteY23" fmla="*/ 717847 h 2330357"/>
              <a:gd name="connsiteX24" fmla="*/ 830519 w 4372751"/>
              <a:gd name="connsiteY24" fmla="*/ 730665 h 2330357"/>
              <a:gd name="connsiteX25" fmla="*/ 868975 w 4372751"/>
              <a:gd name="connsiteY25" fmla="*/ 743484 h 2330357"/>
              <a:gd name="connsiteX26" fmla="*/ 894612 w 4372751"/>
              <a:gd name="connsiteY26" fmla="*/ 752030 h 2330357"/>
              <a:gd name="connsiteX27" fmla="*/ 907431 w 4372751"/>
              <a:gd name="connsiteY27" fmla="*/ 756303 h 2330357"/>
              <a:gd name="connsiteX28" fmla="*/ 933068 w 4372751"/>
              <a:gd name="connsiteY28" fmla="*/ 739211 h 2330357"/>
              <a:gd name="connsiteX29" fmla="*/ 962979 w 4372751"/>
              <a:gd name="connsiteY29" fmla="*/ 730665 h 2330357"/>
              <a:gd name="connsiteX30" fmla="*/ 1009981 w 4372751"/>
              <a:gd name="connsiteY30" fmla="*/ 734938 h 2330357"/>
              <a:gd name="connsiteX31" fmla="*/ 1022799 w 4372751"/>
              <a:gd name="connsiteY31" fmla="*/ 743484 h 2330357"/>
              <a:gd name="connsiteX32" fmla="*/ 1048437 w 4372751"/>
              <a:gd name="connsiteY32" fmla="*/ 752030 h 2330357"/>
              <a:gd name="connsiteX33" fmla="*/ 1082620 w 4372751"/>
              <a:gd name="connsiteY33" fmla="*/ 747757 h 2330357"/>
              <a:gd name="connsiteX34" fmla="*/ 1108257 w 4372751"/>
              <a:gd name="connsiteY34" fmla="*/ 730665 h 2330357"/>
              <a:gd name="connsiteX35" fmla="*/ 1112530 w 4372751"/>
              <a:gd name="connsiteY35" fmla="*/ 717847 h 2330357"/>
              <a:gd name="connsiteX36" fmla="*/ 1138167 w 4372751"/>
              <a:gd name="connsiteY36" fmla="*/ 717847 h 2330357"/>
              <a:gd name="connsiteX37" fmla="*/ 1168078 w 4372751"/>
              <a:gd name="connsiteY37" fmla="*/ 705028 h 2330357"/>
              <a:gd name="connsiteX38" fmla="*/ 1185169 w 4372751"/>
              <a:gd name="connsiteY38" fmla="*/ 679390 h 2330357"/>
              <a:gd name="connsiteX39" fmla="*/ 1193715 w 4372751"/>
              <a:gd name="connsiteY39" fmla="*/ 666572 h 2330357"/>
              <a:gd name="connsiteX40" fmla="*/ 1202261 w 4372751"/>
              <a:gd name="connsiteY40" fmla="*/ 653753 h 2330357"/>
              <a:gd name="connsiteX41" fmla="*/ 1215080 w 4372751"/>
              <a:gd name="connsiteY41" fmla="*/ 649480 h 2330357"/>
              <a:gd name="connsiteX42" fmla="*/ 1227898 w 4372751"/>
              <a:gd name="connsiteY42" fmla="*/ 636662 h 2330357"/>
              <a:gd name="connsiteX43" fmla="*/ 1232171 w 4372751"/>
              <a:gd name="connsiteY43" fmla="*/ 623843 h 2330357"/>
              <a:gd name="connsiteX44" fmla="*/ 1244990 w 4372751"/>
              <a:gd name="connsiteY44" fmla="*/ 615297 h 2330357"/>
              <a:gd name="connsiteX45" fmla="*/ 1300538 w 4372751"/>
              <a:gd name="connsiteY45" fmla="*/ 606751 h 2330357"/>
              <a:gd name="connsiteX46" fmla="*/ 1326175 w 4372751"/>
              <a:gd name="connsiteY46" fmla="*/ 593933 h 2330357"/>
              <a:gd name="connsiteX47" fmla="*/ 1338994 w 4372751"/>
              <a:gd name="connsiteY47" fmla="*/ 585387 h 2330357"/>
              <a:gd name="connsiteX48" fmla="*/ 1377450 w 4372751"/>
              <a:gd name="connsiteY48" fmla="*/ 568295 h 2330357"/>
              <a:gd name="connsiteX49" fmla="*/ 1381723 w 4372751"/>
              <a:gd name="connsiteY49" fmla="*/ 555476 h 2330357"/>
              <a:gd name="connsiteX50" fmla="*/ 1428724 w 4372751"/>
              <a:gd name="connsiteY50" fmla="*/ 551204 h 2330357"/>
              <a:gd name="connsiteX51" fmla="*/ 1441543 w 4372751"/>
              <a:gd name="connsiteY51" fmla="*/ 546931 h 2330357"/>
              <a:gd name="connsiteX52" fmla="*/ 1454362 w 4372751"/>
              <a:gd name="connsiteY52" fmla="*/ 551204 h 2330357"/>
              <a:gd name="connsiteX53" fmla="*/ 1462908 w 4372751"/>
              <a:gd name="connsiteY53" fmla="*/ 564022 h 2330357"/>
              <a:gd name="connsiteX54" fmla="*/ 1488545 w 4372751"/>
              <a:gd name="connsiteY54" fmla="*/ 585387 h 2330357"/>
              <a:gd name="connsiteX55" fmla="*/ 1522728 w 4372751"/>
              <a:gd name="connsiteY55" fmla="*/ 581114 h 2330357"/>
              <a:gd name="connsiteX56" fmla="*/ 1539820 w 4372751"/>
              <a:gd name="connsiteY56" fmla="*/ 576841 h 2330357"/>
              <a:gd name="connsiteX57" fmla="*/ 1539820 w 4372751"/>
              <a:gd name="connsiteY57" fmla="*/ 576841 h 2330357"/>
              <a:gd name="connsiteX58" fmla="*/ 1569730 w 4372751"/>
              <a:gd name="connsiteY58" fmla="*/ 555476 h 2330357"/>
              <a:gd name="connsiteX59" fmla="*/ 1591095 w 4372751"/>
              <a:gd name="connsiteY59" fmla="*/ 551204 h 2330357"/>
              <a:gd name="connsiteX60" fmla="*/ 1595367 w 4372751"/>
              <a:gd name="connsiteY60" fmla="*/ 512748 h 2330357"/>
              <a:gd name="connsiteX61" fmla="*/ 1608186 w 4372751"/>
              <a:gd name="connsiteY61" fmla="*/ 504202 h 2330357"/>
              <a:gd name="connsiteX62" fmla="*/ 1633824 w 4372751"/>
              <a:gd name="connsiteY62" fmla="*/ 495656 h 2330357"/>
              <a:gd name="connsiteX63" fmla="*/ 1650915 w 4372751"/>
              <a:gd name="connsiteY63" fmla="*/ 474291 h 2330357"/>
              <a:gd name="connsiteX64" fmla="*/ 1659461 w 4372751"/>
              <a:gd name="connsiteY64" fmla="*/ 461473 h 2330357"/>
              <a:gd name="connsiteX65" fmla="*/ 1685098 w 4372751"/>
              <a:gd name="connsiteY65" fmla="*/ 440108 h 2330357"/>
              <a:gd name="connsiteX66" fmla="*/ 1697917 w 4372751"/>
              <a:gd name="connsiteY66" fmla="*/ 414471 h 2330357"/>
              <a:gd name="connsiteX67" fmla="*/ 1710736 w 4372751"/>
              <a:gd name="connsiteY67" fmla="*/ 405925 h 2330357"/>
              <a:gd name="connsiteX68" fmla="*/ 1715009 w 4372751"/>
              <a:gd name="connsiteY68" fmla="*/ 393106 h 2330357"/>
              <a:gd name="connsiteX69" fmla="*/ 1723554 w 4372751"/>
              <a:gd name="connsiteY69" fmla="*/ 380288 h 2330357"/>
              <a:gd name="connsiteX70" fmla="*/ 1740646 w 4372751"/>
              <a:gd name="connsiteY70" fmla="*/ 350377 h 2330357"/>
              <a:gd name="connsiteX71" fmla="*/ 1753465 w 4372751"/>
              <a:gd name="connsiteY71" fmla="*/ 354650 h 2330357"/>
              <a:gd name="connsiteX72" fmla="*/ 1783375 w 4372751"/>
              <a:gd name="connsiteY72" fmla="*/ 388833 h 2330357"/>
              <a:gd name="connsiteX73" fmla="*/ 1804739 w 4372751"/>
              <a:gd name="connsiteY73" fmla="*/ 371742 h 2330357"/>
              <a:gd name="connsiteX74" fmla="*/ 1830377 w 4372751"/>
              <a:gd name="connsiteY74" fmla="*/ 354650 h 2330357"/>
              <a:gd name="connsiteX75" fmla="*/ 1843196 w 4372751"/>
              <a:gd name="connsiteY75" fmla="*/ 346105 h 2330357"/>
              <a:gd name="connsiteX76" fmla="*/ 1860287 w 4372751"/>
              <a:gd name="connsiteY76" fmla="*/ 324740 h 2330357"/>
              <a:gd name="connsiteX77" fmla="*/ 1885924 w 4372751"/>
              <a:gd name="connsiteY77" fmla="*/ 333286 h 2330357"/>
              <a:gd name="connsiteX78" fmla="*/ 1911562 w 4372751"/>
              <a:gd name="connsiteY78" fmla="*/ 320467 h 2330357"/>
              <a:gd name="connsiteX79" fmla="*/ 1924381 w 4372751"/>
              <a:gd name="connsiteY79" fmla="*/ 316194 h 2330357"/>
              <a:gd name="connsiteX80" fmla="*/ 1928653 w 4372751"/>
              <a:gd name="connsiteY80" fmla="*/ 303376 h 2330357"/>
              <a:gd name="connsiteX81" fmla="*/ 1937199 w 4372751"/>
              <a:gd name="connsiteY81" fmla="*/ 290557 h 2330357"/>
              <a:gd name="connsiteX82" fmla="*/ 1941472 w 4372751"/>
              <a:gd name="connsiteY82" fmla="*/ 269192 h 2330357"/>
              <a:gd name="connsiteX83" fmla="*/ 1967110 w 4372751"/>
              <a:gd name="connsiteY83" fmla="*/ 217918 h 2330357"/>
              <a:gd name="connsiteX84" fmla="*/ 1988474 w 4372751"/>
              <a:gd name="connsiteY84" fmla="*/ 213645 h 2330357"/>
              <a:gd name="connsiteX85" fmla="*/ 2001293 w 4372751"/>
              <a:gd name="connsiteY85" fmla="*/ 205099 h 2330357"/>
              <a:gd name="connsiteX86" fmla="*/ 2022657 w 4372751"/>
              <a:gd name="connsiteY86" fmla="*/ 200826 h 2330357"/>
              <a:gd name="connsiteX87" fmla="*/ 2031203 w 4372751"/>
              <a:gd name="connsiteY87" fmla="*/ 188007 h 2330357"/>
              <a:gd name="connsiteX88" fmla="*/ 2044022 w 4372751"/>
              <a:gd name="connsiteY88" fmla="*/ 175189 h 2330357"/>
              <a:gd name="connsiteX89" fmla="*/ 2073932 w 4372751"/>
              <a:gd name="connsiteY89" fmla="*/ 166643 h 2330357"/>
              <a:gd name="connsiteX90" fmla="*/ 2099569 w 4372751"/>
              <a:gd name="connsiteY90" fmla="*/ 149551 h 2330357"/>
              <a:gd name="connsiteX91" fmla="*/ 2116661 w 4372751"/>
              <a:gd name="connsiteY91" fmla="*/ 123914 h 2330357"/>
              <a:gd name="connsiteX92" fmla="*/ 2142298 w 4372751"/>
              <a:gd name="connsiteY92" fmla="*/ 102549 h 2330357"/>
              <a:gd name="connsiteX93" fmla="*/ 2167936 w 4372751"/>
              <a:gd name="connsiteY93" fmla="*/ 81185 h 2330357"/>
              <a:gd name="connsiteX94" fmla="*/ 2176481 w 4372751"/>
              <a:gd name="connsiteY94" fmla="*/ 68366 h 2330357"/>
              <a:gd name="connsiteX95" fmla="*/ 2185027 w 4372751"/>
              <a:gd name="connsiteY95" fmla="*/ 42729 h 2330357"/>
              <a:gd name="connsiteX96" fmla="*/ 2197846 w 4372751"/>
              <a:gd name="connsiteY96" fmla="*/ 29910 h 2330357"/>
              <a:gd name="connsiteX97" fmla="*/ 2214938 w 4372751"/>
              <a:gd name="connsiteY97" fmla="*/ 4273 h 2330357"/>
              <a:gd name="connsiteX98" fmla="*/ 2227756 w 4372751"/>
              <a:gd name="connsiteY98" fmla="*/ 0 h 2330357"/>
              <a:gd name="connsiteX99" fmla="*/ 2266212 w 4372751"/>
              <a:gd name="connsiteY99" fmla="*/ 12819 h 2330357"/>
              <a:gd name="connsiteX100" fmla="*/ 2279031 w 4372751"/>
              <a:gd name="connsiteY100" fmla="*/ 17091 h 2330357"/>
              <a:gd name="connsiteX101" fmla="*/ 2300396 w 4372751"/>
              <a:gd name="connsiteY101" fmla="*/ 38456 h 2330357"/>
              <a:gd name="connsiteX102" fmla="*/ 2308941 w 4372751"/>
              <a:gd name="connsiteY102" fmla="*/ 51275 h 2330357"/>
              <a:gd name="connsiteX103" fmla="*/ 2334579 w 4372751"/>
              <a:gd name="connsiteY103" fmla="*/ 68366 h 2330357"/>
              <a:gd name="connsiteX104" fmla="*/ 2343124 w 4372751"/>
              <a:gd name="connsiteY104" fmla="*/ 89731 h 2330357"/>
              <a:gd name="connsiteX105" fmla="*/ 2360216 w 4372751"/>
              <a:gd name="connsiteY105" fmla="*/ 102549 h 2330357"/>
              <a:gd name="connsiteX106" fmla="*/ 2390126 w 4372751"/>
              <a:gd name="connsiteY106" fmla="*/ 123914 h 2330357"/>
              <a:gd name="connsiteX107" fmla="*/ 2411491 w 4372751"/>
              <a:gd name="connsiteY107" fmla="*/ 145278 h 2330357"/>
              <a:gd name="connsiteX108" fmla="*/ 2432855 w 4372751"/>
              <a:gd name="connsiteY108" fmla="*/ 166643 h 2330357"/>
              <a:gd name="connsiteX109" fmla="*/ 2454220 w 4372751"/>
              <a:gd name="connsiteY109" fmla="*/ 183734 h 2330357"/>
              <a:gd name="connsiteX110" fmla="*/ 2462766 w 4372751"/>
              <a:gd name="connsiteY110" fmla="*/ 196553 h 2330357"/>
              <a:gd name="connsiteX111" fmla="*/ 2467039 w 4372751"/>
              <a:gd name="connsiteY111" fmla="*/ 209372 h 2330357"/>
              <a:gd name="connsiteX112" fmla="*/ 2479857 w 4372751"/>
              <a:gd name="connsiteY112" fmla="*/ 217918 h 2330357"/>
              <a:gd name="connsiteX113" fmla="*/ 2488403 w 4372751"/>
              <a:gd name="connsiteY113" fmla="*/ 230736 h 2330357"/>
              <a:gd name="connsiteX114" fmla="*/ 2535405 w 4372751"/>
              <a:gd name="connsiteY114" fmla="*/ 252101 h 2330357"/>
              <a:gd name="connsiteX115" fmla="*/ 2539678 w 4372751"/>
              <a:gd name="connsiteY115" fmla="*/ 264919 h 2330357"/>
              <a:gd name="connsiteX116" fmla="*/ 2543951 w 4372751"/>
              <a:gd name="connsiteY116" fmla="*/ 282011 h 2330357"/>
              <a:gd name="connsiteX117" fmla="*/ 2556769 w 4372751"/>
              <a:gd name="connsiteY117" fmla="*/ 290557 h 2330357"/>
              <a:gd name="connsiteX118" fmla="*/ 2561042 w 4372751"/>
              <a:gd name="connsiteY118" fmla="*/ 303376 h 2330357"/>
              <a:gd name="connsiteX119" fmla="*/ 2573861 w 4372751"/>
              <a:gd name="connsiteY119" fmla="*/ 337559 h 2330357"/>
              <a:gd name="connsiteX120" fmla="*/ 2599498 w 4372751"/>
              <a:gd name="connsiteY120" fmla="*/ 346105 h 2330357"/>
              <a:gd name="connsiteX121" fmla="*/ 2629409 w 4372751"/>
              <a:gd name="connsiteY121" fmla="*/ 354650 h 2330357"/>
              <a:gd name="connsiteX122" fmla="*/ 2663592 w 4372751"/>
              <a:gd name="connsiteY122" fmla="*/ 363196 h 2330357"/>
              <a:gd name="connsiteX123" fmla="*/ 2689229 w 4372751"/>
              <a:gd name="connsiteY123" fmla="*/ 380288 h 2330357"/>
              <a:gd name="connsiteX124" fmla="*/ 2702048 w 4372751"/>
              <a:gd name="connsiteY124" fmla="*/ 388833 h 2330357"/>
              <a:gd name="connsiteX125" fmla="*/ 2710594 w 4372751"/>
              <a:gd name="connsiteY125" fmla="*/ 414471 h 2330357"/>
              <a:gd name="connsiteX126" fmla="*/ 2723412 w 4372751"/>
              <a:gd name="connsiteY126" fmla="*/ 423017 h 2330357"/>
              <a:gd name="connsiteX127" fmla="*/ 2753323 w 4372751"/>
              <a:gd name="connsiteY127" fmla="*/ 431562 h 2330357"/>
              <a:gd name="connsiteX128" fmla="*/ 2783233 w 4372751"/>
              <a:gd name="connsiteY128" fmla="*/ 470019 h 2330357"/>
              <a:gd name="connsiteX129" fmla="*/ 2796052 w 4372751"/>
              <a:gd name="connsiteY129" fmla="*/ 474291 h 2330357"/>
              <a:gd name="connsiteX130" fmla="*/ 2808870 w 4372751"/>
              <a:gd name="connsiteY130" fmla="*/ 482837 h 2330357"/>
              <a:gd name="connsiteX131" fmla="*/ 2821689 w 4372751"/>
              <a:gd name="connsiteY131" fmla="*/ 487110 h 2330357"/>
              <a:gd name="connsiteX132" fmla="*/ 2847326 w 4372751"/>
              <a:gd name="connsiteY132" fmla="*/ 504202 h 2330357"/>
              <a:gd name="connsiteX133" fmla="*/ 2860145 w 4372751"/>
              <a:gd name="connsiteY133" fmla="*/ 512748 h 2330357"/>
              <a:gd name="connsiteX134" fmla="*/ 2877237 w 4372751"/>
              <a:gd name="connsiteY134" fmla="*/ 508475 h 2330357"/>
              <a:gd name="connsiteX135" fmla="*/ 2881510 w 4372751"/>
              <a:gd name="connsiteY135" fmla="*/ 495656 h 2330357"/>
              <a:gd name="connsiteX136" fmla="*/ 2902874 w 4372751"/>
              <a:gd name="connsiteY136" fmla="*/ 474291 h 2330357"/>
              <a:gd name="connsiteX137" fmla="*/ 2911420 w 4372751"/>
              <a:gd name="connsiteY137" fmla="*/ 461473 h 2330357"/>
              <a:gd name="connsiteX138" fmla="*/ 2928511 w 4372751"/>
              <a:gd name="connsiteY138" fmla="*/ 457200 h 2330357"/>
              <a:gd name="connsiteX139" fmla="*/ 2941330 w 4372751"/>
              <a:gd name="connsiteY139" fmla="*/ 452927 h 2330357"/>
              <a:gd name="connsiteX140" fmla="*/ 2971240 w 4372751"/>
              <a:gd name="connsiteY140" fmla="*/ 418744 h 2330357"/>
              <a:gd name="connsiteX141" fmla="*/ 2988332 w 4372751"/>
              <a:gd name="connsiteY141" fmla="*/ 393106 h 2330357"/>
              <a:gd name="connsiteX142" fmla="*/ 2996878 w 4372751"/>
              <a:gd name="connsiteY142" fmla="*/ 380288 h 2330357"/>
              <a:gd name="connsiteX143" fmla="*/ 3001151 w 4372751"/>
              <a:gd name="connsiteY143" fmla="*/ 350377 h 2330357"/>
              <a:gd name="connsiteX144" fmla="*/ 3005424 w 4372751"/>
              <a:gd name="connsiteY144" fmla="*/ 337559 h 2330357"/>
              <a:gd name="connsiteX145" fmla="*/ 3018242 w 4372751"/>
              <a:gd name="connsiteY145" fmla="*/ 333286 h 2330357"/>
              <a:gd name="connsiteX146" fmla="*/ 3031061 w 4372751"/>
              <a:gd name="connsiteY146" fmla="*/ 346105 h 2330357"/>
              <a:gd name="connsiteX147" fmla="*/ 3060971 w 4372751"/>
              <a:gd name="connsiteY147" fmla="*/ 333286 h 2330357"/>
              <a:gd name="connsiteX148" fmla="*/ 3107973 w 4372751"/>
              <a:gd name="connsiteY148" fmla="*/ 346105 h 2330357"/>
              <a:gd name="connsiteX149" fmla="*/ 3125065 w 4372751"/>
              <a:gd name="connsiteY149" fmla="*/ 341832 h 2330357"/>
              <a:gd name="connsiteX150" fmla="*/ 3154975 w 4372751"/>
              <a:gd name="connsiteY150" fmla="*/ 354650 h 2330357"/>
              <a:gd name="connsiteX151" fmla="*/ 3159248 w 4372751"/>
              <a:gd name="connsiteY151" fmla="*/ 367469 h 2330357"/>
              <a:gd name="connsiteX152" fmla="*/ 3172067 w 4372751"/>
              <a:gd name="connsiteY152" fmla="*/ 384561 h 2330357"/>
              <a:gd name="connsiteX153" fmla="*/ 3172067 w 4372751"/>
              <a:gd name="connsiteY153" fmla="*/ 384561 h 2330357"/>
              <a:gd name="connsiteX154" fmla="*/ 3201977 w 4372751"/>
              <a:gd name="connsiteY154" fmla="*/ 410198 h 2330357"/>
              <a:gd name="connsiteX155" fmla="*/ 3223341 w 4372751"/>
              <a:gd name="connsiteY155" fmla="*/ 427290 h 2330357"/>
              <a:gd name="connsiteX156" fmla="*/ 3240433 w 4372751"/>
              <a:gd name="connsiteY156" fmla="*/ 452927 h 2330357"/>
              <a:gd name="connsiteX157" fmla="*/ 3266070 w 4372751"/>
              <a:gd name="connsiteY157" fmla="*/ 461473 h 2330357"/>
              <a:gd name="connsiteX158" fmla="*/ 3291708 w 4372751"/>
              <a:gd name="connsiteY158" fmla="*/ 474291 h 2330357"/>
              <a:gd name="connsiteX159" fmla="*/ 3304526 w 4372751"/>
              <a:gd name="connsiteY159" fmla="*/ 487110 h 2330357"/>
              <a:gd name="connsiteX160" fmla="*/ 3338710 w 4372751"/>
              <a:gd name="connsiteY160" fmla="*/ 517020 h 2330357"/>
              <a:gd name="connsiteX161" fmla="*/ 3351528 w 4372751"/>
              <a:gd name="connsiteY161" fmla="*/ 525566 h 2330357"/>
              <a:gd name="connsiteX162" fmla="*/ 3385711 w 4372751"/>
              <a:gd name="connsiteY162" fmla="*/ 555476 h 2330357"/>
              <a:gd name="connsiteX163" fmla="*/ 3398530 w 4372751"/>
              <a:gd name="connsiteY163" fmla="*/ 564022 h 2330357"/>
              <a:gd name="connsiteX164" fmla="*/ 3415622 w 4372751"/>
              <a:gd name="connsiteY164" fmla="*/ 585387 h 2330357"/>
              <a:gd name="connsiteX165" fmla="*/ 3436986 w 4372751"/>
              <a:gd name="connsiteY165" fmla="*/ 606751 h 2330357"/>
              <a:gd name="connsiteX166" fmla="*/ 3458351 w 4372751"/>
              <a:gd name="connsiteY166" fmla="*/ 589660 h 2330357"/>
              <a:gd name="connsiteX167" fmla="*/ 3475442 w 4372751"/>
              <a:gd name="connsiteY167" fmla="*/ 564022 h 2330357"/>
              <a:gd name="connsiteX168" fmla="*/ 3483988 w 4372751"/>
              <a:gd name="connsiteY168" fmla="*/ 551204 h 2330357"/>
              <a:gd name="connsiteX169" fmla="*/ 3492534 w 4372751"/>
              <a:gd name="connsiteY169" fmla="*/ 538385 h 2330357"/>
              <a:gd name="connsiteX170" fmla="*/ 3496807 w 4372751"/>
              <a:gd name="connsiteY170" fmla="*/ 525566 h 2330357"/>
              <a:gd name="connsiteX171" fmla="*/ 3505353 w 4372751"/>
              <a:gd name="connsiteY171" fmla="*/ 512748 h 2330357"/>
              <a:gd name="connsiteX172" fmla="*/ 3530990 w 4372751"/>
              <a:gd name="connsiteY172" fmla="*/ 504202 h 2330357"/>
              <a:gd name="connsiteX173" fmla="*/ 3552354 w 4372751"/>
              <a:gd name="connsiteY173" fmla="*/ 508475 h 2330357"/>
              <a:gd name="connsiteX174" fmla="*/ 3565173 w 4372751"/>
              <a:gd name="connsiteY174" fmla="*/ 512748 h 2330357"/>
              <a:gd name="connsiteX175" fmla="*/ 3590810 w 4372751"/>
              <a:gd name="connsiteY175" fmla="*/ 504202 h 2330357"/>
              <a:gd name="connsiteX176" fmla="*/ 3599356 w 4372751"/>
              <a:gd name="connsiteY176" fmla="*/ 491383 h 2330357"/>
              <a:gd name="connsiteX177" fmla="*/ 3612175 w 4372751"/>
              <a:gd name="connsiteY177" fmla="*/ 487110 h 2330357"/>
              <a:gd name="connsiteX178" fmla="*/ 3637812 w 4372751"/>
              <a:gd name="connsiteY178" fmla="*/ 470019 h 2330357"/>
              <a:gd name="connsiteX179" fmla="*/ 3650631 w 4372751"/>
              <a:gd name="connsiteY179" fmla="*/ 457200 h 2330357"/>
              <a:gd name="connsiteX180" fmla="*/ 3676268 w 4372751"/>
              <a:gd name="connsiteY180" fmla="*/ 440108 h 2330357"/>
              <a:gd name="connsiteX181" fmla="*/ 3701906 w 4372751"/>
              <a:gd name="connsiteY181" fmla="*/ 431562 h 2330357"/>
              <a:gd name="connsiteX182" fmla="*/ 3808728 w 4372751"/>
              <a:gd name="connsiteY182" fmla="*/ 435835 h 2330357"/>
              <a:gd name="connsiteX183" fmla="*/ 3834366 w 4372751"/>
              <a:gd name="connsiteY183" fmla="*/ 452927 h 2330357"/>
              <a:gd name="connsiteX184" fmla="*/ 3847184 w 4372751"/>
              <a:gd name="connsiteY184" fmla="*/ 457200 h 2330357"/>
              <a:gd name="connsiteX185" fmla="*/ 3902732 w 4372751"/>
              <a:gd name="connsiteY185" fmla="*/ 478564 h 2330357"/>
              <a:gd name="connsiteX186" fmla="*/ 3915551 w 4372751"/>
              <a:gd name="connsiteY186" fmla="*/ 482837 h 2330357"/>
              <a:gd name="connsiteX187" fmla="*/ 3928369 w 4372751"/>
              <a:gd name="connsiteY187" fmla="*/ 491383 h 2330357"/>
              <a:gd name="connsiteX188" fmla="*/ 3954007 w 4372751"/>
              <a:gd name="connsiteY188" fmla="*/ 499929 h 2330357"/>
              <a:gd name="connsiteX189" fmla="*/ 3979644 w 4372751"/>
              <a:gd name="connsiteY189" fmla="*/ 495656 h 2330357"/>
              <a:gd name="connsiteX190" fmla="*/ 3992463 w 4372751"/>
              <a:gd name="connsiteY190" fmla="*/ 482837 h 2330357"/>
              <a:gd name="connsiteX191" fmla="*/ 4005281 w 4372751"/>
              <a:gd name="connsiteY191" fmla="*/ 478564 h 2330357"/>
              <a:gd name="connsiteX192" fmla="*/ 4035192 w 4372751"/>
              <a:gd name="connsiteY192" fmla="*/ 491383 h 2330357"/>
              <a:gd name="connsiteX193" fmla="*/ 4060829 w 4372751"/>
              <a:gd name="connsiteY193" fmla="*/ 499929 h 2330357"/>
              <a:gd name="connsiteX194" fmla="*/ 4073648 w 4372751"/>
              <a:gd name="connsiteY194" fmla="*/ 504202 h 2330357"/>
              <a:gd name="connsiteX195" fmla="*/ 4077921 w 4372751"/>
              <a:gd name="connsiteY195" fmla="*/ 517020 h 2330357"/>
              <a:gd name="connsiteX196" fmla="*/ 4112104 w 4372751"/>
              <a:gd name="connsiteY196" fmla="*/ 529839 h 2330357"/>
              <a:gd name="connsiteX197" fmla="*/ 4142014 w 4372751"/>
              <a:gd name="connsiteY197" fmla="*/ 546931 h 2330357"/>
              <a:gd name="connsiteX198" fmla="*/ 4142014 w 4372751"/>
              <a:gd name="connsiteY198" fmla="*/ 546931 h 2330357"/>
              <a:gd name="connsiteX199" fmla="*/ 4171924 w 4372751"/>
              <a:gd name="connsiteY199" fmla="*/ 568295 h 2330357"/>
              <a:gd name="connsiteX200" fmla="*/ 4193289 w 4372751"/>
              <a:gd name="connsiteY200" fmla="*/ 589660 h 2330357"/>
              <a:gd name="connsiteX201" fmla="*/ 4201835 w 4372751"/>
              <a:gd name="connsiteY201" fmla="*/ 602478 h 2330357"/>
              <a:gd name="connsiteX202" fmla="*/ 4214653 w 4372751"/>
              <a:gd name="connsiteY202" fmla="*/ 606751 h 2330357"/>
              <a:gd name="connsiteX203" fmla="*/ 4231745 w 4372751"/>
              <a:gd name="connsiteY203" fmla="*/ 632389 h 2330357"/>
              <a:gd name="connsiteX204" fmla="*/ 4253110 w 4372751"/>
              <a:gd name="connsiteY204" fmla="*/ 658026 h 2330357"/>
              <a:gd name="connsiteX205" fmla="*/ 4274474 w 4372751"/>
              <a:gd name="connsiteY205" fmla="*/ 679390 h 2330357"/>
              <a:gd name="connsiteX206" fmla="*/ 4278747 w 4372751"/>
              <a:gd name="connsiteY206" fmla="*/ 692209 h 2330357"/>
              <a:gd name="connsiteX207" fmla="*/ 4295839 w 4372751"/>
              <a:gd name="connsiteY207" fmla="*/ 717847 h 2330357"/>
              <a:gd name="connsiteX208" fmla="*/ 4317203 w 4372751"/>
              <a:gd name="connsiteY208" fmla="*/ 756303 h 2330357"/>
              <a:gd name="connsiteX209" fmla="*/ 4325749 w 4372751"/>
              <a:gd name="connsiteY209" fmla="*/ 769121 h 2330357"/>
              <a:gd name="connsiteX210" fmla="*/ 4338567 w 4372751"/>
              <a:gd name="connsiteY210" fmla="*/ 807577 h 2330357"/>
              <a:gd name="connsiteX211" fmla="*/ 4342840 w 4372751"/>
              <a:gd name="connsiteY211" fmla="*/ 820396 h 2330357"/>
              <a:gd name="connsiteX212" fmla="*/ 4351386 w 4372751"/>
              <a:gd name="connsiteY212" fmla="*/ 833215 h 2330357"/>
              <a:gd name="connsiteX213" fmla="*/ 4355659 w 4372751"/>
              <a:gd name="connsiteY213" fmla="*/ 846033 h 2330357"/>
              <a:gd name="connsiteX214" fmla="*/ 4372751 w 4372751"/>
              <a:gd name="connsiteY214" fmla="*/ 867398 h 2330357"/>
              <a:gd name="connsiteX215" fmla="*/ 4372751 w 4372751"/>
              <a:gd name="connsiteY215" fmla="*/ 867398 h 2330357"/>
              <a:gd name="connsiteX216" fmla="*/ 4227472 w 4372751"/>
              <a:gd name="connsiteY216" fmla="*/ 867398 h 2330357"/>
              <a:gd name="connsiteX217" fmla="*/ 4189016 w 4372751"/>
              <a:gd name="connsiteY217" fmla="*/ 884490 h 2330357"/>
              <a:gd name="connsiteX218" fmla="*/ 4163379 w 4372751"/>
              <a:gd name="connsiteY218" fmla="*/ 893035 h 2330357"/>
              <a:gd name="connsiteX219" fmla="*/ 4150560 w 4372751"/>
              <a:gd name="connsiteY219" fmla="*/ 897308 h 2330357"/>
              <a:gd name="connsiteX220" fmla="*/ 4137741 w 4372751"/>
              <a:gd name="connsiteY220" fmla="*/ 905854 h 2330357"/>
              <a:gd name="connsiteX221" fmla="*/ 4112104 w 4372751"/>
              <a:gd name="connsiteY221" fmla="*/ 914400 h 2330357"/>
              <a:gd name="connsiteX222" fmla="*/ 4099285 w 4372751"/>
              <a:gd name="connsiteY222" fmla="*/ 918673 h 2330357"/>
              <a:gd name="connsiteX223" fmla="*/ 4005281 w 4372751"/>
              <a:gd name="connsiteY223" fmla="*/ 931491 h 2330357"/>
              <a:gd name="connsiteX224" fmla="*/ 3979644 w 4372751"/>
              <a:gd name="connsiteY224" fmla="*/ 940037 h 2330357"/>
              <a:gd name="connsiteX225" fmla="*/ 3966825 w 4372751"/>
              <a:gd name="connsiteY225" fmla="*/ 944310 h 2330357"/>
              <a:gd name="connsiteX226" fmla="*/ 3936915 w 4372751"/>
              <a:gd name="connsiteY226" fmla="*/ 948583 h 2330357"/>
              <a:gd name="connsiteX227" fmla="*/ 3902732 w 4372751"/>
              <a:gd name="connsiteY227" fmla="*/ 952856 h 2330357"/>
              <a:gd name="connsiteX228" fmla="*/ 3881367 w 4372751"/>
              <a:gd name="connsiteY228" fmla="*/ 957129 h 2330357"/>
              <a:gd name="connsiteX229" fmla="*/ 3855730 w 4372751"/>
              <a:gd name="connsiteY229" fmla="*/ 965675 h 2330357"/>
              <a:gd name="connsiteX230" fmla="*/ 3778818 w 4372751"/>
              <a:gd name="connsiteY230" fmla="*/ 969948 h 2330357"/>
              <a:gd name="connsiteX231" fmla="*/ 3753181 w 4372751"/>
              <a:gd name="connsiteY231" fmla="*/ 982766 h 2330357"/>
              <a:gd name="connsiteX232" fmla="*/ 3727543 w 4372751"/>
              <a:gd name="connsiteY232" fmla="*/ 991312 h 2330357"/>
              <a:gd name="connsiteX233" fmla="*/ 3714724 w 4372751"/>
              <a:gd name="connsiteY233" fmla="*/ 999858 h 2330357"/>
              <a:gd name="connsiteX234" fmla="*/ 3701906 w 4372751"/>
              <a:gd name="connsiteY234" fmla="*/ 1004131 h 2330357"/>
              <a:gd name="connsiteX235" fmla="*/ 3676268 w 4372751"/>
              <a:gd name="connsiteY235" fmla="*/ 1021222 h 2330357"/>
              <a:gd name="connsiteX236" fmla="*/ 3624994 w 4372751"/>
              <a:gd name="connsiteY236" fmla="*/ 1038314 h 2330357"/>
              <a:gd name="connsiteX237" fmla="*/ 3612175 w 4372751"/>
              <a:gd name="connsiteY237" fmla="*/ 1042587 h 2330357"/>
              <a:gd name="connsiteX238" fmla="*/ 3599356 w 4372751"/>
              <a:gd name="connsiteY238" fmla="*/ 1046860 h 2330357"/>
              <a:gd name="connsiteX239" fmla="*/ 3569446 w 4372751"/>
              <a:gd name="connsiteY239" fmla="*/ 1051133 h 2330357"/>
              <a:gd name="connsiteX240" fmla="*/ 3539536 w 4372751"/>
              <a:gd name="connsiteY240" fmla="*/ 1059678 h 2330357"/>
              <a:gd name="connsiteX241" fmla="*/ 3513898 w 4372751"/>
              <a:gd name="connsiteY241" fmla="*/ 1076770 h 2330357"/>
              <a:gd name="connsiteX242" fmla="*/ 3501080 w 4372751"/>
              <a:gd name="connsiteY242" fmla="*/ 1085316 h 2330357"/>
              <a:gd name="connsiteX243" fmla="*/ 3462624 w 4372751"/>
              <a:gd name="connsiteY243" fmla="*/ 1098134 h 2330357"/>
              <a:gd name="connsiteX244" fmla="*/ 3449805 w 4372751"/>
              <a:gd name="connsiteY244" fmla="*/ 1102407 h 2330357"/>
              <a:gd name="connsiteX245" fmla="*/ 3411349 w 4372751"/>
              <a:gd name="connsiteY245" fmla="*/ 1128045 h 2330357"/>
              <a:gd name="connsiteX246" fmla="*/ 3398530 w 4372751"/>
              <a:gd name="connsiteY246" fmla="*/ 1136590 h 2330357"/>
              <a:gd name="connsiteX247" fmla="*/ 3368620 w 4372751"/>
              <a:gd name="connsiteY247" fmla="*/ 1145136 h 2330357"/>
              <a:gd name="connsiteX248" fmla="*/ 3355801 w 4372751"/>
              <a:gd name="connsiteY248" fmla="*/ 1149409 h 2330357"/>
              <a:gd name="connsiteX249" fmla="*/ 3330164 w 4372751"/>
              <a:gd name="connsiteY249" fmla="*/ 1153682 h 2330357"/>
              <a:gd name="connsiteX250" fmla="*/ 3317345 w 4372751"/>
              <a:gd name="connsiteY250" fmla="*/ 1157955 h 2330357"/>
              <a:gd name="connsiteX251" fmla="*/ 3274616 w 4372751"/>
              <a:gd name="connsiteY251" fmla="*/ 1170774 h 2330357"/>
              <a:gd name="connsiteX252" fmla="*/ 3261797 w 4372751"/>
              <a:gd name="connsiteY252" fmla="*/ 1175047 h 2330357"/>
              <a:gd name="connsiteX253" fmla="*/ 3248979 w 4372751"/>
              <a:gd name="connsiteY253" fmla="*/ 1179319 h 2330357"/>
              <a:gd name="connsiteX254" fmla="*/ 3236160 w 4372751"/>
              <a:gd name="connsiteY254" fmla="*/ 1187865 h 2330357"/>
              <a:gd name="connsiteX255" fmla="*/ 3197704 w 4372751"/>
              <a:gd name="connsiteY255" fmla="*/ 1200684 h 2330357"/>
              <a:gd name="connsiteX256" fmla="*/ 3184885 w 4372751"/>
              <a:gd name="connsiteY256" fmla="*/ 1209230 h 2330357"/>
              <a:gd name="connsiteX257" fmla="*/ 3184885 w 4372751"/>
              <a:gd name="connsiteY257" fmla="*/ 1209230 h 2330357"/>
              <a:gd name="connsiteX258" fmla="*/ 3129338 w 4372751"/>
              <a:gd name="connsiteY258" fmla="*/ 1213503 h 2330357"/>
              <a:gd name="connsiteX259" fmla="*/ 3103700 w 4372751"/>
              <a:gd name="connsiteY259" fmla="*/ 1222048 h 2330357"/>
              <a:gd name="connsiteX260" fmla="*/ 3073790 w 4372751"/>
              <a:gd name="connsiteY260" fmla="*/ 1230594 h 2330357"/>
              <a:gd name="connsiteX261" fmla="*/ 3043880 w 4372751"/>
              <a:gd name="connsiteY261" fmla="*/ 1264777 h 2330357"/>
              <a:gd name="connsiteX262" fmla="*/ 3022515 w 4372751"/>
              <a:gd name="connsiteY262" fmla="*/ 1290415 h 2330357"/>
              <a:gd name="connsiteX263" fmla="*/ 3013969 w 4372751"/>
              <a:gd name="connsiteY263" fmla="*/ 1316052 h 2330357"/>
              <a:gd name="connsiteX264" fmla="*/ 3009696 w 4372751"/>
              <a:gd name="connsiteY264" fmla="*/ 1328871 h 2330357"/>
              <a:gd name="connsiteX265" fmla="*/ 3005424 w 4372751"/>
              <a:gd name="connsiteY265" fmla="*/ 1341690 h 2330357"/>
              <a:gd name="connsiteX266" fmla="*/ 2996878 w 4372751"/>
              <a:gd name="connsiteY266" fmla="*/ 1354508 h 2330357"/>
              <a:gd name="connsiteX267" fmla="*/ 2984059 w 4372751"/>
              <a:gd name="connsiteY267" fmla="*/ 1380146 h 2330357"/>
              <a:gd name="connsiteX268" fmla="*/ 2971240 w 4372751"/>
              <a:gd name="connsiteY268" fmla="*/ 1388691 h 2330357"/>
              <a:gd name="connsiteX269" fmla="*/ 2962695 w 4372751"/>
              <a:gd name="connsiteY269" fmla="*/ 1401510 h 2330357"/>
              <a:gd name="connsiteX270" fmla="*/ 2924239 w 4372751"/>
              <a:gd name="connsiteY270" fmla="*/ 1431420 h 2330357"/>
              <a:gd name="connsiteX271" fmla="*/ 2911420 w 4372751"/>
              <a:gd name="connsiteY271" fmla="*/ 1435693 h 2330357"/>
              <a:gd name="connsiteX272" fmla="*/ 2872964 w 4372751"/>
              <a:gd name="connsiteY272" fmla="*/ 1452785 h 2330357"/>
              <a:gd name="connsiteX273" fmla="*/ 2834508 w 4372751"/>
              <a:gd name="connsiteY273" fmla="*/ 1457058 h 2330357"/>
              <a:gd name="connsiteX274" fmla="*/ 2821689 w 4372751"/>
              <a:gd name="connsiteY274" fmla="*/ 1461331 h 2330357"/>
              <a:gd name="connsiteX275" fmla="*/ 2796052 w 4372751"/>
              <a:gd name="connsiteY275" fmla="*/ 1478422 h 2330357"/>
              <a:gd name="connsiteX276" fmla="*/ 2766141 w 4372751"/>
              <a:gd name="connsiteY276" fmla="*/ 1486968 h 2330357"/>
              <a:gd name="connsiteX277" fmla="*/ 2749050 w 4372751"/>
              <a:gd name="connsiteY277" fmla="*/ 1495514 h 2330357"/>
              <a:gd name="connsiteX278" fmla="*/ 2731958 w 4372751"/>
              <a:gd name="connsiteY278" fmla="*/ 1499787 h 2330357"/>
              <a:gd name="connsiteX279" fmla="*/ 2706321 w 4372751"/>
              <a:gd name="connsiteY279" fmla="*/ 1508333 h 2330357"/>
              <a:gd name="connsiteX280" fmla="*/ 2676410 w 4372751"/>
              <a:gd name="connsiteY280" fmla="*/ 1516878 h 2330357"/>
              <a:gd name="connsiteX281" fmla="*/ 2650773 w 4372751"/>
              <a:gd name="connsiteY281" fmla="*/ 1533970 h 2330357"/>
              <a:gd name="connsiteX282" fmla="*/ 2616590 w 4372751"/>
              <a:gd name="connsiteY282" fmla="*/ 1546789 h 2330357"/>
              <a:gd name="connsiteX283" fmla="*/ 2603771 w 4372751"/>
              <a:gd name="connsiteY283" fmla="*/ 1551062 h 2330357"/>
              <a:gd name="connsiteX284" fmla="*/ 2573861 w 4372751"/>
              <a:gd name="connsiteY284" fmla="*/ 1568153 h 2330357"/>
              <a:gd name="connsiteX285" fmla="*/ 2548224 w 4372751"/>
              <a:gd name="connsiteY285" fmla="*/ 1576699 h 2330357"/>
              <a:gd name="connsiteX286" fmla="*/ 2535405 w 4372751"/>
              <a:gd name="connsiteY286" fmla="*/ 1585245 h 2330357"/>
              <a:gd name="connsiteX287" fmla="*/ 2522586 w 4372751"/>
              <a:gd name="connsiteY287" fmla="*/ 1589518 h 2330357"/>
              <a:gd name="connsiteX288" fmla="*/ 2505495 w 4372751"/>
              <a:gd name="connsiteY288" fmla="*/ 1598063 h 2330357"/>
              <a:gd name="connsiteX289" fmla="*/ 2479857 w 4372751"/>
              <a:gd name="connsiteY289" fmla="*/ 1610882 h 2330357"/>
              <a:gd name="connsiteX290" fmla="*/ 2454220 w 4372751"/>
              <a:gd name="connsiteY290" fmla="*/ 1627974 h 2330357"/>
              <a:gd name="connsiteX291" fmla="*/ 2441401 w 4372751"/>
              <a:gd name="connsiteY291" fmla="*/ 1632247 h 2330357"/>
              <a:gd name="connsiteX292" fmla="*/ 2428582 w 4372751"/>
              <a:gd name="connsiteY292" fmla="*/ 1640792 h 2330357"/>
              <a:gd name="connsiteX293" fmla="*/ 2402945 w 4372751"/>
              <a:gd name="connsiteY293" fmla="*/ 1649338 h 2330357"/>
              <a:gd name="connsiteX294" fmla="*/ 2377308 w 4372751"/>
              <a:gd name="connsiteY294" fmla="*/ 1657884 h 2330357"/>
              <a:gd name="connsiteX295" fmla="*/ 2351670 w 4372751"/>
              <a:gd name="connsiteY295" fmla="*/ 1670703 h 2330357"/>
              <a:gd name="connsiteX296" fmla="*/ 2326033 w 4372751"/>
              <a:gd name="connsiteY296" fmla="*/ 1679248 h 2330357"/>
              <a:gd name="connsiteX297" fmla="*/ 2287577 w 4372751"/>
              <a:gd name="connsiteY297" fmla="*/ 1696340 h 2330357"/>
              <a:gd name="connsiteX298" fmla="*/ 2274758 w 4372751"/>
              <a:gd name="connsiteY298" fmla="*/ 1700613 h 2330357"/>
              <a:gd name="connsiteX299" fmla="*/ 2249121 w 4372751"/>
              <a:gd name="connsiteY299" fmla="*/ 1717705 h 2330357"/>
              <a:gd name="connsiteX300" fmla="*/ 2236302 w 4372751"/>
              <a:gd name="connsiteY300" fmla="*/ 1726250 h 2330357"/>
              <a:gd name="connsiteX301" fmla="*/ 2223483 w 4372751"/>
              <a:gd name="connsiteY301" fmla="*/ 1730523 h 2330357"/>
              <a:gd name="connsiteX302" fmla="*/ 2223483 w 4372751"/>
              <a:gd name="connsiteY302" fmla="*/ 1734796 h 2330357"/>
              <a:gd name="connsiteX303" fmla="*/ 2223483 w 4372751"/>
              <a:gd name="connsiteY303" fmla="*/ 1734796 h 2330357"/>
              <a:gd name="connsiteX304" fmla="*/ 2163663 w 4372751"/>
              <a:gd name="connsiteY304" fmla="*/ 1743342 h 2330357"/>
              <a:gd name="connsiteX305" fmla="*/ 2146571 w 4372751"/>
              <a:gd name="connsiteY305" fmla="*/ 1756161 h 2330357"/>
              <a:gd name="connsiteX306" fmla="*/ 2120934 w 4372751"/>
              <a:gd name="connsiteY306" fmla="*/ 1764706 h 2330357"/>
              <a:gd name="connsiteX307" fmla="*/ 2095296 w 4372751"/>
              <a:gd name="connsiteY307" fmla="*/ 1781798 h 2330357"/>
              <a:gd name="connsiteX308" fmla="*/ 2044022 w 4372751"/>
              <a:gd name="connsiteY308" fmla="*/ 1807435 h 2330357"/>
              <a:gd name="connsiteX309" fmla="*/ 2031203 w 4372751"/>
              <a:gd name="connsiteY309" fmla="*/ 1815981 h 2330357"/>
              <a:gd name="connsiteX310" fmla="*/ 2009839 w 4372751"/>
              <a:gd name="connsiteY310" fmla="*/ 1833073 h 2330357"/>
              <a:gd name="connsiteX311" fmla="*/ 2001293 w 4372751"/>
              <a:gd name="connsiteY311" fmla="*/ 1845891 h 2330357"/>
              <a:gd name="connsiteX312" fmla="*/ 1984201 w 4372751"/>
              <a:gd name="connsiteY312" fmla="*/ 1862983 h 2330357"/>
              <a:gd name="connsiteX313" fmla="*/ 1984201 w 4372751"/>
              <a:gd name="connsiteY313" fmla="*/ 1858710 h 2330357"/>
              <a:gd name="connsiteX314" fmla="*/ 1873106 w 4372751"/>
              <a:gd name="connsiteY314" fmla="*/ 1862983 h 2330357"/>
              <a:gd name="connsiteX315" fmla="*/ 1638096 w 4372751"/>
              <a:gd name="connsiteY315" fmla="*/ 1871529 h 2330357"/>
              <a:gd name="connsiteX316" fmla="*/ 1616732 w 4372751"/>
              <a:gd name="connsiteY316" fmla="*/ 1875802 h 2330357"/>
              <a:gd name="connsiteX317" fmla="*/ 1591095 w 4372751"/>
              <a:gd name="connsiteY317" fmla="*/ 1880075 h 2330357"/>
              <a:gd name="connsiteX318" fmla="*/ 1556911 w 4372751"/>
              <a:gd name="connsiteY318" fmla="*/ 1888620 h 2330357"/>
              <a:gd name="connsiteX319" fmla="*/ 1535547 w 4372751"/>
              <a:gd name="connsiteY319" fmla="*/ 1892893 h 2330357"/>
              <a:gd name="connsiteX320" fmla="*/ 1522728 w 4372751"/>
              <a:gd name="connsiteY320" fmla="*/ 1901439 h 2330357"/>
              <a:gd name="connsiteX321" fmla="*/ 1488545 w 4372751"/>
              <a:gd name="connsiteY321" fmla="*/ 1909985 h 2330357"/>
              <a:gd name="connsiteX322" fmla="*/ 1475726 w 4372751"/>
              <a:gd name="connsiteY322" fmla="*/ 1914258 h 2330357"/>
              <a:gd name="connsiteX323" fmla="*/ 1454362 w 4372751"/>
              <a:gd name="connsiteY323" fmla="*/ 1922804 h 2330357"/>
              <a:gd name="connsiteX324" fmla="*/ 1424452 w 4372751"/>
              <a:gd name="connsiteY324" fmla="*/ 1927076 h 2330357"/>
              <a:gd name="connsiteX325" fmla="*/ 1390268 w 4372751"/>
              <a:gd name="connsiteY325" fmla="*/ 1935622 h 2330357"/>
              <a:gd name="connsiteX326" fmla="*/ 1347539 w 4372751"/>
              <a:gd name="connsiteY326" fmla="*/ 1944168 h 2330357"/>
              <a:gd name="connsiteX327" fmla="*/ 1317629 w 4372751"/>
              <a:gd name="connsiteY327" fmla="*/ 1952714 h 2330357"/>
              <a:gd name="connsiteX328" fmla="*/ 1291992 w 4372751"/>
              <a:gd name="connsiteY328" fmla="*/ 1956987 h 2330357"/>
              <a:gd name="connsiteX329" fmla="*/ 1223625 w 4372751"/>
              <a:gd name="connsiteY329" fmla="*/ 1969805 h 2330357"/>
              <a:gd name="connsiteX330" fmla="*/ 1185169 w 4372751"/>
              <a:gd name="connsiteY330" fmla="*/ 1974078 h 2330357"/>
              <a:gd name="connsiteX331" fmla="*/ 1121076 w 4372751"/>
              <a:gd name="connsiteY331" fmla="*/ 1982624 h 2330357"/>
              <a:gd name="connsiteX332" fmla="*/ 1056982 w 4372751"/>
              <a:gd name="connsiteY332" fmla="*/ 1991170 h 2330357"/>
              <a:gd name="connsiteX333" fmla="*/ 663876 w 4372751"/>
              <a:gd name="connsiteY333" fmla="*/ 1995443 h 2330357"/>
              <a:gd name="connsiteX334" fmla="*/ 659603 w 4372751"/>
              <a:gd name="connsiteY334" fmla="*/ 1995443 h 2330357"/>
              <a:gd name="connsiteX335" fmla="*/ 565599 w 4372751"/>
              <a:gd name="connsiteY335" fmla="*/ 1991170 h 2330357"/>
              <a:gd name="connsiteX336" fmla="*/ 535689 w 4372751"/>
              <a:gd name="connsiteY336" fmla="*/ 1986897 h 2330357"/>
              <a:gd name="connsiteX337" fmla="*/ 484414 w 4372751"/>
              <a:gd name="connsiteY337" fmla="*/ 1978351 h 2330357"/>
              <a:gd name="connsiteX338" fmla="*/ 445958 w 4372751"/>
              <a:gd name="connsiteY338" fmla="*/ 1974078 h 2330357"/>
              <a:gd name="connsiteX339" fmla="*/ 420321 w 4372751"/>
              <a:gd name="connsiteY339" fmla="*/ 1969805 h 2330357"/>
              <a:gd name="connsiteX340" fmla="*/ 360500 w 4372751"/>
              <a:gd name="connsiteY340" fmla="*/ 1956987 h 2330357"/>
              <a:gd name="connsiteX341" fmla="*/ 347681 w 4372751"/>
              <a:gd name="connsiteY341" fmla="*/ 1948441 h 2330357"/>
              <a:gd name="connsiteX342" fmla="*/ 317771 w 4372751"/>
              <a:gd name="connsiteY342" fmla="*/ 1939895 h 2330357"/>
              <a:gd name="connsiteX343" fmla="*/ 292134 w 4372751"/>
              <a:gd name="connsiteY343" fmla="*/ 1931349 h 2330357"/>
              <a:gd name="connsiteX344" fmla="*/ 287861 w 4372751"/>
              <a:gd name="connsiteY344" fmla="*/ 1918531 h 2330357"/>
              <a:gd name="connsiteX345" fmla="*/ 275042 w 4372751"/>
              <a:gd name="connsiteY345" fmla="*/ 1909985 h 2330357"/>
              <a:gd name="connsiteX346" fmla="*/ 249405 w 4372751"/>
              <a:gd name="connsiteY346" fmla="*/ 1884348 h 2330357"/>
              <a:gd name="connsiteX347" fmla="*/ 228040 w 4372751"/>
              <a:gd name="connsiteY347" fmla="*/ 1858710 h 2330357"/>
              <a:gd name="connsiteX348" fmla="*/ 294106 w 4372751"/>
              <a:gd name="connsiteY348" fmla="*/ 2153622 h 2330357"/>
              <a:gd name="connsiteX349" fmla="*/ 35472 w 4372751"/>
              <a:gd name="connsiteY349" fmla="*/ 2330084 h 2330357"/>
              <a:gd name="connsiteX350" fmla="*/ 13985 w 4372751"/>
              <a:gd name="connsiteY350" fmla="*/ 2141790 h 2330357"/>
              <a:gd name="connsiteX351" fmla="*/ 1289 w 4372751"/>
              <a:gd name="connsiteY351" fmla="*/ 1962041 h 2330357"/>
              <a:gd name="connsiteX352" fmla="*/ 13779 w 4372751"/>
              <a:gd name="connsiteY352" fmla="*/ 1774238 h 2330357"/>
              <a:gd name="connsiteX353" fmla="*/ 88514 w 4372751"/>
              <a:gd name="connsiteY353" fmla="*/ 1361000 h 2330357"/>
              <a:gd name="connsiteX354" fmla="*/ 283588 w 4372751"/>
              <a:gd name="connsiteY354" fmla="*/ 910127 h 2330357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317771 w 4372751"/>
              <a:gd name="connsiteY342" fmla="*/ 1939895 h 2330285"/>
              <a:gd name="connsiteX343" fmla="*/ 292134 w 4372751"/>
              <a:gd name="connsiteY343" fmla="*/ 1931349 h 2330285"/>
              <a:gd name="connsiteX344" fmla="*/ 287861 w 4372751"/>
              <a:gd name="connsiteY344" fmla="*/ 1918531 h 2330285"/>
              <a:gd name="connsiteX345" fmla="*/ 275042 w 4372751"/>
              <a:gd name="connsiteY345" fmla="*/ 1909985 h 2330285"/>
              <a:gd name="connsiteX346" fmla="*/ 249405 w 4372751"/>
              <a:gd name="connsiteY346" fmla="*/ 1884348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317771 w 4372751"/>
              <a:gd name="connsiteY342" fmla="*/ 1939895 h 2330285"/>
              <a:gd name="connsiteX343" fmla="*/ 292134 w 4372751"/>
              <a:gd name="connsiteY343" fmla="*/ 1931349 h 2330285"/>
              <a:gd name="connsiteX344" fmla="*/ 287861 w 4372751"/>
              <a:gd name="connsiteY344" fmla="*/ 1918531 h 2330285"/>
              <a:gd name="connsiteX345" fmla="*/ 275042 w 4372751"/>
              <a:gd name="connsiteY345" fmla="*/ 1909985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317771 w 4372751"/>
              <a:gd name="connsiteY342" fmla="*/ 1939895 h 2330285"/>
              <a:gd name="connsiteX343" fmla="*/ 292134 w 4372751"/>
              <a:gd name="connsiteY343" fmla="*/ 1931349 h 2330285"/>
              <a:gd name="connsiteX344" fmla="*/ 287861 w 4372751"/>
              <a:gd name="connsiteY344" fmla="*/ 1918531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317771 w 4372751"/>
              <a:gd name="connsiteY342" fmla="*/ 1939895 h 2330285"/>
              <a:gd name="connsiteX343" fmla="*/ 292134 w 4372751"/>
              <a:gd name="connsiteY343" fmla="*/ 1931349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317771 w 4372751"/>
              <a:gd name="connsiteY342" fmla="*/ 1939895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347681 w 4372751"/>
              <a:gd name="connsiteY341" fmla="*/ 1948441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360500 w 4372751"/>
              <a:gd name="connsiteY340" fmla="*/ 1956987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420321 w 4372751"/>
              <a:gd name="connsiteY339" fmla="*/ 1969805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445958 w 4372751"/>
              <a:gd name="connsiteY338" fmla="*/ 1974078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484414 w 4372751"/>
              <a:gd name="connsiteY337" fmla="*/ 1978351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535689 w 4372751"/>
              <a:gd name="connsiteY336" fmla="*/ 1986897 h 2330285"/>
              <a:gd name="connsiteX337" fmla="*/ 1262533 w 4372751"/>
              <a:gd name="connsiteY337" fmla="*/ 2026709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565599 w 4372751"/>
              <a:gd name="connsiteY335" fmla="*/ 1991170 h 2330285"/>
              <a:gd name="connsiteX336" fmla="*/ 1608350 w 4372751"/>
              <a:gd name="connsiteY336" fmla="*/ 1973708 h 2330285"/>
              <a:gd name="connsiteX337" fmla="*/ 1262533 w 4372751"/>
              <a:gd name="connsiteY337" fmla="*/ 2026709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659603 w 4372751"/>
              <a:gd name="connsiteY334" fmla="*/ 1995443 h 2330285"/>
              <a:gd name="connsiteX335" fmla="*/ 1194249 w 4372751"/>
              <a:gd name="connsiteY335" fmla="*/ 2004359 h 2330285"/>
              <a:gd name="connsiteX336" fmla="*/ 1608350 w 4372751"/>
              <a:gd name="connsiteY336" fmla="*/ 1973708 h 2330285"/>
              <a:gd name="connsiteX337" fmla="*/ 1262533 w 4372751"/>
              <a:gd name="connsiteY337" fmla="*/ 2026709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663876 w 4372751"/>
              <a:gd name="connsiteY333" fmla="*/ 1995443 h 2330285"/>
              <a:gd name="connsiteX334" fmla="*/ 1648738 w 4372751"/>
              <a:gd name="connsiteY334" fmla="*/ 2048197 h 2330285"/>
              <a:gd name="connsiteX335" fmla="*/ 1194249 w 4372751"/>
              <a:gd name="connsiteY335" fmla="*/ 2004359 h 2330285"/>
              <a:gd name="connsiteX336" fmla="*/ 1608350 w 4372751"/>
              <a:gd name="connsiteY336" fmla="*/ 1973708 h 2330285"/>
              <a:gd name="connsiteX337" fmla="*/ 1262533 w 4372751"/>
              <a:gd name="connsiteY337" fmla="*/ 2026709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  <a:gd name="connsiteX0" fmla="*/ 283588 w 4372751"/>
              <a:gd name="connsiteY0" fmla="*/ 910127 h 2330285"/>
              <a:gd name="connsiteX1" fmla="*/ 283588 w 4372751"/>
              <a:gd name="connsiteY1" fmla="*/ 910127 h 2330285"/>
              <a:gd name="connsiteX2" fmla="*/ 322044 w 4372751"/>
              <a:gd name="connsiteY2" fmla="*/ 905854 h 2330285"/>
              <a:gd name="connsiteX3" fmla="*/ 343409 w 4372751"/>
              <a:gd name="connsiteY3" fmla="*/ 884490 h 2330285"/>
              <a:gd name="connsiteX4" fmla="*/ 356227 w 4372751"/>
              <a:gd name="connsiteY4" fmla="*/ 880217 h 2330285"/>
              <a:gd name="connsiteX5" fmla="*/ 369046 w 4372751"/>
              <a:gd name="connsiteY5" fmla="*/ 854579 h 2330285"/>
              <a:gd name="connsiteX6" fmla="*/ 381865 w 4372751"/>
              <a:gd name="connsiteY6" fmla="*/ 858852 h 2330285"/>
              <a:gd name="connsiteX7" fmla="*/ 424594 w 4372751"/>
              <a:gd name="connsiteY7" fmla="*/ 863125 h 2330285"/>
              <a:gd name="connsiteX8" fmla="*/ 445958 w 4372751"/>
              <a:gd name="connsiteY8" fmla="*/ 841761 h 2330285"/>
              <a:gd name="connsiteX9" fmla="*/ 480141 w 4372751"/>
              <a:gd name="connsiteY9" fmla="*/ 837488 h 2330285"/>
              <a:gd name="connsiteX10" fmla="*/ 505779 w 4372751"/>
              <a:gd name="connsiteY10" fmla="*/ 828942 h 2330285"/>
              <a:gd name="connsiteX11" fmla="*/ 518597 w 4372751"/>
              <a:gd name="connsiteY11" fmla="*/ 824669 h 2330285"/>
              <a:gd name="connsiteX12" fmla="*/ 548508 w 4372751"/>
              <a:gd name="connsiteY12" fmla="*/ 820396 h 2330285"/>
              <a:gd name="connsiteX13" fmla="*/ 561326 w 4372751"/>
              <a:gd name="connsiteY13" fmla="*/ 811850 h 2330285"/>
              <a:gd name="connsiteX14" fmla="*/ 569872 w 4372751"/>
              <a:gd name="connsiteY14" fmla="*/ 799032 h 2330285"/>
              <a:gd name="connsiteX15" fmla="*/ 595510 w 4372751"/>
              <a:gd name="connsiteY15" fmla="*/ 781940 h 2330285"/>
              <a:gd name="connsiteX16" fmla="*/ 642511 w 4372751"/>
              <a:gd name="connsiteY16" fmla="*/ 781940 h 2330285"/>
              <a:gd name="connsiteX17" fmla="*/ 685240 w 4372751"/>
              <a:gd name="connsiteY17" fmla="*/ 730665 h 2330285"/>
              <a:gd name="connsiteX18" fmla="*/ 689513 w 4372751"/>
              <a:gd name="connsiteY18" fmla="*/ 717847 h 2330285"/>
              <a:gd name="connsiteX19" fmla="*/ 715151 w 4372751"/>
              <a:gd name="connsiteY19" fmla="*/ 696482 h 2330285"/>
              <a:gd name="connsiteX20" fmla="*/ 727969 w 4372751"/>
              <a:gd name="connsiteY20" fmla="*/ 692209 h 2330285"/>
              <a:gd name="connsiteX21" fmla="*/ 749334 w 4372751"/>
              <a:gd name="connsiteY21" fmla="*/ 696482 h 2330285"/>
              <a:gd name="connsiteX22" fmla="*/ 774971 w 4372751"/>
              <a:gd name="connsiteY22" fmla="*/ 713574 h 2330285"/>
              <a:gd name="connsiteX23" fmla="*/ 821973 w 4372751"/>
              <a:gd name="connsiteY23" fmla="*/ 717847 h 2330285"/>
              <a:gd name="connsiteX24" fmla="*/ 830519 w 4372751"/>
              <a:gd name="connsiteY24" fmla="*/ 730665 h 2330285"/>
              <a:gd name="connsiteX25" fmla="*/ 868975 w 4372751"/>
              <a:gd name="connsiteY25" fmla="*/ 743484 h 2330285"/>
              <a:gd name="connsiteX26" fmla="*/ 894612 w 4372751"/>
              <a:gd name="connsiteY26" fmla="*/ 752030 h 2330285"/>
              <a:gd name="connsiteX27" fmla="*/ 907431 w 4372751"/>
              <a:gd name="connsiteY27" fmla="*/ 756303 h 2330285"/>
              <a:gd name="connsiteX28" fmla="*/ 933068 w 4372751"/>
              <a:gd name="connsiteY28" fmla="*/ 739211 h 2330285"/>
              <a:gd name="connsiteX29" fmla="*/ 962979 w 4372751"/>
              <a:gd name="connsiteY29" fmla="*/ 730665 h 2330285"/>
              <a:gd name="connsiteX30" fmla="*/ 1009981 w 4372751"/>
              <a:gd name="connsiteY30" fmla="*/ 734938 h 2330285"/>
              <a:gd name="connsiteX31" fmla="*/ 1022799 w 4372751"/>
              <a:gd name="connsiteY31" fmla="*/ 743484 h 2330285"/>
              <a:gd name="connsiteX32" fmla="*/ 1048437 w 4372751"/>
              <a:gd name="connsiteY32" fmla="*/ 752030 h 2330285"/>
              <a:gd name="connsiteX33" fmla="*/ 1082620 w 4372751"/>
              <a:gd name="connsiteY33" fmla="*/ 747757 h 2330285"/>
              <a:gd name="connsiteX34" fmla="*/ 1108257 w 4372751"/>
              <a:gd name="connsiteY34" fmla="*/ 730665 h 2330285"/>
              <a:gd name="connsiteX35" fmla="*/ 1112530 w 4372751"/>
              <a:gd name="connsiteY35" fmla="*/ 717847 h 2330285"/>
              <a:gd name="connsiteX36" fmla="*/ 1138167 w 4372751"/>
              <a:gd name="connsiteY36" fmla="*/ 717847 h 2330285"/>
              <a:gd name="connsiteX37" fmla="*/ 1168078 w 4372751"/>
              <a:gd name="connsiteY37" fmla="*/ 705028 h 2330285"/>
              <a:gd name="connsiteX38" fmla="*/ 1185169 w 4372751"/>
              <a:gd name="connsiteY38" fmla="*/ 679390 h 2330285"/>
              <a:gd name="connsiteX39" fmla="*/ 1193715 w 4372751"/>
              <a:gd name="connsiteY39" fmla="*/ 666572 h 2330285"/>
              <a:gd name="connsiteX40" fmla="*/ 1202261 w 4372751"/>
              <a:gd name="connsiteY40" fmla="*/ 653753 h 2330285"/>
              <a:gd name="connsiteX41" fmla="*/ 1215080 w 4372751"/>
              <a:gd name="connsiteY41" fmla="*/ 649480 h 2330285"/>
              <a:gd name="connsiteX42" fmla="*/ 1227898 w 4372751"/>
              <a:gd name="connsiteY42" fmla="*/ 636662 h 2330285"/>
              <a:gd name="connsiteX43" fmla="*/ 1232171 w 4372751"/>
              <a:gd name="connsiteY43" fmla="*/ 623843 h 2330285"/>
              <a:gd name="connsiteX44" fmla="*/ 1244990 w 4372751"/>
              <a:gd name="connsiteY44" fmla="*/ 615297 h 2330285"/>
              <a:gd name="connsiteX45" fmla="*/ 1300538 w 4372751"/>
              <a:gd name="connsiteY45" fmla="*/ 606751 h 2330285"/>
              <a:gd name="connsiteX46" fmla="*/ 1326175 w 4372751"/>
              <a:gd name="connsiteY46" fmla="*/ 593933 h 2330285"/>
              <a:gd name="connsiteX47" fmla="*/ 1338994 w 4372751"/>
              <a:gd name="connsiteY47" fmla="*/ 585387 h 2330285"/>
              <a:gd name="connsiteX48" fmla="*/ 1377450 w 4372751"/>
              <a:gd name="connsiteY48" fmla="*/ 568295 h 2330285"/>
              <a:gd name="connsiteX49" fmla="*/ 1381723 w 4372751"/>
              <a:gd name="connsiteY49" fmla="*/ 555476 h 2330285"/>
              <a:gd name="connsiteX50" fmla="*/ 1428724 w 4372751"/>
              <a:gd name="connsiteY50" fmla="*/ 551204 h 2330285"/>
              <a:gd name="connsiteX51" fmla="*/ 1441543 w 4372751"/>
              <a:gd name="connsiteY51" fmla="*/ 546931 h 2330285"/>
              <a:gd name="connsiteX52" fmla="*/ 1454362 w 4372751"/>
              <a:gd name="connsiteY52" fmla="*/ 551204 h 2330285"/>
              <a:gd name="connsiteX53" fmla="*/ 1462908 w 4372751"/>
              <a:gd name="connsiteY53" fmla="*/ 564022 h 2330285"/>
              <a:gd name="connsiteX54" fmla="*/ 1488545 w 4372751"/>
              <a:gd name="connsiteY54" fmla="*/ 585387 h 2330285"/>
              <a:gd name="connsiteX55" fmla="*/ 1522728 w 4372751"/>
              <a:gd name="connsiteY55" fmla="*/ 581114 h 2330285"/>
              <a:gd name="connsiteX56" fmla="*/ 1539820 w 4372751"/>
              <a:gd name="connsiteY56" fmla="*/ 576841 h 2330285"/>
              <a:gd name="connsiteX57" fmla="*/ 1539820 w 4372751"/>
              <a:gd name="connsiteY57" fmla="*/ 576841 h 2330285"/>
              <a:gd name="connsiteX58" fmla="*/ 1569730 w 4372751"/>
              <a:gd name="connsiteY58" fmla="*/ 555476 h 2330285"/>
              <a:gd name="connsiteX59" fmla="*/ 1591095 w 4372751"/>
              <a:gd name="connsiteY59" fmla="*/ 551204 h 2330285"/>
              <a:gd name="connsiteX60" fmla="*/ 1595367 w 4372751"/>
              <a:gd name="connsiteY60" fmla="*/ 512748 h 2330285"/>
              <a:gd name="connsiteX61" fmla="*/ 1608186 w 4372751"/>
              <a:gd name="connsiteY61" fmla="*/ 504202 h 2330285"/>
              <a:gd name="connsiteX62" fmla="*/ 1633824 w 4372751"/>
              <a:gd name="connsiteY62" fmla="*/ 495656 h 2330285"/>
              <a:gd name="connsiteX63" fmla="*/ 1650915 w 4372751"/>
              <a:gd name="connsiteY63" fmla="*/ 474291 h 2330285"/>
              <a:gd name="connsiteX64" fmla="*/ 1659461 w 4372751"/>
              <a:gd name="connsiteY64" fmla="*/ 461473 h 2330285"/>
              <a:gd name="connsiteX65" fmla="*/ 1685098 w 4372751"/>
              <a:gd name="connsiteY65" fmla="*/ 440108 h 2330285"/>
              <a:gd name="connsiteX66" fmla="*/ 1697917 w 4372751"/>
              <a:gd name="connsiteY66" fmla="*/ 414471 h 2330285"/>
              <a:gd name="connsiteX67" fmla="*/ 1710736 w 4372751"/>
              <a:gd name="connsiteY67" fmla="*/ 405925 h 2330285"/>
              <a:gd name="connsiteX68" fmla="*/ 1715009 w 4372751"/>
              <a:gd name="connsiteY68" fmla="*/ 393106 h 2330285"/>
              <a:gd name="connsiteX69" fmla="*/ 1723554 w 4372751"/>
              <a:gd name="connsiteY69" fmla="*/ 380288 h 2330285"/>
              <a:gd name="connsiteX70" fmla="*/ 1740646 w 4372751"/>
              <a:gd name="connsiteY70" fmla="*/ 350377 h 2330285"/>
              <a:gd name="connsiteX71" fmla="*/ 1753465 w 4372751"/>
              <a:gd name="connsiteY71" fmla="*/ 354650 h 2330285"/>
              <a:gd name="connsiteX72" fmla="*/ 1783375 w 4372751"/>
              <a:gd name="connsiteY72" fmla="*/ 388833 h 2330285"/>
              <a:gd name="connsiteX73" fmla="*/ 1804739 w 4372751"/>
              <a:gd name="connsiteY73" fmla="*/ 371742 h 2330285"/>
              <a:gd name="connsiteX74" fmla="*/ 1830377 w 4372751"/>
              <a:gd name="connsiteY74" fmla="*/ 354650 h 2330285"/>
              <a:gd name="connsiteX75" fmla="*/ 1843196 w 4372751"/>
              <a:gd name="connsiteY75" fmla="*/ 346105 h 2330285"/>
              <a:gd name="connsiteX76" fmla="*/ 1860287 w 4372751"/>
              <a:gd name="connsiteY76" fmla="*/ 324740 h 2330285"/>
              <a:gd name="connsiteX77" fmla="*/ 1885924 w 4372751"/>
              <a:gd name="connsiteY77" fmla="*/ 333286 h 2330285"/>
              <a:gd name="connsiteX78" fmla="*/ 1911562 w 4372751"/>
              <a:gd name="connsiteY78" fmla="*/ 320467 h 2330285"/>
              <a:gd name="connsiteX79" fmla="*/ 1924381 w 4372751"/>
              <a:gd name="connsiteY79" fmla="*/ 316194 h 2330285"/>
              <a:gd name="connsiteX80" fmla="*/ 1928653 w 4372751"/>
              <a:gd name="connsiteY80" fmla="*/ 303376 h 2330285"/>
              <a:gd name="connsiteX81" fmla="*/ 1937199 w 4372751"/>
              <a:gd name="connsiteY81" fmla="*/ 290557 h 2330285"/>
              <a:gd name="connsiteX82" fmla="*/ 1941472 w 4372751"/>
              <a:gd name="connsiteY82" fmla="*/ 269192 h 2330285"/>
              <a:gd name="connsiteX83" fmla="*/ 1967110 w 4372751"/>
              <a:gd name="connsiteY83" fmla="*/ 217918 h 2330285"/>
              <a:gd name="connsiteX84" fmla="*/ 1988474 w 4372751"/>
              <a:gd name="connsiteY84" fmla="*/ 213645 h 2330285"/>
              <a:gd name="connsiteX85" fmla="*/ 2001293 w 4372751"/>
              <a:gd name="connsiteY85" fmla="*/ 205099 h 2330285"/>
              <a:gd name="connsiteX86" fmla="*/ 2022657 w 4372751"/>
              <a:gd name="connsiteY86" fmla="*/ 200826 h 2330285"/>
              <a:gd name="connsiteX87" fmla="*/ 2031203 w 4372751"/>
              <a:gd name="connsiteY87" fmla="*/ 188007 h 2330285"/>
              <a:gd name="connsiteX88" fmla="*/ 2044022 w 4372751"/>
              <a:gd name="connsiteY88" fmla="*/ 175189 h 2330285"/>
              <a:gd name="connsiteX89" fmla="*/ 2073932 w 4372751"/>
              <a:gd name="connsiteY89" fmla="*/ 166643 h 2330285"/>
              <a:gd name="connsiteX90" fmla="*/ 2099569 w 4372751"/>
              <a:gd name="connsiteY90" fmla="*/ 149551 h 2330285"/>
              <a:gd name="connsiteX91" fmla="*/ 2116661 w 4372751"/>
              <a:gd name="connsiteY91" fmla="*/ 123914 h 2330285"/>
              <a:gd name="connsiteX92" fmla="*/ 2142298 w 4372751"/>
              <a:gd name="connsiteY92" fmla="*/ 102549 h 2330285"/>
              <a:gd name="connsiteX93" fmla="*/ 2167936 w 4372751"/>
              <a:gd name="connsiteY93" fmla="*/ 81185 h 2330285"/>
              <a:gd name="connsiteX94" fmla="*/ 2176481 w 4372751"/>
              <a:gd name="connsiteY94" fmla="*/ 68366 h 2330285"/>
              <a:gd name="connsiteX95" fmla="*/ 2185027 w 4372751"/>
              <a:gd name="connsiteY95" fmla="*/ 42729 h 2330285"/>
              <a:gd name="connsiteX96" fmla="*/ 2197846 w 4372751"/>
              <a:gd name="connsiteY96" fmla="*/ 29910 h 2330285"/>
              <a:gd name="connsiteX97" fmla="*/ 2214938 w 4372751"/>
              <a:gd name="connsiteY97" fmla="*/ 4273 h 2330285"/>
              <a:gd name="connsiteX98" fmla="*/ 2227756 w 4372751"/>
              <a:gd name="connsiteY98" fmla="*/ 0 h 2330285"/>
              <a:gd name="connsiteX99" fmla="*/ 2266212 w 4372751"/>
              <a:gd name="connsiteY99" fmla="*/ 12819 h 2330285"/>
              <a:gd name="connsiteX100" fmla="*/ 2279031 w 4372751"/>
              <a:gd name="connsiteY100" fmla="*/ 17091 h 2330285"/>
              <a:gd name="connsiteX101" fmla="*/ 2300396 w 4372751"/>
              <a:gd name="connsiteY101" fmla="*/ 38456 h 2330285"/>
              <a:gd name="connsiteX102" fmla="*/ 2308941 w 4372751"/>
              <a:gd name="connsiteY102" fmla="*/ 51275 h 2330285"/>
              <a:gd name="connsiteX103" fmla="*/ 2334579 w 4372751"/>
              <a:gd name="connsiteY103" fmla="*/ 68366 h 2330285"/>
              <a:gd name="connsiteX104" fmla="*/ 2343124 w 4372751"/>
              <a:gd name="connsiteY104" fmla="*/ 89731 h 2330285"/>
              <a:gd name="connsiteX105" fmla="*/ 2360216 w 4372751"/>
              <a:gd name="connsiteY105" fmla="*/ 102549 h 2330285"/>
              <a:gd name="connsiteX106" fmla="*/ 2390126 w 4372751"/>
              <a:gd name="connsiteY106" fmla="*/ 123914 h 2330285"/>
              <a:gd name="connsiteX107" fmla="*/ 2411491 w 4372751"/>
              <a:gd name="connsiteY107" fmla="*/ 145278 h 2330285"/>
              <a:gd name="connsiteX108" fmla="*/ 2432855 w 4372751"/>
              <a:gd name="connsiteY108" fmla="*/ 166643 h 2330285"/>
              <a:gd name="connsiteX109" fmla="*/ 2454220 w 4372751"/>
              <a:gd name="connsiteY109" fmla="*/ 183734 h 2330285"/>
              <a:gd name="connsiteX110" fmla="*/ 2462766 w 4372751"/>
              <a:gd name="connsiteY110" fmla="*/ 196553 h 2330285"/>
              <a:gd name="connsiteX111" fmla="*/ 2467039 w 4372751"/>
              <a:gd name="connsiteY111" fmla="*/ 209372 h 2330285"/>
              <a:gd name="connsiteX112" fmla="*/ 2479857 w 4372751"/>
              <a:gd name="connsiteY112" fmla="*/ 217918 h 2330285"/>
              <a:gd name="connsiteX113" fmla="*/ 2488403 w 4372751"/>
              <a:gd name="connsiteY113" fmla="*/ 230736 h 2330285"/>
              <a:gd name="connsiteX114" fmla="*/ 2535405 w 4372751"/>
              <a:gd name="connsiteY114" fmla="*/ 252101 h 2330285"/>
              <a:gd name="connsiteX115" fmla="*/ 2539678 w 4372751"/>
              <a:gd name="connsiteY115" fmla="*/ 264919 h 2330285"/>
              <a:gd name="connsiteX116" fmla="*/ 2543951 w 4372751"/>
              <a:gd name="connsiteY116" fmla="*/ 282011 h 2330285"/>
              <a:gd name="connsiteX117" fmla="*/ 2556769 w 4372751"/>
              <a:gd name="connsiteY117" fmla="*/ 290557 h 2330285"/>
              <a:gd name="connsiteX118" fmla="*/ 2561042 w 4372751"/>
              <a:gd name="connsiteY118" fmla="*/ 303376 h 2330285"/>
              <a:gd name="connsiteX119" fmla="*/ 2573861 w 4372751"/>
              <a:gd name="connsiteY119" fmla="*/ 337559 h 2330285"/>
              <a:gd name="connsiteX120" fmla="*/ 2599498 w 4372751"/>
              <a:gd name="connsiteY120" fmla="*/ 346105 h 2330285"/>
              <a:gd name="connsiteX121" fmla="*/ 2629409 w 4372751"/>
              <a:gd name="connsiteY121" fmla="*/ 354650 h 2330285"/>
              <a:gd name="connsiteX122" fmla="*/ 2663592 w 4372751"/>
              <a:gd name="connsiteY122" fmla="*/ 363196 h 2330285"/>
              <a:gd name="connsiteX123" fmla="*/ 2689229 w 4372751"/>
              <a:gd name="connsiteY123" fmla="*/ 380288 h 2330285"/>
              <a:gd name="connsiteX124" fmla="*/ 2702048 w 4372751"/>
              <a:gd name="connsiteY124" fmla="*/ 388833 h 2330285"/>
              <a:gd name="connsiteX125" fmla="*/ 2710594 w 4372751"/>
              <a:gd name="connsiteY125" fmla="*/ 414471 h 2330285"/>
              <a:gd name="connsiteX126" fmla="*/ 2723412 w 4372751"/>
              <a:gd name="connsiteY126" fmla="*/ 423017 h 2330285"/>
              <a:gd name="connsiteX127" fmla="*/ 2753323 w 4372751"/>
              <a:gd name="connsiteY127" fmla="*/ 431562 h 2330285"/>
              <a:gd name="connsiteX128" fmla="*/ 2783233 w 4372751"/>
              <a:gd name="connsiteY128" fmla="*/ 470019 h 2330285"/>
              <a:gd name="connsiteX129" fmla="*/ 2796052 w 4372751"/>
              <a:gd name="connsiteY129" fmla="*/ 474291 h 2330285"/>
              <a:gd name="connsiteX130" fmla="*/ 2808870 w 4372751"/>
              <a:gd name="connsiteY130" fmla="*/ 482837 h 2330285"/>
              <a:gd name="connsiteX131" fmla="*/ 2821689 w 4372751"/>
              <a:gd name="connsiteY131" fmla="*/ 487110 h 2330285"/>
              <a:gd name="connsiteX132" fmla="*/ 2847326 w 4372751"/>
              <a:gd name="connsiteY132" fmla="*/ 504202 h 2330285"/>
              <a:gd name="connsiteX133" fmla="*/ 2860145 w 4372751"/>
              <a:gd name="connsiteY133" fmla="*/ 512748 h 2330285"/>
              <a:gd name="connsiteX134" fmla="*/ 2877237 w 4372751"/>
              <a:gd name="connsiteY134" fmla="*/ 508475 h 2330285"/>
              <a:gd name="connsiteX135" fmla="*/ 2881510 w 4372751"/>
              <a:gd name="connsiteY135" fmla="*/ 495656 h 2330285"/>
              <a:gd name="connsiteX136" fmla="*/ 2902874 w 4372751"/>
              <a:gd name="connsiteY136" fmla="*/ 474291 h 2330285"/>
              <a:gd name="connsiteX137" fmla="*/ 2911420 w 4372751"/>
              <a:gd name="connsiteY137" fmla="*/ 461473 h 2330285"/>
              <a:gd name="connsiteX138" fmla="*/ 2928511 w 4372751"/>
              <a:gd name="connsiteY138" fmla="*/ 457200 h 2330285"/>
              <a:gd name="connsiteX139" fmla="*/ 2941330 w 4372751"/>
              <a:gd name="connsiteY139" fmla="*/ 452927 h 2330285"/>
              <a:gd name="connsiteX140" fmla="*/ 2971240 w 4372751"/>
              <a:gd name="connsiteY140" fmla="*/ 418744 h 2330285"/>
              <a:gd name="connsiteX141" fmla="*/ 2988332 w 4372751"/>
              <a:gd name="connsiteY141" fmla="*/ 393106 h 2330285"/>
              <a:gd name="connsiteX142" fmla="*/ 2996878 w 4372751"/>
              <a:gd name="connsiteY142" fmla="*/ 380288 h 2330285"/>
              <a:gd name="connsiteX143" fmla="*/ 3001151 w 4372751"/>
              <a:gd name="connsiteY143" fmla="*/ 350377 h 2330285"/>
              <a:gd name="connsiteX144" fmla="*/ 3005424 w 4372751"/>
              <a:gd name="connsiteY144" fmla="*/ 337559 h 2330285"/>
              <a:gd name="connsiteX145" fmla="*/ 3018242 w 4372751"/>
              <a:gd name="connsiteY145" fmla="*/ 333286 h 2330285"/>
              <a:gd name="connsiteX146" fmla="*/ 3031061 w 4372751"/>
              <a:gd name="connsiteY146" fmla="*/ 346105 h 2330285"/>
              <a:gd name="connsiteX147" fmla="*/ 3060971 w 4372751"/>
              <a:gd name="connsiteY147" fmla="*/ 333286 h 2330285"/>
              <a:gd name="connsiteX148" fmla="*/ 3107973 w 4372751"/>
              <a:gd name="connsiteY148" fmla="*/ 346105 h 2330285"/>
              <a:gd name="connsiteX149" fmla="*/ 3125065 w 4372751"/>
              <a:gd name="connsiteY149" fmla="*/ 341832 h 2330285"/>
              <a:gd name="connsiteX150" fmla="*/ 3154975 w 4372751"/>
              <a:gd name="connsiteY150" fmla="*/ 354650 h 2330285"/>
              <a:gd name="connsiteX151" fmla="*/ 3159248 w 4372751"/>
              <a:gd name="connsiteY151" fmla="*/ 367469 h 2330285"/>
              <a:gd name="connsiteX152" fmla="*/ 3172067 w 4372751"/>
              <a:gd name="connsiteY152" fmla="*/ 384561 h 2330285"/>
              <a:gd name="connsiteX153" fmla="*/ 3172067 w 4372751"/>
              <a:gd name="connsiteY153" fmla="*/ 384561 h 2330285"/>
              <a:gd name="connsiteX154" fmla="*/ 3201977 w 4372751"/>
              <a:gd name="connsiteY154" fmla="*/ 410198 h 2330285"/>
              <a:gd name="connsiteX155" fmla="*/ 3223341 w 4372751"/>
              <a:gd name="connsiteY155" fmla="*/ 427290 h 2330285"/>
              <a:gd name="connsiteX156" fmla="*/ 3240433 w 4372751"/>
              <a:gd name="connsiteY156" fmla="*/ 452927 h 2330285"/>
              <a:gd name="connsiteX157" fmla="*/ 3266070 w 4372751"/>
              <a:gd name="connsiteY157" fmla="*/ 461473 h 2330285"/>
              <a:gd name="connsiteX158" fmla="*/ 3291708 w 4372751"/>
              <a:gd name="connsiteY158" fmla="*/ 474291 h 2330285"/>
              <a:gd name="connsiteX159" fmla="*/ 3304526 w 4372751"/>
              <a:gd name="connsiteY159" fmla="*/ 487110 h 2330285"/>
              <a:gd name="connsiteX160" fmla="*/ 3338710 w 4372751"/>
              <a:gd name="connsiteY160" fmla="*/ 517020 h 2330285"/>
              <a:gd name="connsiteX161" fmla="*/ 3351528 w 4372751"/>
              <a:gd name="connsiteY161" fmla="*/ 525566 h 2330285"/>
              <a:gd name="connsiteX162" fmla="*/ 3385711 w 4372751"/>
              <a:gd name="connsiteY162" fmla="*/ 555476 h 2330285"/>
              <a:gd name="connsiteX163" fmla="*/ 3398530 w 4372751"/>
              <a:gd name="connsiteY163" fmla="*/ 564022 h 2330285"/>
              <a:gd name="connsiteX164" fmla="*/ 3415622 w 4372751"/>
              <a:gd name="connsiteY164" fmla="*/ 585387 h 2330285"/>
              <a:gd name="connsiteX165" fmla="*/ 3436986 w 4372751"/>
              <a:gd name="connsiteY165" fmla="*/ 606751 h 2330285"/>
              <a:gd name="connsiteX166" fmla="*/ 3458351 w 4372751"/>
              <a:gd name="connsiteY166" fmla="*/ 589660 h 2330285"/>
              <a:gd name="connsiteX167" fmla="*/ 3475442 w 4372751"/>
              <a:gd name="connsiteY167" fmla="*/ 564022 h 2330285"/>
              <a:gd name="connsiteX168" fmla="*/ 3483988 w 4372751"/>
              <a:gd name="connsiteY168" fmla="*/ 551204 h 2330285"/>
              <a:gd name="connsiteX169" fmla="*/ 3492534 w 4372751"/>
              <a:gd name="connsiteY169" fmla="*/ 538385 h 2330285"/>
              <a:gd name="connsiteX170" fmla="*/ 3496807 w 4372751"/>
              <a:gd name="connsiteY170" fmla="*/ 525566 h 2330285"/>
              <a:gd name="connsiteX171" fmla="*/ 3505353 w 4372751"/>
              <a:gd name="connsiteY171" fmla="*/ 512748 h 2330285"/>
              <a:gd name="connsiteX172" fmla="*/ 3530990 w 4372751"/>
              <a:gd name="connsiteY172" fmla="*/ 504202 h 2330285"/>
              <a:gd name="connsiteX173" fmla="*/ 3552354 w 4372751"/>
              <a:gd name="connsiteY173" fmla="*/ 508475 h 2330285"/>
              <a:gd name="connsiteX174" fmla="*/ 3565173 w 4372751"/>
              <a:gd name="connsiteY174" fmla="*/ 512748 h 2330285"/>
              <a:gd name="connsiteX175" fmla="*/ 3590810 w 4372751"/>
              <a:gd name="connsiteY175" fmla="*/ 504202 h 2330285"/>
              <a:gd name="connsiteX176" fmla="*/ 3599356 w 4372751"/>
              <a:gd name="connsiteY176" fmla="*/ 491383 h 2330285"/>
              <a:gd name="connsiteX177" fmla="*/ 3612175 w 4372751"/>
              <a:gd name="connsiteY177" fmla="*/ 487110 h 2330285"/>
              <a:gd name="connsiteX178" fmla="*/ 3637812 w 4372751"/>
              <a:gd name="connsiteY178" fmla="*/ 470019 h 2330285"/>
              <a:gd name="connsiteX179" fmla="*/ 3650631 w 4372751"/>
              <a:gd name="connsiteY179" fmla="*/ 457200 h 2330285"/>
              <a:gd name="connsiteX180" fmla="*/ 3676268 w 4372751"/>
              <a:gd name="connsiteY180" fmla="*/ 440108 h 2330285"/>
              <a:gd name="connsiteX181" fmla="*/ 3701906 w 4372751"/>
              <a:gd name="connsiteY181" fmla="*/ 431562 h 2330285"/>
              <a:gd name="connsiteX182" fmla="*/ 3808728 w 4372751"/>
              <a:gd name="connsiteY182" fmla="*/ 435835 h 2330285"/>
              <a:gd name="connsiteX183" fmla="*/ 3834366 w 4372751"/>
              <a:gd name="connsiteY183" fmla="*/ 452927 h 2330285"/>
              <a:gd name="connsiteX184" fmla="*/ 3847184 w 4372751"/>
              <a:gd name="connsiteY184" fmla="*/ 457200 h 2330285"/>
              <a:gd name="connsiteX185" fmla="*/ 3902732 w 4372751"/>
              <a:gd name="connsiteY185" fmla="*/ 478564 h 2330285"/>
              <a:gd name="connsiteX186" fmla="*/ 3915551 w 4372751"/>
              <a:gd name="connsiteY186" fmla="*/ 482837 h 2330285"/>
              <a:gd name="connsiteX187" fmla="*/ 3928369 w 4372751"/>
              <a:gd name="connsiteY187" fmla="*/ 491383 h 2330285"/>
              <a:gd name="connsiteX188" fmla="*/ 3954007 w 4372751"/>
              <a:gd name="connsiteY188" fmla="*/ 499929 h 2330285"/>
              <a:gd name="connsiteX189" fmla="*/ 3979644 w 4372751"/>
              <a:gd name="connsiteY189" fmla="*/ 495656 h 2330285"/>
              <a:gd name="connsiteX190" fmla="*/ 3992463 w 4372751"/>
              <a:gd name="connsiteY190" fmla="*/ 482837 h 2330285"/>
              <a:gd name="connsiteX191" fmla="*/ 4005281 w 4372751"/>
              <a:gd name="connsiteY191" fmla="*/ 478564 h 2330285"/>
              <a:gd name="connsiteX192" fmla="*/ 4035192 w 4372751"/>
              <a:gd name="connsiteY192" fmla="*/ 491383 h 2330285"/>
              <a:gd name="connsiteX193" fmla="*/ 4060829 w 4372751"/>
              <a:gd name="connsiteY193" fmla="*/ 499929 h 2330285"/>
              <a:gd name="connsiteX194" fmla="*/ 4073648 w 4372751"/>
              <a:gd name="connsiteY194" fmla="*/ 504202 h 2330285"/>
              <a:gd name="connsiteX195" fmla="*/ 4077921 w 4372751"/>
              <a:gd name="connsiteY195" fmla="*/ 517020 h 2330285"/>
              <a:gd name="connsiteX196" fmla="*/ 4112104 w 4372751"/>
              <a:gd name="connsiteY196" fmla="*/ 529839 h 2330285"/>
              <a:gd name="connsiteX197" fmla="*/ 4142014 w 4372751"/>
              <a:gd name="connsiteY197" fmla="*/ 546931 h 2330285"/>
              <a:gd name="connsiteX198" fmla="*/ 4142014 w 4372751"/>
              <a:gd name="connsiteY198" fmla="*/ 546931 h 2330285"/>
              <a:gd name="connsiteX199" fmla="*/ 4171924 w 4372751"/>
              <a:gd name="connsiteY199" fmla="*/ 568295 h 2330285"/>
              <a:gd name="connsiteX200" fmla="*/ 4193289 w 4372751"/>
              <a:gd name="connsiteY200" fmla="*/ 589660 h 2330285"/>
              <a:gd name="connsiteX201" fmla="*/ 4201835 w 4372751"/>
              <a:gd name="connsiteY201" fmla="*/ 602478 h 2330285"/>
              <a:gd name="connsiteX202" fmla="*/ 4214653 w 4372751"/>
              <a:gd name="connsiteY202" fmla="*/ 606751 h 2330285"/>
              <a:gd name="connsiteX203" fmla="*/ 4231745 w 4372751"/>
              <a:gd name="connsiteY203" fmla="*/ 632389 h 2330285"/>
              <a:gd name="connsiteX204" fmla="*/ 4253110 w 4372751"/>
              <a:gd name="connsiteY204" fmla="*/ 658026 h 2330285"/>
              <a:gd name="connsiteX205" fmla="*/ 4274474 w 4372751"/>
              <a:gd name="connsiteY205" fmla="*/ 679390 h 2330285"/>
              <a:gd name="connsiteX206" fmla="*/ 4278747 w 4372751"/>
              <a:gd name="connsiteY206" fmla="*/ 692209 h 2330285"/>
              <a:gd name="connsiteX207" fmla="*/ 4295839 w 4372751"/>
              <a:gd name="connsiteY207" fmla="*/ 717847 h 2330285"/>
              <a:gd name="connsiteX208" fmla="*/ 4317203 w 4372751"/>
              <a:gd name="connsiteY208" fmla="*/ 756303 h 2330285"/>
              <a:gd name="connsiteX209" fmla="*/ 4325749 w 4372751"/>
              <a:gd name="connsiteY209" fmla="*/ 769121 h 2330285"/>
              <a:gd name="connsiteX210" fmla="*/ 4338567 w 4372751"/>
              <a:gd name="connsiteY210" fmla="*/ 807577 h 2330285"/>
              <a:gd name="connsiteX211" fmla="*/ 4342840 w 4372751"/>
              <a:gd name="connsiteY211" fmla="*/ 820396 h 2330285"/>
              <a:gd name="connsiteX212" fmla="*/ 4351386 w 4372751"/>
              <a:gd name="connsiteY212" fmla="*/ 833215 h 2330285"/>
              <a:gd name="connsiteX213" fmla="*/ 4355659 w 4372751"/>
              <a:gd name="connsiteY213" fmla="*/ 846033 h 2330285"/>
              <a:gd name="connsiteX214" fmla="*/ 4372751 w 4372751"/>
              <a:gd name="connsiteY214" fmla="*/ 867398 h 2330285"/>
              <a:gd name="connsiteX215" fmla="*/ 4372751 w 4372751"/>
              <a:gd name="connsiteY215" fmla="*/ 867398 h 2330285"/>
              <a:gd name="connsiteX216" fmla="*/ 4227472 w 4372751"/>
              <a:gd name="connsiteY216" fmla="*/ 867398 h 2330285"/>
              <a:gd name="connsiteX217" fmla="*/ 4189016 w 4372751"/>
              <a:gd name="connsiteY217" fmla="*/ 884490 h 2330285"/>
              <a:gd name="connsiteX218" fmla="*/ 4163379 w 4372751"/>
              <a:gd name="connsiteY218" fmla="*/ 893035 h 2330285"/>
              <a:gd name="connsiteX219" fmla="*/ 4150560 w 4372751"/>
              <a:gd name="connsiteY219" fmla="*/ 897308 h 2330285"/>
              <a:gd name="connsiteX220" fmla="*/ 4137741 w 4372751"/>
              <a:gd name="connsiteY220" fmla="*/ 905854 h 2330285"/>
              <a:gd name="connsiteX221" fmla="*/ 4112104 w 4372751"/>
              <a:gd name="connsiteY221" fmla="*/ 914400 h 2330285"/>
              <a:gd name="connsiteX222" fmla="*/ 4099285 w 4372751"/>
              <a:gd name="connsiteY222" fmla="*/ 918673 h 2330285"/>
              <a:gd name="connsiteX223" fmla="*/ 4005281 w 4372751"/>
              <a:gd name="connsiteY223" fmla="*/ 931491 h 2330285"/>
              <a:gd name="connsiteX224" fmla="*/ 3979644 w 4372751"/>
              <a:gd name="connsiteY224" fmla="*/ 940037 h 2330285"/>
              <a:gd name="connsiteX225" fmla="*/ 3966825 w 4372751"/>
              <a:gd name="connsiteY225" fmla="*/ 944310 h 2330285"/>
              <a:gd name="connsiteX226" fmla="*/ 3936915 w 4372751"/>
              <a:gd name="connsiteY226" fmla="*/ 948583 h 2330285"/>
              <a:gd name="connsiteX227" fmla="*/ 3902732 w 4372751"/>
              <a:gd name="connsiteY227" fmla="*/ 952856 h 2330285"/>
              <a:gd name="connsiteX228" fmla="*/ 3881367 w 4372751"/>
              <a:gd name="connsiteY228" fmla="*/ 957129 h 2330285"/>
              <a:gd name="connsiteX229" fmla="*/ 3855730 w 4372751"/>
              <a:gd name="connsiteY229" fmla="*/ 965675 h 2330285"/>
              <a:gd name="connsiteX230" fmla="*/ 3778818 w 4372751"/>
              <a:gd name="connsiteY230" fmla="*/ 969948 h 2330285"/>
              <a:gd name="connsiteX231" fmla="*/ 3753181 w 4372751"/>
              <a:gd name="connsiteY231" fmla="*/ 982766 h 2330285"/>
              <a:gd name="connsiteX232" fmla="*/ 3727543 w 4372751"/>
              <a:gd name="connsiteY232" fmla="*/ 991312 h 2330285"/>
              <a:gd name="connsiteX233" fmla="*/ 3714724 w 4372751"/>
              <a:gd name="connsiteY233" fmla="*/ 999858 h 2330285"/>
              <a:gd name="connsiteX234" fmla="*/ 3701906 w 4372751"/>
              <a:gd name="connsiteY234" fmla="*/ 1004131 h 2330285"/>
              <a:gd name="connsiteX235" fmla="*/ 3676268 w 4372751"/>
              <a:gd name="connsiteY235" fmla="*/ 1021222 h 2330285"/>
              <a:gd name="connsiteX236" fmla="*/ 3624994 w 4372751"/>
              <a:gd name="connsiteY236" fmla="*/ 1038314 h 2330285"/>
              <a:gd name="connsiteX237" fmla="*/ 3612175 w 4372751"/>
              <a:gd name="connsiteY237" fmla="*/ 1042587 h 2330285"/>
              <a:gd name="connsiteX238" fmla="*/ 3599356 w 4372751"/>
              <a:gd name="connsiteY238" fmla="*/ 1046860 h 2330285"/>
              <a:gd name="connsiteX239" fmla="*/ 3569446 w 4372751"/>
              <a:gd name="connsiteY239" fmla="*/ 1051133 h 2330285"/>
              <a:gd name="connsiteX240" fmla="*/ 3539536 w 4372751"/>
              <a:gd name="connsiteY240" fmla="*/ 1059678 h 2330285"/>
              <a:gd name="connsiteX241" fmla="*/ 3513898 w 4372751"/>
              <a:gd name="connsiteY241" fmla="*/ 1076770 h 2330285"/>
              <a:gd name="connsiteX242" fmla="*/ 3501080 w 4372751"/>
              <a:gd name="connsiteY242" fmla="*/ 1085316 h 2330285"/>
              <a:gd name="connsiteX243" fmla="*/ 3462624 w 4372751"/>
              <a:gd name="connsiteY243" fmla="*/ 1098134 h 2330285"/>
              <a:gd name="connsiteX244" fmla="*/ 3449805 w 4372751"/>
              <a:gd name="connsiteY244" fmla="*/ 1102407 h 2330285"/>
              <a:gd name="connsiteX245" fmla="*/ 3411349 w 4372751"/>
              <a:gd name="connsiteY245" fmla="*/ 1128045 h 2330285"/>
              <a:gd name="connsiteX246" fmla="*/ 3398530 w 4372751"/>
              <a:gd name="connsiteY246" fmla="*/ 1136590 h 2330285"/>
              <a:gd name="connsiteX247" fmla="*/ 3368620 w 4372751"/>
              <a:gd name="connsiteY247" fmla="*/ 1145136 h 2330285"/>
              <a:gd name="connsiteX248" fmla="*/ 3355801 w 4372751"/>
              <a:gd name="connsiteY248" fmla="*/ 1149409 h 2330285"/>
              <a:gd name="connsiteX249" fmla="*/ 3330164 w 4372751"/>
              <a:gd name="connsiteY249" fmla="*/ 1153682 h 2330285"/>
              <a:gd name="connsiteX250" fmla="*/ 3317345 w 4372751"/>
              <a:gd name="connsiteY250" fmla="*/ 1157955 h 2330285"/>
              <a:gd name="connsiteX251" fmla="*/ 3274616 w 4372751"/>
              <a:gd name="connsiteY251" fmla="*/ 1170774 h 2330285"/>
              <a:gd name="connsiteX252" fmla="*/ 3261797 w 4372751"/>
              <a:gd name="connsiteY252" fmla="*/ 1175047 h 2330285"/>
              <a:gd name="connsiteX253" fmla="*/ 3248979 w 4372751"/>
              <a:gd name="connsiteY253" fmla="*/ 1179319 h 2330285"/>
              <a:gd name="connsiteX254" fmla="*/ 3236160 w 4372751"/>
              <a:gd name="connsiteY254" fmla="*/ 1187865 h 2330285"/>
              <a:gd name="connsiteX255" fmla="*/ 3197704 w 4372751"/>
              <a:gd name="connsiteY255" fmla="*/ 1200684 h 2330285"/>
              <a:gd name="connsiteX256" fmla="*/ 3184885 w 4372751"/>
              <a:gd name="connsiteY256" fmla="*/ 1209230 h 2330285"/>
              <a:gd name="connsiteX257" fmla="*/ 3184885 w 4372751"/>
              <a:gd name="connsiteY257" fmla="*/ 1209230 h 2330285"/>
              <a:gd name="connsiteX258" fmla="*/ 3129338 w 4372751"/>
              <a:gd name="connsiteY258" fmla="*/ 1213503 h 2330285"/>
              <a:gd name="connsiteX259" fmla="*/ 3103700 w 4372751"/>
              <a:gd name="connsiteY259" fmla="*/ 1222048 h 2330285"/>
              <a:gd name="connsiteX260" fmla="*/ 3073790 w 4372751"/>
              <a:gd name="connsiteY260" fmla="*/ 1230594 h 2330285"/>
              <a:gd name="connsiteX261" fmla="*/ 3043880 w 4372751"/>
              <a:gd name="connsiteY261" fmla="*/ 1264777 h 2330285"/>
              <a:gd name="connsiteX262" fmla="*/ 3022515 w 4372751"/>
              <a:gd name="connsiteY262" fmla="*/ 1290415 h 2330285"/>
              <a:gd name="connsiteX263" fmla="*/ 3013969 w 4372751"/>
              <a:gd name="connsiteY263" fmla="*/ 1316052 h 2330285"/>
              <a:gd name="connsiteX264" fmla="*/ 3009696 w 4372751"/>
              <a:gd name="connsiteY264" fmla="*/ 1328871 h 2330285"/>
              <a:gd name="connsiteX265" fmla="*/ 3005424 w 4372751"/>
              <a:gd name="connsiteY265" fmla="*/ 1341690 h 2330285"/>
              <a:gd name="connsiteX266" fmla="*/ 2996878 w 4372751"/>
              <a:gd name="connsiteY266" fmla="*/ 1354508 h 2330285"/>
              <a:gd name="connsiteX267" fmla="*/ 2984059 w 4372751"/>
              <a:gd name="connsiteY267" fmla="*/ 1380146 h 2330285"/>
              <a:gd name="connsiteX268" fmla="*/ 2971240 w 4372751"/>
              <a:gd name="connsiteY268" fmla="*/ 1388691 h 2330285"/>
              <a:gd name="connsiteX269" fmla="*/ 2962695 w 4372751"/>
              <a:gd name="connsiteY269" fmla="*/ 1401510 h 2330285"/>
              <a:gd name="connsiteX270" fmla="*/ 2924239 w 4372751"/>
              <a:gd name="connsiteY270" fmla="*/ 1431420 h 2330285"/>
              <a:gd name="connsiteX271" fmla="*/ 2911420 w 4372751"/>
              <a:gd name="connsiteY271" fmla="*/ 1435693 h 2330285"/>
              <a:gd name="connsiteX272" fmla="*/ 2872964 w 4372751"/>
              <a:gd name="connsiteY272" fmla="*/ 1452785 h 2330285"/>
              <a:gd name="connsiteX273" fmla="*/ 2834508 w 4372751"/>
              <a:gd name="connsiteY273" fmla="*/ 1457058 h 2330285"/>
              <a:gd name="connsiteX274" fmla="*/ 2821689 w 4372751"/>
              <a:gd name="connsiteY274" fmla="*/ 1461331 h 2330285"/>
              <a:gd name="connsiteX275" fmla="*/ 2796052 w 4372751"/>
              <a:gd name="connsiteY275" fmla="*/ 1478422 h 2330285"/>
              <a:gd name="connsiteX276" fmla="*/ 2766141 w 4372751"/>
              <a:gd name="connsiteY276" fmla="*/ 1486968 h 2330285"/>
              <a:gd name="connsiteX277" fmla="*/ 2749050 w 4372751"/>
              <a:gd name="connsiteY277" fmla="*/ 1495514 h 2330285"/>
              <a:gd name="connsiteX278" fmla="*/ 2731958 w 4372751"/>
              <a:gd name="connsiteY278" fmla="*/ 1499787 h 2330285"/>
              <a:gd name="connsiteX279" fmla="*/ 2706321 w 4372751"/>
              <a:gd name="connsiteY279" fmla="*/ 1508333 h 2330285"/>
              <a:gd name="connsiteX280" fmla="*/ 2676410 w 4372751"/>
              <a:gd name="connsiteY280" fmla="*/ 1516878 h 2330285"/>
              <a:gd name="connsiteX281" fmla="*/ 2650773 w 4372751"/>
              <a:gd name="connsiteY281" fmla="*/ 1533970 h 2330285"/>
              <a:gd name="connsiteX282" fmla="*/ 2616590 w 4372751"/>
              <a:gd name="connsiteY282" fmla="*/ 1546789 h 2330285"/>
              <a:gd name="connsiteX283" fmla="*/ 2603771 w 4372751"/>
              <a:gd name="connsiteY283" fmla="*/ 1551062 h 2330285"/>
              <a:gd name="connsiteX284" fmla="*/ 2573861 w 4372751"/>
              <a:gd name="connsiteY284" fmla="*/ 1568153 h 2330285"/>
              <a:gd name="connsiteX285" fmla="*/ 2548224 w 4372751"/>
              <a:gd name="connsiteY285" fmla="*/ 1576699 h 2330285"/>
              <a:gd name="connsiteX286" fmla="*/ 2535405 w 4372751"/>
              <a:gd name="connsiteY286" fmla="*/ 1585245 h 2330285"/>
              <a:gd name="connsiteX287" fmla="*/ 2522586 w 4372751"/>
              <a:gd name="connsiteY287" fmla="*/ 1589518 h 2330285"/>
              <a:gd name="connsiteX288" fmla="*/ 2505495 w 4372751"/>
              <a:gd name="connsiteY288" fmla="*/ 1598063 h 2330285"/>
              <a:gd name="connsiteX289" fmla="*/ 2479857 w 4372751"/>
              <a:gd name="connsiteY289" fmla="*/ 1610882 h 2330285"/>
              <a:gd name="connsiteX290" fmla="*/ 2454220 w 4372751"/>
              <a:gd name="connsiteY290" fmla="*/ 1627974 h 2330285"/>
              <a:gd name="connsiteX291" fmla="*/ 2441401 w 4372751"/>
              <a:gd name="connsiteY291" fmla="*/ 1632247 h 2330285"/>
              <a:gd name="connsiteX292" fmla="*/ 2428582 w 4372751"/>
              <a:gd name="connsiteY292" fmla="*/ 1640792 h 2330285"/>
              <a:gd name="connsiteX293" fmla="*/ 2402945 w 4372751"/>
              <a:gd name="connsiteY293" fmla="*/ 1649338 h 2330285"/>
              <a:gd name="connsiteX294" fmla="*/ 2377308 w 4372751"/>
              <a:gd name="connsiteY294" fmla="*/ 1657884 h 2330285"/>
              <a:gd name="connsiteX295" fmla="*/ 2351670 w 4372751"/>
              <a:gd name="connsiteY295" fmla="*/ 1670703 h 2330285"/>
              <a:gd name="connsiteX296" fmla="*/ 2326033 w 4372751"/>
              <a:gd name="connsiteY296" fmla="*/ 1679248 h 2330285"/>
              <a:gd name="connsiteX297" fmla="*/ 2287577 w 4372751"/>
              <a:gd name="connsiteY297" fmla="*/ 1696340 h 2330285"/>
              <a:gd name="connsiteX298" fmla="*/ 2274758 w 4372751"/>
              <a:gd name="connsiteY298" fmla="*/ 1700613 h 2330285"/>
              <a:gd name="connsiteX299" fmla="*/ 2249121 w 4372751"/>
              <a:gd name="connsiteY299" fmla="*/ 1717705 h 2330285"/>
              <a:gd name="connsiteX300" fmla="*/ 2236302 w 4372751"/>
              <a:gd name="connsiteY300" fmla="*/ 1726250 h 2330285"/>
              <a:gd name="connsiteX301" fmla="*/ 2223483 w 4372751"/>
              <a:gd name="connsiteY301" fmla="*/ 1730523 h 2330285"/>
              <a:gd name="connsiteX302" fmla="*/ 2223483 w 4372751"/>
              <a:gd name="connsiteY302" fmla="*/ 1734796 h 2330285"/>
              <a:gd name="connsiteX303" fmla="*/ 2223483 w 4372751"/>
              <a:gd name="connsiteY303" fmla="*/ 1734796 h 2330285"/>
              <a:gd name="connsiteX304" fmla="*/ 2163663 w 4372751"/>
              <a:gd name="connsiteY304" fmla="*/ 1743342 h 2330285"/>
              <a:gd name="connsiteX305" fmla="*/ 2146571 w 4372751"/>
              <a:gd name="connsiteY305" fmla="*/ 1756161 h 2330285"/>
              <a:gd name="connsiteX306" fmla="*/ 2120934 w 4372751"/>
              <a:gd name="connsiteY306" fmla="*/ 1764706 h 2330285"/>
              <a:gd name="connsiteX307" fmla="*/ 2095296 w 4372751"/>
              <a:gd name="connsiteY307" fmla="*/ 1781798 h 2330285"/>
              <a:gd name="connsiteX308" fmla="*/ 2044022 w 4372751"/>
              <a:gd name="connsiteY308" fmla="*/ 1807435 h 2330285"/>
              <a:gd name="connsiteX309" fmla="*/ 2031203 w 4372751"/>
              <a:gd name="connsiteY309" fmla="*/ 1815981 h 2330285"/>
              <a:gd name="connsiteX310" fmla="*/ 2009839 w 4372751"/>
              <a:gd name="connsiteY310" fmla="*/ 1833073 h 2330285"/>
              <a:gd name="connsiteX311" fmla="*/ 2001293 w 4372751"/>
              <a:gd name="connsiteY311" fmla="*/ 1845891 h 2330285"/>
              <a:gd name="connsiteX312" fmla="*/ 1984201 w 4372751"/>
              <a:gd name="connsiteY312" fmla="*/ 1862983 h 2330285"/>
              <a:gd name="connsiteX313" fmla="*/ 1984201 w 4372751"/>
              <a:gd name="connsiteY313" fmla="*/ 1858710 h 2330285"/>
              <a:gd name="connsiteX314" fmla="*/ 1873106 w 4372751"/>
              <a:gd name="connsiteY314" fmla="*/ 1862983 h 2330285"/>
              <a:gd name="connsiteX315" fmla="*/ 1638096 w 4372751"/>
              <a:gd name="connsiteY315" fmla="*/ 1871529 h 2330285"/>
              <a:gd name="connsiteX316" fmla="*/ 1616732 w 4372751"/>
              <a:gd name="connsiteY316" fmla="*/ 1875802 h 2330285"/>
              <a:gd name="connsiteX317" fmla="*/ 1591095 w 4372751"/>
              <a:gd name="connsiteY317" fmla="*/ 1880075 h 2330285"/>
              <a:gd name="connsiteX318" fmla="*/ 1556911 w 4372751"/>
              <a:gd name="connsiteY318" fmla="*/ 1888620 h 2330285"/>
              <a:gd name="connsiteX319" fmla="*/ 1535547 w 4372751"/>
              <a:gd name="connsiteY319" fmla="*/ 1892893 h 2330285"/>
              <a:gd name="connsiteX320" fmla="*/ 1522728 w 4372751"/>
              <a:gd name="connsiteY320" fmla="*/ 1901439 h 2330285"/>
              <a:gd name="connsiteX321" fmla="*/ 1488545 w 4372751"/>
              <a:gd name="connsiteY321" fmla="*/ 1909985 h 2330285"/>
              <a:gd name="connsiteX322" fmla="*/ 1475726 w 4372751"/>
              <a:gd name="connsiteY322" fmla="*/ 1914258 h 2330285"/>
              <a:gd name="connsiteX323" fmla="*/ 1454362 w 4372751"/>
              <a:gd name="connsiteY323" fmla="*/ 1922804 h 2330285"/>
              <a:gd name="connsiteX324" fmla="*/ 1424452 w 4372751"/>
              <a:gd name="connsiteY324" fmla="*/ 1927076 h 2330285"/>
              <a:gd name="connsiteX325" fmla="*/ 1390268 w 4372751"/>
              <a:gd name="connsiteY325" fmla="*/ 1935622 h 2330285"/>
              <a:gd name="connsiteX326" fmla="*/ 1347539 w 4372751"/>
              <a:gd name="connsiteY326" fmla="*/ 1944168 h 2330285"/>
              <a:gd name="connsiteX327" fmla="*/ 1317629 w 4372751"/>
              <a:gd name="connsiteY327" fmla="*/ 1952714 h 2330285"/>
              <a:gd name="connsiteX328" fmla="*/ 1291992 w 4372751"/>
              <a:gd name="connsiteY328" fmla="*/ 1956987 h 2330285"/>
              <a:gd name="connsiteX329" fmla="*/ 1223625 w 4372751"/>
              <a:gd name="connsiteY329" fmla="*/ 1969805 h 2330285"/>
              <a:gd name="connsiteX330" fmla="*/ 1185169 w 4372751"/>
              <a:gd name="connsiteY330" fmla="*/ 1974078 h 2330285"/>
              <a:gd name="connsiteX331" fmla="*/ 1121076 w 4372751"/>
              <a:gd name="connsiteY331" fmla="*/ 1982624 h 2330285"/>
              <a:gd name="connsiteX332" fmla="*/ 1056982 w 4372751"/>
              <a:gd name="connsiteY332" fmla="*/ 1991170 h 2330285"/>
              <a:gd name="connsiteX333" fmla="*/ 1455184 w 4372751"/>
              <a:gd name="connsiteY333" fmla="*/ 2004236 h 2330285"/>
              <a:gd name="connsiteX334" fmla="*/ 1648738 w 4372751"/>
              <a:gd name="connsiteY334" fmla="*/ 2048197 h 2330285"/>
              <a:gd name="connsiteX335" fmla="*/ 1194249 w 4372751"/>
              <a:gd name="connsiteY335" fmla="*/ 2004359 h 2330285"/>
              <a:gd name="connsiteX336" fmla="*/ 1608350 w 4372751"/>
              <a:gd name="connsiteY336" fmla="*/ 1973708 h 2330285"/>
              <a:gd name="connsiteX337" fmla="*/ 1262533 w 4372751"/>
              <a:gd name="connsiteY337" fmla="*/ 2026709 h 2330285"/>
              <a:gd name="connsiteX338" fmla="*/ 1285624 w 4372751"/>
              <a:gd name="connsiteY338" fmla="*/ 2083982 h 2330285"/>
              <a:gd name="connsiteX339" fmla="*/ 1211629 w 4372751"/>
              <a:gd name="connsiteY339" fmla="*/ 2004974 h 2330285"/>
              <a:gd name="connsiteX340" fmla="*/ 1125431 w 4372751"/>
              <a:gd name="connsiteY340" fmla="*/ 2062494 h 2330285"/>
              <a:gd name="connsiteX341" fmla="*/ 1015896 w 4372751"/>
              <a:gd name="connsiteY341" fmla="*/ 2027572 h 2330285"/>
              <a:gd name="connsiteX342" fmla="*/ 898063 w 4372751"/>
              <a:gd name="connsiteY342" fmla="*/ 2032214 h 2330285"/>
              <a:gd name="connsiteX343" fmla="*/ 797692 w 4372751"/>
              <a:gd name="connsiteY343" fmla="*/ 2036857 h 2330285"/>
              <a:gd name="connsiteX344" fmla="*/ 758249 w 4372751"/>
              <a:gd name="connsiteY344" fmla="*/ 2081188 h 2330285"/>
              <a:gd name="connsiteX345" fmla="*/ 595961 w 4372751"/>
              <a:gd name="connsiteY345" fmla="*/ 2055058 h 2330285"/>
              <a:gd name="connsiteX346" fmla="*/ 530758 w 4372751"/>
              <a:gd name="connsiteY346" fmla="*/ 2060194 h 2330285"/>
              <a:gd name="connsiteX347" fmla="*/ 417074 w 4372751"/>
              <a:gd name="connsiteY347" fmla="*/ 2096102 h 2330285"/>
              <a:gd name="connsiteX348" fmla="*/ 294106 w 4372751"/>
              <a:gd name="connsiteY348" fmla="*/ 2153622 h 2330285"/>
              <a:gd name="connsiteX349" fmla="*/ 35472 w 4372751"/>
              <a:gd name="connsiteY349" fmla="*/ 2330084 h 2330285"/>
              <a:gd name="connsiteX350" fmla="*/ 13985 w 4372751"/>
              <a:gd name="connsiteY350" fmla="*/ 2141790 h 2330285"/>
              <a:gd name="connsiteX351" fmla="*/ 1289 w 4372751"/>
              <a:gd name="connsiteY351" fmla="*/ 1962041 h 2330285"/>
              <a:gd name="connsiteX352" fmla="*/ 13779 w 4372751"/>
              <a:gd name="connsiteY352" fmla="*/ 1774238 h 2330285"/>
              <a:gd name="connsiteX353" fmla="*/ 88514 w 4372751"/>
              <a:gd name="connsiteY353" fmla="*/ 1361000 h 2330285"/>
              <a:gd name="connsiteX354" fmla="*/ 283588 w 4372751"/>
              <a:gd name="connsiteY354" fmla="*/ 910127 h 23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4372751" h="2330285">
                <a:moveTo>
                  <a:pt x="283588" y="910127"/>
                </a:moveTo>
                <a:lnTo>
                  <a:pt x="283588" y="910127"/>
                </a:lnTo>
                <a:cubicBezTo>
                  <a:pt x="296407" y="908703"/>
                  <a:pt x="309532" y="908982"/>
                  <a:pt x="322044" y="905854"/>
                </a:cubicBezTo>
                <a:cubicBezTo>
                  <a:pt x="340689" y="901193"/>
                  <a:pt x="330461" y="894848"/>
                  <a:pt x="343409" y="884490"/>
                </a:cubicBezTo>
                <a:cubicBezTo>
                  <a:pt x="346926" y="881677"/>
                  <a:pt x="351954" y="881641"/>
                  <a:pt x="356227" y="880217"/>
                </a:cubicBezTo>
                <a:cubicBezTo>
                  <a:pt x="358026" y="874821"/>
                  <a:pt x="362674" y="857128"/>
                  <a:pt x="369046" y="854579"/>
                </a:cubicBezTo>
                <a:cubicBezTo>
                  <a:pt x="373228" y="852906"/>
                  <a:pt x="377592" y="857428"/>
                  <a:pt x="381865" y="858852"/>
                </a:cubicBezTo>
                <a:cubicBezTo>
                  <a:pt x="398220" y="869756"/>
                  <a:pt x="399098" y="874457"/>
                  <a:pt x="424594" y="863125"/>
                </a:cubicBezTo>
                <a:cubicBezTo>
                  <a:pt x="466824" y="844356"/>
                  <a:pt x="398029" y="854832"/>
                  <a:pt x="445958" y="841761"/>
                </a:cubicBezTo>
                <a:cubicBezTo>
                  <a:pt x="457036" y="838740"/>
                  <a:pt x="468747" y="838912"/>
                  <a:pt x="480141" y="837488"/>
                </a:cubicBezTo>
                <a:lnTo>
                  <a:pt x="505779" y="828942"/>
                </a:lnTo>
                <a:cubicBezTo>
                  <a:pt x="510052" y="827518"/>
                  <a:pt x="514138" y="825306"/>
                  <a:pt x="518597" y="824669"/>
                </a:cubicBezTo>
                <a:lnTo>
                  <a:pt x="548508" y="820396"/>
                </a:lnTo>
                <a:cubicBezTo>
                  <a:pt x="552781" y="817547"/>
                  <a:pt x="557695" y="815481"/>
                  <a:pt x="561326" y="811850"/>
                </a:cubicBezTo>
                <a:cubicBezTo>
                  <a:pt x="564957" y="808219"/>
                  <a:pt x="566007" y="802414"/>
                  <a:pt x="569872" y="799032"/>
                </a:cubicBezTo>
                <a:cubicBezTo>
                  <a:pt x="577602" y="792269"/>
                  <a:pt x="595510" y="781940"/>
                  <a:pt x="595510" y="781940"/>
                </a:cubicBezTo>
                <a:cubicBezTo>
                  <a:pt x="610744" y="784987"/>
                  <a:pt x="627157" y="790896"/>
                  <a:pt x="642511" y="781940"/>
                </a:cubicBezTo>
                <a:cubicBezTo>
                  <a:pt x="652362" y="776193"/>
                  <a:pt x="681033" y="743284"/>
                  <a:pt x="685240" y="730665"/>
                </a:cubicBezTo>
                <a:cubicBezTo>
                  <a:pt x="686664" y="726392"/>
                  <a:pt x="687015" y="721594"/>
                  <a:pt x="689513" y="717847"/>
                </a:cubicBezTo>
                <a:cubicBezTo>
                  <a:pt x="694239" y="710759"/>
                  <a:pt x="707268" y="700424"/>
                  <a:pt x="715151" y="696482"/>
                </a:cubicBezTo>
                <a:cubicBezTo>
                  <a:pt x="719179" y="694468"/>
                  <a:pt x="723696" y="693633"/>
                  <a:pt x="727969" y="692209"/>
                </a:cubicBezTo>
                <a:cubicBezTo>
                  <a:pt x="735091" y="693633"/>
                  <a:pt x="742722" y="693477"/>
                  <a:pt x="749334" y="696482"/>
                </a:cubicBezTo>
                <a:cubicBezTo>
                  <a:pt x="758684" y="700732"/>
                  <a:pt x="764742" y="712644"/>
                  <a:pt x="774971" y="713574"/>
                </a:cubicBezTo>
                <a:lnTo>
                  <a:pt x="821973" y="717847"/>
                </a:lnTo>
                <a:cubicBezTo>
                  <a:pt x="824822" y="722120"/>
                  <a:pt x="826888" y="727034"/>
                  <a:pt x="830519" y="730665"/>
                </a:cubicBezTo>
                <a:cubicBezTo>
                  <a:pt x="843668" y="743814"/>
                  <a:pt x="849876" y="738709"/>
                  <a:pt x="868975" y="743484"/>
                </a:cubicBezTo>
                <a:cubicBezTo>
                  <a:pt x="877714" y="745669"/>
                  <a:pt x="886066" y="749181"/>
                  <a:pt x="894612" y="752030"/>
                </a:cubicBezTo>
                <a:lnTo>
                  <a:pt x="907431" y="756303"/>
                </a:lnTo>
                <a:cubicBezTo>
                  <a:pt x="946685" y="746489"/>
                  <a:pt x="906243" y="760672"/>
                  <a:pt x="933068" y="739211"/>
                </a:cubicBezTo>
                <a:cubicBezTo>
                  <a:pt x="935854" y="736982"/>
                  <a:pt x="961863" y="730944"/>
                  <a:pt x="962979" y="730665"/>
                </a:cubicBezTo>
                <a:cubicBezTo>
                  <a:pt x="978646" y="732089"/>
                  <a:pt x="994598" y="731642"/>
                  <a:pt x="1009981" y="734938"/>
                </a:cubicBezTo>
                <a:cubicBezTo>
                  <a:pt x="1015002" y="736014"/>
                  <a:pt x="1018106" y="741398"/>
                  <a:pt x="1022799" y="743484"/>
                </a:cubicBezTo>
                <a:cubicBezTo>
                  <a:pt x="1031031" y="747143"/>
                  <a:pt x="1048437" y="752030"/>
                  <a:pt x="1048437" y="752030"/>
                </a:cubicBezTo>
                <a:cubicBezTo>
                  <a:pt x="1059831" y="750606"/>
                  <a:pt x="1071806" y="751619"/>
                  <a:pt x="1082620" y="747757"/>
                </a:cubicBezTo>
                <a:cubicBezTo>
                  <a:pt x="1092292" y="744302"/>
                  <a:pt x="1108257" y="730665"/>
                  <a:pt x="1108257" y="730665"/>
                </a:cubicBezTo>
                <a:cubicBezTo>
                  <a:pt x="1109681" y="726392"/>
                  <a:pt x="1109345" y="721032"/>
                  <a:pt x="1112530" y="717847"/>
                </a:cubicBezTo>
                <a:cubicBezTo>
                  <a:pt x="1121076" y="709301"/>
                  <a:pt x="1129621" y="714998"/>
                  <a:pt x="1138167" y="717847"/>
                </a:cubicBezTo>
                <a:cubicBezTo>
                  <a:pt x="1149442" y="715028"/>
                  <a:pt x="1159816" y="714471"/>
                  <a:pt x="1168078" y="705028"/>
                </a:cubicBezTo>
                <a:cubicBezTo>
                  <a:pt x="1174841" y="697298"/>
                  <a:pt x="1179472" y="687936"/>
                  <a:pt x="1185169" y="679390"/>
                </a:cubicBezTo>
                <a:lnTo>
                  <a:pt x="1193715" y="666572"/>
                </a:lnTo>
                <a:cubicBezTo>
                  <a:pt x="1196564" y="662299"/>
                  <a:pt x="1197389" y="655377"/>
                  <a:pt x="1202261" y="653753"/>
                </a:cubicBezTo>
                <a:lnTo>
                  <a:pt x="1215080" y="649480"/>
                </a:lnTo>
                <a:cubicBezTo>
                  <a:pt x="1219353" y="645207"/>
                  <a:pt x="1224546" y="641690"/>
                  <a:pt x="1227898" y="636662"/>
                </a:cubicBezTo>
                <a:cubicBezTo>
                  <a:pt x="1230396" y="632914"/>
                  <a:pt x="1229357" y="627360"/>
                  <a:pt x="1232171" y="623843"/>
                </a:cubicBezTo>
                <a:cubicBezTo>
                  <a:pt x="1235379" y="619833"/>
                  <a:pt x="1240397" y="617594"/>
                  <a:pt x="1244990" y="615297"/>
                </a:cubicBezTo>
                <a:cubicBezTo>
                  <a:pt x="1260389" y="607597"/>
                  <a:pt x="1288283" y="607977"/>
                  <a:pt x="1300538" y="606751"/>
                </a:cubicBezTo>
                <a:cubicBezTo>
                  <a:pt x="1337267" y="582263"/>
                  <a:pt x="1290799" y="611620"/>
                  <a:pt x="1326175" y="593933"/>
                </a:cubicBezTo>
                <a:cubicBezTo>
                  <a:pt x="1330768" y="591636"/>
                  <a:pt x="1334301" y="587473"/>
                  <a:pt x="1338994" y="585387"/>
                </a:cubicBezTo>
                <a:cubicBezTo>
                  <a:pt x="1384758" y="565047"/>
                  <a:pt x="1348439" y="587636"/>
                  <a:pt x="1377450" y="568295"/>
                </a:cubicBezTo>
                <a:cubicBezTo>
                  <a:pt x="1378874" y="564022"/>
                  <a:pt x="1377450" y="556900"/>
                  <a:pt x="1381723" y="555476"/>
                </a:cubicBezTo>
                <a:cubicBezTo>
                  <a:pt x="1396647" y="550501"/>
                  <a:pt x="1413151" y="553429"/>
                  <a:pt x="1428724" y="551204"/>
                </a:cubicBezTo>
                <a:cubicBezTo>
                  <a:pt x="1433183" y="550567"/>
                  <a:pt x="1437270" y="548355"/>
                  <a:pt x="1441543" y="546931"/>
                </a:cubicBezTo>
                <a:cubicBezTo>
                  <a:pt x="1445816" y="548355"/>
                  <a:pt x="1450845" y="548390"/>
                  <a:pt x="1454362" y="551204"/>
                </a:cubicBezTo>
                <a:cubicBezTo>
                  <a:pt x="1458372" y="554412"/>
                  <a:pt x="1459621" y="560077"/>
                  <a:pt x="1462908" y="564022"/>
                </a:cubicBezTo>
                <a:cubicBezTo>
                  <a:pt x="1473191" y="576362"/>
                  <a:pt x="1475939" y="576983"/>
                  <a:pt x="1488545" y="585387"/>
                </a:cubicBezTo>
                <a:cubicBezTo>
                  <a:pt x="1499939" y="583963"/>
                  <a:pt x="1511430" y="583168"/>
                  <a:pt x="1522728" y="581114"/>
                </a:cubicBezTo>
                <a:cubicBezTo>
                  <a:pt x="1548706" y="576391"/>
                  <a:pt x="1527309" y="576841"/>
                  <a:pt x="1539820" y="576841"/>
                </a:cubicBezTo>
                <a:lnTo>
                  <a:pt x="1539820" y="576841"/>
                </a:lnTo>
                <a:cubicBezTo>
                  <a:pt x="1549790" y="569719"/>
                  <a:pt x="1558771" y="560955"/>
                  <a:pt x="1569730" y="555476"/>
                </a:cubicBezTo>
                <a:cubicBezTo>
                  <a:pt x="1576226" y="552228"/>
                  <a:pt x="1587358" y="557432"/>
                  <a:pt x="1591095" y="551204"/>
                </a:cubicBezTo>
                <a:cubicBezTo>
                  <a:pt x="1597731" y="540144"/>
                  <a:pt x="1590960" y="524869"/>
                  <a:pt x="1595367" y="512748"/>
                </a:cubicBezTo>
                <a:cubicBezTo>
                  <a:pt x="1597122" y="507922"/>
                  <a:pt x="1603493" y="506288"/>
                  <a:pt x="1608186" y="504202"/>
                </a:cubicBezTo>
                <a:cubicBezTo>
                  <a:pt x="1616418" y="500543"/>
                  <a:pt x="1633824" y="495656"/>
                  <a:pt x="1633824" y="495656"/>
                </a:cubicBezTo>
                <a:cubicBezTo>
                  <a:pt x="1642140" y="470702"/>
                  <a:pt x="1631589" y="493616"/>
                  <a:pt x="1650915" y="474291"/>
                </a:cubicBezTo>
                <a:cubicBezTo>
                  <a:pt x="1654546" y="470660"/>
                  <a:pt x="1656173" y="465418"/>
                  <a:pt x="1659461" y="461473"/>
                </a:cubicBezTo>
                <a:cubicBezTo>
                  <a:pt x="1669743" y="449136"/>
                  <a:pt x="1672494" y="448511"/>
                  <a:pt x="1685098" y="440108"/>
                </a:cubicBezTo>
                <a:cubicBezTo>
                  <a:pt x="1688573" y="429683"/>
                  <a:pt x="1689634" y="422754"/>
                  <a:pt x="1697917" y="414471"/>
                </a:cubicBezTo>
                <a:cubicBezTo>
                  <a:pt x="1701548" y="410840"/>
                  <a:pt x="1706463" y="408774"/>
                  <a:pt x="1710736" y="405925"/>
                </a:cubicBezTo>
                <a:cubicBezTo>
                  <a:pt x="1712160" y="401652"/>
                  <a:pt x="1712995" y="397135"/>
                  <a:pt x="1715009" y="393106"/>
                </a:cubicBezTo>
                <a:cubicBezTo>
                  <a:pt x="1717305" y="388513"/>
                  <a:pt x="1721751" y="385096"/>
                  <a:pt x="1723554" y="380288"/>
                </a:cubicBezTo>
                <a:cubicBezTo>
                  <a:pt x="1734994" y="349781"/>
                  <a:pt x="1717429" y="365855"/>
                  <a:pt x="1740646" y="350377"/>
                </a:cubicBezTo>
                <a:cubicBezTo>
                  <a:pt x="1744919" y="351801"/>
                  <a:pt x="1750280" y="351465"/>
                  <a:pt x="1753465" y="354650"/>
                </a:cubicBezTo>
                <a:cubicBezTo>
                  <a:pt x="1803307" y="404494"/>
                  <a:pt x="1747059" y="364625"/>
                  <a:pt x="1783375" y="388833"/>
                </a:cubicBezTo>
                <a:cubicBezTo>
                  <a:pt x="1812242" y="379213"/>
                  <a:pt x="1780953" y="392555"/>
                  <a:pt x="1804739" y="371742"/>
                </a:cubicBezTo>
                <a:cubicBezTo>
                  <a:pt x="1812469" y="364978"/>
                  <a:pt x="1821831" y="360347"/>
                  <a:pt x="1830377" y="354650"/>
                </a:cubicBezTo>
                <a:lnTo>
                  <a:pt x="1843196" y="346105"/>
                </a:lnTo>
                <a:cubicBezTo>
                  <a:pt x="1845864" y="338100"/>
                  <a:pt x="1847401" y="324740"/>
                  <a:pt x="1860287" y="324740"/>
                </a:cubicBezTo>
                <a:cubicBezTo>
                  <a:pt x="1869295" y="324740"/>
                  <a:pt x="1885924" y="333286"/>
                  <a:pt x="1885924" y="333286"/>
                </a:cubicBezTo>
                <a:cubicBezTo>
                  <a:pt x="1918145" y="322546"/>
                  <a:pt x="1878429" y="337034"/>
                  <a:pt x="1911562" y="320467"/>
                </a:cubicBezTo>
                <a:cubicBezTo>
                  <a:pt x="1915591" y="318453"/>
                  <a:pt x="1920108" y="317618"/>
                  <a:pt x="1924381" y="316194"/>
                </a:cubicBezTo>
                <a:cubicBezTo>
                  <a:pt x="1925805" y="311921"/>
                  <a:pt x="1926639" y="307404"/>
                  <a:pt x="1928653" y="303376"/>
                </a:cubicBezTo>
                <a:cubicBezTo>
                  <a:pt x="1930950" y="298783"/>
                  <a:pt x="1935396" y="295366"/>
                  <a:pt x="1937199" y="290557"/>
                </a:cubicBezTo>
                <a:cubicBezTo>
                  <a:pt x="1939749" y="283757"/>
                  <a:pt x="1939561" y="276199"/>
                  <a:pt x="1941472" y="269192"/>
                </a:cubicBezTo>
                <a:cubicBezTo>
                  <a:pt x="1943733" y="260902"/>
                  <a:pt x="1955890" y="220162"/>
                  <a:pt x="1967110" y="217918"/>
                </a:cubicBezTo>
                <a:lnTo>
                  <a:pt x="1988474" y="213645"/>
                </a:lnTo>
                <a:cubicBezTo>
                  <a:pt x="1992747" y="210796"/>
                  <a:pt x="1996484" y="206902"/>
                  <a:pt x="2001293" y="205099"/>
                </a:cubicBezTo>
                <a:cubicBezTo>
                  <a:pt x="2008093" y="202549"/>
                  <a:pt x="2016352" y="204429"/>
                  <a:pt x="2022657" y="200826"/>
                </a:cubicBezTo>
                <a:cubicBezTo>
                  <a:pt x="2027116" y="198278"/>
                  <a:pt x="2027915" y="191952"/>
                  <a:pt x="2031203" y="188007"/>
                </a:cubicBezTo>
                <a:cubicBezTo>
                  <a:pt x="2035072" y="183365"/>
                  <a:pt x="2038994" y="178541"/>
                  <a:pt x="2044022" y="175189"/>
                </a:cubicBezTo>
                <a:cubicBezTo>
                  <a:pt x="2047701" y="172736"/>
                  <a:pt x="2071652" y="167213"/>
                  <a:pt x="2073932" y="166643"/>
                </a:cubicBezTo>
                <a:cubicBezTo>
                  <a:pt x="2082478" y="160946"/>
                  <a:pt x="2093872" y="158097"/>
                  <a:pt x="2099569" y="149551"/>
                </a:cubicBezTo>
                <a:cubicBezTo>
                  <a:pt x="2105266" y="141005"/>
                  <a:pt x="2108115" y="129611"/>
                  <a:pt x="2116661" y="123914"/>
                </a:cubicBezTo>
                <a:cubicBezTo>
                  <a:pt x="2148495" y="102691"/>
                  <a:pt x="2109391" y="129972"/>
                  <a:pt x="2142298" y="102549"/>
                </a:cubicBezTo>
                <a:cubicBezTo>
                  <a:pt x="2160634" y="87269"/>
                  <a:pt x="2150911" y="101616"/>
                  <a:pt x="2167936" y="81185"/>
                </a:cubicBezTo>
                <a:cubicBezTo>
                  <a:pt x="2171223" y="77240"/>
                  <a:pt x="2174395" y="73059"/>
                  <a:pt x="2176481" y="68366"/>
                </a:cubicBezTo>
                <a:cubicBezTo>
                  <a:pt x="2180139" y="60134"/>
                  <a:pt x="2178657" y="49099"/>
                  <a:pt x="2185027" y="42729"/>
                </a:cubicBezTo>
                <a:cubicBezTo>
                  <a:pt x="2189300" y="38456"/>
                  <a:pt x="2194136" y="34680"/>
                  <a:pt x="2197846" y="29910"/>
                </a:cubicBezTo>
                <a:cubicBezTo>
                  <a:pt x="2204152" y="21803"/>
                  <a:pt x="2205194" y="7521"/>
                  <a:pt x="2214938" y="4273"/>
                </a:cubicBezTo>
                <a:lnTo>
                  <a:pt x="2227756" y="0"/>
                </a:lnTo>
                <a:lnTo>
                  <a:pt x="2266212" y="12819"/>
                </a:lnTo>
                <a:lnTo>
                  <a:pt x="2279031" y="17091"/>
                </a:lnTo>
                <a:cubicBezTo>
                  <a:pt x="2301823" y="51279"/>
                  <a:pt x="2271907" y="9965"/>
                  <a:pt x="2300396" y="38456"/>
                </a:cubicBezTo>
                <a:cubicBezTo>
                  <a:pt x="2304027" y="42087"/>
                  <a:pt x="2305076" y="47893"/>
                  <a:pt x="2308941" y="51275"/>
                </a:cubicBezTo>
                <a:cubicBezTo>
                  <a:pt x="2316671" y="58038"/>
                  <a:pt x="2334579" y="68366"/>
                  <a:pt x="2334579" y="68366"/>
                </a:cubicBezTo>
                <a:cubicBezTo>
                  <a:pt x="2339859" y="84206"/>
                  <a:pt x="2336838" y="77156"/>
                  <a:pt x="2343124" y="89731"/>
                </a:cubicBezTo>
                <a:lnTo>
                  <a:pt x="2360216" y="102549"/>
                </a:lnTo>
                <a:cubicBezTo>
                  <a:pt x="2370186" y="109671"/>
                  <a:pt x="2380969" y="115774"/>
                  <a:pt x="2390126" y="123914"/>
                </a:cubicBezTo>
                <a:cubicBezTo>
                  <a:pt x="2432840" y="161883"/>
                  <a:pt x="2363080" y="113008"/>
                  <a:pt x="2411491" y="145278"/>
                </a:cubicBezTo>
                <a:cubicBezTo>
                  <a:pt x="2434281" y="179463"/>
                  <a:pt x="2404369" y="138156"/>
                  <a:pt x="2432855" y="166643"/>
                </a:cubicBezTo>
                <a:cubicBezTo>
                  <a:pt x="2452180" y="185969"/>
                  <a:pt x="2429266" y="175418"/>
                  <a:pt x="2454220" y="183734"/>
                </a:cubicBezTo>
                <a:cubicBezTo>
                  <a:pt x="2457069" y="188007"/>
                  <a:pt x="2460469" y="191960"/>
                  <a:pt x="2462766" y="196553"/>
                </a:cubicBezTo>
                <a:cubicBezTo>
                  <a:pt x="2464780" y="200582"/>
                  <a:pt x="2464225" y="205855"/>
                  <a:pt x="2467039" y="209372"/>
                </a:cubicBezTo>
                <a:cubicBezTo>
                  <a:pt x="2470247" y="213382"/>
                  <a:pt x="2475584" y="215069"/>
                  <a:pt x="2479857" y="217918"/>
                </a:cubicBezTo>
                <a:cubicBezTo>
                  <a:pt x="2482706" y="222191"/>
                  <a:pt x="2484538" y="227354"/>
                  <a:pt x="2488403" y="230736"/>
                </a:cubicBezTo>
                <a:cubicBezTo>
                  <a:pt x="2510306" y="249901"/>
                  <a:pt x="2510882" y="247196"/>
                  <a:pt x="2535405" y="252101"/>
                </a:cubicBezTo>
                <a:cubicBezTo>
                  <a:pt x="2536829" y="256374"/>
                  <a:pt x="2538441" y="260588"/>
                  <a:pt x="2539678" y="264919"/>
                </a:cubicBezTo>
                <a:cubicBezTo>
                  <a:pt x="2541291" y="270566"/>
                  <a:pt x="2540694" y="277125"/>
                  <a:pt x="2543951" y="282011"/>
                </a:cubicBezTo>
                <a:cubicBezTo>
                  <a:pt x="2546799" y="286284"/>
                  <a:pt x="2552496" y="287708"/>
                  <a:pt x="2556769" y="290557"/>
                </a:cubicBezTo>
                <a:cubicBezTo>
                  <a:pt x="2558193" y="294830"/>
                  <a:pt x="2559950" y="299006"/>
                  <a:pt x="2561042" y="303376"/>
                </a:cubicBezTo>
                <a:cubicBezTo>
                  <a:pt x="2563276" y="312313"/>
                  <a:pt x="2563440" y="331046"/>
                  <a:pt x="2573861" y="337559"/>
                </a:cubicBezTo>
                <a:cubicBezTo>
                  <a:pt x="2581500" y="342333"/>
                  <a:pt x="2590952" y="343257"/>
                  <a:pt x="2599498" y="346105"/>
                </a:cubicBezTo>
                <a:cubicBezTo>
                  <a:pt x="2613763" y="350860"/>
                  <a:pt x="2613326" y="351076"/>
                  <a:pt x="2629409" y="354650"/>
                </a:cubicBezTo>
                <a:cubicBezTo>
                  <a:pt x="2660345" y="361525"/>
                  <a:pt x="2640686" y="355561"/>
                  <a:pt x="2663592" y="363196"/>
                </a:cubicBezTo>
                <a:lnTo>
                  <a:pt x="2689229" y="380288"/>
                </a:lnTo>
                <a:lnTo>
                  <a:pt x="2702048" y="388833"/>
                </a:lnTo>
                <a:cubicBezTo>
                  <a:pt x="2704897" y="397379"/>
                  <a:pt x="2703099" y="409474"/>
                  <a:pt x="2710594" y="414471"/>
                </a:cubicBezTo>
                <a:cubicBezTo>
                  <a:pt x="2714867" y="417320"/>
                  <a:pt x="2718819" y="420720"/>
                  <a:pt x="2723412" y="423017"/>
                </a:cubicBezTo>
                <a:cubicBezTo>
                  <a:pt x="2729544" y="426083"/>
                  <a:pt x="2747843" y="430192"/>
                  <a:pt x="2753323" y="431562"/>
                </a:cubicBezTo>
                <a:cubicBezTo>
                  <a:pt x="2760114" y="441749"/>
                  <a:pt x="2771184" y="461987"/>
                  <a:pt x="2783233" y="470019"/>
                </a:cubicBezTo>
                <a:cubicBezTo>
                  <a:pt x="2786981" y="472517"/>
                  <a:pt x="2791779" y="472867"/>
                  <a:pt x="2796052" y="474291"/>
                </a:cubicBezTo>
                <a:cubicBezTo>
                  <a:pt x="2800325" y="477140"/>
                  <a:pt x="2804277" y="480540"/>
                  <a:pt x="2808870" y="482837"/>
                </a:cubicBezTo>
                <a:cubicBezTo>
                  <a:pt x="2812899" y="484851"/>
                  <a:pt x="2817752" y="484923"/>
                  <a:pt x="2821689" y="487110"/>
                </a:cubicBezTo>
                <a:cubicBezTo>
                  <a:pt x="2830667" y="492098"/>
                  <a:pt x="2838780" y="498505"/>
                  <a:pt x="2847326" y="504202"/>
                </a:cubicBezTo>
                <a:lnTo>
                  <a:pt x="2860145" y="512748"/>
                </a:lnTo>
                <a:cubicBezTo>
                  <a:pt x="2865842" y="511324"/>
                  <a:pt x="2872651" y="512144"/>
                  <a:pt x="2877237" y="508475"/>
                </a:cubicBezTo>
                <a:cubicBezTo>
                  <a:pt x="2880754" y="505661"/>
                  <a:pt x="2879496" y="499685"/>
                  <a:pt x="2881510" y="495656"/>
                </a:cubicBezTo>
                <a:cubicBezTo>
                  <a:pt x="2888632" y="481412"/>
                  <a:pt x="2890054" y="482838"/>
                  <a:pt x="2902874" y="474291"/>
                </a:cubicBezTo>
                <a:cubicBezTo>
                  <a:pt x="2905723" y="470018"/>
                  <a:pt x="2907147" y="464321"/>
                  <a:pt x="2911420" y="461473"/>
                </a:cubicBezTo>
                <a:cubicBezTo>
                  <a:pt x="2916306" y="458216"/>
                  <a:pt x="2922865" y="458813"/>
                  <a:pt x="2928511" y="457200"/>
                </a:cubicBezTo>
                <a:cubicBezTo>
                  <a:pt x="2932842" y="455963"/>
                  <a:pt x="2937057" y="454351"/>
                  <a:pt x="2941330" y="452927"/>
                </a:cubicBezTo>
                <a:cubicBezTo>
                  <a:pt x="2961271" y="423017"/>
                  <a:pt x="2949876" y="432987"/>
                  <a:pt x="2971240" y="418744"/>
                </a:cubicBezTo>
                <a:lnTo>
                  <a:pt x="2988332" y="393106"/>
                </a:lnTo>
                <a:lnTo>
                  <a:pt x="2996878" y="380288"/>
                </a:lnTo>
                <a:cubicBezTo>
                  <a:pt x="2998302" y="370318"/>
                  <a:pt x="2999176" y="360253"/>
                  <a:pt x="3001151" y="350377"/>
                </a:cubicBezTo>
                <a:cubicBezTo>
                  <a:pt x="3002034" y="345961"/>
                  <a:pt x="3002239" y="340744"/>
                  <a:pt x="3005424" y="337559"/>
                </a:cubicBezTo>
                <a:cubicBezTo>
                  <a:pt x="3008609" y="334374"/>
                  <a:pt x="3013969" y="334710"/>
                  <a:pt x="3018242" y="333286"/>
                </a:cubicBezTo>
                <a:cubicBezTo>
                  <a:pt x="3022515" y="337559"/>
                  <a:pt x="3025251" y="344445"/>
                  <a:pt x="3031061" y="346105"/>
                </a:cubicBezTo>
                <a:cubicBezTo>
                  <a:pt x="3040719" y="348864"/>
                  <a:pt x="3054124" y="337851"/>
                  <a:pt x="3060971" y="333286"/>
                </a:cubicBezTo>
                <a:cubicBezTo>
                  <a:pt x="3093499" y="344129"/>
                  <a:pt x="3077776" y="340065"/>
                  <a:pt x="3107973" y="346105"/>
                </a:cubicBezTo>
                <a:cubicBezTo>
                  <a:pt x="3113670" y="344681"/>
                  <a:pt x="3119192" y="341832"/>
                  <a:pt x="3125065" y="341832"/>
                </a:cubicBezTo>
                <a:cubicBezTo>
                  <a:pt x="3138859" y="341832"/>
                  <a:pt x="3144509" y="347674"/>
                  <a:pt x="3154975" y="354650"/>
                </a:cubicBezTo>
                <a:cubicBezTo>
                  <a:pt x="3156399" y="358923"/>
                  <a:pt x="3156434" y="363952"/>
                  <a:pt x="3159248" y="367469"/>
                </a:cubicBezTo>
                <a:cubicBezTo>
                  <a:pt x="3174437" y="386456"/>
                  <a:pt x="3172067" y="365965"/>
                  <a:pt x="3172067" y="384561"/>
                </a:cubicBezTo>
                <a:lnTo>
                  <a:pt x="3172067" y="384561"/>
                </a:lnTo>
                <a:cubicBezTo>
                  <a:pt x="3182037" y="393107"/>
                  <a:pt x="3192692" y="400913"/>
                  <a:pt x="3201977" y="410198"/>
                </a:cubicBezTo>
                <a:cubicBezTo>
                  <a:pt x="3221305" y="429526"/>
                  <a:pt x="3198386" y="418971"/>
                  <a:pt x="3223341" y="427290"/>
                </a:cubicBezTo>
                <a:cubicBezTo>
                  <a:pt x="3229038" y="435836"/>
                  <a:pt x="3230689" y="449679"/>
                  <a:pt x="3240433" y="452927"/>
                </a:cubicBezTo>
                <a:lnTo>
                  <a:pt x="3266070" y="461473"/>
                </a:lnTo>
                <a:cubicBezTo>
                  <a:pt x="3278915" y="465755"/>
                  <a:pt x="3280666" y="465089"/>
                  <a:pt x="3291708" y="474291"/>
                </a:cubicBezTo>
                <a:cubicBezTo>
                  <a:pt x="3296350" y="478159"/>
                  <a:pt x="3300658" y="482468"/>
                  <a:pt x="3304526" y="487110"/>
                </a:cubicBezTo>
                <a:cubicBezTo>
                  <a:pt x="3326779" y="513815"/>
                  <a:pt x="3292779" y="486400"/>
                  <a:pt x="3338710" y="517020"/>
                </a:cubicBezTo>
                <a:lnTo>
                  <a:pt x="3351528" y="525566"/>
                </a:lnTo>
                <a:cubicBezTo>
                  <a:pt x="3365771" y="546931"/>
                  <a:pt x="3355801" y="535536"/>
                  <a:pt x="3385711" y="555476"/>
                </a:cubicBezTo>
                <a:lnTo>
                  <a:pt x="3398530" y="564022"/>
                </a:lnTo>
                <a:cubicBezTo>
                  <a:pt x="3406849" y="588978"/>
                  <a:pt x="3396294" y="566059"/>
                  <a:pt x="3415622" y="585387"/>
                </a:cubicBezTo>
                <a:cubicBezTo>
                  <a:pt x="3444108" y="613873"/>
                  <a:pt x="3402800" y="583961"/>
                  <a:pt x="3436986" y="606751"/>
                </a:cubicBezTo>
                <a:cubicBezTo>
                  <a:pt x="3444108" y="601054"/>
                  <a:pt x="3452250" y="596439"/>
                  <a:pt x="3458351" y="589660"/>
                </a:cubicBezTo>
                <a:cubicBezTo>
                  <a:pt x="3465222" y="582026"/>
                  <a:pt x="3469745" y="572568"/>
                  <a:pt x="3475442" y="564022"/>
                </a:cubicBezTo>
                <a:lnTo>
                  <a:pt x="3483988" y="551204"/>
                </a:lnTo>
                <a:cubicBezTo>
                  <a:pt x="3486837" y="546931"/>
                  <a:pt x="3490910" y="543257"/>
                  <a:pt x="3492534" y="538385"/>
                </a:cubicBezTo>
                <a:cubicBezTo>
                  <a:pt x="3493958" y="534112"/>
                  <a:pt x="3494793" y="529595"/>
                  <a:pt x="3496807" y="525566"/>
                </a:cubicBezTo>
                <a:cubicBezTo>
                  <a:pt x="3499104" y="520973"/>
                  <a:pt x="3500998" y="515470"/>
                  <a:pt x="3505353" y="512748"/>
                </a:cubicBezTo>
                <a:cubicBezTo>
                  <a:pt x="3512992" y="507974"/>
                  <a:pt x="3530990" y="504202"/>
                  <a:pt x="3530990" y="504202"/>
                </a:cubicBezTo>
                <a:cubicBezTo>
                  <a:pt x="3538111" y="505626"/>
                  <a:pt x="3545308" y="506714"/>
                  <a:pt x="3552354" y="508475"/>
                </a:cubicBezTo>
                <a:cubicBezTo>
                  <a:pt x="3556724" y="509567"/>
                  <a:pt x="3560696" y="513245"/>
                  <a:pt x="3565173" y="512748"/>
                </a:cubicBezTo>
                <a:cubicBezTo>
                  <a:pt x="3574126" y="511753"/>
                  <a:pt x="3590810" y="504202"/>
                  <a:pt x="3590810" y="504202"/>
                </a:cubicBezTo>
                <a:cubicBezTo>
                  <a:pt x="3593659" y="499929"/>
                  <a:pt x="3595346" y="494591"/>
                  <a:pt x="3599356" y="491383"/>
                </a:cubicBezTo>
                <a:cubicBezTo>
                  <a:pt x="3602873" y="488569"/>
                  <a:pt x="3608238" y="489297"/>
                  <a:pt x="3612175" y="487110"/>
                </a:cubicBezTo>
                <a:cubicBezTo>
                  <a:pt x="3621153" y="482122"/>
                  <a:pt x="3630550" y="477281"/>
                  <a:pt x="3637812" y="470019"/>
                </a:cubicBezTo>
                <a:cubicBezTo>
                  <a:pt x="3642085" y="465746"/>
                  <a:pt x="3645861" y="460910"/>
                  <a:pt x="3650631" y="457200"/>
                </a:cubicBezTo>
                <a:cubicBezTo>
                  <a:pt x="3658738" y="450894"/>
                  <a:pt x="3666524" y="443356"/>
                  <a:pt x="3676268" y="440108"/>
                </a:cubicBezTo>
                <a:lnTo>
                  <a:pt x="3701906" y="431562"/>
                </a:lnTo>
                <a:cubicBezTo>
                  <a:pt x="3737513" y="432986"/>
                  <a:pt x="3773183" y="433296"/>
                  <a:pt x="3808728" y="435835"/>
                </a:cubicBezTo>
                <a:cubicBezTo>
                  <a:pt x="3825797" y="437054"/>
                  <a:pt x="3820352" y="443584"/>
                  <a:pt x="3834366" y="452927"/>
                </a:cubicBezTo>
                <a:cubicBezTo>
                  <a:pt x="3838113" y="455425"/>
                  <a:pt x="3843247" y="455013"/>
                  <a:pt x="3847184" y="457200"/>
                </a:cubicBezTo>
                <a:cubicBezTo>
                  <a:pt x="3890359" y="481185"/>
                  <a:pt x="3853676" y="471556"/>
                  <a:pt x="3902732" y="478564"/>
                </a:cubicBezTo>
                <a:cubicBezTo>
                  <a:pt x="3907005" y="479988"/>
                  <a:pt x="3911522" y="480823"/>
                  <a:pt x="3915551" y="482837"/>
                </a:cubicBezTo>
                <a:cubicBezTo>
                  <a:pt x="3920144" y="485134"/>
                  <a:pt x="3923676" y="489297"/>
                  <a:pt x="3928369" y="491383"/>
                </a:cubicBezTo>
                <a:cubicBezTo>
                  <a:pt x="3936601" y="495042"/>
                  <a:pt x="3954007" y="499929"/>
                  <a:pt x="3954007" y="499929"/>
                </a:cubicBezTo>
                <a:cubicBezTo>
                  <a:pt x="3962553" y="498505"/>
                  <a:pt x="3971727" y="499175"/>
                  <a:pt x="3979644" y="495656"/>
                </a:cubicBezTo>
                <a:cubicBezTo>
                  <a:pt x="3985166" y="493202"/>
                  <a:pt x="3987435" y="486189"/>
                  <a:pt x="3992463" y="482837"/>
                </a:cubicBezTo>
                <a:cubicBezTo>
                  <a:pt x="3996210" y="480339"/>
                  <a:pt x="4001008" y="479988"/>
                  <a:pt x="4005281" y="478564"/>
                </a:cubicBezTo>
                <a:cubicBezTo>
                  <a:pt x="4050492" y="489867"/>
                  <a:pt x="3997254" y="474521"/>
                  <a:pt x="4035192" y="491383"/>
                </a:cubicBezTo>
                <a:cubicBezTo>
                  <a:pt x="4043424" y="495042"/>
                  <a:pt x="4052283" y="497080"/>
                  <a:pt x="4060829" y="499929"/>
                </a:cubicBezTo>
                <a:lnTo>
                  <a:pt x="4073648" y="504202"/>
                </a:lnTo>
                <a:cubicBezTo>
                  <a:pt x="4075072" y="508475"/>
                  <a:pt x="4075108" y="513503"/>
                  <a:pt x="4077921" y="517020"/>
                </a:cubicBezTo>
                <a:cubicBezTo>
                  <a:pt x="4086304" y="527499"/>
                  <a:pt x="4100522" y="527523"/>
                  <a:pt x="4112104" y="529839"/>
                </a:cubicBezTo>
                <a:cubicBezTo>
                  <a:pt x="4138926" y="547721"/>
                  <a:pt x="4127470" y="546931"/>
                  <a:pt x="4142014" y="546931"/>
                </a:cubicBezTo>
                <a:lnTo>
                  <a:pt x="4142014" y="546931"/>
                </a:lnTo>
                <a:cubicBezTo>
                  <a:pt x="4151984" y="554052"/>
                  <a:pt x="4162767" y="560155"/>
                  <a:pt x="4171924" y="568295"/>
                </a:cubicBezTo>
                <a:cubicBezTo>
                  <a:pt x="4214655" y="606278"/>
                  <a:pt x="4144861" y="557375"/>
                  <a:pt x="4193289" y="589660"/>
                </a:cubicBezTo>
                <a:cubicBezTo>
                  <a:pt x="4196138" y="593933"/>
                  <a:pt x="4197825" y="599270"/>
                  <a:pt x="4201835" y="602478"/>
                </a:cubicBezTo>
                <a:cubicBezTo>
                  <a:pt x="4205352" y="605291"/>
                  <a:pt x="4211468" y="603566"/>
                  <a:pt x="4214653" y="606751"/>
                </a:cubicBezTo>
                <a:cubicBezTo>
                  <a:pt x="4221916" y="614014"/>
                  <a:pt x="4226048" y="623843"/>
                  <a:pt x="4231745" y="632389"/>
                </a:cubicBezTo>
                <a:cubicBezTo>
                  <a:pt x="4252965" y="664218"/>
                  <a:pt x="4225690" y="625121"/>
                  <a:pt x="4253110" y="658026"/>
                </a:cubicBezTo>
                <a:cubicBezTo>
                  <a:pt x="4270913" y="679391"/>
                  <a:pt x="4250972" y="663724"/>
                  <a:pt x="4274474" y="679390"/>
                </a:cubicBezTo>
                <a:cubicBezTo>
                  <a:pt x="4275898" y="683663"/>
                  <a:pt x="4276560" y="688272"/>
                  <a:pt x="4278747" y="692209"/>
                </a:cubicBezTo>
                <a:cubicBezTo>
                  <a:pt x="4283735" y="701187"/>
                  <a:pt x="4295839" y="717847"/>
                  <a:pt x="4295839" y="717847"/>
                </a:cubicBezTo>
                <a:cubicBezTo>
                  <a:pt x="4303358" y="740408"/>
                  <a:pt x="4297613" y="726919"/>
                  <a:pt x="4317203" y="756303"/>
                </a:cubicBezTo>
                <a:lnTo>
                  <a:pt x="4325749" y="769121"/>
                </a:lnTo>
                <a:lnTo>
                  <a:pt x="4338567" y="807577"/>
                </a:lnTo>
                <a:cubicBezTo>
                  <a:pt x="4339991" y="811850"/>
                  <a:pt x="4340342" y="816648"/>
                  <a:pt x="4342840" y="820396"/>
                </a:cubicBezTo>
                <a:cubicBezTo>
                  <a:pt x="4345689" y="824669"/>
                  <a:pt x="4349089" y="828622"/>
                  <a:pt x="4351386" y="833215"/>
                </a:cubicBezTo>
                <a:cubicBezTo>
                  <a:pt x="4353400" y="837243"/>
                  <a:pt x="4353645" y="842005"/>
                  <a:pt x="4355659" y="846033"/>
                </a:cubicBezTo>
                <a:cubicBezTo>
                  <a:pt x="4361050" y="856814"/>
                  <a:pt x="4364802" y="859449"/>
                  <a:pt x="4372751" y="867398"/>
                </a:cubicBezTo>
                <a:lnTo>
                  <a:pt x="4372751" y="867398"/>
                </a:lnTo>
                <a:cubicBezTo>
                  <a:pt x="4313721" y="864118"/>
                  <a:pt x="4285290" y="859513"/>
                  <a:pt x="4227472" y="867398"/>
                </a:cubicBezTo>
                <a:cubicBezTo>
                  <a:pt x="4190766" y="872403"/>
                  <a:pt x="4212863" y="873892"/>
                  <a:pt x="4189016" y="884490"/>
                </a:cubicBezTo>
                <a:cubicBezTo>
                  <a:pt x="4180784" y="888148"/>
                  <a:pt x="4171925" y="890187"/>
                  <a:pt x="4163379" y="893035"/>
                </a:cubicBezTo>
                <a:cubicBezTo>
                  <a:pt x="4159106" y="894459"/>
                  <a:pt x="4154308" y="894810"/>
                  <a:pt x="4150560" y="897308"/>
                </a:cubicBezTo>
                <a:cubicBezTo>
                  <a:pt x="4146287" y="900157"/>
                  <a:pt x="4142434" y="903768"/>
                  <a:pt x="4137741" y="905854"/>
                </a:cubicBezTo>
                <a:cubicBezTo>
                  <a:pt x="4129509" y="909513"/>
                  <a:pt x="4120650" y="911551"/>
                  <a:pt x="4112104" y="914400"/>
                </a:cubicBezTo>
                <a:cubicBezTo>
                  <a:pt x="4107831" y="915824"/>
                  <a:pt x="4103728" y="917933"/>
                  <a:pt x="4099285" y="918673"/>
                </a:cubicBezTo>
                <a:cubicBezTo>
                  <a:pt x="4033891" y="929572"/>
                  <a:pt x="4065251" y="925495"/>
                  <a:pt x="4005281" y="931491"/>
                </a:cubicBezTo>
                <a:lnTo>
                  <a:pt x="3979644" y="940037"/>
                </a:lnTo>
                <a:cubicBezTo>
                  <a:pt x="3975371" y="941461"/>
                  <a:pt x="3971284" y="943673"/>
                  <a:pt x="3966825" y="944310"/>
                </a:cubicBezTo>
                <a:lnTo>
                  <a:pt x="3936915" y="948583"/>
                </a:lnTo>
                <a:cubicBezTo>
                  <a:pt x="3925533" y="950101"/>
                  <a:pt x="3914081" y="951110"/>
                  <a:pt x="3902732" y="952856"/>
                </a:cubicBezTo>
                <a:cubicBezTo>
                  <a:pt x="3895554" y="953960"/>
                  <a:pt x="3888374" y="955218"/>
                  <a:pt x="3881367" y="957129"/>
                </a:cubicBezTo>
                <a:cubicBezTo>
                  <a:pt x="3872676" y="959499"/>
                  <a:pt x="3864724" y="965175"/>
                  <a:pt x="3855730" y="965675"/>
                </a:cubicBezTo>
                <a:lnTo>
                  <a:pt x="3778818" y="969948"/>
                </a:lnTo>
                <a:cubicBezTo>
                  <a:pt x="3732087" y="985521"/>
                  <a:pt x="3802857" y="960687"/>
                  <a:pt x="3753181" y="982766"/>
                </a:cubicBezTo>
                <a:cubicBezTo>
                  <a:pt x="3744949" y="986425"/>
                  <a:pt x="3736089" y="988463"/>
                  <a:pt x="3727543" y="991312"/>
                </a:cubicBezTo>
                <a:cubicBezTo>
                  <a:pt x="3722671" y="992936"/>
                  <a:pt x="3719317" y="997561"/>
                  <a:pt x="3714724" y="999858"/>
                </a:cubicBezTo>
                <a:cubicBezTo>
                  <a:pt x="3710696" y="1001872"/>
                  <a:pt x="3705843" y="1001944"/>
                  <a:pt x="3701906" y="1004131"/>
                </a:cubicBezTo>
                <a:cubicBezTo>
                  <a:pt x="3692928" y="1009119"/>
                  <a:pt x="3686012" y="1017974"/>
                  <a:pt x="3676268" y="1021222"/>
                </a:cubicBezTo>
                <a:lnTo>
                  <a:pt x="3624994" y="1038314"/>
                </a:lnTo>
                <a:lnTo>
                  <a:pt x="3612175" y="1042587"/>
                </a:lnTo>
                <a:cubicBezTo>
                  <a:pt x="3607902" y="1044011"/>
                  <a:pt x="3603815" y="1046223"/>
                  <a:pt x="3599356" y="1046860"/>
                </a:cubicBezTo>
                <a:cubicBezTo>
                  <a:pt x="3589386" y="1048284"/>
                  <a:pt x="3579355" y="1049332"/>
                  <a:pt x="3569446" y="1051133"/>
                </a:cubicBezTo>
                <a:cubicBezTo>
                  <a:pt x="3557634" y="1053280"/>
                  <a:pt x="3550525" y="1056015"/>
                  <a:pt x="3539536" y="1059678"/>
                </a:cubicBezTo>
                <a:cubicBezTo>
                  <a:pt x="3515234" y="1083980"/>
                  <a:pt x="3538635" y="1064401"/>
                  <a:pt x="3513898" y="1076770"/>
                </a:cubicBezTo>
                <a:cubicBezTo>
                  <a:pt x="3509305" y="1079067"/>
                  <a:pt x="3505773" y="1083230"/>
                  <a:pt x="3501080" y="1085316"/>
                </a:cubicBezTo>
                <a:cubicBezTo>
                  <a:pt x="3501063" y="1085324"/>
                  <a:pt x="3469043" y="1095995"/>
                  <a:pt x="3462624" y="1098134"/>
                </a:cubicBezTo>
                <a:cubicBezTo>
                  <a:pt x="3458351" y="1099558"/>
                  <a:pt x="3453553" y="1099909"/>
                  <a:pt x="3449805" y="1102407"/>
                </a:cubicBezTo>
                <a:lnTo>
                  <a:pt x="3411349" y="1128045"/>
                </a:lnTo>
                <a:cubicBezTo>
                  <a:pt x="3407076" y="1130894"/>
                  <a:pt x="3403402" y="1134966"/>
                  <a:pt x="3398530" y="1136590"/>
                </a:cubicBezTo>
                <a:cubicBezTo>
                  <a:pt x="3367794" y="1146835"/>
                  <a:pt x="3406177" y="1134405"/>
                  <a:pt x="3368620" y="1145136"/>
                </a:cubicBezTo>
                <a:cubicBezTo>
                  <a:pt x="3364289" y="1146373"/>
                  <a:pt x="3360198" y="1148432"/>
                  <a:pt x="3355801" y="1149409"/>
                </a:cubicBezTo>
                <a:cubicBezTo>
                  <a:pt x="3347344" y="1151288"/>
                  <a:pt x="3338621" y="1151803"/>
                  <a:pt x="3330164" y="1153682"/>
                </a:cubicBezTo>
                <a:cubicBezTo>
                  <a:pt x="3325767" y="1154659"/>
                  <a:pt x="3321676" y="1156718"/>
                  <a:pt x="3317345" y="1157955"/>
                </a:cubicBezTo>
                <a:cubicBezTo>
                  <a:pt x="3272142" y="1170870"/>
                  <a:pt x="3335538" y="1150466"/>
                  <a:pt x="3274616" y="1170774"/>
                </a:cubicBezTo>
                <a:lnTo>
                  <a:pt x="3261797" y="1175047"/>
                </a:lnTo>
                <a:lnTo>
                  <a:pt x="3248979" y="1179319"/>
                </a:lnTo>
                <a:cubicBezTo>
                  <a:pt x="3244706" y="1182168"/>
                  <a:pt x="3240853" y="1185779"/>
                  <a:pt x="3236160" y="1187865"/>
                </a:cubicBezTo>
                <a:cubicBezTo>
                  <a:pt x="3236157" y="1187867"/>
                  <a:pt x="3204115" y="1198547"/>
                  <a:pt x="3197704" y="1200684"/>
                </a:cubicBezTo>
                <a:cubicBezTo>
                  <a:pt x="3183534" y="1205407"/>
                  <a:pt x="3184885" y="1200453"/>
                  <a:pt x="3184885" y="1209230"/>
                </a:cubicBezTo>
                <a:lnTo>
                  <a:pt x="3184885" y="1209230"/>
                </a:lnTo>
                <a:cubicBezTo>
                  <a:pt x="3166369" y="1210654"/>
                  <a:pt x="3147681" y="1210607"/>
                  <a:pt x="3129338" y="1213503"/>
                </a:cubicBezTo>
                <a:cubicBezTo>
                  <a:pt x="3120440" y="1214908"/>
                  <a:pt x="3112246" y="1219200"/>
                  <a:pt x="3103700" y="1222048"/>
                </a:cubicBezTo>
                <a:cubicBezTo>
                  <a:pt x="3085304" y="1228179"/>
                  <a:pt x="3095258" y="1225227"/>
                  <a:pt x="3073790" y="1230594"/>
                </a:cubicBezTo>
                <a:cubicBezTo>
                  <a:pt x="3037469" y="1254808"/>
                  <a:pt x="3093731" y="1214926"/>
                  <a:pt x="3043880" y="1264777"/>
                </a:cubicBezTo>
                <a:cubicBezTo>
                  <a:pt x="3035830" y="1272827"/>
                  <a:pt x="3027274" y="1279707"/>
                  <a:pt x="3022515" y="1290415"/>
                </a:cubicBezTo>
                <a:cubicBezTo>
                  <a:pt x="3018856" y="1298647"/>
                  <a:pt x="3016818" y="1307506"/>
                  <a:pt x="3013969" y="1316052"/>
                </a:cubicBezTo>
                <a:lnTo>
                  <a:pt x="3009696" y="1328871"/>
                </a:lnTo>
                <a:cubicBezTo>
                  <a:pt x="3008272" y="1333144"/>
                  <a:pt x="3007923" y="1337943"/>
                  <a:pt x="3005424" y="1341690"/>
                </a:cubicBezTo>
                <a:lnTo>
                  <a:pt x="2996878" y="1354508"/>
                </a:lnTo>
                <a:cubicBezTo>
                  <a:pt x="2993403" y="1364933"/>
                  <a:pt x="2992342" y="1371863"/>
                  <a:pt x="2984059" y="1380146"/>
                </a:cubicBezTo>
                <a:cubicBezTo>
                  <a:pt x="2980428" y="1383777"/>
                  <a:pt x="2975513" y="1385843"/>
                  <a:pt x="2971240" y="1388691"/>
                </a:cubicBezTo>
                <a:cubicBezTo>
                  <a:pt x="2968392" y="1392964"/>
                  <a:pt x="2965982" y="1397565"/>
                  <a:pt x="2962695" y="1401510"/>
                </a:cubicBezTo>
                <a:cubicBezTo>
                  <a:pt x="2954188" y="1411719"/>
                  <a:pt x="2935233" y="1427755"/>
                  <a:pt x="2924239" y="1431420"/>
                </a:cubicBezTo>
                <a:cubicBezTo>
                  <a:pt x="2919966" y="1432844"/>
                  <a:pt x="2915449" y="1433679"/>
                  <a:pt x="2911420" y="1435693"/>
                </a:cubicBezTo>
                <a:cubicBezTo>
                  <a:pt x="2892339" y="1445233"/>
                  <a:pt x="2901309" y="1449635"/>
                  <a:pt x="2872964" y="1452785"/>
                </a:cubicBezTo>
                <a:lnTo>
                  <a:pt x="2834508" y="1457058"/>
                </a:lnTo>
                <a:cubicBezTo>
                  <a:pt x="2830235" y="1458482"/>
                  <a:pt x="2825626" y="1459144"/>
                  <a:pt x="2821689" y="1461331"/>
                </a:cubicBezTo>
                <a:cubicBezTo>
                  <a:pt x="2812711" y="1466319"/>
                  <a:pt x="2806016" y="1475931"/>
                  <a:pt x="2796052" y="1478422"/>
                </a:cubicBezTo>
                <a:cubicBezTo>
                  <a:pt x="2787380" y="1480590"/>
                  <a:pt x="2774722" y="1483290"/>
                  <a:pt x="2766141" y="1486968"/>
                </a:cubicBezTo>
                <a:cubicBezTo>
                  <a:pt x="2760287" y="1489477"/>
                  <a:pt x="2755014" y="1493277"/>
                  <a:pt x="2749050" y="1495514"/>
                </a:cubicBezTo>
                <a:cubicBezTo>
                  <a:pt x="2743551" y="1497576"/>
                  <a:pt x="2737583" y="1498099"/>
                  <a:pt x="2731958" y="1499787"/>
                </a:cubicBezTo>
                <a:cubicBezTo>
                  <a:pt x="2723330" y="1502375"/>
                  <a:pt x="2715060" y="1506149"/>
                  <a:pt x="2706321" y="1508333"/>
                </a:cubicBezTo>
                <a:cubicBezTo>
                  <a:pt x="2684859" y="1513697"/>
                  <a:pt x="2694800" y="1510748"/>
                  <a:pt x="2676410" y="1516878"/>
                </a:cubicBezTo>
                <a:cubicBezTo>
                  <a:pt x="2667864" y="1522575"/>
                  <a:pt x="2660517" y="1530722"/>
                  <a:pt x="2650773" y="1533970"/>
                </a:cubicBezTo>
                <a:cubicBezTo>
                  <a:pt x="2621676" y="1543669"/>
                  <a:pt x="2657464" y="1531461"/>
                  <a:pt x="2616590" y="1546789"/>
                </a:cubicBezTo>
                <a:cubicBezTo>
                  <a:pt x="2612373" y="1548371"/>
                  <a:pt x="2607800" y="1549048"/>
                  <a:pt x="2603771" y="1551062"/>
                </a:cubicBezTo>
                <a:cubicBezTo>
                  <a:pt x="2572933" y="1566480"/>
                  <a:pt x="2611324" y="1553167"/>
                  <a:pt x="2573861" y="1568153"/>
                </a:cubicBezTo>
                <a:cubicBezTo>
                  <a:pt x="2565497" y="1571499"/>
                  <a:pt x="2555719" y="1571702"/>
                  <a:pt x="2548224" y="1576699"/>
                </a:cubicBezTo>
                <a:cubicBezTo>
                  <a:pt x="2543951" y="1579548"/>
                  <a:pt x="2539998" y="1582948"/>
                  <a:pt x="2535405" y="1585245"/>
                </a:cubicBezTo>
                <a:cubicBezTo>
                  <a:pt x="2531376" y="1587259"/>
                  <a:pt x="2526726" y="1587744"/>
                  <a:pt x="2522586" y="1589518"/>
                </a:cubicBezTo>
                <a:cubicBezTo>
                  <a:pt x="2516732" y="1592027"/>
                  <a:pt x="2511025" y="1594903"/>
                  <a:pt x="2505495" y="1598063"/>
                </a:cubicBezTo>
                <a:cubicBezTo>
                  <a:pt x="2482300" y="1611317"/>
                  <a:pt x="2503361" y="1603047"/>
                  <a:pt x="2479857" y="1610882"/>
                </a:cubicBezTo>
                <a:cubicBezTo>
                  <a:pt x="2471311" y="1616579"/>
                  <a:pt x="2463964" y="1624726"/>
                  <a:pt x="2454220" y="1627974"/>
                </a:cubicBezTo>
                <a:cubicBezTo>
                  <a:pt x="2449947" y="1629398"/>
                  <a:pt x="2445430" y="1630233"/>
                  <a:pt x="2441401" y="1632247"/>
                </a:cubicBezTo>
                <a:cubicBezTo>
                  <a:pt x="2436808" y="1634543"/>
                  <a:pt x="2433275" y="1638706"/>
                  <a:pt x="2428582" y="1640792"/>
                </a:cubicBezTo>
                <a:cubicBezTo>
                  <a:pt x="2420350" y="1644450"/>
                  <a:pt x="2411491" y="1646489"/>
                  <a:pt x="2402945" y="1649338"/>
                </a:cubicBezTo>
                <a:lnTo>
                  <a:pt x="2377308" y="1657884"/>
                </a:lnTo>
                <a:cubicBezTo>
                  <a:pt x="2330546" y="1673472"/>
                  <a:pt x="2401383" y="1648609"/>
                  <a:pt x="2351670" y="1670703"/>
                </a:cubicBezTo>
                <a:cubicBezTo>
                  <a:pt x="2343438" y="1674361"/>
                  <a:pt x="2326033" y="1679248"/>
                  <a:pt x="2326033" y="1679248"/>
                </a:cubicBezTo>
                <a:cubicBezTo>
                  <a:pt x="2305719" y="1692791"/>
                  <a:pt x="2318086" y="1686170"/>
                  <a:pt x="2287577" y="1696340"/>
                </a:cubicBezTo>
                <a:cubicBezTo>
                  <a:pt x="2283304" y="1697764"/>
                  <a:pt x="2278506" y="1698114"/>
                  <a:pt x="2274758" y="1700613"/>
                </a:cubicBezTo>
                <a:lnTo>
                  <a:pt x="2249121" y="1717705"/>
                </a:lnTo>
                <a:cubicBezTo>
                  <a:pt x="2244848" y="1720554"/>
                  <a:pt x="2241174" y="1724626"/>
                  <a:pt x="2236302" y="1726250"/>
                </a:cubicBezTo>
                <a:cubicBezTo>
                  <a:pt x="2232029" y="1727674"/>
                  <a:pt x="2227231" y="1728025"/>
                  <a:pt x="2223483" y="1730523"/>
                </a:cubicBezTo>
                <a:cubicBezTo>
                  <a:pt x="2222298" y="1731313"/>
                  <a:pt x="2223483" y="1733372"/>
                  <a:pt x="2223483" y="1734796"/>
                </a:cubicBezTo>
                <a:lnTo>
                  <a:pt x="2223483" y="1734796"/>
                </a:lnTo>
                <a:cubicBezTo>
                  <a:pt x="2222102" y="1734934"/>
                  <a:pt x="2175280" y="1737533"/>
                  <a:pt x="2163663" y="1743342"/>
                </a:cubicBezTo>
                <a:cubicBezTo>
                  <a:pt x="2157293" y="1746527"/>
                  <a:pt x="2152941" y="1752976"/>
                  <a:pt x="2146571" y="1756161"/>
                </a:cubicBezTo>
                <a:cubicBezTo>
                  <a:pt x="2138514" y="1760189"/>
                  <a:pt x="2128429" y="1759709"/>
                  <a:pt x="2120934" y="1764706"/>
                </a:cubicBezTo>
                <a:cubicBezTo>
                  <a:pt x="2112388" y="1770403"/>
                  <a:pt x="2105040" y="1778550"/>
                  <a:pt x="2095296" y="1781798"/>
                </a:cubicBezTo>
                <a:cubicBezTo>
                  <a:pt x="2059916" y="1793592"/>
                  <a:pt x="2077154" y="1785347"/>
                  <a:pt x="2044022" y="1807435"/>
                </a:cubicBezTo>
                <a:lnTo>
                  <a:pt x="2031203" y="1815981"/>
                </a:lnTo>
                <a:cubicBezTo>
                  <a:pt x="2006713" y="1852717"/>
                  <a:pt x="2039321" y="1809488"/>
                  <a:pt x="2009839" y="1833073"/>
                </a:cubicBezTo>
                <a:cubicBezTo>
                  <a:pt x="2005829" y="1836281"/>
                  <a:pt x="2004924" y="1842260"/>
                  <a:pt x="2001293" y="1845891"/>
                </a:cubicBezTo>
                <a:cubicBezTo>
                  <a:pt x="1980669" y="1866514"/>
                  <a:pt x="1993968" y="1843449"/>
                  <a:pt x="1984201" y="1862983"/>
                </a:cubicBezTo>
                <a:lnTo>
                  <a:pt x="1984201" y="1858710"/>
                </a:lnTo>
                <a:lnTo>
                  <a:pt x="1873106" y="1862983"/>
                </a:lnTo>
                <a:cubicBezTo>
                  <a:pt x="1653015" y="1869755"/>
                  <a:pt x="1774504" y="1863003"/>
                  <a:pt x="1638096" y="1871529"/>
                </a:cubicBezTo>
                <a:lnTo>
                  <a:pt x="1616732" y="1875802"/>
                </a:lnTo>
                <a:cubicBezTo>
                  <a:pt x="1608208" y="1877352"/>
                  <a:pt x="1599566" y="1878260"/>
                  <a:pt x="1591095" y="1880075"/>
                </a:cubicBezTo>
                <a:cubicBezTo>
                  <a:pt x="1579610" y="1882536"/>
                  <a:pt x="1568428" y="1886316"/>
                  <a:pt x="1556911" y="1888620"/>
                </a:cubicBezTo>
                <a:lnTo>
                  <a:pt x="1535547" y="1892893"/>
                </a:lnTo>
                <a:cubicBezTo>
                  <a:pt x="1531274" y="1895742"/>
                  <a:pt x="1527321" y="1899142"/>
                  <a:pt x="1522728" y="1901439"/>
                </a:cubicBezTo>
                <a:cubicBezTo>
                  <a:pt x="1512960" y="1906323"/>
                  <a:pt x="1498298" y="1907547"/>
                  <a:pt x="1488545" y="1909985"/>
                </a:cubicBezTo>
                <a:cubicBezTo>
                  <a:pt x="1484175" y="1911077"/>
                  <a:pt x="1479943" y="1912676"/>
                  <a:pt x="1475726" y="1914258"/>
                </a:cubicBezTo>
                <a:cubicBezTo>
                  <a:pt x="1468544" y="1916951"/>
                  <a:pt x="1461803" y="1920944"/>
                  <a:pt x="1454362" y="1922804"/>
                </a:cubicBezTo>
                <a:cubicBezTo>
                  <a:pt x="1444591" y="1925247"/>
                  <a:pt x="1434328" y="1925101"/>
                  <a:pt x="1424452" y="1927076"/>
                </a:cubicBezTo>
                <a:cubicBezTo>
                  <a:pt x="1412935" y="1929379"/>
                  <a:pt x="1401785" y="1933318"/>
                  <a:pt x="1390268" y="1935622"/>
                </a:cubicBezTo>
                <a:cubicBezTo>
                  <a:pt x="1376025" y="1938471"/>
                  <a:pt x="1361505" y="1940178"/>
                  <a:pt x="1347539" y="1944168"/>
                </a:cubicBezTo>
                <a:cubicBezTo>
                  <a:pt x="1337569" y="1947017"/>
                  <a:pt x="1327732" y="1950382"/>
                  <a:pt x="1317629" y="1952714"/>
                </a:cubicBezTo>
                <a:cubicBezTo>
                  <a:pt x="1309187" y="1954662"/>
                  <a:pt x="1300507" y="1955390"/>
                  <a:pt x="1291992" y="1956987"/>
                </a:cubicBezTo>
                <a:cubicBezTo>
                  <a:pt x="1270138" y="1961085"/>
                  <a:pt x="1246072" y="1966812"/>
                  <a:pt x="1223625" y="1969805"/>
                </a:cubicBezTo>
                <a:cubicBezTo>
                  <a:pt x="1210841" y="1971509"/>
                  <a:pt x="1197988" y="1972654"/>
                  <a:pt x="1185169" y="1974078"/>
                </a:cubicBezTo>
                <a:cubicBezTo>
                  <a:pt x="1147436" y="1983512"/>
                  <a:pt x="1188338" y="1974216"/>
                  <a:pt x="1121076" y="1982624"/>
                </a:cubicBezTo>
                <a:cubicBezTo>
                  <a:pt x="1049633" y="1991554"/>
                  <a:pt x="1001297" y="1987568"/>
                  <a:pt x="1056982" y="1991170"/>
                </a:cubicBezTo>
                <a:cubicBezTo>
                  <a:pt x="1112667" y="1994772"/>
                  <a:pt x="1630905" y="2004236"/>
                  <a:pt x="1455184" y="2004236"/>
                </a:cubicBezTo>
                <a:lnTo>
                  <a:pt x="1648738" y="2048197"/>
                </a:lnTo>
                <a:cubicBezTo>
                  <a:pt x="1617403" y="2046773"/>
                  <a:pt x="1200980" y="2016774"/>
                  <a:pt x="1194249" y="2004359"/>
                </a:cubicBezTo>
                <a:cubicBezTo>
                  <a:pt x="1187518" y="1991944"/>
                  <a:pt x="1596969" y="1969983"/>
                  <a:pt x="1608350" y="1973708"/>
                </a:cubicBezTo>
                <a:cubicBezTo>
                  <a:pt x="1619731" y="1977433"/>
                  <a:pt x="1316321" y="2008330"/>
                  <a:pt x="1262533" y="2026709"/>
                </a:cubicBezTo>
                <a:cubicBezTo>
                  <a:pt x="1208745" y="2045088"/>
                  <a:pt x="1294108" y="2087605"/>
                  <a:pt x="1285624" y="2083982"/>
                </a:cubicBezTo>
                <a:cubicBezTo>
                  <a:pt x="1277140" y="2080360"/>
                  <a:pt x="1238328" y="2008555"/>
                  <a:pt x="1211629" y="2004974"/>
                </a:cubicBezTo>
                <a:cubicBezTo>
                  <a:pt x="1184930" y="2001393"/>
                  <a:pt x="1154164" y="2043321"/>
                  <a:pt x="1125431" y="2062494"/>
                </a:cubicBezTo>
                <a:cubicBezTo>
                  <a:pt x="1121158" y="2059645"/>
                  <a:pt x="1053791" y="2032619"/>
                  <a:pt x="1015896" y="2027572"/>
                </a:cubicBezTo>
                <a:cubicBezTo>
                  <a:pt x="978001" y="2022525"/>
                  <a:pt x="934430" y="2030667"/>
                  <a:pt x="898063" y="2032214"/>
                </a:cubicBezTo>
                <a:lnTo>
                  <a:pt x="797692" y="2036857"/>
                </a:lnTo>
                <a:cubicBezTo>
                  <a:pt x="774390" y="2045019"/>
                  <a:pt x="791871" y="2078155"/>
                  <a:pt x="758249" y="2081188"/>
                </a:cubicBezTo>
                <a:cubicBezTo>
                  <a:pt x="724627" y="2084222"/>
                  <a:pt x="633876" y="2058557"/>
                  <a:pt x="595961" y="2055058"/>
                </a:cubicBezTo>
                <a:cubicBezTo>
                  <a:pt x="558046" y="2051559"/>
                  <a:pt x="560573" y="2053353"/>
                  <a:pt x="530758" y="2060194"/>
                </a:cubicBezTo>
                <a:cubicBezTo>
                  <a:pt x="500943" y="2067035"/>
                  <a:pt x="433524" y="2112552"/>
                  <a:pt x="417074" y="2096102"/>
                </a:cubicBezTo>
                <a:cubicBezTo>
                  <a:pt x="415650" y="2091829"/>
                  <a:pt x="357706" y="2114625"/>
                  <a:pt x="294106" y="2153622"/>
                </a:cubicBezTo>
                <a:cubicBezTo>
                  <a:pt x="230506" y="2192619"/>
                  <a:pt x="44930" y="2336389"/>
                  <a:pt x="35472" y="2330084"/>
                </a:cubicBezTo>
                <a:cubicBezTo>
                  <a:pt x="27963" y="2307556"/>
                  <a:pt x="31766" y="2163127"/>
                  <a:pt x="13985" y="2141790"/>
                </a:cubicBezTo>
                <a:cubicBezTo>
                  <a:pt x="-747" y="2124111"/>
                  <a:pt x="17169" y="1969981"/>
                  <a:pt x="1289" y="1962041"/>
                </a:cubicBezTo>
                <a:cubicBezTo>
                  <a:pt x="-6805" y="1930090"/>
                  <a:pt x="26351" y="1844371"/>
                  <a:pt x="13779" y="1774238"/>
                </a:cubicBezTo>
                <a:cubicBezTo>
                  <a:pt x="1207" y="1704105"/>
                  <a:pt x="63329" y="1477176"/>
                  <a:pt x="88514" y="1361000"/>
                </a:cubicBezTo>
                <a:cubicBezTo>
                  <a:pt x="153539" y="1166747"/>
                  <a:pt x="218563" y="1060418"/>
                  <a:pt x="283588" y="910127"/>
                </a:cubicBezTo>
                <a:close/>
              </a:path>
            </a:pathLst>
          </a:custGeom>
          <a:solidFill>
            <a:srgbClr val="7C869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D2E8260-468B-9B4C-98DA-17F7699E52CB}"/>
              </a:ext>
            </a:extLst>
          </p:cNvPr>
          <p:cNvSpPr/>
          <p:nvPr/>
        </p:nvSpPr>
        <p:spPr>
          <a:xfrm>
            <a:off x="3898900" y="1911350"/>
            <a:ext cx="107950" cy="73075"/>
          </a:xfrm>
          <a:custGeom>
            <a:avLst/>
            <a:gdLst>
              <a:gd name="connsiteX0" fmla="*/ 0 w 107950"/>
              <a:gd name="connsiteY0" fmla="*/ 0 h 73075"/>
              <a:gd name="connsiteX1" fmla="*/ 0 w 107950"/>
              <a:gd name="connsiteY1" fmla="*/ 0 h 73075"/>
              <a:gd name="connsiteX2" fmla="*/ 9525 w 107950"/>
              <a:gd name="connsiteY2" fmla="*/ 25400 h 73075"/>
              <a:gd name="connsiteX3" fmla="*/ 19050 w 107950"/>
              <a:gd name="connsiteY3" fmla="*/ 44450 h 73075"/>
              <a:gd name="connsiteX4" fmla="*/ 22225 w 107950"/>
              <a:gd name="connsiteY4" fmla="*/ 63500 h 73075"/>
              <a:gd name="connsiteX5" fmla="*/ 79375 w 107950"/>
              <a:gd name="connsiteY5" fmla="*/ 66675 h 73075"/>
              <a:gd name="connsiteX6" fmla="*/ 101600 w 107950"/>
              <a:gd name="connsiteY6" fmla="*/ 73025 h 73075"/>
              <a:gd name="connsiteX7" fmla="*/ 107950 w 107950"/>
              <a:gd name="connsiteY7" fmla="*/ 63500 h 73075"/>
              <a:gd name="connsiteX8" fmla="*/ 101600 w 107950"/>
              <a:gd name="connsiteY8" fmla="*/ 53975 h 73075"/>
              <a:gd name="connsiteX9" fmla="*/ 82550 w 107950"/>
              <a:gd name="connsiteY9" fmla="*/ 47625 h 73075"/>
              <a:gd name="connsiteX10" fmla="*/ 73025 w 107950"/>
              <a:gd name="connsiteY10" fmla="*/ 38100 h 73075"/>
              <a:gd name="connsiteX11" fmla="*/ 53975 w 107950"/>
              <a:gd name="connsiteY11" fmla="*/ 25400 h 73075"/>
              <a:gd name="connsiteX12" fmla="*/ 47625 w 107950"/>
              <a:gd name="connsiteY12" fmla="*/ 15875 h 73075"/>
              <a:gd name="connsiteX13" fmla="*/ 0 w 107950"/>
              <a:gd name="connsiteY13" fmla="*/ 0 h 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7950" h="73075">
                <a:moveTo>
                  <a:pt x="0" y="0"/>
                </a:moveTo>
                <a:lnTo>
                  <a:pt x="0" y="0"/>
                </a:lnTo>
                <a:cubicBezTo>
                  <a:pt x="3175" y="8467"/>
                  <a:pt x="5783" y="17168"/>
                  <a:pt x="9525" y="25400"/>
                </a:cubicBezTo>
                <a:cubicBezTo>
                  <a:pt x="16971" y="41781"/>
                  <a:pt x="15335" y="27734"/>
                  <a:pt x="19050" y="44450"/>
                </a:cubicBezTo>
                <a:cubicBezTo>
                  <a:pt x="20447" y="50734"/>
                  <a:pt x="16184" y="61274"/>
                  <a:pt x="22225" y="63500"/>
                </a:cubicBezTo>
                <a:cubicBezTo>
                  <a:pt x="40128" y="70096"/>
                  <a:pt x="60325" y="65617"/>
                  <a:pt x="79375" y="66675"/>
                </a:cubicBezTo>
                <a:cubicBezTo>
                  <a:pt x="82338" y="67663"/>
                  <a:pt x="99607" y="73689"/>
                  <a:pt x="101600" y="73025"/>
                </a:cubicBezTo>
                <a:cubicBezTo>
                  <a:pt x="105220" y="71818"/>
                  <a:pt x="105833" y="66675"/>
                  <a:pt x="107950" y="63500"/>
                </a:cubicBezTo>
                <a:cubicBezTo>
                  <a:pt x="105833" y="60325"/>
                  <a:pt x="104836" y="55997"/>
                  <a:pt x="101600" y="53975"/>
                </a:cubicBezTo>
                <a:cubicBezTo>
                  <a:pt x="95924" y="50427"/>
                  <a:pt x="82550" y="47625"/>
                  <a:pt x="82550" y="47625"/>
                </a:cubicBezTo>
                <a:cubicBezTo>
                  <a:pt x="79375" y="44450"/>
                  <a:pt x="76569" y="40857"/>
                  <a:pt x="73025" y="38100"/>
                </a:cubicBezTo>
                <a:cubicBezTo>
                  <a:pt x="67001" y="33415"/>
                  <a:pt x="53975" y="25400"/>
                  <a:pt x="53975" y="25400"/>
                </a:cubicBezTo>
                <a:cubicBezTo>
                  <a:pt x="51858" y="22225"/>
                  <a:pt x="50605" y="18259"/>
                  <a:pt x="47625" y="15875"/>
                </a:cubicBezTo>
                <a:cubicBezTo>
                  <a:pt x="41146" y="10692"/>
                  <a:pt x="7937" y="264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199B000-B1D6-AB4F-A406-3A99B26A17AD}"/>
              </a:ext>
            </a:extLst>
          </p:cNvPr>
          <p:cNvSpPr/>
          <p:nvPr/>
        </p:nvSpPr>
        <p:spPr>
          <a:xfrm>
            <a:off x="3552825" y="2330450"/>
            <a:ext cx="154765" cy="101600"/>
          </a:xfrm>
          <a:custGeom>
            <a:avLst/>
            <a:gdLst>
              <a:gd name="connsiteX0" fmla="*/ 0 w 154765"/>
              <a:gd name="connsiteY0" fmla="*/ 0 h 101600"/>
              <a:gd name="connsiteX1" fmla="*/ 0 w 154765"/>
              <a:gd name="connsiteY1" fmla="*/ 0 h 101600"/>
              <a:gd name="connsiteX2" fmla="*/ 15875 w 154765"/>
              <a:gd name="connsiteY2" fmla="*/ 22225 h 101600"/>
              <a:gd name="connsiteX3" fmla="*/ 25400 w 154765"/>
              <a:gd name="connsiteY3" fmla="*/ 25400 h 101600"/>
              <a:gd name="connsiteX4" fmla="*/ 28575 w 154765"/>
              <a:gd name="connsiteY4" fmla="*/ 34925 h 101600"/>
              <a:gd name="connsiteX5" fmla="*/ 38100 w 154765"/>
              <a:gd name="connsiteY5" fmla="*/ 41275 h 101600"/>
              <a:gd name="connsiteX6" fmla="*/ 44450 w 154765"/>
              <a:gd name="connsiteY6" fmla="*/ 50800 h 101600"/>
              <a:gd name="connsiteX7" fmla="*/ 53975 w 154765"/>
              <a:gd name="connsiteY7" fmla="*/ 53975 h 101600"/>
              <a:gd name="connsiteX8" fmla="*/ 63500 w 154765"/>
              <a:gd name="connsiteY8" fmla="*/ 60325 h 101600"/>
              <a:gd name="connsiteX9" fmla="*/ 73025 w 154765"/>
              <a:gd name="connsiteY9" fmla="*/ 79375 h 101600"/>
              <a:gd name="connsiteX10" fmla="*/ 76200 w 154765"/>
              <a:gd name="connsiteY10" fmla="*/ 98425 h 101600"/>
              <a:gd name="connsiteX11" fmla="*/ 85725 w 154765"/>
              <a:gd name="connsiteY11" fmla="*/ 101600 h 101600"/>
              <a:gd name="connsiteX12" fmla="*/ 107950 w 154765"/>
              <a:gd name="connsiteY12" fmla="*/ 98425 h 101600"/>
              <a:gd name="connsiteX13" fmla="*/ 111125 w 154765"/>
              <a:gd name="connsiteY13" fmla="*/ 88900 h 101600"/>
              <a:gd name="connsiteX14" fmla="*/ 117475 w 154765"/>
              <a:gd name="connsiteY14" fmla="*/ 79375 h 101600"/>
              <a:gd name="connsiteX15" fmla="*/ 120650 w 154765"/>
              <a:gd name="connsiteY15" fmla="*/ 69850 h 101600"/>
              <a:gd name="connsiteX16" fmla="*/ 127000 w 154765"/>
              <a:gd name="connsiteY16" fmla="*/ 60325 h 101600"/>
              <a:gd name="connsiteX17" fmla="*/ 146050 w 154765"/>
              <a:gd name="connsiteY17" fmla="*/ 50800 h 101600"/>
              <a:gd name="connsiteX18" fmla="*/ 149225 w 154765"/>
              <a:gd name="connsiteY18" fmla="*/ 25400 h 101600"/>
              <a:gd name="connsiteX19" fmla="*/ 127000 w 154765"/>
              <a:gd name="connsiteY19" fmla="*/ 28575 h 101600"/>
              <a:gd name="connsiteX20" fmla="*/ 107950 w 154765"/>
              <a:gd name="connsiteY20" fmla="*/ 38100 h 101600"/>
              <a:gd name="connsiteX21" fmla="*/ 85725 w 154765"/>
              <a:gd name="connsiteY21" fmla="*/ 47625 h 101600"/>
              <a:gd name="connsiteX22" fmla="*/ 34925 w 154765"/>
              <a:gd name="connsiteY22" fmla="*/ 44450 h 101600"/>
              <a:gd name="connsiteX23" fmla="*/ 25400 w 154765"/>
              <a:gd name="connsiteY23" fmla="*/ 34925 h 101600"/>
              <a:gd name="connsiteX24" fmla="*/ 0 w 154765"/>
              <a:gd name="connsiteY24" fmla="*/ 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54765" h="101600">
                <a:moveTo>
                  <a:pt x="0" y="0"/>
                </a:moveTo>
                <a:lnTo>
                  <a:pt x="0" y="0"/>
                </a:lnTo>
                <a:cubicBezTo>
                  <a:pt x="5292" y="7408"/>
                  <a:pt x="9437" y="15787"/>
                  <a:pt x="15875" y="22225"/>
                </a:cubicBezTo>
                <a:cubicBezTo>
                  <a:pt x="18242" y="24592"/>
                  <a:pt x="23033" y="23033"/>
                  <a:pt x="25400" y="25400"/>
                </a:cubicBezTo>
                <a:cubicBezTo>
                  <a:pt x="27767" y="27767"/>
                  <a:pt x="26484" y="32312"/>
                  <a:pt x="28575" y="34925"/>
                </a:cubicBezTo>
                <a:cubicBezTo>
                  <a:pt x="30959" y="37905"/>
                  <a:pt x="34925" y="39158"/>
                  <a:pt x="38100" y="41275"/>
                </a:cubicBezTo>
                <a:cubicBezTo>
                  <a:pt x="40217" y="44450"/>
                  <a:pt x="41470" y="48416"/>
                  <a:pt x="44450" y="50800"/>
                </a:cubicBezTo>
                <a:cubicBezTo>
                  <a:pt x="47063" y="52891"/>
                  <a:pt x="50982" y="52478"/>
                  <a:pt x="53975" y="53975"/>
                </a:cubicBezTo>
                <a:cubicBezTo>
                  <a:pt x="57388" y="55682"/>
                  <a:pt x="60325" y="58208"/>
                  <a:pt x="63500" y="60325"/>
                </a:cubicBezTo>
                <a:cubicBezTo>
                  <a:pt x="69208" y="68888"/>
                  <a:pt x="70834" y="69516"/>
                  <a:pt x="73025" y="79375"/>
                </a:cubicBezTo>
                <a:cubicBezTo>
                  <a:pt x="74422" y="85659"/>
                  <a:pt x="73006" y="92836"/>
                  <a:pt x="76200" y="98425"/>
                </a:cubicBezTo>
                <a:cubicBezTo>
                  <a:pt x="77860" y="101331"/>
                  <a:pt x="82550" y="100542"/>
                  <a:pt x="85725" y="101600"/>
                </a:cubicBezTo>
                <a:cubicBezTo>
                  <a:pt x="93133" y="100542"/>
                  <a:pt x="101257" y="101772"/>
                  <a:pt x="107950" y="98425"/>
                </a:cubicBezTo>
                <a:cubicBezTo>
                  <a:pt x="110943" y="96928"/>
                  <a:pt x="109628" y="91893"/>
                  <a:pt x="111125" y="88900"/>
                </a:cubicBezTo>
                <a:cubicBezTo>
                  <a:pt x="112832" y="85487"/>
                  <a:pt x="115768" y="82788"/>
                  <a:pt x="117475" y="79375"/>
                </a:cubicBezTo>
                <a:cubicBezTo>
                  <a:pt x="118972" y="76382"/>
                  <a:pt x="119153" y="72843"/>
                  <a:pt x="120650" y="69850"/>
                </a:cubicBezTo>
                <a:cubicBezTo>
                  <a:pt x="122357" y="66437"/>
                  <a:pt x="124302" y="63023"/>
                  <a:pt x="127000" y="60325"/>
                </a:cubicBezTo>
                <a:cubicBezTo>
                  <a:pt x="133155" y="54170"/>
                  <a:pt x="138303" y="53382"/>
                  <a:pt x="146050" y="50800"/>
                </a:cubicBezTo>
                <a:cubicBezTo>
                  <a:pt x="149151" y="46148"/>
                  <a:pt x="161976" y="31775"/>
                  <a:pt x="149225" y="25400"/>
                </a:cubicBezTo>
                <a:cubicBezTo>
                  <a:pt x="142532" y="22053"/>
                  <a:pt x="134408" y="27517"/>
                  <a:pt x="127000" y="28575"/>
                </a:cubicBezTo>
                <a:cubicBezTo>
                  <a:pt x="99703" y="46773"/>
                  <a:pt x="134240" y="24955"/>
                  <a:pt x="107950" y="38100"/>
                </a:cubicBezTo>
                <a:cubicBezTo>
                  <a:pt x="86024" y="49063"/>
                  <a:pt x="112156" y="41017"/>
                  <a:pt x="85725" y="47625"/>
                </a:cubicBezTo>
                <a:cubicBezTo>
                  <a:pt x="68792" y="46567"/>
                  <a:pt x="51527" y="47945"/>
                  <a:pt x="34925" y="44450"/>
                </a:cubicBezTo>
                <a:cubicBezTo>
                  <a:pt x="30531" y="43525"/>
                  <a:pt x="27891" y="38661"/>
                  <a:pt x="25400" y="34925"/>
                </a:cubicBezTo>
                <a:cubicBezTo>
                  <a:pt x="23544" y="32140"/>
                  <a:pt x="4233" y="582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255E9BE-89EB-2A40-B8A8-02504F3A3685}"/>
              </a:ext>
            </a:extLst>
          </p:cNvPr>
          <p:cNvSpPr/>
          <p:nvPr/>
        </p:nvSpPr>
        <p:spPr>
          <a:xfrm>
            <a:off x="3407323" y="1913896"/>
            <a:ext cx="29463" cy="64129"/>
          </a:xfrm>
          <a:custGeom>
            <a:avLst/>
            <a:gdLst>
              <a:gd name="connsiteX0" fmla="*/ 2627 w 29463"/>
              <a:gd name="connsiteY0" fmla="*/ 629 h 64129"/>
              <a:gd name="connsiteX1" fmla="*/ 2627 w 29463"/>
              <a:gd name="connsiteY1" fmla="*/ 629 h 64129"/>
              <a:gd name="connsiteX2" fmla="*/ 12152 w 29463"/>
              <a:gd name="connsiteY2" fmla="*/ 26029 h 64129"/>
              <a:gd name="connsiteX3" fmla="*/ 5802 w 29463"/>
              <a:gd name="connsiteY3" fmla="*/ 45079 h 64129"/>
              <a:gd name="connsiteX4" fmla="*/ 8977 w 29463"/>
              <a:gd name="connsiteY4" fmla="*/ 54604 h 64129"/>
              <a:gd name="connsiteX5" fmla="*/ 28027 w 29463"/>
              <a:gd name="connsiteY5" fmla="*/ 64129 h 64129"/>
              <a:gd name="connsiteX6" fmla="*/ 24852 w 29463"/>
              <a:gd name="connsiteY6" fmla="*/ 54604 h 64129"/>
              <a:gd name="connsiteX7" fmla="*/ 24852 w 29463"/>
              <a:gd name="connsiteY7" fmla="*/ 16504 h 64129"/>
              <a:gd name="connsiteX8" fmla="*/ 5802 w 29463"/>
              <a:gd name="connsiteY8" fmla="*/ 6979 h 64129"/>
              <a:gd name="connsiteX9" fmla="*/ 2627 w 29463"/>
              <a:gd name="connsiteY9" fmla="*/ 629 h 6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63" h="64129">
                <a:moveTo>
                  <a:pt x="2627" y="629"/>
                </a:moveTo>
                <a:lnTo>
                  <a:pt x="2627" y="629"/>
                </a:lnTo>
                <a:cubicBezTo>
                  <a:pt x="5802" y="9096"/>
                  <a:pt x="11508" y="17010"/>
                  <a:pt x="12152" y="26029"/>
                </a:cubicBezTo>
                <a:cubicBezTo>
                  <a:pt x="12629" y="32705"/>
                  <a:pt x="5802" y="45079"/>
                  <a:pt x="5802" y="45079"/>
                </a:cubicBezTo>
                <a:cubicBezTo>
                  <a:pt x="6860" y="48254"/>
                  <a:pt x="6886" y="51991"/>
                  <a:pt x="8977" y="54604"/>
                </a:cubicBezTo>
                <a:cubicBezTo>
                  <a:pt x="13453" y="60199"/>
                  <a:pt x="21752" y="62037"/>
                  <a:pt x="28027" y="64129"/>
                </a:cubicBezTo>
                <a:cubicBezTo>
                  <a:pt x="26969" y="60954"/>
                  <a:pt x="24852" y="57951"/>
                  <a:pt x="24852" y="54604"/>
                </a:cubicBezTo>
                <a:cubicBezTo>
                  <a:pt x="24852" y="34434"/>
                  <a:pt x="35228" y="39851"/>
                  <a:pt x="24852" y="16504"/>
                </a:cubicBezTo>
                <a:cubicBezTo>
                  <a:pt x="22711" y="11687"/>
                  <a:pt x="10028" y="8388"/>
                  <a:pt x="5802" y="6979"/>
                </a:cubicBezTo>
                <a:cubicBezTo>
                  <a:pt x="-5396" y="-4219"/>
                  <a:pt x="3156" y="1687"/>
                  <a:pt x="2627" y="6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D8B0CB9-07FA-D649-B7A5-3D691D69BDB7}"/>
              </a:ext>
            </a:extLst>
          </p:cNvPr>
          <p:cNvSpPr/>
          <p:nvPr/>
        </p:nvSpPr>
        <p:spPr>
          <a:xfrm>
            <a:off x="3567637" y="1797050"/>
            <a:ext cx="105838" cy="89332"/>
          </a:xfrm>
          <a:custGeom>
            <a:avLst/>
            <a:gdLst>
              <a:gd name="connsiteX0" fmla="*/ 20113 w 105838"/>
              <a:gd name="connsiteY0" fmla="*/ 28575 h 89332"/>
              <a:gd name="connsiteX1" fmla="*/ 20113 w 105838"/>
              <a:gd name="connsiteY1" fmla="*/ 28575 h 89332"/>
              <a:gd name="connsiteX2" fmla="*/ 29638 w 105838"/>
              <a:gd name="connsiteY2" fmla="*/ 53975 h 89332"/>
              <a:gd name="connsiteX3" fmla="*/ 26463 w 105838"/>
              <a:gd name="connsiteY3" fmla="*/ 63500 h 89332"/>
              <a:gd name="connsiteX4" fmla="*/ 7413 w 105838"/>
              <a:gd name="connsiteY4" fmla="*/ 69850 h 89332"/>
              <a:gd name="connsiteX5" fmla="*/ 4238 w 105838"/>
              <a:gd name="connsiteY5" fmla="*/ 88900 h 89332"/>
              <a:gd name="connsiteX6" fmla="*/ 20113 w 105838"/>
              <a:gd name="connsiteY6" fmla="*/ 85725 h 89332"/>
              <a:gd name="connsiteX7" fmla="*/ 58213 w 105838"/>
              <a:gd name="connsiteY7" fmla="*/ 53975 h 89332"/>
              <a:gd name="connsiteX8" fmla="*/ 67738 w 105838"/>
              <a:gd name="connsiteY8" fmla="*/ 47625 h 89332"/>
              <a:gd name="connsiteX9" fmla="*/ 77263 w 105838"/>
              <a:gd name="connsiteY9" fmla="*/ 41275 h 89332"/>
              <a:gd name="connsiteX10" fmla="*/ 96313 w 105838"/>
              <a:gd name="connsiteY10" fmla="*/ 31750 h 89332"/>
              <a:gd name="connsiteX11" fmla="*/ 105838 w 105838"/>
              <a:gd name="connsiteY11" fmla="*/ 12700 h 89332"/>
              <a:gd name="connsiteX12" fmla="*/ 102663 w 105838"/>
              <a:gd name="connsiteY12" fmla="*/ 0 h 89332"/>
              <a:gd name="connsiteX13" fmla="*/ 86788 w 105838"/>
              <a:gd name="connsiteY13" fmla="*/ 3175 h 89332"/>
              <a:gd name="connsiteX14" fmla="*/ 70913 w 105838"/>
              <a:gd name="connsiteY14" fmla="*/ 22225 h 89332"/>
              <a:gd name="connsiteX15" fmla="*/ 61388 w 105838"/>
              <a:gd name="connsiteY15" fmla="*/ 28575 h 89332"/>
              <a:gd name="connsiteX16" fmla="*/ 20113 w 105838"/>
              <a:gd name="connsiteY16" fmla="*/ 28575 h 8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838" h="89332">
                <a:moveTo>
                  <a:pt x="20113" y="28575"/>
                </a:moveTo>
                <a:lnTo>
                  <a:pt x="20113" y="28575"/>
                </a:lnTo>
                <a:cubicBezTo>
                  <a:pt x="23288" y="37042"/>
                  <a:pt x="28020" y="45078"/>
                  <a:pt x="29638" y="53975"/>
                </a:cubicBezTo>
                <a:cubicBezTo>
                  <a:pt x="30237" y="57268"/>
                  <a:pt x="29186" y="61555"/>
                  <a:pt x="26463" y="63500"/>
                </a:cubicBezTo>
                <a:cubicBezTo>
                  <a:pt x="21016" y="67391"/>
                  <a:pt x="7413" y="69850"/>
                  <a:pt x="7413" y="69850"/>
                </a:cubicBezTo>
                <a:cubicBezTo>
                  <a:pt x="6473" y="71260"/>
                  <a:pt x="-6517" y="85315"/>
                  <a:pt x="4238" y="88900"/>
                </a:cubicBezTo>
                <a:cubicBezTo>
                  <a:pt x="9358" y="90607"/>
                  <a:pt x="14821" y="86783"/>
                  <a:pt x="20113" y="85725"/>
                </a:cubicBezTo>
                <a:cubicBezTo>
                  <a:pt x="44559" y="61279"/>
                  <a:pt x="31691" y="71656"/>
                  <a:pt x="58213" y="53975"/>
                </a:cubicBezTo>
                <a:lnTo>
                  <a:pt x="67738" y="47625"/>
                </a:lnTo>
                <a:cubicBezTo>
                  <a:pt x="70913" y="45508"/>
                  <a:pt x="73643" y="42482"/>
                  <a:pt x="77263" y="41275"/>
                </a:cubicBezTo>
                <a:cubicBezTo>
                  <a:pt x="90408" y="36893"/>
                  <a:pt x="84003" y="39956"/>
                  <a:pt x="96313" y="31750"/>
                </a:cubicBezTo>
                <a:cubicBezTo>
                  <a:pt x="99524" y="26934"/>
                  <a:pt x="105838" y="19273"/>
                  <a:pt x="105838" y="12700"/>
                </a:cubicBezTo>
                <a:cubicBezTo>
                  <a:pt x="105838" y="8336"/>
                  <a:pt x="103721" y="4233"/>
                  <a:pt x="102663" y="0"/>
                </a:cubicBezTo>
                <a:cubicBezTo>
                  <a:pt x="97371" y="1058"/>
                  <a:pt x="91615" y="762"/>
                  <a:pt x="86788" y="3175"/>
                </a:cubicBezTo>
                <a:cubicBezTo>
                  <a:pt x="76385" y="8376"/>
                  <a:pt x="78207" y="14931"/>
                  <a:pt x="70913" y="22225"/>
                </a:cubicBezTo>
                <a:cubicBezTo>
                  <a:pt x="68215" y="24923"/>
                  <a:pt x="64441" y="26285"/>
                  <a:pt x="61388" y="28575"/>
                </a:cubicBezTo>
                <a:cubicBezTo>
                  <a:pt x="60191" y="29473"/>
                  <a:pt x="26992" y="28575"/>
                  <a:pt x="20113" y="28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7A17C2B-0E0A-0A4E-934C-C39E8683BFB4}"/>
              </a:ext>
            </a:extLst>
          </p:cNvPr>
          <p:cNvSpPr/>
          <p:nvPr/>
        </p:nvSpPr>
        <p:spPr>
          <a:xfrm>
            <a:off x="3394075" y="1724025"/>
            <a:ext cx="32982" cy="50800"/>
          </a:xfrm>
          <a:custGeom>
            <a:avLst/>
            <a:gdLst>
              <a:gd name="connsiteX0" fmla="*/ 0 w 32982"/>
              <a:gd name="connsiteY0" fmla="*/ 0 h 50800"/>
              <a:gd name="connsiteX1" fmla="*/ 0 w 32982"/>
              <a:gd name="connsiteY1" fmla="*/ 0 h 50800"/>
              <a:gd name="connsiteX2" fmla="*/ 6350 w 32982"/>
              <a:gd name="connsiteY2" fmla="*/ 28575 h 50800"/>
              <a:gd name="connsiteX3" fmla="*/ 12700 w 32982"/>
              <a:gd name="connsiteY3" fmla="*/ 47625 h 50800"/>
              <a:gd name="connsiteX4" fmla="*/ 22225 w 32982"/>
              <a:gd name="connsiteY4" fmla="*/ 50800 h 50800"/>
              <a:gd name="connsiteX5" fmla="*/ 31750 w 32982"/>
              <a:gd name="connsiteY5" fmla="*/ 47625 h 50800"/>
              <a:gd name="connsiteX6" fmla="*/ 19050 w 32982"/>
              <a:gd name="connsiteY6" fmla="*/ 25400 h 50800"/>
              <a:gd name="connsiteX7" fmla="*/ 0 w 32982"/>
              <a:gd name="connsiteY7" fmla="*/ 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82" h="50800">
                <a:moveTo>
                  <a:pt x="0" y="0"/>
                </a:moveTo>
                <a:lnTo>
                  <a:pt x="0" y="0"/>
                </a:lnTo>
                <a:cubicBezTo>
                  <a:pt x="2117" y="9525"/>
                  <a:pt x="3836" y="19147"/>
                  <a:pt x="6350" y="28575"/>
                </a:cubicBezTo>
                <a:cubicBezTo>
                  <a:pt x="8075" y="35042"/>
                  <a:pt x="6350" y="45508"/>
                  <a:pt x="12700" y="47625"/>
                </a:cubicBezTo>
                <a:lnTo>
                  <a:pt x="22225" y="50800"/>
                </a:lnTo>
                <a:cubicBezTo>
                  <a:pt x="25400" y="49742"/>
                  <a:pt x="30692" y="50800"/>
                  <a:pt x="31750" y="47625"/>
                </a:cubicBezTo>
                <a:cubicBezTo>
                  <a:pt x="36387" y="33715"/>
                  <a:pt x="27012" y="30708"/>
                  <a:pt x="19050" y="25400"/>
                </a:cubicBezTo>
                <a:cubicBezTo>
                  <a:pt x="11952" y="4105"/>
                  <a:pt x="3175" y="423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75745CF-09E3-2F4F-B84F-300A0ECC5924}"/>
              </a:ext>
            </a:extLst>
          </p:cNvPr>
          <p:cNvSpPr/>
          <p:nvPr/>
        </p:nvSpPr>
        <p:spPr>
          <a:xfrm>
            <a:off x="3593404" y="1514081"/>
            <a:ext cx="38796" cy="86119"/>
          </a:xfrm>
          <a:custGeom>
            <a:avLst/>
            <a:gdLst>
              <a:gd name="connsiteX0" fmla="*/ 13396 w 38796"/>
              <a:gd name="connsiteY0" fmla="*/ 394 h 86119"/>
              <a:gd name="connsiteX1" fmla="*/ 13396 w 38796"/>
              <a:gd name="connsiteY1" fmla="*/ 394 h 86119"/>
              <a:gd name="connsiteX2" fmla="*/ 10221 w 38796"/>
              <a:gd name="connsiteY2" fmla="*/ 32144 h 86119"/>
              <a:gd name="connsiteX3" fmla="*/ 19746 w 38796"/>
              <a:gd name="connsiteY3" fmla="*/ 35319 h 86119"/>
              <a:gd name="connsiteX4" fmla="*/ 13396 w 38796"/>
              <a:gd name="connsiteY4" fmla="*/ 51194 h 86119"/>
              <a:gd name="connsiteX5" fmla="*/ 22921 w 38796"/>
              <a:gd name="connsiteY5" fmla="*/ 86119 h 86119"/>
              <a:gd name="connsiteX6" fmla="*/ 35621 w 38796"/>
              <a:gd name="connsiteY6" fmla="*/ 82944 h 86119"/>
              <a:gd name="connsiteX7" fmla="*/ 38796 w 38796"/>
              <a:gd name="connsiteY7" fmla="*/ 73419 h 86119"/>
              <a:gd name="connsiteX8" fmla="*/ 32446 w 38796"/>
              <a:gd name="connsiteY8" fmla="*/ 51194 h 86119"/>
              <a:gd name="connsiteX9" fmla="*/ 35621 w 38796"/>
              <a:gd name="connsiteY9" fmla="*/ 41669 h 86119"/>
              <a:gd name="connsiteX10" fmla="*/ 26096 w 38796"/>
              <a:gd name="connsiteY10" fmla="*/ 22619 h 86119"/>
              <a:gd name="connsiteX11" fmla="*/ 22921 w 38796"/>
              <a:gd name="connsiteY11" fmla="*/ 13094 h 86119"/>
              <a:gd name="connsiteX12" fmla="*/ 13396 w 38796"/>
              <a:gd name="connsiteY12" fmla="*/ 394 h 8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796" h="86119">
                <a:moveTo>
                  <a:pt x="13396" y="394"/>
                </a:moveTo>
                <a:lnTo>
                  <a:pt x="13396" y="394"/>
                </a:lnTo>
                <a:cubicBezTo>
                  <a:pt x="1867" y="23451"/>
                  <a:pt x="-8340" y="22863"/>
                  <a:pt x="10221" y="32144"/>
                </a:cubicBezTo>
                <a:cubicBezTo>
                  <a:pt x="13214" y="33641"/>
                  <a:pt x="16571" y="34261"/>
                  <a:pt x="19746" y="35319"/>
                </a:cubicBezTo>
                <a:cubicBezTo>
                  <a:pt x="29976" y="66008"/>
                  <a:pt x="19038" y="22984"/>
                  <a:pt x="13396" y="51194"/>
                </a:cubicBezTo>
                <a:cubicBezTo>
                  <a:pt x="9748" y="69436"/>
                  <a:pt x="15101" y="74389"/>
                  <a:pt x="22921" y="86119"/>
                </a:cubicBezTo>
                <a:cubicBezTo>
                  <a:pt x="27154" y="85061"/>
                  <a:pt x="32214" y="85670"/>
                  <a:pt x="35621" y="82944"/>
                </a:cubicBezTo>
                <a:cubicBezTo>
                  <a:pt x="38234" y="80853"/>
                  <a:pt x="38796" y="76766"/>
                  <a:pt x="38796" y="73419"/>
                </a:cubicBezTo>
                <a:cubicBezTo>
                  <a:pt x="38796" y="69432"/>
                  <a:pt x="33943" y="55686"/>
                  <a:pt x="32446" y="51194"/>
                </a:cubicBezTo>
                <a:cubicBezTo>
                  <a:pt x="33504" y="48019"/>
                  <a:pt x="35621" y="45016"/>
                  <a:pt x="35621" y="41669"/>
                </a:cubicBezTo>
                <a:cubicBezTo>
                  <a:pt x="35621" y="33689"/>
                  <a:pt x="29307" y="29040"/>
                  <a:pt x="26096" y="22619"/>
                </a:cubicBezTo>
                <a:cubicBezTo>
                  <a:pt x="24599" y="19626"/>
                  <a:pt x="25288" y="15461"/>
                  <a:pt x="22921" y="13094"/>
                </a:cubicBezTo>
                <a:cubicBezTo>
                  <a:pt x="2990" y="-6837"/>
                  <a:pt x="14984" y="2511"/>
                  <a:pt x="1339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EA7EB05-05EC-4243-AB60-F3284AE22D45}"/>
              </a:ext>
            </a:extLst>
          </p:cNvPr>
          <p:cNvSpPr/>
          <p:nvPr/>
        </p:nvSpPr>
        <p:spPr>
          <a:xfrm>
            <a:off x="2866786" y="2105025"/>
            <a:ext cx="202363" cy="238125"/>
          </a:xfrm>
          <a:custGeom>
            <a:avLst/>
            <a:gdLst>
              <a:gd name="connsiteX0" fmla="*/ 3682 w 202363"/>
              <a:gd name="connsiteY0" fmla="*/ 0 h 238125"/>
              <a:gd name="connsiteX1" fmla="*/ 3682 w 202363"/>
              <a:gd name="connsiteY1" fmla="*/ 0 h 238125"/>
              <a:gd name="connsiteX2" fmla="*/ 13207 w 202363"/>
              <a:gd name="connsiteY2" fmla="*/ 41275 h 238125"/>
              <a:gd name="connsiteX3" fmla="*/ 19557 w 202363"/>
              <a:gd name="connsiteY3" fmla="*/ 60325 h 238125"/>
              <a:gd name="connsiteX4" fmla="*/ 22732 w 202363"/>
              <a:gd name="connsiteY4" fmla="*/ 82550 h 238125"/>
              <a:gd name="connsiteX5" fmla="*/ 29082 w 202363"/>
              <a:gd name="connsiteY5" fmla="*/ 101600 h 238125"/>
              <a:gd name="connsiteX6" fmla="*/ 32257 w 202363"/>
              <a:gd name="connsiteY6" fmla="*/ 111125 h 238125"/>
              <a:gd name="connsiteX7" fmla="*/ 41782 w 202363"/>
              <a:gd name="connsiteY7" fmla="*/ 130175 h 238125"/>
              <a:gd name="connsiteX8" fmla="*/ 60832 w 202363"/>
              <a:gd name="connsiteY8" fmla="*/ 139700 h 238125"/>
              <a:gd name="connsiteX9" fmla="*/ 79882 w 202363"/>
              <a:gd name="connsiteY9" fmla="*/ 152400 h 238125"/>
              <a:gd name="connsiteX10" fmla="*/ 89407 w 202363"/>
              <a:gd name="connsiteY10" fmla="*/ 161925 h 238125"/>
              <a:gd name="connsiteX11" fmla="*/ 98932 w 202363"/>
              <a:gd name="connsiteY11" fmla="*/ 168275 h 238125"/>
              <a:gd name="connsiteX12" fmla="*/ 117982 w 202363"/>
              <a:gd name="connsiteY12" fmla="*/ 187325 h 238125"/>
              <a:gd name="connsiteX13" fmla="*/ 127507 w 202363"/>
              <a:gd name="connsiteY13" fmla="*/ 196850 h 238125"/>
              <a:gd name="connsiteX14" fmla="*/ 137032 w 202363"/>
              <a:gd name="connsiteY14" fmla="*/ 203200 h 238125"/>
              <a:gd name="connsiteX15" fmla="*/ 140207 w 202363"/>
              <a:gd name="connsiteY15" fmla="*/ 212725 h 238125"/>
              <a:gd name="connsiteX16" fmla="*/ 168782 w 202363"/>
              <a:gd name="connsiteY16" fmla="*/ 225425 h 238125"/>
              <a:gd name="connsiteX17" fmla="*/ 187832 w 202363"/>
              <a:gd name="connsiteY17" fmla="*/ 238125 h 238125"/>
              <a:gd name="connsiteX18" fmla="*/ 200532 w 202363"/>
              <a:gd name="connsiteY18" fmla="*/ 234950 h 238125"/>
              <a:gd name="connsiteX19" fmla="*/ 187832 w 202363"/>
              <a:gd name="connsiteY19" fmla="*/ 209550 h 238125"/>
              <a:gd name="connsiteX20" fmla="*/ 178307 w 202363"/>
              <a:gd name="connsiteY20" fmla="*/ 206375 h 238125"/>
              <a:gd name="connsiteX21" fmla="*/ 156082 w 202363"/>
              <a:gd name="connsiteY21" fmla="*/ 184150 h 238125"/>
              <a:gd name="connsiteX22" fmla="*/ 146557 w 202363"/>
              <a:gd name="connsiteY22" fmla="*/ 177800 h 238125"/>
              <a:gd name="connsiteX23" fmla="*/ 137032 w 202363"/>
              <a:gd name="connsiteY23" fmla="*/ 171450 h 238125"/>
              <a:gd name="connsiteX24" fmla="*/ 124332 w 202363"/>
              <a:gd name="connsiteY24" fmla="*/ 152400 h 238125"/>
              <a:gd name="connsiteX25" fmla="*/ 114807 w 202363"/>
              <a:gd name="connsiteY25" fmla="*/ 149225 h 238125"/>
              <a:gd name="connsiteX26" fmla="*/ 95757 w 202363"/>
              <a:gd name="connsiteY26" fmla="*/ 139700 h 238125"/>
              <a:gd name="connsiteX27" fmla="*/ 86232 w 202363"/>
              <a:gd name="connsiteY27" fmla="*/ 120650 h 238125"/>
              <a:gd name="connsiteX28" fmla="*/ 83057 w 202363"/>
              <a:gd name="connsiteY28" fmla="*/ 111125 h 238125"/>
              <a:gd name="connsiteX29" fmla="*/ 76707 w 202363"/>
              <a:gd name="connsiteY29" fmla="*/ 101600 h 238125"/>
              <a:gd name="connsiteX30" fmla="*/ 57657 w 202363"/>
              <a:gd name="connsiteY30" fmla="*/ 92075 h 238125"/>
              <a:gd name="connsiteX31" fmla="*/ 44957 w 202363"/>
              <a:gd name="connsiteY31" fmla="*/ 73025 h 238125"/>
              <a:gd name="connsiteX32" fmla="*/ 25907 w 202363"/>
              <a:gd name="connsiteY32" fmla="*/ 60325 h 238125"/>
              <a:gd name="connsiteX33" fmla="*/ 22732 w 202363"/>
              <a:gd name="connsiteY33" fmla="*/ 22225 h 238125"/>
              <a:gd name="connsiteX34" fmla="*/ 19557 w 202363"/>
              <a:gd name="connsiteY34" fmla="*/ 12700 h 238125"/>
              <a:gd name="connsiteX35" fmla="*/ 10032 w 202363"/>
              <a:gd name="connsiteY35" fmla="*/ 9525 h 238125"/>
              <a:gd name="connsiteX36" fmla="*/ 507 w 202363"/>
              <a:gd name="connsiteY36" fmla="*/ 3175 h 238125"/>
              <a:gd name="connsiteX37" fmla="*/ 3682 w 202363"/>
              <a:gd name="connsiteY3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2363" h="238125">
                <a:moveTo>
                  <a:pt x="3682" y="0"/>
                </a:moveTo>
                <a:lnTo>
                  <a:pt x="3682" y="0"/>
                </a:lnTo>
                <a:cubicBezTo>
                  <a:pt x="3898" y="972"/>
                  <a:pt x="10832" y="33359"/>
                  <a:pt x="13207" y="41275"/>
                </a:cubicBezTo>
                <a:cubicBezTo>
                  <a:pt x="15130" y="47686"/>
                  <a:pt x="19557" y="60325"/>
                  <a:pt x="19557" y="60325"/>
                </a:cubicBezTo>
                <a:cubicBezTo>
                  <a:pt x="20615" y="67733"/>
                  <a:pt x="21049" y="75258"/>
                  <a:pt x="22732" y="82550"/>
                </a:cubicBezTo>
                <a:cubicBezTo>
                  <a:pt x="24237" y="89072"/>
                  <a:pt x="26965" y="95250"/>
                  <a:pt x="29082" y="101600"/>
                </a:cubicBezTo>
                <a:lnTo>
                  <a:pt x="32257" y="111125"/>
                </a:lnTo>
                <a:cubicBezTo>
                  <a:pt x="34839" y="118872"/>
                  <a:pt x="35627" y="124020"/>
                  <a:pt x="41782" y="130175"/>
                </a:cubicBezTo>
                <a:cubicBezTo>
                  <a:pt x="52353" y="140746"/>
                  <a:pt x="49212" y="133244"/>
                  <a:pt x="60832" y="139700"/>
                </a:cubicBezTo>
                <a:cubicBezTo>
                  <a:pt x="67503" y="143406"/>
                  <a:pt x="74486" y="147004"/>
                  <a:pt x="79882" y="152400"/>
                </a:cubicBezTo>
                <a:cubicBezTo>
                  <a:pt x="83057" y="155575"/>
                  <a:pt x="85958" y="159050"/>
                  <a:pt x="89407" y="161925"/>
                </a:cubicBezTo>
                <a:cubicBezTo>
                  <a:pt x="92338" y="164368"/>
                  <a:pt x="96080" y="165740"/>
                  <a:pt x="98932" y="168275"/>
                </a:cubicBezTo>
                <a:cubicBezTo>
                  <a:pt x="105644" y="174241"/>
                  <a:pt x="111632" y="180975"/>
                  <a:pt x="117982" y="187325"/>
                </a:cubicBezTo>
                <a:cubicBezTo>
                  <a:pt x="121157" y="190500"/>
                  <a:pt x="123771" y="194359"/>
                  <a:pt x="127507" y="196850"/>
                </a:cubicBezTo>
                <a:lnTo>
                  <a:pt x="137032" y="203200"/>
                </a:lnTo>
                <a:cubicBezTo>
                  <a:pt x="138090" y="206375"/>
                  <a:pt x="138116" y="210112"/>
                  <a:pt x="140207" y="212725"/>
                </a:cubicBezTo>
                <a:cubicBezTo>
                  <a:pt x="147592" y="221956"/>
                  <a:pt x="159635" y="219327"/>
                  <a:pt x="168782" y="225425"/>
                </a:cubicBezTo>
                <a:lnTo>
                  <a:pt x="187832" y="238125"/>
                </a:lnTo>
                <a:cubicBezTo>
                  <a:pt x="192065" y="237067"/>
                  <a:pt x="198813" y="238961"/>
                  <a:pt x="200532" y="234950"/>
                </a:cubicBezTo>
                <a:cubicBezTo>
                  <a:pt x="206436" y="221174"/>
                  <a:pt x="196960" y="214114"/>
                  <a:pt x="187832" y="209550"/>
                </a:cubicBezTo>
                <a:cubicBezTo>
                  <a:pt x="184839" y="208053"/>
                  <a:pt x="181482" y="207433"/>
                  <a:pt x="178307" y="206375"/>
                </a:cubicBezTo>
                <a:cubicBezTo>
                  <a:pt x="172719" y="189610"/>
                  <a:pt x="177917" y="198706"/>
                  <a:pt x="156082" y="184150"/>
                </a:cubicBezTo>
                <a:lnTo>
                  <a:pt x="146557" y="177800"/>
                </a:lnTo>
                <a:lnTo>
                  <a:pt x="137032" y="171450"/>
                </a:lnTo>
                <a:cubicBezTo>
                  <a:pt x="132799" y="165100"/>
                  <a:pt x="131572" y="154813"/>
                  <a:pt x="124332" y="152400"/>
                </a:cubicBezTo>
                <a:cubicBezTo>
                  <a:pt x="121157" y="151342"/>
                  <a:pt x="117800" y="150722"/>
                  <a:pt x="114807" y="149225"/>
                </a:cubicBezTo>
                <a:cubicBezTo>
                  <a:pt x="90188" y="136915"/>
                  <a:pt x="119698" y="147680"/>
                  <a:pt x="95757" y="139700"/>
                </a:cubicBezTo>
                <a:cubicBezTo>
                  <a:pt x="87777" y="115759"/>
                  <a:pt x="98542" y="145269"/>
                  <a:pt x="86232" y="120650"/>
                </a:cubicBezTo>
                <a:cubicBezTo>
                  <a:pt x="84735" y="117657"/>
                  <a:pt x="84554" y="114118"/>
                  <a:pt x="83057" y="111125"/>
                </a:cubicBezTo>
                <a:cubicBezTo>
                  <a:pt x="81350" y="107712"/>
                  <a:pt x="79405" y="104298"/>
                  <a:pt x="76707" y="101600"/>
                </a:cubicBezTo>
                <a:cubicBezTo>
                  <a:pt x="70552" y="95445"/>
                  <a:pt x="65404" y="94657"/>
                  <a:pt x="57657" y="92075"/>
                </a:cubicBezTo>
                <a:cubicBezTo>
                  <a:pt x="53424" y="85725"/>
                  <a:pt x="51307" y="77258"/>
                  <a:pt x="44957" y="73025"/>
                </a:cubicBezTo>
                <a:lnTo>
                  <a:pt x="25907" y="60325"/>
                </a:lnTo>
                <a:cubicBezTo>
                  <a:pt x="24849" y="47625"/>
                  <a:pt x="24416" y="34857"/>
                  <a:pt x="22732" y="22225"/>
                </a:cubicBezTo>
                <a:cubicBezTo>
                  <a:pt x="22290" y="18908"/>
                  <a:pt x="21924" y="15067"/>
                  <a:pt x="19557" y="12700"/>
                </a:cubicBezTo>
                <a:cubicBezTo>
                  <a:pt x="17190" y="10333"/>
                  <a:pt x="13025" y="11022"/>
                  <a:pt x="10032" y="9525"/>
                </a:cubicBezTo>
                <a:cubicBezTo>
                  <a:pt x="6619" y="7818"/>
                  <a:pt x="3779" y="5138"/>
                  <a:pt x="507" y="3175"/>
                </a:cubicBezTo>
                <a:cubicBezTo>
                  <a:pt x="-1522" y="1957"/>
                  <a:pt x="3153" y="529"/>
                  <a:pt x="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3CA7FE0-F9BA-1A46-AB49-BF7354824A21}"/>
              </a:ext>
            </a:extLst>
          </p:cNvPr>
          <p:cNvSpPr/>
          <p:nvPr/>
        </p:nvSpPr>
        <p:spPr>
          <a:xfrm>
            <a:off x="3562350" y="1958360"/>
            <a:ext cx="171628" cy="49513"/>
          </a:xfrm>
          <a:custGeom>
            <a:avLst/>
            <a:gdLst>
              <a:gd name="connsiteX0" fmla="*/ 57150 w 171628"/>
              <a:gd name="connsiteY0" fmla="*/ 3790 h 49513"/>
              <a:gd name="connsiteX1" fmla="*/ 57150 w 171628"/>
              <a:gd name="connsiteY1" fmla="*/ 3790 h 49513"/>
              <a:gd name="connsiteX2" fmla="*/ 38100 w 171628"/>
              <a:gd name="connsiteY2" fmla="*/ 26015 h 49513"/>
              <a:gd name="connsiteX3" fmla="*/ 0 w 171628"/>
              <a:gd name="connsiteY3" fmla="*/ 38715 h 49513"/>
              <a:gd name="connsiteX4" fmla="*/ 22225 w 171628"/>
              <a:gd name="connsiteY4" fmla="*/ 45065 h 49513"/>
              <a:gd name="connsiteX5" fmla="*/ 41275 w 171628"/>
              <a:gd name="connsiteY5" fmla="*/ 38715 h 49513"/>
              <a:gd name="connsiteX6" fmla="*/ 50800 w 171628"/>
              <a:gd name="connsiteY6" fmla="*/ 29190 h 49513"/>
              <a:gd name="connsiteX7" fmla="*/ 57150 w 171628"/>
              <a:gd name="connsiteY7" fmla="*/ 19665 h 49513"/>
              <a:gd name="connsiteX8" fmla="*/ 76200 w 171628"/>
              <a:gd name="connsiteY8" fmla="*/ 10140 h 49513"/>
              <a:gd name="connsiteX9" fmla="*/ 98425 w 171628"/>
              <a:gd name="connsiteY9" fmla="*/ 19665 h 49513"/>
              <a:gd name="connsiteX10" fmla="*/ 114300 w 171628"/>
              <a:gd name="connsiteY10" fmla="*/ 35540 h 49513"/>
              <a:gd name="connsiteX11" fmla="*/ 158750 w 171628"/>
              <a:gd name="connsiteY11" fmla="*/ 29190 h 49513"/>
              <a:gd name="connsiteX12" fmla="*/ 168275 w 171628"/>
              <a:gd name="connsiteY12" fmla="*/ 22840 h 49513"/>
              <a:gd name="connsiteX13" fmla="*/ 168275 w 171628"/>
              <a:gd name="connsiteY13" fmla="*/ 3790 h 49513"/>
              <a:gd name="connsiteX14" fmla="*/ 158750 w 171628"/>
              <a:gd name="connsiteY14" fmla="*/ 615 h 49513"/>
              <a:gd name="connsiteX15" fmla="*/ 149225 w 171628"/>
              <a:gd name="connsiteY15" fmla="*/ 6965 h 49513"/>
              <a:gd name="connsiteX16" fmla="*/ 130175 w 171628"/>
              <a:gd name="connsiteY16" fmla="*/ 13315 h 49513"/>
              <a:gd name="connsiteX17" fmla="*/ 101600 w 171628"/>
              <a:gd name="connsiteY17" fmla="*/ 6965 h 49513"/>
              <a:gd name="connsiteX18" fmla="*/ 57150 w 171628"/>
              <a:gd name="connsiteY18" fmla="*/ 3790 h 49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1628" h="49513">
                <a:moveTo>
                  <a:pt x="57150" y="3790"/>
                </a:moveTo>
                <a:lnTo>
                  <a:pt x="57150" y="3790"/>
                </a:lnTo>
                <a:cubicBezTo>
                  <a:pt x="50800" y="11198"/>
                  <a:pt x="46929" y="21860"/>
                  <a:pt x="38100" y="26015"/>
                </a:cubicBezTo>
                <a:cubicBezTo>
                  <a:pt x="-5901" y="46721"/>
                  <a:pt x="8516" y="13168"/>
                  <a:pt x="0" y="38715"/>
                </a:cubicBezTo>
                <a:cubicBezTo>
                  <a:pt x="4913" y="53453"/>
                  <a:pt x="447" y="50510"/>
                  <a:pt x="22225" y="45065"/>
                </a:cubicBezTo>
                <a:cubicBezTo>
                  <a:pt x="28719" y="43442"/>
                  <a:pt x="41275" y="38715"/>
                  <a:pt x="41275" y="38715"/>
                </a:cubicBezTo>
                <a:cubicBezTo>
                  <a:pt x="44450" y="35540"/>
                  <a:pt x="47925" y="32639"/>
                  <a:pt x="50800" y="29190"/>
                </a:cubicBezTo>
                <a:cubicBezTo>
                  <a:pt x="53243" y="26259"/>
                  <a:pt x="54452" y="22363"/>
                  <a:pt x="57150" y="19665"/>
                </a:cubicBezTo>
                <a:cubicBezTo>
                  <a:pt x="63305" y="13510"/>
                  <a:pt x="68453" y="12722"/>
                  <a:pt x="76200" y="10140"/>
                </a:cubicBezTo>
                <a:cubicBezTo>
                  <a:pt x="85916" y="12569"/>
                  <a:pt x="91116" y="12356"/>
                  <a:pt x="98425" y="19665"/>
                </a:cubicBezTo>
                <a:cubicBezTo>
                  <a:pt x="119592" y="40832"/>
                  <a:pt x="88900" y="18607"/>
                  <a:pt x="114300" y="35540"/>
                </a:cubicBezTo>
                <a:cubicBezTo>
                  <a:pt x="123223" y="34729"/>
                  <a:pt x="146534" y="35298"/>
                  <a:pt x="158750" y="29190"/>
                </a:cubicBezTo>
                <a:cubicBezTo>
                  <a:pt x="162163" y="27483"/>
                  <a:pt x="165100" y="24957"/>
                  <a:pt x="168275" y="22840"/>
                </a:cubicBezTo>
                <a:cubicBezTo>
                  <a:pt x="170392" y="16490"/>
                  <a:pt x="174625" y="10140"/>
                  <a:pt x="168275" y="3790"/>
                </a:cubicBezTo>
                <a:cubicBezTo>
                  <a:pt x="165908" y="1423"/>
                  <a:pt x="161925" y="1673"/>
                  <a:pt x="158750" y="615"/>
                </a:cubicBezTo>
                <a:cubicBezTo>
                  <a:pt x="155575" y="2732"/>
                  <a:pt x="152712" y="5415"/>
                  <a:pt x="149225" y="6965"/>
                </a:cubicBezTo>
                <a:cubicBezTo>
                  <a:pt x="143108" y="9683"/>
                  <a:pt x="130175" y="13315"/>
                  <a:pt x="130175" y="13315"/>
                </a:cubicBezTo>
                <a:cubicBezTo>
                  <a:pt x="128505" y="12981"/>
                  <a:pt x="104589" y="8460"/>
                  <a:pt x="101600" y="6965"/>
                </a:cubicBezTo>
                <a:cubicBezTo>
                  <a:pt x="73852" y="-6909"/>
                  <a:pt x="64558" y="4319"/>
                  <a:pt x="57150" y="37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8FF1166-735D-9942-A9F7-B7BEE267A516}"/>
              </a:ext>
            </a:extLst>
          </p:cNvPr>
          <p:cNvSpPr/>
          <p:nvPr/>
        </p:nvSpPr>
        <p:spPr>
          <a:xfrm>
            <a:off x="2135387" y="2280187"/>
            <a:ext cx="198714" cy="235665"/>
          </a:xfrm>
          <a:custGeom>
            <a:avLst/>
            <a:gdLst>
              <a:gd name="connsiteX0" fmla="*/ 139700 w 198714"/>
              <a:gd name="connsiteY0" fmla="*/ 715 h 235665"/>
              <a:gd name="connsiteX1" fmla="*/ 139700 w 198714"/>
              <a:gd name="connsiteY1" fmla="*/ 715 h 235665"/>
              <a:gd name="connsiteX2" fmla="*/ 165100 w 198714"/>
              <a:gd name="connsiteY2" fmla="*/ 32465 h 235665"/>
              <a:gd name="connsiteX3" fmla="*/ 168275 w 198714"/>
              <a:gd name="connsiteY3" fmla="*/ 41990 h 235665"/>
              <a:gd name="connsiteX4" fmla="*/ 155575 w 198714"/>
              <a:gd name="connsiteY4" fmla="*/ 57865 h 235665"/>
              <a:gd name="connsiteX5" fmla="*/ 152400 w 198714"/>
              <a:gd name="connsiteY5" fmla="*/ 67390 h 235665"/>
              <a:gd name="connsiteX6" fmla="*/ 133350 w 198714"/>
              <a:gd name="connsiteY6" fmla="*/ 83265 h 235665"/>
              <a:gd name="connsiteX7" fmla="*/ 120650 w 198714"/>
              <a:gd name="connsiteY7" fmla="*/ 102315 h 235665"/>
              <a:gd name="connsiteX8" fmla="*/ 107950 w 198714"/>
              <a:gd name="connsiteY8" fmla="*/ 121365 h 235665"/>
              <a:gd name="connsiteX9" fmla="*/ 98425 w 198714"/>
              <a:gd name="connsiteY9" fmla="*/ 124540 h 235665"/>
              <a:gd name="connsiteX10" fmla="*/ 88900 w 198714"/>
              <a:gd name="connsiteY10" fmla="*/ 130890 h 235665"/>
              <a:gd name="connsiteX11" fmla="*/ 82550 w 198714"/>
              <a:gd name="connsiteY11" fmla="*/ 140415 h 235665"/>
              <a:gd name="connsiteX12" fmla="*/ 63500 w 198714"/>
              <a:gd name="connsiteY12" fmla="*/ 153115 h 235665"/>
              <a:gd name="connsiteX13" fmla="*/ 53975 w 198714"/>
              <a:gd name="connsiteY13" fmla="*/ 159465 h 235665"/>
              <a:gd name="connsiteX14" fmla="*/ 34925 w 198714"/>
              <a:gd name="connsiteY14" fmla="*/ 162640 h 235665"/>
              <a:gd name="connsiteX15" fmla="*/ 25400 w 198714"/>
              <a:gd name="connsiteY15" fmla="*/ 165815 h 235665"/>
              <a:gd name="connsiteX16" fmla="*/ 0 w 198714"/>
              <a:gd name="connsiteY16" fmla="*/ 168990 h 235665"/>
              <a:gd name="connsiteX17" fmla="*/ 9525 w 198714"/>
              <a:gd name="connsiteY17" fmla="*/ 203915 h 235665"/>
              <a:gd name="connsiteX18" fmla="*/ 19050 w 198714"/>
              <a:gd name="connsiteY18" fmla="*/ 210265 h 235665"/>
              <a:gd name="connsiteX19" fmla="*/ 22225 w 198714"/>
              <a:gd name="connsiteY19" fmla="*/ 222965 h 235665"/>
              <a:gd name="connsiteX20" fmla="*/ 31750 w 198714"/>
              <a:gd name="connsiteY20" fmla="*/ 226140 h 235665"/>
              <a:gd name="connsiteX21" fmla="*/ 44450 w 198714"/>
              <a:gd name="connsiteY21" fmla="*/ 229315 h 235665"/>
              <a:gd name="connsiteX22" fmla="*/ 63500 w 198714"/>
              <a:gd name="connsiteY22" fmla="*/ 235665 h 235665"/>
              <a:gd name="connsiteX23" fmla="*/ 79375 w 198714"/>
              <a:gd name="connsiteY23" fmla="*/ 232490 h 235665"/>
              <a:gd name="connsiteX24" fmla="*/ 88900 w 198714"/>
              <a:gd name="connsiteY24" fmla="*/ 229315 h 235665"/>
              <a:gd name="connsiteX25" fmla="*/ 76200 w 198714"/>
              <a:gd name="connsiteY25" fmla="*/ 200740 h 235665"/>
              <a:gd name="connsiteX26" fmla="*/ 66675 w 198714"/>
              <a:gd name="connsiteY26" fmla="*/ 197565 h 235665"/>
              <a:gd name="connsiteX27" fmla="*/ 76200 w 198714"/>
              <a:gd name="connsiteY27" fmla="*/ 156290 h 235665"/>
              <a:gd name="connsiteX28" fmla="*/ 95250 w 198714"/>
              <a:gd name="connsiteY28" fmla="*/ 143590 h 235665"/>
              <a:gd name="connsiteX29" fmla="*/ 123825 w 198714"/>
              <a:gd name="connsiteY29" fmla="*/ 127715 h 235665"/>
              <a:gd name="connsiteX30" fmla="*/ 130175 w 198714"/>
              <a:gd name="connsiteY30" fmla="*/ 118190 h 235665"/>
              <a:gd name="connsiteX31" fmla="*/ 139700 w 198714"/>
              <a:gd name="connsiteY31" fmla="*/ 99140 h 235665"/>
              <a:gd name="connsiteX32" fmla="*/ 168275 w 198714"/>
              <a:gd name="connsiteY32" fmla="*/ 76915 h 235665"/>
              <a:gd name="connsiteX33" fmla="*/ 177800 w 198714"/>
              <a:gd name="connsiteY33" fmla="*/ 70565 h 235665"/>
              <a:gd name="connsiteX34" fmla="*/ 190500 w 198714"/>
              <a:gd name="connsiteY34" fmla="*/ 67390 h 235665"/>
              <a:gd name="connsiteX35" fmla="*/ 193675 w 198714"/>
              <a:gd name="connsiteY35" fmla="*/ 7065 h 235665"/>
              <a:gd name="connsiteX36" fmla="*/ 184150 w 198714"/>
              <a:gd name="connsiteY36" fmla="*/ 715 h 235665"/>
              <a:gd name="connsiteX37" fmla="*/ 139700 w 198714"/>
              <a:gd name="connsiteY37" fmla="*/ 715 h 235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98714" h="235665">
                <a:moveTo>
                  <a:pt x="139700" y="715"/>
                </a:moveTo>
                <a:lnTo>
                  <a:pt x="139700" y="715"/>
                </a:lnTo>
                <a:cubicBezTo>
                  <a:pt x="143187" y="4783"/>
                  <a:pt x="160395" y="23055"/>
                  <a:pt x="165100" y="32465"/>
                </a:cubicBezTo>
                <a:cubicBezTo>
                  <a:pt x="166597" y="35458"/>
                  <a:pt x="167217" y="38815"/>
                  <a:pt x="168275" y="41990"/>
                </a:cubicBezTo>
                <a:cubicBezTo>
                  <a:pt x="160295" y="65931"/>
                  <a:pt x="171988" y="37349"/>
                  <a:pt x="155575" y="57865"/>
                </a:cubicBezTo>
                <a:cubicBezTo>
                  <a:pt x="153484" y="60478"/>
                  <a:pt x="154256" y="64605"/>
                  <a:pt x="152400" y="67390"/>
                </a:cubicBezTo>
                <a:cubicBezTo>
                  <a:pt x="147511" y="74724"/>
                  <a:pt x="140378" y="78579"/>
                  <a:pt x="133350" y="83265"/>
                </a:cubicBezTo>
                <a:cubicBezTo>
                  <a:pt x="129117" y="89615"/>
                  <a:pt x="123063" y="95075"/>
                  <a:pt x="120650" y="102315"/>
                </a:cubicBezTo>
                <a:cubicBezTo>
                  <a:pt x="117321" y="112301"/>
                  <a:pt x="118143" y="114570"/>
                  <a:pt x="107950" y="121365"/>
                </a:cubicBezTo>
                <a:cubicBezTo>
                  <a:pt x="105165" y="123221"/>
                  <a:pt x="101418" y="123043"/>
                  <a:pt x="98425" y="124540"/>
                </a:cubicBezTo>
                <a:cubicBezTo>
                  <a:pt x="95012" y="126247"/>
                  <a:pt x="92075" y="128773"/>
                  <a:pt x="88900" y="130890"/>
                </a:cubicBezTo>
                <a:cubicBezTo>
                  <a:pt x="86783" y="134065"/>
                  <a:pt x="85422" y="137902"/>
                  <a:pt x="82550" y="140415"/>
                </a:cubicBezTo>
                <a:cubicBezTo>
                  <a:pt x="76807" y="145441"/>
                  <a:pt x="69850" y="148882"/>
                  <a:pt x="63500" y="153115"/>
                </a:cubicBezTo>
                <a:cubicBezTo>
                  <a:pt x="60325" y="155232"/>
                  <a:pt x="57739" y="158838"/>
                  <a:pt x="53975" y="159465"/>
                </a:cubicBezTo>
                <a:cubicBezTo>
                  <a:pt x="47625" y="160523"/>
                  <a:pt x="41209" y="161243"/>
                  <a:pt x="34925" y="162640"/>
                </a:cubicBezTo>
                <a:cubicBezTo>
                  <a:pt x="31658" y="163366"/>
                  <a:pt x="28693" y="165216"/>
                  <a:pt x="25400" y="165815"/>
                </a:cubicBezTo>
                <a:cubicBezTo>
                  <a:pt x="17005" y="167341"/>
                  <a:pt x="8467" y="167932"/>
                  <a:pt x="0" y="168990"/>
                </a:cubicBezTo>
                <a:cubicBezTo>
                  <a:pt x="990" y="173941"/>
                  <a:pt x="5807" y="201436"/>
                  <a:pt x="9525" y="203915"/>
                </a:cubicBezTo>
                <a:lnTo>
                  <a:pt x="19050" y="210265"/>
                </a:lnTo>
                <a:cubicBezTo>
                  <a:pt x="20108" y="214498"/>
                  <a:pt x="19499" y="219558"/>
                  <a:pt x="22225" y="222965"/>
                </a:cubicBezTo>
                <a:cubicBezTo>
                  <a:pt x="24316" y="225578"/>
                  <a:pt x="28532" y="225221"/>
                  <a:pt x="31750" y="226140"/>
                </a:cubicBezTo>
                <a:cubicBezTo>
                  <a:pt x="35946" y="227339"/>
                  <a:pt x="40270" y="228061"/>
                  <a:pt x="44450" y="229315"/>
                </a:cubicBezTo>
                <a:cubicBezTo>
                  <a:pt x="50861" y="231238"/>
                  <a:pt x="63500" y="235665"/>
                  <a:pt x="63500" y="235665"/>
                </a:cubicBezTo>
                <a:cubicBezTo>
                  <a:pt x="68792" y="234607"/>
                  <a:pt x="74140" y="233799"/>
                  <a:pt x="79375" y="232490"/>
                </a:cubicBezTo>
                <a:cubicBezTo>
                  <a:pt x="82622" y="231678"/>
                  <a:pt x="88088" y="232562"/>
                  <a:pt x="88900" y="229315"/>
                </a:cubicBezTo>
                <a:cubicBezTo>
                  <a:pt x="93121" y="212429"/>
                  <a:pt x="87905" y="206593"/>
                  <a:pt x="76200" y="200740"/>
                </a:cubicBezTo>
                <a:cubicBezTo>
                  <a:pt x="73207" y="199243"/>
                  <a:pt x="69850" y="198623"/>
                  <a:pt x="66675" y="197565"/>
                </a:cubicBezTo>
                <a:cubicBezTo>
                  <a:pt x="67548" y="191453"/>
                  <a:pt x="70389" y="162101"/>
                  <a:pt x="76200" y="156290"/>
                </a:cubicBezTo>
                <a:cubicBezTo>
                  <a:pt x="97339" y="135151"/>
                  <a:pt x="74573" y="155077"/>
                  <a:pt x="95250" y="143590"/>
                </a:cubicBezTo>
                <a:cubicBezTo>
                  <a:pt x="128002" y="125394"/>
                  <a:pt x="102272" y="134899"/>
                  <a:pt x="123825" y="127715"/>
                </a:cubicBezTo>
                <a:cubicBezTo>
                  <a:pt x="125942" y="124540"/>
                  <a:pt x="128468" y="121603"/>
                  <a:pt x="130175" y="118190"/>
                </a:cubicBezTo>
                <a:cubicBezTo>
                  <a:pt x="137335" y="103871"/>
                  <a:pt x="128326" y="112789"/>
                  <a:pt x="139700" y="99140"/>
                </a:cubicBezTo>
                <a:cubicBezTo>
                  <a:pt x="149026" y="87949"/>
                  <a:pt x="155000" y="85765"/>
                  <a:pt x="168275" y="76915"/>
                </a:cubicBezTo>
                <a:cubicBezTo>
                  <a:pt x="171450" y="74798"/>
                  <a:pt x="174098" y="71490"/>
                  <a:pt x="177800" y="70565"/>
                </a:cubicBezTo>
                <a:lnTo>
                  <a:pt x="190500" y="67390"/>
                </a:lnTo>
                <a:cubicBezTo>
                  <a:pt x="198762" y="42604"/>
                  <a:pt x="202418" y="39850"/>
                  <a:pt x="193675" y="7065"/>
                </a:cubicBezTo>
                <a:cubicBezTo>
                  <a:pt x="192692" y="3378"/>
                  <a:pt x="187922" y="1295"/>
                  <a:pt x="184150" y="715"/>
                </a:cubicBezTo>
                <a:cubicBezTo>
                  <a:pt x="173690" y="-894"/>
                  <a:pt x="147108" y="715"/>
                  <a:pt x="139700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D9EFBE9-BCFF-D247-B137-2E1BEFDD001F}"/>
              </a:ext>
            </a:extLst>
          </p:cNvPr>
          <p:cNvSpPr/>
          <p:nvPr/>
        </p:nvSpPr>
        <p:spPr>
          <a:xfrm>
            <a:off x="4235139" y="2008122"/>
            <a:ext cx="168842" cy="362308"/>
          </a:xfrm>
          <a:custGeom>
            <a:avLst/>
            <a:gdLst>
              <a:gd name="connsiteX0" fmla="*/ 3659 w 168842"/>
              <a:gd name="connsiteY0" fmla="*/ 0 h 362308"/>
              <a:gd name="connsiteX1" fmla="*/ 3659 w 168842"/>
              <a:gd name="connsiteY1" fmla="*/ 0 h 362308"/>
              <a:gd name="connsiteX2" fmla="*/ 13184 w 168842"/>
              <a:gd name="connsiteY2" fmla="*/ 47625 h 362308"/>
              <a:gd name="connsiteX3" fmla="*/ 19534 w 168842"/>
              <a:gd name="connsiteY3" fmla="*/ 57150 h 362308"/>
              <a:gd name="connsiteX4" fmla="*/ 25884 w 168842"/>
              <a:gd name="connsiteY4" fmla="*/ 76200 h 362308"/>
              <a:gd name="connsiteX5" fmla="*/ 44934 w 168842"/>
              <a:gd name="connsiteY5" fmla="*/ 114300 h 362308"/>
              <a:gd name="connsiteX6" fmla="*/ 48109 w 168842"/>
              <a:gd name="connsiteY6" fmla="*/ 123825 h 362308"/>
              <a:gd name="connsiteX7" fmla="*/ 44934 w 168842"/>
              <a:gd name="connsiteY7" fmla="*/ 139700 h 362308"/>
              <a:gd name="connsiteX8" fmla="*/ 29059 w 168842"/>
              <a:gd name="connsiteY8" fmla="*/ 155575 h 362308"/>
              <a:gd name="connsiteX9" fmla="*/ 10009 w 168842"/>
              <a:gd name="connsiteY9" fmla="*/ 161925 h 362308"/>
              <a:gd name="connsiteX10" fmla="*/ 3659 w 168842"/>
              <a:gd name="connsiteY10" fmla="*/ 171450 h 362308"/>
              <a:gd name="connsiteX11" fmla="*/ 13184 w 168842"/>
              <a:gd name="connsiteY11" fmla="*/ 190500 h 362308"/>
              <a:gd name="connsiteX12" fmla="*/ 16359 w 168842"/>
              <a:gd name="connsiteY12" fmla="*/ 200025 h 362308"/>
              <a:gd name="connsiteX13" fmla="*/ 25884 w 168842"/>
              <a:gd name="connsiteY13" fmla="*/ 219075 h 362308"/>
              <a:gd name="connsiteX14" fmla="*/ 22709 w 168842"/>
              <a:gd name="connsiteY14" fmla="*/ 285750 h 362308"/>
              <a:gd name="connsiteX15" fmla="*/ 19534 w 168842"/>
              <a:gd name="connsiteY15" fmla="*/ 295275 h 362308"/>
              <a:gd name="connsiteX16" fmla="*/ 32234 w 168842"/>
              <a:gd name="connsiteY16" fmla="*/ 317500 h 362308"/>
              <a:gd name="connsiteX17" fmla="*/ 41759 w 168842"/>
              <a:gd name="connsiteY17" fmla="*/ 323850 h 362308"/>
              <a:gd name="connsiteX18" fmla="*/ 51284 w 168842"/>
              <a:gd name="connsiteY18" fmla="*/ 327025 h 362308"/>
              <a:gd name="connsiteX19" fmla="*/ 67159 w 168842"/>
              <a:gd name="connsiteY19" fmla="*/ 339725 h 362308"/>
              <a:gd name="connsiteX20" fmla="*/ 76684 w 168842"/>
              <a:gd name="connsiteY20" fmla="*/ 346075 h 362308"/>
              <a:gd name="connsiteX21" fmla="*/ 95734 w 168842"/>
              <a:gd name="connsiteY21" fmla="*/ 352425 h 362308"/>
              <a:gd name="connsiteX22" fmla="*/ 156059 w 168842"/>
              <a:gd name="connsiteY22" fmla="*/ 358775 h 362308"/>
              <a:gd name="connsiteX23" fmla="*/ 165584 w 168842"/>
              <a:gd name="connsiteY23" fmla="*/ 361950 h 362308"/>
              <a:gd name="connsiteX24" fmla="*/ 165584 w 168842"/>
              <a:gd name="connsiteY24" fmla="*/ 342900 h 362308"/>
              <a:gd name="connsiteX25" fmla="*/ 137009 w 168842"/>
              <a:gd name="connsiteY25" fmla="*/ 327025 h 362308"/>
              <a:gd name="connsiteX26" fmla="*/ 130659 w 168842"/>
              <a:gd name="connsiteY26" fmla="*/ 317500 h 362308"/>
              <a:gd name="connsiteX27" fmla="*/ 121134 w 168842"/>
              <a:gd name="connsiteY27" fmla="*/ 311150 h 362308"/>
              <a:gd name="connsiteX28" fmla="*/ 117959 w 168842"/>
              <a:gd name="connsiteY28" fmla="*/ 301625 h 362308"/>
              <a:gd name="connsiteX29" fmla="*/ 98909 w 168842"/>
              <a:gd name="connsiteY29" fmla="*/ 288925 h 362308"/>
              <a:gd name="connsiteX30" fmla="*/ 89384 w 168842"/>
              <a:gd name="connsiteY30" fmla="*/ 282575 h 362308"/>
              <a:gd name="connsiteX31" fmla="*/ 70334 w 168842"/>
              <a:gd name="connsiteY31" fmla="*/ 266700 h 362308"/>
              <a:gd name="connsiteX32" fmla="*/ 57634 w 168842"/>
              <a:gd name="connsiteY32" fmla="*/ 247650 h 362308"/>
              <a:gd name="connsiteX33" fmla="*/ 54459 w 168842"/>
              <a:gd name="connsiteY33" fmla="*/ 238125 h 362308"/>
              <a:gd name="connsiteX34" fmla="*/ 41759 w 168842"/>
              <a:gd name="connsiteY34" fmla="*/ 219075 h 362308"/>
              <a:gd name="connsiteX35" fmla="*/ 44934 w 168842"/>
              <a:gd name="connsiteY35" fmla="*/ 190500 h 362308"/>
              <a:gd name="connsiteX36" fmla="*/ 51284 w 168842"/>
              <a:gd name="connsiteY36" fmla="*/ 171450 h 362308"/>
              <a:gd name="connsiteX37" fmla="*/ 57634 w 168842"/>
              <a:gd name="connsiteY37" fmla="*/ 152400 h 362308"/>
              <a:gd name="connsiteX38" fmla="*/ 67159 w 168842"/>
              <a:gd name="connsiteY38" fmla="*/ 123825 h 362308"/>
              <a:gd name="connsiteX39" fmla="*/ 70334 w 168842"/>
              <a:gd name="connsiteY39" fmla="*/ 114300 h 362308"/>
              <a:gd name="connsiteX40" fmla="*/ 63984 w 168842"/>
              <a:gd name="connsiteY40" fmla="*/ 82550 h 362308"/>
              <a:gd name="connsiteX41" fmla="*/ 51284 w 168842"/>
              <a:gd name="connsiteY41" fmla="*/ 63500 h 362308"/>
              <a:gd name="connsiteX42" fmla="*/ 44934 w 168842"/>
              <a:gd name="connsiteY42" fmla="*/ 53975 h 362308"/>
              <a:gd name="connsiteX43" fmla="*/ 38584 w 168842"/>
              <a:gd name="connsiteY43" fmla="*/ 44450 h 362308"/>
              <a:gd name="connsiteX44" fmla="*/ 32234 w 168842"/>
              <a:gd name="connsiteY44" fmla="*/ 34925 h 362308"/>
              <a:gd name="connsiteX45" fmla="*/ 22709 w 168842"/>
              <a:gd name="connsiteY45" fmla="*/ 28575 h 362308"/>
              <a:gd name="connsiteX46" fmla="*/ 484 w 168842"/>
              <a:gd name="connsiteY46" fmla="*/ 3175 h 362308"/>
              <a:gd name="connsiteX47" fmla="*/ 3659 w 168842"/>
              <a:gd name="connsiteY47" fmla="*/ 0 h 36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8842" h="362308">
                <a:moveTo>
                  <a:pt x="3659" y="0"/>
                </a:moveTo>
                <a:lnTo>
                  <a:pt x="3659" y="0"/>
                </a:lnTo>
                <a:cubicBezTo>
                  <a:pt x="4887" y="11052"/>
                  <a:pt x="5680" y="36368"/>
                  <a:pt x="13184" y="47625"/>
                </a:cubicBezTo>
                <a:cubicBezTo>
                  <a:pt x="15301" y="50800"/>
                  <a:pt x="17984" y="53663"/>
                  <a:pt x="19534" y="57150"/>
                </a:cubicBezTo>
                <a:cubicBezTo>
                  <a:pt x="22252" y="63267"/>
                  <a:pt x="22171" y="70631"/>
                  <a:pt x="25884" y="76200"/>
                </a:cubicBezTo>
                <a:cubicBezTo>
                  <a:pt x="42297" y="100819"/>
                  <a:pt x="36171" y="88010"/>
                  <a:pt x="44934" y="114300"/>
                </a:cubicBezTo>
                <a:lnTo>
                  <a:pt x="48109" y="123825"/>
                </a:lnTo>
                <a:cubicBezTo>
                  <a:pt x="47051" y="129117"/>
                  <a:pt x="46829" y="134647"/>
                  <a:pt x="44934" y="139700"/>
                </a:cubicBezTo>
                <a:cubicBezTo>
                  <a:pt x="42182" y="147038"/>
                  <a:pt x="36044" y="152471"/>
                  <a:pt x="29059" y="155575"/>
                </a:cubicBezTo>
                <a:cubicBezTo>
                  <a:pt x="22942" y="158293"/>
                  <a:pt x="10009" y="161925"/>
                  <a:pt x="10009" y="161925"/>
                </a:cubicBezTo>
                <a:cubicBezTo>
                  <a:pt x="7892" y="165100"/>
                  <a:pt x="4286" y="167686"/>
                  <a:pt x="3659" y="171450"/>
                </a:cubicBezTo>
                <a:cubicBezTo>
                  <a:pt x="2661" y="177435"/>
                  <a:pt x="11111" y="186354"/>
                  <a:pt x="13184" y="190500"/>
                </a:cubicBezTo>
                <a:cubicBezTo>
                  <a:pt x="14681" y="193493"/>
                  <a:pt x="14862" y="197032"/>
                  <a:pt x="16359" y="200025"/>
                </a:cubicBezTo>
                <a:cubicBezTo>
                  <a:pt x="28669" y="224644"/>
                  <a:pt x="17904" y="195134"/>
                  <a:pt x="25884" y="219075"/>
                </a:cubicBezTo>
                <a:cubicBezTo>
                  <a:pt x="24826" y="241300"/>
                  <a:pt x="24557" y="263577"/>
                  <a:pt x="22709" y="285750"/>
                </a:cubicBezTo>
                <a:cubicBezTo>
                  <a:pt x="22431" y="289085"/>
                  <a:pt x="19534" y="291928"/>
                  <a:pt x="19534" y="295275"/>
                </a:cubicBezTo>
                <a:cubicBezTo>
                  <a:pt x="19534" y="306735"/>
                  <a:pt x="24011" y="310648"/>
                  <a:pt x="32234" y="317500"/>
                </a:cubicBezTo>
                <a:cubicBezTo>
                  <a:pt x="35165" y="319943"/>
                  <a:pt x="38346" y="322143"/>
                  <a:pt x="41759" y="323850"/>
                </a:cubicBezTo>
                <a:cubicBezTo>
                  <a:pt x="44752" y="325347"/>
                  <a:pt x="48109" y="325967"/>
                  <a:pt x="51284" y="327025"/>
                </a:cubicBezTo>
                <a:cubicBezTo>
                  <a:pt x="61988" y="343082"/>
                  <a:pt x="51823" y="332057"/>
                  <a:pt x="67159" y="339725"/>
                </a:cubicBezTo>
                <a:cubicBezTo>
                  <a:pt x="70572" y="341432"/>
                  <a:pt x="73197" y="344525"/>
                  <a:pt x="76684" y="346075"/>
                </a:cubicBezTo>
                <a:cubicBezTo>
                  <a:pt x="82801" y="348793"/>
                  <a:pt x="89384" y="350308"/>
                  <a:pt x="95734" y="352425"/>
                </a:cubicBezTo>
                <a:cubicBezTo>
                  <a:pt x="121355" y="360965"/>
                  <a:pt x="101919" y="355391"/>
                  <a:pt x="156059" y="358775"/>
                </a:cubicBezTo>
                <a:cubicBezTo>
                  <a:pt x="159234" y="359833"/>
                  <a:pt x="162591" y="363447"/>
                  <a:pt x="165584" y="361950"/>
                </a:cubicBezTo>
                <a:cubicBezTo>
                  <a:pt x="171228" y="359128"/>
                  <a:pt x="168406" y="345722"/>
                  <a:pt x="165584" y="342900"/>
                </a:cubicBezTo>
                <a:cubicBezTo>
                  <a:pt x="154667" y="331983"/>
                  <a:pt x="148987" y="331018"/>
                  <a:pt x="137009" y="327025"/>
                </a:cubicBezTo>
                <a:cubicBezTo>
                  <a:pt x="134892" y="323850"/>
                  <a:pt x="133357" y="320198"/>
                  <a:pt x="130659" y="317500"/>
                </a:cubicBezTo>
                <a:cubicBezTo>
                  <a:pt x="127961" y="314802"/>
                  <a:pt x="123518" y="314130"/>
                  <a:pt x="121134" y="311150"/>
                </a:cubicBezTo>
                <a:cubicBezTo>
                  <a:pt x="119043" y="308537"/>
                  <a:pt x="120326" y="303992"/>
                  <a:pt x="117959" y="301625"/>
                </a:cubicBezTo>
                <a:cubicBezTo>
                  <a:pt x="112563" y="296229"/>
                  <a:pt x="105259" y="293158"/>
                  <a:pt x="98909" y="288925"/>
                </a:cubicBezTo>
                <a:cubicBezTo>
                  <a:pt x="95734" y="286808"/>
                  <a:pt x="92082" y="285273"/>
                  <a:pt x="89384" y="282575"/>
                </a:cubicBezTo>
                <a:cubicBezTo>
                  <a:pt x="77161" y="270352"/>
                  <a:pt x="83595" y="275541"/>
                  <a:pt x="70334" y="266700"/>
                </a:cubicBezTo>
                <a:cubicBezTo>
                  <a:pt x="66101" y="260350"/>
                  <a:pt x="60047" y="254890"/>
                  <a:pt x="57634" y="247650"/>
                </a:cubicBezTo>
                <a:cubicBezTo>
                  <a:pt x="56576" y="244475"/>
                  <a:pt x="56084" y="241051"/>
                  <a:pt x="54459" y="238125"/>
                </a:cubicBezTo>
                <a:cubicBezTo>
                  <a:pt x="50753" y="231454"/>
                  <a:pt x="41759" y="219075"/>
                  <a:pt x="41759" y="219075"/>
                </a:cubicBezTo>
                <a:cubicBezTo>
                  <a:pt x="42817" y="209550"/>
                  <a:pt x="43054" y="199898"/>
                  <a:pt x="44934" y="190500"/>
                </a:cubicBezTo>
                <a:cubicBezTo>
                  <a:pt x="46247" y="183936"/>
                  <a:pt x="49167" y="177800"/>
                  <a:pt x="51284" y="171450"/>
                </a:cubicBezTo>
                <a:lnTo>
                  <a:pt x="57634" y="152400"/>
                </a:lnTo>
                <a:lnTo>
                  <a:pt x="67159" y="123825"/>
                </a:lnTo>
                <a:lnTo>
                  <a:pt x="70334" y="114300"/>
                </a:lnTo>
                <a:cubicBezTo>
                  <a:pt x="69545" y="108778"/>
                  <a:pt x="68247" y="90223"/>
                  <a:pt x="63984" y="82550"/>
                </a:cubicBezTo>
                <a:cubicBezTo>
                  <a:pt x="60278" y="75879"/>
                  <a:pt x="55517" y="69850"/>
                  <a:pt x="51284" y="63500"/>
                </a:cubicBezTo>
                <a:lnTo>
                  <a:pt x="44934" y="53975"/>
                </a:lnTo>
                <a:lnTo>
                  <a:pt x="38584" y="44450"/>
                </a:lnTo>
                <a:cubicBezTo>
                  <a:pt x="36467" y="41275"/>
                  <a:pt x="35409" y="37042"/>
                  <a:pt x="32234" y="34925"/>
                </a:cubicBezTo>
                <a:lnTo>
                  <a:pt x="22709" y="28575"/>
                </a:lnTo>
                <a:cubicBezTo>
                  <a:pt x="15589" y="17895"/>
                  <a:pt x="12511" y="7986"/>
                  <a:pt x="484" y="3175"/>
                </a:cubicBezTo>
                <a:cubicBezTo>
                  <a:pt x="-1481" y="2389"/>
                  <a:pt x="3130" y="529"/>
                  <a:pt x="3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B80E9B3-9486-C542-BD47-6C31068A4522}"/>
              </a:ext>
            </a:extLst>
          </p:cNvPr>
          <p:cNvSpPr/>
          <p:nvPr/>
        </p:nvSpPr>
        <p:spPr>
          <a:xfrm>
            <a:off x="5149447" y="2343150"/>
            <a:ext cx="201276" cy="85724"/>
          </a:xfrm>
          <a:custGeom>
            <a:avLst/>
            <a:gdLst>
              <a:gd name="connsiteX0" fmla="*/ 41678 w 201276"/>
              <a:gd name="connsiteY0" fmla="*/ 0 h 85724"/>
              <a:gd name="connsiteX1" fmla="*/ 41678 w 201276"/>
              <a:gd name="connsiteY1" fmla="*/ 0 h 85724"/>
              <a:gd name="connsiteX2" fmla="*/ 25803 w 201276"/>
              <a:gd name="connsiteY2" fmla="*/ 41275 h 85724"/>
              <a:gd name="connsiteX3" fmla="*/ 22628 w 201276"/>
              <a:gd name="connsiteY3" fmla="*/ 50800 h 85724"/>
              <a:gd name="connsiteX4" fmla="*/ 3578 w 201276"/>
              <a:gd name="connsiteY4" fmla="*/ 57150 h 85724"/>
              <a:gd name="connsiteX5" fmla="*/ 3578 w 201276"/>
              <a:gd name="connsiteY5" fmla="*/ 79375 h 85724"/>
              <a:gd name="connsiteX6" fmla="*/ 13103 w 201276"/>
              <a:gd name="connsiteY6" fmla="*/ 82550 h 85724"/>
              <a:gd name="connsiteX7" fmla="*/ 25803 w 201276"/>
              <a:gd name="connsiteY7" fmla="*/ 79375 h 85724"/>
              <a:gd name="connsiteX8" fmla="*/ 32153 w 201276"/>
              <a:gd name="connsiteY8" fmla="*/ 69850 h 85724"/>
              <a:gd name="connsiteX9" fmla="*/ 51203 w 201276"/>
              <a:gd name="connsiteY9" fmla="*/ 73025 h 85724"/>
              <a:gd name="connsiteX10" fmla="*/ 79778 w 201276"/>
              <a:gd name="connsiteY10" fmla="*/ 82550 h 85724"/>
              <a:gd name="connsiteX11" fmla="*/ 89303 w 201276"/>
              <a:gd name="connsiteY11" fmla="*/ 76200 h 85724"/>
              <a:gd name="connsiteX12" fmla="*/ 124228 w 201276"/>
              <a:gd name="connsiteY12" fmla="*/ 73025 h 85724"/>
              <a:gd name="connsiteX13" fmla="*/ 143278 w 201276"/>
              <a:gd name="connsiteY13" fmla="*/ 60325 h 85724"/>
              <a:gd name="connsiteX14" fmla="*/ 162328 w 201276"/>
              <a:gd name="connsiteY14" fmla="*/ 47625 h 85724"/>
              <a:gd name="connsiteX15" fmla="*/ 171853 w 201276"/>
              <a:gd name="connsiteY15" fmla="*/ 38100 h 85724"/>
              <a:gd name="connsiteX16" fmla="*/ 178203 w 201276"/>
              <a:gd name="connsiteY16" fmla="*/ 28575 h 85724"/>
              <a:gd name="connsiteX17" fmla="*/ 187728 w 201276"/>
              <a:gd name="connsiteY17" fmla="*/ 22225 h 85724"/>
              <a:gd name="connsiteX18" fmla="*/ 190903 w 201276"/>
              <a:gd name="connsiteY18" fmla="*/ 0 h 85724"/>
              <a:gd name="connsiteX19" fmla="*/ 168678 w 201276"/>
              <a:gd name="connsiteY19" fmla="*/ 3175 h 85724"/>
              <a:gd name="connsiteX20" fmla="*/ 140103 w 201276"/>
              <a:gd name="connsiteY20" fmla="*/ 15875 h 85724"/>
              <a:gd name="connsiteX21" fmla="*/ 130578 w 201276"/>
              <a:gd name="connsiteY21" fmla="*/ 19050 h 85724"/>
              <a:gd name="connsiteX22" fmla="*/ 111528 w 201276"/>
              <a:gd name="connsiteY22" fmla="*/ 31750 h 85724"/>
              <a:gd name="connsiteX23" fmla="*/ 92478 w 201276"/>
              <a:gd name="connsiteY23" fmla="*/ 44450 h 85724"/>
              <a:gd name="connsiteX24" fmla="*/ 82953 w 201276"/>
              <a:gd name="connsiteY24" fmla="*/ 50800 h 85724"/>
              <a:gd name="connsiteX25" fmla="*/ 70253 w 201276"/>
              <a:gd name="connsiteY25" fmla="*/ 47625 h 85724"/>
              <a:gd name="connsiteX26" fmla="*/ 51203 w 201276"/>
              <a:gd name="connsiteY26" fmla="*/ 31750 h 85724"/>
              <a:gd name="connsiteX27" fmla="*/ 51203 w 201276"/>
              <a:gd name="connsiteY27" fmla="*/ 9525 h 85724"/>
              <a:gd name="connsiteX28" fmla="*/ 41678 w 201276"/>
              <a:gd name="connsiteY28" fmla="*/ 0 h 8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1276" h="85724">
                <a:moveTo>
                  <a:pt x="41678" y="0"/>
                </a:moveTo>
                <a:lnTo>
                  <a:pt x="41678" y="0"/>
                </a:lnTo>
                <a:cubicBezTo>
                  <a:pt x="22152" y="39052"/>
                  <a:pt x="33350" y="11086"/>
                  <a:pt x="25803" y="41275"/>
                </a:cubicBezTo>
                <a:cubicBezTo>
                  <a:pt x="24991" y="44522"/>
                  <a:pt x="25351" y="48855"/>
                  <a:pt x="22628" y="50800"/>
                </a:cubicBezTo>
                <a:cubicBezTo>
                  <a:pt x="17181" y="54691"/>
                  <a:pt x="3578" y="57150"/>
                  <a:pt x="3578" y="57150"/>
                </a:cubicBezTo>
                <a:cubicBezTo>
                  <a:pt x="1002" y="64879"/>
                  <a:pt x="-2988" y="71167"/>
                  <a:pt x="3578" y="79375"/>
                </a:cubicBezTo>
                <a:cubicBezTo>
                  <a:pt x="5669" y="81988"/>
                  <a:pt x="9928" y="81492"/>
                  <a:pt x="13103" y="82550"/>
                </a:cubicBezTo>
                <a:cubicBezTo>
                  <a:pt x="17336" y="81492"/>
                  <a:pt x="22172" y="81796"/>
                  <a:pt x="25803" y="79375"/>
                </a:cubicBezTo>
                <a:cubicBezTo>
                  <a:pt x="28978" y="77258"/>
                  <a:pt x="28451" y="70775"/>
                  <a:pt x="32153" y="69850"/>
                </a:cubicBezTo>
                <a:cubicBezTo>
                  <a:pt x="38398" y="68289"/>
                  <a:pt x="44853" y="71967"/>
                  <a:pt x="51203" y="73025"/>
                </a:cubicBezTo>
                <a:cubicBezTo>
                  <a:pt x="67576" y="83940"/>
                  <a:pt x="65408" y="89735"/>
                  <a:pt x="79778" y="82550"/>
                </a:cubicBezTo>
                <a:cubicBezTo>
                  <a:pt x="83191" y="80843"/>
                  <a:pt x="85572" y="77000"/>
                  <a:pt x="89303" y="76200"/>
                </a:cubicBezTo>
                <a:cubicBezTo>
                  <a:pt x="100733" y="73751"/>
                  <a:pt x="112586" y="74083"/>
                  <a:pt x="124228" y="73025"/>
                </a:cubicBezTo>
                <a:cubicBezTo>
                  <a:pt x="142444" y="66953"/>
                  <a:pt x="125441" y="74198"/>
                  <a:pt x="143278" y="60325"/>
                </a:cubicBezTo>
                <a:cubicBezTo>
                  <a:pt x="149302" y="55640"/>
                  <a:pt x="156932" y="53021"/>
                  <a:pt x="162328" y="47625"/>
                </a:cubicBezTo>
                <a:cubicBezTo>
                  <a:pt x="165503" y="44450"/>
                  <a:pt x="168978" y="41549"/>
                  <a:pt x="171853" y="38100"/>
                </a:cubicBezTo>
                <a:cubicBezTo>
                  <a:pt x="174296" y="35169"/>
                  <a:pt x="175505" y="31273"/>
                  <a:pt x="178203" y="28575"/>
                </a:cubicBezTo>
                <a:cubicBezTo>
                  <a:pt x="180901" y="25877"/>
                  <a:pt x="184553" y="24342"/>
                  <a:pt x="187728" y="22225"/>
                </a:cubicBezTo>
                <a:cubicBezTo>
                  <a:pt x="202284" y="390"/>
                  <a:pt x="207668" y="5588"/>
                  <a:pt x="190903" y="0"/>
                </a:cubicBezTo>
                <a:cubicBezTo>
                  <a:pt x="183495" y="1058"/>
                  <a:pt x="175970" y="1492"/>
                  <a:pt x="168678" y="3175"/>
                </a:cubicBezTo>
                <a:cubicBezTo>
                  <a:pt x="138254" y="10196"/>
                  <a:pt x="159618" y="6117"/>
                  <a:pt x="140103" y="15875"/>
                </a:cubicBezTo>
                <a:cubicBezTo>
                  <a:pt x="137110" y="17372"/>
                  <a:pt x="133504" y="17425"/>
                  <a:pt x="130578" y="19050"/>
                </a:cubicBezTo>
                <a:cubicBezTo>
                  <a:pt x="123907" y="22756"/>
                  <a:pt x="117878" y="27517"/>
                  <a:pt x="111528" y="31750"/>
                </a:cubicBezTo>
                <a:lnTo>
                  <a:pt x="92478" y="44450"/>
                </a:lnTo>
                <a:lnTo>
                  <a:pt x="82953" y="50800"/>
                </a:lnTo>
                <a:cubicBezTo>
                  <a:pt x="78720" y="49742"/>
                  <a:pt x="74264" y="49344"/>
                  <a:pt x="70253" y="47625"/>
                </a:cubicBezTo>
                <a:cubicBezTo>
                  <a:pt x="62517" y="44310"/>
                  <a:pt x="56924" y="37471"/>
                  <a:pt x="51203" y="31750"/>
                </a:cubicBezTo>
                <a:cubicBezTo>
                  <a:pt x="53570" y="22282"/>
                  <a:pt x="57000" y="18221"/>
                  <a:pt x="51203" y="9525"/>
                </a:cubicBezTo>
                <a:cubicBezTo>
                  <a:pt x="50616" y="8644"/>
                  <a:pt x="43265" y="1587"/>
                  <a:pt x="41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9231906-6647-E348-93BF-DAEA7FD9E016}"/>
              </a:ext>
            </a:extLst>
          </p:cNvPr>
          <p:cNvSpPr/>
          <p:nvPr/>
        </p:nvSpPr>
        <p:spPr>
          <a:xfrm>
            <a:off x="1350901" y="2294680"/>
            <a:ext cx="4659190" cy="3307577"/>
          </a:xfrm>
          <a:custGeom>
            <a:avLst/>
            <a:gdLst>
              <a:gd name="connsiteX0" fmla="*/ 0 w 4642338"/>
              <a:gd name="connsiteY0" fmla="*/ 1477261 h 3235722"/>
              <a:gd name="connsiteX1" fmla="*/ 0 w 4642338"/>
              <a:gd name="connsiteY1" fmla="*/ 1477261 h 3235722"/>
              <a:gd name="connsiteX2" fmla="*/ 35169 w 4642338"/>
              <a:gd name="connsiteY2" fmla="*/ 1459676 h 3235722"/>
              <a:gd name="connsiteX3" fmla="*/ 57150 w 4642338"/>
              <a:gd name="connsiteY3" fmla="*/ 1446488 h 3235722"/>
              <a:gd name="connsiteX4" fmla="*/ 65942 w 4642338"/>
              <a:gd name="connsiteY4" fmla="*/ 1437695 h 3235722"/>
              <a:gd name="connsiteX5" fmla="*/ 92319 w 4642338"/>
              <a:gd name="connsiteY5" fmla="*/ 1424507 h 3235722"/>
              <a:gd name="connsiteX6" fmla="*/ 109904 w 4642338"/>
              <a:gd name="connsiteY6" fmla="*/ 1406922 h 3235722"/>
              <a:gd name="connsiteX7" fmla="*/ 136281 w 4642338"/>
              <a:gd name="connsiteY7" fmla="*/ 1389338 h 3235722"/>
              <a:gd name="connsiteX8" fmla="*/ 184638 w 4642338"/>
              <a:gd name="connsiteY8" fmla="*/ 1349772 h 3235722"/>
              <a:gd name="connsiteX9" fmla="*/ 197827 w 4642338"/>
              <a:gd name="connsiteY9" fmla="*/ 1345376 h 3235722"/>
              <a:gd name="connsiteX10" fmla="*/ 215412 w 4642338"/>
              <a:gd name="connsiteY10" fmla="*/ 1323395 h 3235722"/>
              <a:gd name="connsiteX11" fmla="*/ 241788 w 4642338"/>
              <a:gd name="connsiteY11" fmla="*/ 1310207 h 3235722"/>
              <a:gd name="connsiteX12" fmla="*/ 250581 w 4642338"/>
              <a:gd name="connsiteY12" fmla="*/ 1301415 h 3235722"/>
              <a:gd name="connsiteX13" fmla="*/ 276958 w 4642338"/>
              <a:gd name="connsiteY13" fmla="*/ 1292622 h 3235722"/>
              <a:gd name="connsiteX14" fmla="*/ 290146 w 4642338"/>
              <a:gd name="connsiteY14" fmla="*/ 1288226 h 3235722"/>
              <a:gd name="connsiteX15" fmla="*/ 316523 w 4642338"/>
              <a:gd name="connsiteY15" fmla="*/ 1275038 h 3235722"/>
              <a:gd name="connsiteX16" fmla="*/ 356088 w 4642338"/>
              <a:gd name="connsiteY16" fmla="*/ 1257453 h 3235722"/>
              <a:gd name="connsiteX17" fmla="*/ 369277 w 4642338"/>
              <a:gd name="connsiteY17" fmla="*/ 1253057 h 3235722"/>
              <a:gd name="connsiteX18" fmla="*/ 413238 w 4642338"/>
              <a:gd name="connsiteY18" fmla="*/ 1244265 h 3235722"/>
              <a:gd name="connsiteX19" fmla="*/ 452804 w 4642338"/>
              <a:gd name="connsiteY19" fmla="*/ 1231076 h 3235722"/>
              <a:gd name="connsiteX20" fmla="*/ 483577 w 4642338"/>
              <a:gd name="connsiteY20" fmla="*/ 1222284 h 3235722"/>
              <a:gd name="connsiteX21" fmla="*/ 518746 w 4642338"/>
              <a:gd name="connsiteY21" fmla="*/ 1217888 h 3235722"/>
              <a:gd name="connsiteX22" fmla="*/ 549519 w 4642338"/>
              <a:gd name="connsiteY22" fmla="*/ 1209095 h 3235722"/>
              <a:gd name="connsiteX23" fmla="*/ 597877 w 4642338"/>
              <a:gd name="connsiteY23" fmla="*/ 1213492 h 3235722"/>
              <a:gd name="connsiteX24" fmla="*/ 725365 w 4642338"/>
              <a:gd name="connsiteY24" fmla="*/ 1213492 h 3235722"/>
              <a:gd name="connsiteX25" fmla="*/ 742950 w 4642338"/>
              <a:gd name="connsiteY25" fmla="*/ 1209095 h 3235722"/>
              <a:gd name="connsiteX26" fmla="*/ 769327 w 4642338"/>
              <a:gd name="connsiteY26" fmla="*/ 1204699 h 3235722"/>
              <a:gd name="connsiteX27" fmla="*/ 800100 w 4642338"/>
              <a:gd name="connsiteY27" fmla="*/ 1200303 h 3235722"/>
              <a:gd name="connsiteX28" fmla="*/ 800100 w 4642338"/>
              <a:gd name="connsiteY28" fmla="*/ 1200303 h 3235722"/>
              <a:gd name="connsiteX29" fmla="*/ 835269 w 4642338"/>
              <a:gd name="connsiteY29" fmla="*/ 1178322 h 3235722"/>
              <a:gd name="connsiteX30" fmla="*/ 844062 w 4642338"/>
              <a:gd name="connsiteY30" fmla="*/ 1169530 h 3235722"/>
              <a:gd name="connsiteX31" fmla="*/ 870438 w 4642338"/>
              <a:gd name="connsiteY31" fmla="*/ 1156342 h 3235722"/>
              <a:gd name="connsiteX32" fmla="*/ 901212 w 4642338"/>
              <a:gd name="connsiteY32" fmla="*/ 1138757 h 3235722"/>
              <a:gd name="connsiteX33" fmla="*/ 914400 w 4642338"/>
              <a:gd name="connsiteY33" fmla="*/ 1129965 h 3235722"/>
              <a:gd name="connsiteX34" fmla="*/ 953965 w 4642338"/>
              <a:gd name="connsiteY34" fmla="*/ 1116776 h 3235722"/>
              <a:gd name="connsiteX35" fmla="*/ 967154 w 4642338"/>
              <a:gd name="connsiteY35" fmla="*/ 1112380 h 3235722"/>
              <a:gd name="connsiteX36" fmla="*/ 980342 w 4642338"/>
              <a:gd name="connsiteY36" fmla="*/ 1107984 h 3235722"/>
              <a:gd name="connsiteX37" fmla="*/ 1077058 w 4642338"/>
              <a:gd name="connsiteY37" fmla="*/ 1103588 h 3235722"/>
              <a:gd name="connsiteX38" fmla="*/ 1094642 w 4642338"/>
              <a:gd name="connsiteY38" fmla="*/ 1099192 h 3235722"/>
              <a:gd name="connsiteX39" fmla="*/ 1125415 w 4642338"/>
              <a:gd name="connsiteY39" fmla="*/ 1094795 h 3235722"/>
              <a:gd name="connsiteX40" fmla="*/ 1143000 w 4642338"/>
              <a:gd name="connsiteY40" fmla="*/ 1086003 h 3235722"/>
              <a:gd name="connsiteX41" fmla="*/ 1169377 w 4642338"/>
              <a:gd name="connsiteY41" fmla="*/ 1081607 h 3235722"/>
              <a:gd name="connsiteX42" fmla="*/ 1222131 w 4642338"/>
              <a:gd name="connsiteY42" fmla="*/ 1068418 h 3235722"/>
              <a:gd name="connsiteX43" fmla="*/ 1235319 w 4642338"/>
              <a:gd name="connsiteY43" fmla="*/ 1064022 h 3235722"/>
              <a:gd name="connsiteX44" fmla="*/ 1266092 w 4642338"/>
              <a:gd name="connsiteY44" fmla="*/ 1059626 h 3235722"/>
              <a:gd name="connsiteX45" fmla="*/ 1393581 w 4642338"/>
              <a:gd name="connsiteY45" fmla="*/ 1064022 h 3235722"/>
              <a:gd name="connsiteX46" fmla="*/ 1428750 w 4642338"/>
              <a:gd name="connsiteY46" fmla="*/ 1072815 h 3235722"/>
              <a:gd name="connsiteX47" fmla="*/ 1666142 w 4642338"/>
              <a:gd name="connsiteY47" fmla="*/ 1068418 h 3235722"/>
              <a:gd name="connsiteX48" fmla="*/ 1784838 w 4642338"/>
              <a:gd name="connsiteY48" fmla="*/ 1059626 h 3235722"/>
              <a:gd name="connsiteX49" fmla="*/ 1806819 w 4642338"/>
              <a:gd name="connsiteY49" fmla="*/ 1055230 h 3235722"/>
              <a:gd name="connsiteX50" fmla="*/ 1833196 w 4642338"/>
              <a:gd name="connsiteY50" fmla="*/ 1046438 h 3235722"/>
              <a:gd name="connsiteX51" fmla="*/ 1846385 w 4642338"/>
              <a:gd name="connsiteY51" fmla="*/ 1037645 h 3235722"/>
              <a:gd name="connsiteX52" fmla="*/ 1863969 w 4642338"/>
              <a:gd name="connsiteY52" fmla="*/ 1033249 h 3235722"/>
              <a:gd name="connsiteX53" fmla="*/ 1890346 w 4642338"/>
              <a:gd name="connsiteY53" fmla="*/ 1024457 h 3235722"/>
              <a:gd name="connsiteX54" fmla="*/ 1903535 w 4642338"/>
              <a:gd name="connsiteY54" fmla="*/ 1020061 h 3235722"/>
              <a:gd name="connsiteX55" fmla="*/ 1916723 w 4642338"/>
              <a:gd name="connsiteY55" fmla="*/ 1015665 h 3235722"/>
              <a:gd name="connsiteX56" fmla="*/ 1934308 w 4642338"/>
              <a:gd name="connsiteY56" fmla="*/ 1011268 h 3235722"/>
              <a:gd name="connsiteX57" fmla="*/ 1947496 w 4642338"/>
              <a:gd name="connsiteY57" fmla="*/ 1006872 h 3235722"/>
              <a:gd name="connsiteX58" fmla="*/ 1960685 w 4642338"/>
              <a:gd name="connsiteY58" fmla="*/ 1006872 h 3235722"/>
              <a:gd name="connsiteX59" fmla="*/ 1960685 w 4642338"/>
              <a:gd name="connsiteY59" fmla="*/ 1006872 h 3235722"/>
              <a:gd name="connsiteX60" fmla="*/ 2000250 w 4642338"/>
              <a:gd name="connsiteY60" fmla="*/ 993684 h 3235722"/>
              <a:gd name="connsiteX61" fmla="*/ 2013438 w 4642338"/>
              <a:gd name="connsiteY61" fmla="*/ 984892 h 3235722"/>
              <a:gd name="connsiteX62" fmla="*/ 2039815 w 4642338"/>
              <a:gd name="connsiteY62" fmla="*/ 976099 h 3235722"/>
              <a:gd name="connsiteX63" fmla="*/ 2053004 w 4642338"/>
              <a:gd name="connsiteY63" fmla="*/ 971703 h 3235722"/>
              <a:gd name="connsiteX64" fmla="*/ 2074985 w 4642338"/>
              <a:gd name="connsiteY64" fmla="*/ 954118 h 3235722"/>
              <a:gd name="connsiteX65" fmla="*/ 2101362 w 4642338"/>
              <a:gd name="connsiteY65" fmla="*/ 918949 h 3235722"/>
              <a:gd name="connsiteX66" fmla="*/ 2114550 w 4642338"/>
              <a:gd name="connsiteY66" fmla="*/ 914553 h 3235722"/>
              <a:gd name="connsiteX67" fmla="*/ 2127738 w 4642338"/>
              <a:gd name="connsiteY67" fmla="*/ 905761 h 3235722"/>
              <a:gd name="connsiteX68" fmla="*/ 2154115 w 4642338"/>
              <a:gd name="connsiteY68" fmla="*/ 896968 h 3235722"/>
              <a:gd name="connsiteX69" fmla="*/ 2167304 w 4642338"/>
              <a:gd name="connsiteY69" fmla="*/ 892572 h 3235722"/>
              <a:gd name="connsiteX70" fmla="*/ 2180492 w 4642338"/>
              <a:gd name="connsiteY70" fmla="*/ 883780 h 3235722"/>
              <a:gd name="connsiteX71" fmla="*/ 2206869 w 4642338"/>
              <a:gd name="connsiteY71" fmla="*/ 870592 h 3235722"/>
              <a:gd name="connsiteX72" fmla="*/ 2242038 w 4642338"/>
              <a:gd name="connsiteY72" fmla="*/ 844215 h 3235722"/>
              <a:gd name="connsiteX73" fmla="*/ 2277208 w 4642338"/>
              <a:gd name="connsiteY73" fmla="*/ 835422 h 3235722"/>
              <a:gd name="connsiteX74" fmla="*/ 2316773 w 4642338"/>
              <a:gd name="connsiteY74" fmla="*/ 822234 h 3235722"/>
              <a:gd name="connsiteX75" fmla="*/ 2329962 w 4642338"/>
              <a:gd name="connsiteY75" fmla="*/ 817838 h 3235722"/>
              <a:gd name="connsiteX76" fmla="*/ 2351942 w 4642338"/>
              <a:gd name="connsiteY76" fmla="*/ 804649 h 3235722"/>
              <a:gd name="connsiteX77" fmla="*/ 2378319 w 4642338"/>
              <a:gd name="connsiteY77" fmla="*/ 791461 h 3235722"/>
              <a:gd name="connsiteX78" fmla="*/ 2413488 w 4642338"/>
              <a:gd name="connsiteY78" fmla="*/ 773876 h 3235722"/>
              <a:gd name="connsiteX79" fmla="*/ 2426677 w 4642338"/>
              <a:gd name="connsiteY79" fmla="*/ 769480 h 3235722"/>
              <a:gd name="connsiteX80" fmla="*/ 2439865 w 4642338"/>
              <a:gd name="connsiteY80" fmla="*/ 760688 h 3235722"/>
              <a:gd name="connsiteX81" fmla="*/ 2453054 w 4642338"/>
              <a:gd name="connsiteY81" fmla="*/ 756292 h 3235722"/>
              <a:gd name="connsiteX82" fmla="*/ 2461846 w 4642338"/>
              <a:gd name="connsiteY82" fmla="*/ 747499 h 3235722"/>
              <a:gd name="connsiteX83" fmla="*/ 2488223 w 4642338"/>
              <a:gd name="connsiteY83" fmla="*/ 738707 h 3235722"/>
              <a:gd name="connsiteX84" fmla="*/ 2501412 w 4642338"/>
              <a:gd name="connsiteY84" fmla="*/ 734311 h 3235722"/>
              <a:gd name="connsiteX85" fmla="*/ 2514600 w 4642338"/>
              <a:gd name="connsiteY85" fmla="*/ 729915 h 3235722"/>
              <a:gd name="connsiteX86" fmla="*/ 2536581 w 4642338"/>
              <a:gd name="connsiteY86" fmla="*/ 716726 h 3235722"/>
              <a:gd name="connsiteX87" fmla="*/ 2562958 w 4642338"/>
              <a:gd name="connsiteY87" fmla="*/ 703538 h 3235722"/>
              <a:gd name="connsiteX88" fmla="*/ 2571750 w 4642338"/>
              <a:gd name="connsiteY88" fmla="*/ 694745 h 3235722"/>
              <a:gd name="connsiteX89" fmla="*/ 2598127 w 4642338"/>
              <a:gd name="connsiteY89" fmla="*/ 677161 h 3235722"/>
              <a:gd name="connsiteX90" fmla="*/ 2633296 w 4642338"/>
              <a:gd name="connsiteY90" fmla="*/ 650784 h 3235722"/>
              <a:gd name="connsiteX91" fmla="*/ 2646485 w 4642338"/>
              <a:gd name="connsiteY91" fmla="*/ 641992 h 3235722"/>
              <a:gd name="connsiteX92" fmla="*/ 2672862 w 4642338"/>
              <a:gd name="connsiteY92" fmla="*/ 633199 h 3235722"/>
              <a:gd name="connsiteX93" fmla="*/ 2686050 w 4642338"/>
              <a:gd name="connsiteY93" fmla="*/ 628803 h 3235722"/>
              <a:gd name="connsiteX94" fmla="*/ 2712427 w 4642338"/>
              <a:gd name="connsiteY94" fmla="*/ 615615 h 3235722"/>
              <a:gd name="connsiteX95" fmla="*/ 2738804 w 4642338"/>
              <a:gd name="connsiteY95" fmla="*/ 602426 h 3235722"/>
              <a:gd name="connsiteX96" fmla="*/ 2800350 w 4642338"/>
              <a:gd name="connsiteY96" fmla="*/ 589238 h 3235722"/>
              <a:gd name="connsiteX97" fmla="*/ 2848708 w 4642338"/>
              <a:gd name="connsiteY97" fmla="*/ 576049 h 3235722"/>
              <a:gd name="connsiteX98" fmla="*/ 2870688 w 4642338"/>
              <a:gd name="connsiteY98" fmla="*/ 571653 h 3235722"/>
              <a:gd name="connsiteX99" fmla="*/ 2905858 w 4642338"/>
              <a:gd name="connsiteY99" fmla="*/ 562861 h 3235722"/>
              <a:gd name="connsiteX100" fmla="*/ 2932235 w 4642338"/>
              <a:gd name="connsiteY100" fmla="*/ 554068 h 3235722"/>
              <a:gd name="connsiteX101" fmla="*/ 2936631 w 4642338"/>
              <a:gd name="connsiteY101" fmla="*/ 540880 h 3235722"/>
              <a:gd name="connsiteX102" fmla="*/ 2949819 w 4642338"/>
              <a:gd name="connsiteY102" fmla="*/ 536484 h 3235722"/>
              <a:gd name="connsiteX103" fmla="*/ 2958612 w 4642338"/>
              <a:gd name="connsiteY103" fmla="*/ 527692 h 3235722"/>
              <a:gd name="connsiteX104" fmla="*/ 2963008 w 4642338"/>
              <a:gd name="connsiteY104" fmla="*/ 514503 h 3235722"/>
              <a:gd name="connsiteX105" fmla="*/ 2976196 w 4642338"/>
              <a:gd name="connsiteY105" fmla="*/ 510107 h 3235722"/>
              <a:gd name="connsiteX106" fmla="*/ 2976196 w 4642338"/>
              <a:gd name="connsiteY106" fmla="*/ 510107 h 3235722"/>
              <a:gd name="connsiteX107" fmla="*/ 2993781 w 4642338"/>
              <a:gd name="connsiteY107" fmla="*/ 474938 h 3235722"/>
              <a:gd name="connsiteX108" fmla="*/ 3002573 w 4642338"/>
              <a:gd name="connsiteY108" fmla="*/ 466145 h 3235722"/>
              <a:gd name="connsiteX109" fmla="*/ 3011365 w 4642338"/>
              <a:gd name="connsiteY109" fmla="*/ 452957 h 3235722"/>
              <a:gd name="connsiteX110" fmla="*/ 3028950 w 4642338"/>
              <a:gd name="connsiteY110" fmla="*/ 435372 h 3235722"/>
              <a:gd name="connsiteX111" fmla="*/ 3055327 w 4642338"/>
              <a:gd name="connsiteY111" fmla="*/ 404599 h 3235722"/>
              <a:gd name="connsiteX112" fmla="*/ 3068515 w 4642338"/>
              <a:gd name="connsiteY112" fmla="*/ 391411 h 3235722"/>
              <a:gd name="connsiteX113" fmla="*/ 3090496 w 4642338"/>
              <a:gd name="connsiteY113" fmla="*/ 373826 h 3235722"/>
              <a:gd name="connsiteX114" fmla="*/ 3103685 w 4642338"/>
              <a:gd name="connsiteY114" fmla="*/ 369430 h 3235722"/>
              <a:gd name="connsiteX115" fmla="*/ 3143250 w 4642338"/>
              <a:gd name="connsiteY115" fmla="*/ 351845 h 3235722"/>
              <a:gd name="connsiteX116" fmla="*/ 3156438 w 4642338"/>
              <a:gd name="connsiteY116" fmla="*/ 347449 h 3235722"/>
              <a:gd name="connsiteX117" fmla="*/ 3169627 w 4642338"/>
              <a:gd name="connsiteY117" fmla="*/ 338657 h 3235722"/>
              <a:gd name="connsiteX118" fmla="*/ 3196004 w 4642338"/>
              <a:gd name="connsiteY118" fmla="*/ 329865 h 3235722"/>
              <a:gd name="connsiteX119" fmla="*/ 3204796 w 4642338"/>
              <a:gd name="connsiteY119" fmla="*/ 321072 h 3235722"/>
              <a:gd name="connsiteX120" fmla="*/ 3235569 w 4642338"/>
              <a:gd name="connsiteY120" fmla="*/ 312280 h 3235722"/>
              <a:gd name="connsiteX121" fmla="*/ 3244362 w 4642338"/>
              <a:gd name="connsiteY121" fmla="*/ 303488 h 3235722"/>
              <a:gd name="connsiteX122" fmla="*/ 3270738 w 4642338"/>
              <a:gd name="connsiteY122" fmla="*/ 294695 h 3235722"/>
              <a:gd name="connsiteX123" fmla="*/ 3292719 w 4642338"/>
              <a:gd name="connsiteY123" fmla="*/ 281507 h 3235722"/>
              <a:gd name="connsiteX124" fmla="*/ 3319096 w 4642338"/>
              <a:gd name="connsiteY124" fmla="*/ 263922 h 3235722"/>
              <a:gd name="connsiteX125" fmla="*/ 3332285 w 4642338"/>
              <a:gd name="connsiteY125" fmla="*/ 259526 h 3235722"/>
              <a:gd name="connsiteX126" fmla="*/ 3349869 w 4642338"/>
              <a:gd name="connsiteY126" fmla="*/ 250734 h 3235722"/>
              <a:gd name="connsiteX127" fmla="*/ 3363058 w 4642338"/>
              <a:gd name="connsiteY127" fmla="*/ 241942 h 3235722"/>
              <a:gd name="connsiteX128" fmla="*/ 3389435 w 4642338"/>
              <a:gd name="connsiteY128" fmla="*/ 233149 h 3235722"/>
              <a:gd name="connsiteX129" fmla="*/ 3415812 w 4642338"/>
              <a:gd name="connsiteY129" fmla="*/ 224357 h 3235722"/>
              <a:gd name="connsiteX130" fmla="*/ 3429000 w 4642338"/>
              <a:gd name="connsiteY130" fmla="*/ 219961 h 3235722"/>
              <a:gd name="connsiteX131" fmla="*/ 3477358 w 4642338"/>
              <a:gd name="connsiteY131" fmla="*/ 206772 h 3235722"/>
              <a:gd name="connsiteX132" fmla="*/ 3490546 w 4642338"/>
              <a:gd name="connsiteY132" fmla="*/ 197980 h 3235722"/>
              <a:gd name="connsiteX133" fmla="*/ 3516923 w 4642338"/>
              <a:gd name="connsiteY133" fmla="*/ 189188 h 3235722"/>
              <a:gd name="connsiteX134" fmla="*/ 3543300 w 4642338"/>
              <a:gd name="connsiteY134" fmla="*/ 175999 h 3235722"/>
              <a:gd name="connsiteX135" fmla="*/ 3556488 w 4642338"/>
              <a:gd name="connsiteY135" fmla="*/ 167207 h 3235722"/>
              <a:gd name="connsiteX136" fmla="*/ 3574073 w 4642338"/>
              <a:gd name="connsiteY136" fmla="*/ 162811 h 3235722"/>
              <a:gd name="connsiteX137" fmla="*/ 3587262 w 4642338"/>
              <a:gd name="connsiteY137" fmla="*/ 158415 h 3235722"/>
              <a:gd name="connsiteX138" fmla="*/ 3600450 w 4642338"/>
              <a:gd name="connsiteY138" fmla="*/ 149622 h 3235722"/>
              <a:gd name="connsiteX139" fmla="*/ 3618035 w 4642338"/>
              <a:gd name="connsiteY139" fmla="*/ 145226 h 3235722"/>
              <a:gd name="connsiteX140" fmla="*/ 3644412 w 4642338"/>
              <a:gd name="connsiteY140" fmla="*/ 136434 h 3235722"/>
              <a:gd name="connsiteX141" fmla="*/ 3657600 w 4642338"/>
              <a:gd name="connsiteY141" fmla="*/ 132038 h 3235722"/>
              <a:gd name="connsiteX142" fmla="*/ 3670788 w 4642338"/>
              <a:gd name="connsiteY142" fmla="*/ 127642 h 3235722"/>
              <a:gd name="connsiteX143" fmla="*/ 3727938 w 4642338"/>
              <a:gd name="connsiteY143" fmla="*/ 118849 h 3235722"/>
              <a:gd name="connsiteX144" fmla="*/ 3807069 w 4642338"/>
              <a:gd name="connsiteY144" fmla="*/ 114453 h 3235722"/>
              <a:gd name="connsiteX145" fmla="*/ 3864219 w 4642338"/>
              <a:gd name="connsiteY145" fmla="*/ 105661 h 3235722"/>
              <a:gd name="connsiteX146" fmla="*/ 3894992 w 4642338"/>
              <a:gd name="connsiteY146" fmla="*/ 101265 h 3235722"/>
              <a:gd name="connsiteX147" fmla="*/ 3965331 w 4642338"/>
              <a:gd name="connsiteY147" fmla="*/ 88076 h 3235722"/>
              <a:gd name="connsiteX148" fmla="*/ 4040065 w 4642338"/>
              <a:gd name="connsiteY148" fmla="*/ 83680 h 3235722"/>
              <a:gd name="connsiteX149" fmla="*/ 4084027 w 4642338"/>
              <a:gd name="connsiteY149" fmla="*/ 70492 h 3235722"/>
              <a:gd name="connsiteX150" fmla="*/ 4097215 w 4642338"/>
              <a:gd name="connsiteY150" fmla="*/ 66095 h 3235722"/>
              <a:gd name="connsiteX151" fmla="*/ 4110404 w 4642338"/>
              <a:gd name="connsiteY151" fmla="*/ 61699 h 3235722"/>
              <a:gd name="connsiteX152" fmla="*/ 4123592 w 4642338"/>
              <a:gd name="connsiteY152" fmla="*/ 52907 h 3235722"/>
              <a:gd name="connsiteX153" fmla="*/ 4149969 w 4642338"/>
              <a:gd name="connsiteY153" fmla="*/ 44115 h 3235722"/>
              <a:gd name="connsiteX154" fmla="*/ 4163158 w 4642338"/>
              <a:gd name="connsiteY154" fmla="*/ 35322 h 3235722"/>
              <a:gd name="connsiteX155" fmla="*/ 4189535 w 4642338"/>
              <a:gd name="connsiteY155" fmla="*/ 26530 h 3235722"/>
              <a:gd name="connsiteX156" fmla="*/ 4202723 w 4642338"/>
              <a:gd name="connsiteY156" fmla="*/ 17738 h 3235722"/>
              <a:gd name="connsiteX157" fmla="*/ 4215912 w 4642338"/>
              <a:gd name="connsiteY157" fmla="*/ 13342 h 3235722"/>
              <a:gd name="connsiteX158" fmla="*/ 4277458 w 4642338"/>
              <a:gd name="connsiteY158" fmla="*/ 4549 h 3235722"/>
              <a:gd name="connsiteX159" fmla="*/ 4312627 w 4642338"/>
              <a:gd name="connsiteY159" fmla="*/ 153 h 3235722"/>
              <a:gd name="connsiteX160" fmla="*/ 4312627 w 4642338"/>
              <a:gd name="connsiteY160" fmla="*/ 153 h 3235722"/>
              <a:gd name="connsiteX161" fmla="*/ 4343400 w 4642338"/>
              <a:gd name="connsiteY161" fmla="*/ 30926 h 3235722"/>
              <a:gd name="connsiteX162" fmla="*/ 4360985 w 4642338"/>
              <a:gd name="connsiteY162" fmla="*/ 57303 h 3235722"/>
              <a:gd name="connsiteX163" fmla="*/ 4365381 w 4642338"/>
              <a:gd name="connsiteY163" fmla="*/ 70492 h 3235722"/>
              <a:gd name="connsiteX164" fmla="*/ 4374173 w 4642338"/>
              <a:gd name="connsiteY164" fmla="*/ 83680 h 3235722"/>
              <a:gd name="connsiteX165" fmla="*/ 4382965 w 4642338"/>
              <a:gd name="connsiteY165" fmla="*/ 110057 h 3235722"/>
              <a:gd name="connsiteX166" fmla="*/ 4400550 w 4642338"/>
              <a:gd name="connsiteY166" fmla="*/ 127642 h 3235722"/>
              <a:gd name="connsiteX167" fmla="*/ 4418135 w 4642338"/>
              <a:gd name="connsiteY167" fmla="*/ 149622 h 3235722"/>
              <a:gd name="connsiteX168" fmla="*/ 4431323 w 4642338"/>
              <a:gd name="connsiteY168" fmla="*/ 175999 h 3235722"/>
              <a:gd name="connsiteX169" fmla="*/ 4444512 w 4642338"/>
              <a:gd name="connsiteY169" fmla="*/ 202376 h 3235722"/>
              <a:gd name="connsiteX170" fmla="*/ 4453304 w 4642338"/>
              <a:gd name="connsiteY170" fmla="*/ 228753 h 3235722"/>
              <a:gd name="connsiteX171" fmla="*/ 4457700 w 4642338"/>
              <a:gd name="connsiteY171" fmla="*/ 246338 h 3235722"/>
              <a:gd name="connsiteX172" fmla="*/ 4462096 w 4642338"/>
              <a:gd name="connsiteY172" fmla="*/ 268318 h 3235722"/>
              <a:gd name="connsiteX173" fmla="*/ 4470888 w 4642338"/>
              <a:gd name="connsiteY173" fmla="*/ 303488 h 3235722"/>
              <a:gd name="connsiteX174" fmla="*/ 4475285 w 4642338"/>
              <a:gd name="connsiteY174" fmla="*/ 316676 h 3235722"/>
              <a:gd name="connsiteX175" fmla="*/ 4484077 w 4642338"/>
              <a:gd name="connsiteY175" fmla="*/ 329865 h 3235722"/>
              <a:gd name="connsiteX176" fmla="*/ 4488473 w 4642338"/>
              <a:gd name="connsiteY176" fmla="*/ 343053 h 3235722"/>
              <a:gd name="connsiteX177" fmla="*/ 4506058 w 4642338"/>
              <a:gd name="connsiteY177" fmla="*/ 365034 h 3235722"/>
              <a:gd name="connsiteX178" fmla="*/ 4514850 w 4642338"/>
              <a:gd name="connsiteY178" fmla="*/ 391411 h 3235722"/>
              <a:gd name="connsiteX179" fmla="*/ 4519246 w 4642338"/>
              <a:gd name="connsiteY179" fmla="*/ 413392 h 3235722"/>
              <a:gd name="connsiteX180" fmla="*/ 4523642 w 4642338"/>
              <a:gd name="connsiteY180" fmla="*/ 430976 h 3235722"/>
              <a:gd name="connsiteX181" fmla="*/ 4532435 w 4642338"/>
              <a:gd name="connsiteY181" fmla="*/ 488126 h 3235722"/>
              <a:gd name="connsiteX182" fmla="*/ 4536831 w 4642338"/>
              <a:gd name="connsiteY182" fmla="*/ 505711 h 3235722"/>
              <a:gd name="connsiteX183" fmla="*/ 4550019 w 4642338"/>
              <a:gd name="connsiteY183" fmla="*/ 558465 h 3235722"/>
              <a:gd name="connsiteX184" fmla="*/ 4554415 w 4642338"/>
              <a:gd name="connsiteY184" fmla="*/ 571653 h 3235722"/>
              <a:gd name="connsiteX185" fmla="*/ 4563208 w 4642338"/>
              <a:gd name="connsiteY185" fmla="*/ 584842 h 3235722"/>
              <a:gd name="connsiteX186" fmla="*/ 4567604 w 4642338"/>
              <a:gd name="connsiteY186" fmla="*/ 606822 h 3235722"/>
              <a:gd name="connsiteX187" fmla="*/ 4576396 w 4642338"/>
              <a:gd name="connsiteY187" fmla="*/ 668368 h 3235722"/>
              <a:gd name="connsiteX188" fmla="*/ 4585188 w 4642338"/>
              <a:gd name="connsiteY188" fmla="*/ 712330 h 3235722"/>
              <a:gd name="connsiteX189" fmla="*/ 4602773 w 4642338"/>
              <a:gd name="connsiteY189" fmla="*/ 765084 h 3235722"/>
              <a:gd name="connsiteX190" fmla="*/ 4607169 w 4642338"/>
              <a:gd name="connsiteY190" fmla="*/ 778272 h 3235722"/>
              <a:gd name="connsiteX191" fmla="*/ 4611565 w 4642338"/>
              <a:gd name="connsiteY191" fmla="*/ 791461 h 3235722"/>
              <a:gd name="connsiteX192" fmla="*/ 4620358 w 4642338"/>
              <a:gd name="connsiteY192" fmla="*/ 853007 h 3235722"/>
              <a:gd name="connsiteX193" fmla="*/ 4629150 w 4642338"/>
              <a:gd name="connsiteY193" fmla="*/ 914553 h 3235722"/>
              <a:gd name="connsiteX194" fmla="*/ 4633546 w 4642338"/>
              <a:gd name="connsiteY194" fmla="*/ 927742 h 3235722"/>
              <a:gd name="connsiteX195" fmla="*/ 4633546 w 4642338"/>
              <a:gd name="connsiteY195" fmla="*/ 1165134 h 3235722"/>
              <a:gd name="connsiteX196" fmla="*/ 4624754 w 4642338"/>
              <a:gd name="connsiteY196" fmla="*/ 1209095 h 3235722"/>
              <a:gd name="connsiteX197" fmla="*/ 4611565 w 4642338"/>
              <a:gd name="connsiteY197" fmla="*/ 1257453 h 3235722"/>
              <a:gd name="connsiteX198" fmla="*/ 4611565 w 4642338"/>
              <a:gd name="connsiteY198" fmla="*/ 1266245 h 3235722"/>
              <a:gd name="connsiteX199" fmla="*/ 4642338 w 4642338"/>
              <a:gd name="connsiteY199" fmla="*/ 1235472 h 3235722"/>
              <a:gd name="connsiteX200" fmla="*/ 4637942 w 4642338"/>
              <a:gd name="connsiteY200" fmla="*/ 1578372 h 3235722"/>
              <a:gd name="connsiteX201" fmla="*/ 4611565 w 4642338"/>
              <a:gd name="connsiteY201" fmla="*/ 1639918 h 3235722"/>
              <a:gd name="connsiteX202" fmla="*/ 4602773 w 4642338"/>
              <a:gd name="connsiteY202" fmla="*/ 1657503 h 3235722"/>
              <a:gd name="connsiteX203" fmla="*/ 4598377 w 4642338"/>
              <a:gd name="connsiteY203" fmla="*/ 1670692 h 3235722"/>
              <a:gd name="connsiteX204" fmla="*/ 4589585 w 4642338"/>
              <a:gd name="connsiteY204" fmla="*/ 1683880 h 3235722"/>
              <a:gd name="connsiteX205" fmla="*/ 4572000 w 4642338"/>
              <a:gd name="connsiteY205" fmla="*/ 1723445 h 3235722"/>
              <a:gd name="connsiteX206" fmla="*/ 4558812 w 4642338"/>
              <a:gd name="connsiteY206" fmla="*/ 1749822 h 3235722"/>
              <a:gd name="connsiteX207" fmla="*/ 4545623 w 4642338"/>
              <a:gd name="connsiteY207" fmla="*/ 1780595 h 3235722"/>
              <a:gd name="connsiteX208" fmla="*/ 4532435 w 4642338"/>
              <a:gd name="connsiteY208" fmla="*/ 1811368 h 3235722"/>
              <a:gd name="connsiteX209" fmla="*/ 4528038 w 4642338"/>
              <a:gd name="connsiteY209" fmla="*/ 1828953 h 3235722"/>
              <a:gd name="connsiteX210" fmla="*/ 4519246 w 4642338"/>
              <a:gd name="connsiteY210" fmla="*/ 1881707 h 3235722"/>
              <a:gd name="connsiteX211" fmla="*/ 4510454 w 4642338"/>
              <a:gd name="connsiteY211" fmla="*/ 1908084 h 3235722"/>
              <a:gd name="connsiteX212" fmla="*/ 4497265 w 4642338"/>
              <a:gd name="connsiteY212" fmla="*/ 1938857 h 3235722"/>
              <a:gd name="connsiteX213" fmla="*/ 4488473 w 4642338"/>
              <a:gd name="connsiteY213" fmla="*/ 1965234 h 3235722"/>
              <a:gd name="connsiteX214" fmla="*/ 4484077 w 4642338"/>
              <a:gd name="connsiteY214" fmla="*/ 1978422 h 3235722"/>
              <a:gd name="connsiteX215" fmla="*/ 4479681 w 4642338"/>
              <a:gd name="connsiteY215" fmla="*/ 1996007 h 3235722"/>
              <a:gd name="connsiteX216" fmla="*/ 4470888 w 4642338"/>
              <a:gd name="connsiteY216" fmla="*/ 2009195 h 3235722"/>
              <a:gd name="connsiteX217" fmla="*/ 4462096 w 4642338"/>
              <a:gd name="connsiteY217" fmla="*/ 2031176 h 3235722"/>
              <a:gd name="connsiteX218" fmla="*/ 4453304 w 4642338"/>
              <a:gd name="connsiteY218" fmla="*/ 2048761 h 3235722"/>
              <a:gd name="connsiteX219" fmla="*/ 4444512 w 4642338"/>
              <a:gd name="connsiteY219" fmla="*/ 2075138 h 3235722"/>
              <a:gd name="connsiteX220" fmla="*/ 4440115 w 4642338"/>
              <a:gd name="connsiteY220" fmla="*/ 2088326 h 3235722"/>
              <a:gd name="connsiteX221" fmla="*/ 4431323 w 4642338"/>
              <a:gd name="connsiteY221" fmla="*/ 2101515 h 3235722"/>
              <a:gd name="connsiteX222" fmla="*/ 4422531 w 4642338"/>
              <a:gd name="connsiteY222" fmla="*/ 2127892 h 3235722"/>
              <a:gd name="connsiteX223" fmla="*/ 4409342 w 4642338"/>
              <a:gd name="connsiteY223" fmla="*/ 2163061 h 3235722"/>
              <a:gd name="connsiteX224" fmla="*/ 4382965 w 4642338"/>
              <a:gd name="connsiteY224" fmla="*/ 2211418 h 3235722"/>
              <a:gd name="connsiteX225" fmla="*/ 4378569 w 4642338"/>
              <a:gd name="connsiteY225" fmla="*/ 2224607 h 3235722"/>
              <a:gd name="connsiteX226" fmla="*/ 4360985 w 4642338"/>
              <a:gd name="connsiteY226" fmla="*/ 2250984 h 3235722"/>
              <a:gd name="connsiteX227" fmla="*/ 4352192 w 4642338"/>
              <a:gd name="connsiteY227" fmla="*/ 2264172 h 3235722"/>
              <a:gd name="connsiteX228" fmla="*/ 4347796 w 4642338"/>
              <a:gd name="connsiteY228" fmla="*/ 2277361 h 3235722"/>
              <a:gd name="connsiteX229" fmla="*/ 4330212 w 4642338"/>
              <a:gd name="connsiteY229" fmla="*/ 2303738 h 3235722"/>
              <a:gd name="connsiteX230" fmla="*/ 4325815 w 4642338"/>
              <a:gd name="connsiteY230" fmla="*/ 2316926 h 3235722"/>
              <a:gd name="connsiteX231" fmla="*/ 4308231 w 4642338"/>
              <a:gd name="connsiteY231" fmla="*/ 2343303 h 3235722"/>
              <a:gd name="connsiteX232" fmla="*/ 4295042 w 4642338"/>
              <a:gd name="connsiteY232" fmla="*/ 2374076 h 3235722"/>
              <a:gd name="connsiteX233" fmla="*/ 4290646 w 4642338"/>
              <a:gd name="connsiteY233" fmla="*/ 2387265 h 3235722"/>
              <a:gd name="connsiteX234" fmla="*/ 4281854 w 4642338"/>
              <a:gd name="connsiteY234" fmla="*/ 2404849 h 3235722"/>
              <a:gd name="connsiteX235" fmla="*/ 4277458 w 4642338"/>
              <a:gd name="connsiteY235" fmla="*/ 2418038 h 3235722"/>
              <a:gd name="connsiteX236" fmla="*/ 4268665 w 4642338"/>
              <a:gd name="connsiteY236" fmla="*/ 2435622 h 3235722"/>
              <a:gd name="connsiteX237" fmla="*/ 4264269 w 4642338"/>
              <a:gd name="connsiteY237" fmla="*/ 2448811 h 3235722"/>
              <a:gd name="connsiteX238" fmla="*/ 4246685 w 4642338"/>
              <a:gd name="connsiteY238" fmla="*/ 2483980 h 3235722"/>
              <a:gd name="connsiteX239" fmla="*/ 4237892 w 4642338"/>
              <a:gd name="connsiteY239" fmla="*/ 2501565 h 3235722"/>
              <a:gd name="connsiteX240" fmla="*/ 4224704 w 4642338"/>
              <a:gd name="connsiteY240" fmla="*/ 2514753 h 3235722"/>
              <a:gd name="connsiteX241" fmla="*/ 4215912 w 4642338"/>
              <a:gd name="connsiteY241" fmla="*/ 2532338 h 3235722"/>
              <a:gd name="connsiteX242" fmla="*/ 4189535 w 4642338"/>
              <a:gd name="connsiteY242" fmla="*/ 2554318 h 3235722"/>
              <a:gd name="connsiteX243" fmla="*/ 4180742 w 4642338"/>
              <a:gd name="connsiteY243" fmla="*/ 2567507 h 3235722"/>
              <a:gd name="connsiteX244" fmla="*/ 4167554 w 4642338"/>
              <a:gd name="connsiteY244" fmla="*/ 2576299 h 3235722"/>
              <a:gd name="connsiteX245" fmla="*/ 4158762 w 4642338"/>
              <a:gd name="connsiteY245" fmla="*/ 2585092 h 3235722"/>
              <a:gd name="connsiteX246" fmla="*/ 4119196 w 4642338"/>
              <a:gd name="connsiteY246" fmla="*/ 2607072 h 3235722"/>
              <a:gd name="connsiteX247" fmla="*/ 4106008 w 4642338"/>
              <a:gd name="connsiteY247" fmla="*/ 2615865 h 3235722"/>
              <a:gd name="connsiteX248" fmla="*/ 4079631 w 4642338"/>
              <a:gd name="connsiteY248" fmla="*/ 2624657 h 3235722"/>
              <a:gd name="connsiteX249" fmla="*/ 4057650 w 4642338"/>
              <a:gd name="connsiteY249" fmla="*/ 2642242 h 3235722"/>
              <a:gd name="connsiteX250" fmla="*/ 4035669 w 4642338"/>
              <a:gd name="connsiteY250" fmla="*/ 2664222 h 3235722"/>
              <a:gd name="connsiteX251" fmla="*/ 4022481 w 4642338"/>
              <a:gd name="connsiteY251" fmla="*/ 2681807 h 3235722"/>
              <a:gd name="connsiteX252" fmla="*/ 4022481 w 4642338"/>
              <a:gd name="connsiteY252" fmla="*/ 2681807 h 3235722"/>
              <a:gd name="connsiteX253" fmla="*/ 3952142 w 4642338"/>
              <a:gd name="connsiteY253" fmla="*/ 2725768 h 3235722"/>
              <a:gd name="connsiteX254" fmla="*/ 3930162 w 4642338"/>
              <a:gd name="connsiteY254" fmla="*/ 2743353 h 3235722"/>
              <a:gd name="connsiteX255" fmla="*/ 3899388 w 4642338"/>
              <a:gd name="connsiteY255" fmla="*/ 2760938 h 3235722"/>
              <a:gd name="connsiteX256" fmla="*/ 3873012 w 4642338"/>
              <a:gd name="connsiteY256" fmla="*/ 2787315 h 3235722"/>
              <a:gd name="connsiteX257" fmla="*/ 3833446 w 4642338"/>
              <a:gd name="connsiteY257" fmla="*/ 2813692 h 3235722"/>
              <a:gd name="connsiteX258" fmla="*/ 3807069 w 4642338"/>
              <a:gd name="connsiteY258" fmla="*/ 2831276 h 3235722"/>
              <a:gd name="connsiteX259" fmla="*/ 3776296 w 4642338"/>
              <a:gd name="connsiteY259" fmla="*/ 2848861 h 3235722"/>
              <a:gd name="connsiteX260" fmla="*/ 3754315 w 4642338"/>
              <a:gd name="connsiteY260" fmla="*/ 2870842 h 3235722"/>
              <a:gd name="connsiteX261" fmla="*/ 3727938 w 4642338"/>
              <a:gd name="connsiteY261" fmla="*/ 2888426 h 3235722"/>
              <a:gd name="connsiteX262" fmla="*/ 3697165 w 4642338"/>
              <a:gd name="connsiteY262" fmla="*/ 2914803 h 3235722"/>
              <a:gd name="connsiteX263" fmla="*/ 3675185 w 4642338"/>
              <a:gd name="connsiteY263" fmla="*/ 2932388 h 3235722"/>
              <a:gd name="connsiteX264" fmla="*/ 3666392 w 4642338"/>
              <a:gd name="connsiteY264" fmla="*/ 2941180 h 3235722"/>
              <a:gd name="connsiteX265" fmla="*/ 3653204 w 4642338"/>
              <a:gd name="connsiteY265" fmla="*/ 2949972 h 3235722"/>
              <a:gd name="connsiteX266" fmla="*/ 3644412 w 4642338"/>
              <a:gd name="connsiteY266" fmla="*/ 2958765 h 3235722"/>
              <a:gd name="connsiteX267" fmla="*/ 3618035 w 4642338"/>
              <a:gd name="connsiteY267" fmla="*/ 2971953 h 3235722"/>
              <a:gd name="connsiteX268" fmla="*/ 3604846 w 4642338"/>
              <a:gd name="connsiteY268" fmla="*/ 2980745 h 3235722"/>
              <a:gd name="connsiteX269" fmla="*/ 3569677 w 4642338"/>
              <a:gd name="connsiteY269" fmla="*/ 2998330 h 3235722"/>
              <a:gd name="connsiteX270" fmla="*/ 3552092 w 4642338"/>
              <a:gd name="connsiteY270" fmla="*/ 3007122 h 3235722"/>
              <a:gd name="connsiteX271" fmla="*/ 3525715 w 4642338"/>
              <a:gd name="connsiteY271" fmla="*/ 3015915 h 3235722"/>
              <a:gd name="connsiteX272" fmla="*/ 3508131 w 4642338"/>
              <a:gd name="connsiteY272" fmla="*/ 3020311 h 3235722"/>
              <a:gd name="connsiteX273" fmla="*/ 3472962 w 4642338"/>
              <a:gd name="connsiteY273" fmla="*/ 3033499 h 3235722"/>
              <a:gd name="connsiteX274" fmla="*/ 3455377 w 4642338"/>
              <a:gd name="connsiteY274" fmla="*/ 3037895 h 3235722"/>
              <a:gd name="connsiteX275" fmla="*/ 3415812 w 4642338"/>
              <a:gd name="connsiteY275" fmla="*/ 3051084 h 3235722"/>
              <a:gd name="connsiteX276" fmla="*/ 3389435 w 4642338"/>
              <a:gd name="connsiteY276" fmla="*/ 3059876 h 3235722"/>
              <a:gd name="connsiteX277" fmla="*/ 3371850 w 4642338"/>
              <a:gd name="connsiteY277" fmla="*/ 3068668 h 3235722"/>
              <a:gd name="connsiteX278" fmla="*/ 3349869 w 4642338"/>
              <a:gd name="connsiteY278" fmla="*/ 3073065 h 3235722"/>
              <a:gd name="connsiteX279" fmla="*/ 3310304 w 4642338"/>
              <a:gd name="connsiteY279" fmla="*/ 3090649 h 3235722"/>
              <a:gd name="connsiteX280" fmla="*/ 3288323 w 4642338"/>
              <a:gd name="connsiteY280" fmla="*/ 3099442 h 3235722"/>
              <a:gd name="connsiteX281" fmla="*/ 3261946 w 4642338"/>
              <a:gd name="connsiteY281" fmla="*/ 3108234 h 3235722"/>
              <a:gd name="connsiteX282" fmla="*/ 3239965 w 4642338"/>
              <a:gd name="connsiteY282" fmla="*/ 3117026 h 3235722"/>
              <a:gd name="connsiteX283" fmla="*/ 3213588 w 4642338"/>
              <a:gd name="connsiteY283" fmla="*/ 3121422 h 3235722"/>
              <a:gd name="connsiteX284" fmla="*/ 3169627 w 4642338"/>
              <a:gd name="connsiteY284" fmla="*/ 3134611 h 3235722"/>
              <a:gd name="connsiteX285" fmla="*/ 3116873 w 4642338"/>
              <a:gd name="connsiteY285" fmla="*/ 3152195 h 3235722"/>
              <a:gd name="connsiteX286" fmla="*/ 3081704 w 4642338"/>
              <a:gd name="connsiteY286" fmla="*/ 3160988 h 3235722"/>
              <a:gd name="connsiteX287" fmla="*/ 3028950 w 4642338"/>
              <a:gd name="connsiteY287" fmla="*/ 3178572 h 3235722"/>
              <a:gd name="connsiteX288" fmla="*/ 3002573 w 4642338"/>
              <a:gd name="connsiteY288" fmla="*/ 3187365 h 3235722"/>
              <a:gd name="connsiteX289" fmla="*/ 2976196 w 4642338"/>
              <a:gd name="connsiteY289" fmla="*/ 3191761 h 3235722"/>
              <a:gd name="connsiteX290" fmla="*/ 2914650 w 4642338"/>
              <a:gd name="connsiteY290" fmla="*/ 3209345 h 3235722"/>
              <a:gd name="connsiteX291" fmla="*/ 2883877 w 4642338"/>
              <a:gd name="connsiteY291" fmla="*/ 3213742 h 3235722"/>
              <a:gd name="connsiteX292" fmla="*/ 2848708 w 4642338"/>
              <a:gd name="connsiteY292" fmla="*/ 3222534 h 3235722"/>
              <a:gd name="connsiteX293" fmla="*/ 2751992 w 4642338"/>
              <a:gd name="connsiteY293" fmla="*/ 3235722 h 3235722"/>
              <a:gd name="connsiteX294" fmla="*/ 1406769 w 4642338"/>
              <a:gd name="connsiteY294" fmla="*/ 3231326 h 3235722"/>
              <a:gd name="connsiteX295" fmla="*/ 1367204 w 4642338"/>
              <a:gd name="connsiteY295" fmla="*/ 3218138 h 3235722"/>
              <a:gd name="connsiteX296" fmla="*/ 1301262 w 4642338"/>
              <a:gd name="connsiteY296" fmla="*/ 3191761 h 3235722"/>
              <a:gd name="connsiteX297" fmla="*/ 1270488 w 4642338"/>
              <a:gd name="connsiteY297" fmla="*/ 3174176 h 3235722"/>
              <a:gd name="connsiteX298" fmla="*/ 1217735 w 4642338"/>
              <a:gd name="connsiteY298" fmla="*/ 3147799 h 3235722"/>
              <a:gd name="connsiteX299" fmla="*/ 1191358 w 4642338"/>
              <a:gd name="connsiteY299" fmla="*/ 3134611 h 3235722"/>
              <a:gd name="connsiteX300" fmla="*/ 1129812 w 4642338"/>
              <a:gd name="connsiteY300" fmla="*/ 3108234 h 3235722"/>
              <a:gd name="connsiteX301" fmla="*/ 1099038 w 4642338"/>
              <a:gd name="connsiteY301" fmla="*/ 3090649 h 3235722"/>
              <a:gd name="connsiteX302" fmla="*/ 1046285 w 4642338"/>
              <a:gd name="connsiteY302" fmla="*/ 3064272 h 3235722"/>
              <a:gd name="connsiteX303" fmla="*/ 1019908 w 4642338"/>
              <a:gd name="connsiteY303" fmla="*/ 3051084 h 3235722"/>
              <a:gd name="connsiteX304" fmla="*/ 980342 w 4642338"/>
              <a:gd name="connsiteY304" fmla="*/ 3029103 h 3235722"/>
              <a:gd name="connsiteX305" fmla="*/ 949569 w 4642338"/>
              <a:gd name="connsiteY305" fmla="*/ 3015915 h 3235722"/>
              <a:gd name="connsiteX306" fmla="*/ 927588 w 4642338"/>
              <a:gd name="connsiteY306" fmla="*/ 3002726 h 3235722"/>
              <a:gd name="connsiteX307" fmla="*/ 910004 w 4642338"/>
              <a:gd name="connsiteY307" fmla="*/ 2998330 h 3235722"/>
              <a:gd name="connsiteX308" fmla="*/ 870438 w 4642338"/>
              <a:gd name="connsiteY308" fmla="*/ 2985142 h 3235722"/>
              <a:gd name="connsiteX309" fmla="*/ 817685 w 4642338"/>
              <a:gd name="connsiteY309" fmla="*/ 2967557 h 3235722"/>
              <a:gd name="connsiteX310" fmla="*/ 800100 w 4642338"/>
              <a:gd name="connsiteY310" fmla="*/ 2963161 h 3235722"/>
              <a:gd name="connsiteX311" fmla="*/ 760535 w 4642338"/>
              <a:gd name="connsiteY311" fmla="*/ 2949972 h 3235722"/>
              <a:gd name="connsiteX312" fmla="*/ 720969 w 4642338"/>
              <a:gd name="connsiteY312" fmla="*/ 2927992 h 3235722"/>
              <a:gd name="connsiteX313" fmla="*/ 698988 w 4642338"/>
              <a:gd name="connsiteY313" fmla="*/ 2906011 h 3235722"/>
              <a:gd name="connsiteX314" fmla="*/ 672612 w 4642338"/>
              <a:gd name="connsiteY314" fmla="*/ 2888426 h 3235722"/>
              <a:gd name="connsiteX315" fmla="*/ 641838 w 4642338"/>
              <a:gd name="connsiteY315" fmla="*/ 2862049 h 3235722"/>
              <a:gd name="connsiteX316" fmla="*/ 593481 w 4642338"/>
              <a:gd name="connsiteY316" fmla="*/ 2826880 h 3235722"/>
              <a:gd name="connsiteX317" fmla="*/ 558312 w 4642338"/>
              <a:gd name="connsiteY317" fmla="*/ 2796107 h 3235722"/>
              <a:gd name="connsiteX318" fmla="*/ 536331 w 4642338"/>
              <a:gd name="connsiteY318" fmla="*/ 2769730 h 3235722"/>
              <a:gd name="connsiteX319" fmla="*/ 518746 w 4642338"/>
              <a:gd name="connsiteY319" fmla="*/ 2752145 h 3235722"/>
              <a:gd name="connsiteX320" fmla="*/ 509954 w 4642338"/>
              <a:gd name="connsiteY320" fmla="*/ 2738957 h 3235722"/>
              <a:gd name="connsiteX321" fmla="*/ 496765 w 4642338"/>
              <a:gd name="connsiteY321" fmla="*/ 2725768 h 3235722"/>
              <a:gd name="connsiteX322" fmla="*/ 479181 w 4642338"/>
              <a:gd name="connsiteY322" fmla="*/ 2699392 h 3235722"/>
              <a:gd name="connsiteX323" fmla="*/ 470388 w 4642338"/>
              <a:gd name="connsiteY323" fmla="*/ 2690599 h 3235722"/>
              <a:gd name="connsiteX324" fmla="*/ 452804 w 4642338"/>
              <a:gd name="connsiteY324" fmla="*/ 2668618 h 3235722"/>
              <a:gd name="connsiteX325" fmla="*/ 448408 w 4642338"/>
              <a:gd name="connsiteY325" fmla="*/ 2655430 h 3235722"/>
              <a:gd name="connsiteX326" fmla="*/ 461596 w 4642338"/>
              <a:gd name="connsiteY326" fmla="*/ 2646638 h 3235722"/>
              <a:gd name="connsiteX327" fmla="*/ 487973 w 4642338"/>
              <a:gd name="connsiteY327" fmla="*/ 2624657 h 3235722"/>
              <a:gd name="connsiteX328" fmla="*/ 496765 w 4642338"/>
              <a:gd name="connsiteY328" fmla="*/ 2611468 h 3235722"/>
              <a:gd name="connsiteX329" fmla="*/ 545123 w 4642338"/>
              <a:gd name="connsiteY329" fmla="*/ 2611468 h 3235722"/>
              <a:gd name="connsiteX330" fmla="*/ 567104 w 4642338"/>
              <a:gd name="connsiteY330" fmla="*/ 2633449 h 3235722"/>
              <a:gd name="connsiteX331" fmla="*/ 558312 w 4642338"/>
              <a:gd name="connsiteY331" fmla="*/ 2637845 h 3235722"/>
              <a:gd name="connsiteX332" fmla="*/ 558312 w 4642338"/>
              <a:gd name="connsiteY332" fmla="*/ 2637845 h 3235722"/>
              <a:gd name="connsiteX333" fmla="*/ 527538 w 4642338"/>
              <a:gd name="connsiteY333" fmla="*/ 2593884 h 3235722"/>
              <a:gd name="connsiteX334" fmla="*/ 518746 w 4642338"/>
              <a:gd name="connsiteY334" fmla="*/ 2580695 h 3235722"/>
              <a:gd name="connsiteX335" fmla="*/ 496765 w 4642338"/>
              <a:gd name="connsiteY335" fmla="*/ 2545526 h 3235722"/>
              <a:gd name="connsiteX336" fmla="*/ 483577 w 4642338"/>
              <a:gd name="connsiteY336" fmla="*/ 2523545 h 3235722"/>
              <a:gd name="connsiteX337" fmla="*/ 465992 w 4642338"/>
              <a:gd name="connsiteY337" fmla="*/ 2497168 h 3235722"/>
              <a:gd name="connsiteX338" fmla="*/ 435219 w 4642338"/>
              <a:gd name="connsiteY338" fmla="*/ 2466395 h 3235722"/>
              <a:gd name="connsiteX339" fmla="*/ 413238 w 4642338"/>
              <a:gd name="connsiteY339" fmla="*/ 2440018 h 3235722"/>
              <a:gd name="connsiteX340" fmla="*/ 395654 w 4642338"/>
              <a:gd name="connsiteY340" fmla="*/ 2426830 h 3235722"/>
              <a:gd name="connsiteX341" fmla="*/ 382465 w 4642338"/>
              <a:gd name="connsiteY341" fmla="*/ 2413642 h 3235722"/>
              <a:gd name="connsiteX342" fmla="*/ 356088 w 4642338"/>
              <a:gd name="connsiteY342" fmla="*/ 2396057 h 3235722"/>
              <a:gd name="connsiteX343" fmla="*/ 338504 w 4642338"/>
              <a:gd name="connsiteY343" fmla="*/ 2369680 h 3235722"/>
              <a:gd name="connsiteX344" fmla="*/ 329712 w 4642338"/>
              <a:gd name="connsiteY344" fmla="*/ 2356492 h 3235722"/>
              <a:gd name="connsiteX345" fmla="*/ 316523 w 4642338"/>
              <a:gd name="connsiteY345" fmla="*/ 2330115 h 3235722"/>
              <a:gd name="connsiteX346" fmla="*/ 303335 w 4642338"/>
              <a:gd name="connsiteY346" fmla="*/ 2299342 h 3235722"/>
              <a:gd name="connsiteX347" fmla="*/ 294542 w 4642338"/>
              <a:gd name="connsiteY347" fmla="*/ 2290549 h 3235722"/>
              <a:gd name="connsiteX348" fmla="*/ 281354 w 4642338"/>
              <a:gd name="connsiteY348" fmla="*/ 2259776 h 3235722"/>
              <a:gd name="connsiteX349" fmla="*/ 263769 w 4642338"/>
              <a:gd name="connsiteY349" fmla="*/ 2237795 h 3235722"/>
              <a:gd name="connsiteX350" fmla="*/ 250581 w 4642338"/>
              <a:gd name="connsiteY350" fmla="*/ 2211418 h 3235722"/>
              <a:gd name="connsiteX351" fmla="*/ 241788 w 4642338"/>
              <a:gd name="connsiteY351" fmla="*/ 2202626 h 3235722"/>
              <a:gd name="connsiteX352" fmla="*/ 224204 w 4642338"/>
              <a:gd name="connsiteY352" fmla="*/ 2176249 h 3235722"/>
              <a:gd name="connsiteX353" fmla="*/ 211015 w 4642338"/>
              <a:gd name="connsiteY353" fmla="*/ 2149872 h 3235722"/>
              <a:gd name="connsiteX354" fmla="*/ 197827 w 4642338"/>
              <a:gd name="connsiteY354" fmla="*/ 2110307 h 3235722"/>
              <a:gd name="connsiteX355" fmla="*/ 189035 w 4642338"/>
              <a:gd name="connsiteY355" fmla="*/ 2083930 h 3235722"/>
              <a:gd name="connsiteX356" fmla="*/ 180242 w 4642338"/>
              <a:gd name="connsiteY356" fmla="*/ 2075138 h 3235722"/>
              <a:gd name="connsiteX357" fmla="*/ 171450 w 4642338"/>
              <a:gd name="connsiteY357" fmla="*/ 2048761 h 3235722"/>
              <a:gd name="connsiteX358" fmla="*/ 162658 w 4642338"/>
              <a:gd name="connsiteY358" fmla="*/ 2035572 h 3235722"/>
              <a:gd name="connsiteX359" fmla="*/ 149469 w 4642338"/>
              <a:gd name="connsiteY359" fmla="*/ 2013592 h 3235722"/>
              <a:gd name="connsiteX360" fmla="*/ 136281 w 4642338"/>
              <a:gd name="connsiteY360" fmla="*/ 1987215 h 3235722"/>
              <a:gd name="connsiteX361" fmla="*/ 127488 w 4642338"/>
              <a:gd name="connsiteY361" fmla="*/ 1960838 h 3235722"/>
              <a:gd name="connsiteX362" fmla="*/ 123092 w 4642338"/>
              <a:gd name="connsiteY362" fmla="*/ 1947649 h 3235722"/>
              <a:gd name="connsiteX363" fmla="*/ 114300 w 4642338"/>
              <a:gd name="connsiteY363" fmla="*/ 1934461 h 3235722"/>
              <a:gd name="connsiteX364" fmla="*/ 101112 w 4642338"/>
              <a:gd name="connsiteY364" fmla="*/ 1894895 h 3235722"/>
              <a:gd name="connsiteX365" fmla="*/ 96715 w 4642338"/>
              <a:gd name="connsiteY365" fmla="*/ 1881707 h 3235722"/>
              <a:gd name="connsiteX366" fmla="*/ 79131 w 4642338"/>
              <a:gd name="connsiteY366" fmla="*/ 1837745 h 3235722"/>
              <a:gd name="connsiteX367" fmla="*/ 74735 w 4642338"/>
              <a:gd name="connsiteY367" fmla="*/ 1824557 h 3235722"/>
              <a:gd name="connsiteX368" fmla="*/ 70338 w 4642338"/>
              <a:gd name="connsiteY368" fmla="*/ 1806972 h 3235722"/>
              <a:gd name="connsiteX369" fmla="*/ 61546 w 4642338"/>
              <a:gd name="connsiteY369" fmla="*/ 1763011 h 3235722"/>
              <a:gd name="connsiteX370" fmla="*/ 35169 w 4642338"/>
              <a:gd name="connsiteY370" fmla="*/ 1683880 h 3235722"/>
              <a:gd name="connsiteX371" fmla="*/ 26377 w 4642338"/>
              <a:gd name="connsiteY371" fmla="*/ 1657503 h 3235722"/>
              <a:gd name="connsiteX372" fmla="*/ 21981 w 4642338"/>
              <a:gd name="connsiteY372" fmla="*/ 1644315 h 3235722"/>
              <a:gd name="connsiteX373" fmla="*/ 13188 w 4642338"/>
              <a:gd name="connsiteY373" fmla="*/ 1604749 h 3235722"/>
              <a:gd name="connsiteX374" fmla="*/ 8792 w 4642338"/>
              <a:gd name="connsiteY374" fmla="*/ 1573976 h 3235722"/>
              <a:gd name="connsiteX375" fmla="*/ 4396 w 4642338"/>
              <a:gd name="connsiteY375" fmla="*/ 1551995 h 3235722"/>
              <a:gd name="connsiteX376" fmla="*/ 0 w 4642338"/>
              <a:gd name="connsiteY376" fmla="*/ 1477261 h 3235722"/>
              <a:gd name="connsiteX0" fmla="*/ 0 w 4642338"/>
              <a:gd name="connsiteY0" fmla="*/ 1477261 h 3308656"/>
              <a:gd name="connsiteX1" fmla="*/ 0 w 4642338"/>
              <a:gd name="connsiteY1" fmla="*/ 1477261 h 3308656"/>
              <a:gd name="connsiteX2" fmla="*/ 35169 w 4642338"/>
              <a:gd name="connsiteY2" fmla="*/ 1459676 h 3308656"/>
              <a:gd name="connsiteX3" fmla="*/ 57150 w 4642338"/>
              <a:gd name="connsiteY3" fmla="*/ 1446488 h 3308656"/>
              <a:gd name="connsiteX4" fmla="*/ 65942 w 4642338"/>
              <a:gd name="connsiteY4" fmla="*/ 1437695 h 3308656"/>
              <a:gd name="connsiteX5" fmla="*/ 92319 w 4642338"/>
              <a:gd name="connsiteY5" fmla="*/ 1424507 h 3308656"/>
              <a:gd name="connsiteX6" fmla="*/ 109904 w 4642338"/>
              <a:gd name="connsiteY6" fmla="*/ 1406922 h 3308656"/>
              <a:gd name="connsiteX7" fmla="*/ 136281 w 4642338"/>
              <a:gd name="connsiteY7" fmla="*/ 1389338 h 3308656"/>
              <a:gd name="connsiteX8" fmla="*/ 184638 w 4642338"/>
              <a:gd name="connsiteY8" fmla="*/ 1349772 h 3308656"/>
              <a:gd name="connsiteX9" fmla="*/ 197827 w 4642338"/>
              <a:gd name="connsiteY9" fmla="*/ 1345376 h 3308656"/>
              <a:gd name="connsiteX10" fmla="*/ 215412 w 4642338"/>
              <a:gd name="connsiteY10" fmla="*/ 1323395 h 3308656"/>
              <a:gd name="connsiteX11" fmla="*/ 241788 w 4642338"/>
              <a:gd name="connsiteY11" fmla="*/ 1310207 h 3308656"/>
              <a:gd name="connsiteX12" fmla="*/ 250581 w 4642338"/>
              <a:gd name="connsiteY12" fmla="*/ 1301415 h 3308656"/>
              <a:gd name="connsiteX13" fmla="*/ 276958 w 4642338"/>
              <a:gd name="connsiteY13" fmla="*/ 1292622 h 3308656"/>
              <a:gd name="connsiteX14" fmla="*/ 290146 w 4642338"/>
              <a:gd name="connsiteY14" fmla="*/ 1288226 h 3308656"/>
              <a:gd name="connsiteX15" fmla="*/ 316523 w 4642338"/>
              <a:gd name="connsiteY15" fmla="*/ 1275038 h 3308656"/>
              <a:gd name="connsiteX16" fmla="*/ 356088 w 4642338"/>
              <a:gd name="connsiteY16" fmla="*/ 1257453 h 3308656"/>
              <a:gd name="connsiteX17" fmla="*/ 369277 w 4642338"/>
              <a:gd name="connsiteY17" fmla="*/ 1253057 h 3308656"/>
              <a:gd name="connsiteX18" fmla="*/ 413238 w 4642338"/>
              <a:gd name="connsiteY18" fmla="*/ 1244265 h 3308656"/>
              <a:gd name="connsiteX19" fmla="*/ 452804 w 4642338"/>
              <a:gd name="connsiteY19" fmla="*/ 1231076 h 3308656"/>
              <a:gd name="connsiteX20" fmla="*/ 483577 w 4642338"/>
              <a:gd name="connsiteY20" fmla="*/ 1222284 h 3308656"/>
              <a:gd name="connsiteX21" fmla="*/ 518746 w 4642338"/>
              <a:gd name="connsiteY21" fmla="*/ 1217888 h 3308656"/>
              <a:gd name="connsiteX22" fmla="*/ 549519 w 4642338"/>
              <a:gd name="connsiteY22" fmla="*/ 1209095 h 3308656"/>
              <a:gd name="connsiteX23" fmla="*/ 597877 w 4642338"/>
              <a:gd name="connsiteY23" fmla="*/ 1213492 h 3308656"/>
              <a:gd name="connsiteX24" fmla="*/ 725365 w 4642338"/>
              <a:gd name="connsiteY24" fmla="*/ 1213492 h 3308656"/>
              <a:gd name="connsiteX25" fmla="*/ 742950 w 4642338"/>
              <a:gd name="connsiteY25" fmla="*/ 1209095 h 3308656"/>
              <a:gd name="connsiteX26" fmla="*/ 769327 w 4642338"/>
              <a:gd name="connsiteY26" fmla="*/ 1204699 h 3308656"/>
              <a:gd name="connsiteX27" fmla="*/ 800100 w 4642338"/>
              <a:gd name="connsiteY27" fmla="*/ 1200303 h 3308656"/>
              <a:gd name="connsiteX28" fmla="*/ 800100 w 4642338"/>
              <a:gd name="connsiteY28" fmla="*/ 1200303 h 3308656"/>
              <a:gd name="connsiteX29" fmla="*/ 835269 w 4642338"/>
              <a:gd name="connsiteY29" fmla="*/ 1178322 h 3308656"/>
              <a:gd name="connsiteX30" fmla="*/ 844062 w 4642338"/>
              <a:gd name="connsiteY30" fmla="*/ 1169530 h 3308656"/>
              <a:gd name="connsiteX31" fmla="*/ 870438 w 4642338"/>
              <a:gd name="connsiteY31" fmla="*/ 1156342 h 3308656"/>
              <a:gd name="connsiteX32" fmla="*/ 901212 w 4642338"/>
              <a:gd name="connsiteY32" fmla="*/ 1138757 h 3308656"/>
              <a:gd name="connsiteX33" fmla="*/ 914400 w 4642338"/>
              <a:gd name="connsiteY33" fmla="*/ 1129965 h 3308656"/>
              <a:gd name="connsiteX34" fmla="*/ 953965 w 4642338"/>
              <a:gd name="connsiteY34" fmla="*/ 1116776 h 3308656"/>
              <a:gd name="connsiteX35" fmla="*/ 967154 w 4642338"/>
              <a:gd name="connsiteY35" fmla="*/ 1112380 h 3308656"/>
              <a:gd name="connsiteX36" fmla="*/ 980342 w 4642338"/>
              <a:gd name="connsiteY36" fmla="*/ 1107984 h 3308656"/>
              <a:gd name="connsiteX37" fmla="*/ 1077058 w 4642338"/>
              <a:gd name="connsiteY37" fmla="*/ 1103588 h 3308656"/>
              <a:gd name="connsiteX38" fmla="*/ 1094642 w 4642338"/>
              <a:gd name="connsiteY38" fmla="*/ 1099192 h 3308656"/>
              <a:gd name="connsiteX39" fmla="*/ 1125415 w 4642338"/>
              <a:gd name="connsiteY39" fmla="*/ 1094795 h 3308656"/>
              <a:gd name="connsiteX40" fmla="*/ 1143000 w 4642338"/>
              <a:gd name="connsiteY40" fmla="*/ 1086003 h 3308656"/>
              <a:gd name="connsiteX41" fmla="*/ 1169377 w 4642338"/>
              <a:gd name="connsiteY41" fmla="*/ 1081607 h 3308656"/>
              <a:gd name="connsiteX42" fmla="*/ 1222131 w 4642338"/>
              <a:gd name="connsiteY42" fmla="*/ 1068418 h 3308656"/>
              <a:gd name="connsiteX43" fmla="*/ 1235319 w 4642338"/>
              <a:gd name="connsiteY43" fmla="*/ 1064022 h 3308656"/>
              <a:gd name="connsiteX44" fmla="*/ 1266092 w 4642338"/>
              <a:gd name="connsiteY44" fmla="*/ 1059626 h 3308656"/>
              <a:gd name="connsiteX45" fmla="*/ 1393581 w 4642338"/>
              <a:gd name="connsiteY45" fmla="*/ 1064022 h 3308656"/>
              <a:gd name="connsiteX46" fmla="*/ 1428750 w 4642338"/>
              <a:gd name="connsiteY46" fmla="*/ 1072815 h 3308656"/>
              <a:gd name="connsiteX47" fmla="*/ 1666142 w 4642338"/>
              <a:gd name="connsiteY47" fmla="*/ 1068418 h 3308656"/>
              <a:gd name="connsiteX48" fmla="*/ 1784838 w 4642338"/>
              <a:gd name="connsiteY48" fmla="*/ 1059626 h 3308656"/>
              <a:gd name="connsiteX49" fmla="*/ 1806819 w 4642338"/>
              <a:gd name="connsiteY49" fmla="*/ 1055230 h 3308656"/>
              <a:gd name="connsiteX50" fmla="*/ 1833196 w 4642338"/>
              <a:gd name="connsiteY50" fmla="*/ 1046438 h 3308656"/>
              <a:gd name="connsiteX51" fmla="*/ 1846385 w 4642338"/>
              <a:gd name="connsiteY51" fmla="*/ 1037645 h 3308656"/>
              <a:gd name="connsiteX52" fmla="*/ 1863969 w 4642338"/>
              <a:gd name="connsiteY52" fmla="*/ 1033249 h 3308656"/>
              <a:gd name="connsiteX53" fmla="*/ 1890346 w 4642338"/>
              <a:gd name="connsiteY53" fmla="*/ 1024457 h 3308656"/>
              <a:gd name="connsiteX54" fmla="*/ 1903535 w 4642338"/>
              <a:gd name="connsiteY54" fmla="*/ 1020061 h 3308656"/>
              <a:gd name="connsiteX55" fmla="*/ 1916723 w 4642338"/>
              <a:gd name="connsiteY55" fmla="*/ 1015665 h 3308656"/>
              <a:gd name="connsiteX56" fmla="*/ 1934308 w 4642338"/>
              <a:gd name="connsiteY56" fmla="*/ 1011268 h 3308656"/>
              <a:gd name="connsiteX57" fmla="*/ 1947496 w 4642338"/>
              <a:gd name="connsiteY57" fmla="*/ 1006872 h 3308656"/>
              <a:gd name="connsiteX58" fmla="*/ 1960685 w 4642338"/>
              <a:gd name="connsiteY58" fmla="*/ 1006872 h 3308656"/>
              <a:gd name="connsiteX59" fmla="*/ 1960685 w 4642338"/>
              <a:gd name="connsiteY59" fmla="*/ 1006872 h 3308656"/>
              <a:gd name="connsiteX60" fmla="*/ 2000250 w 4642338"/>
              <a:gd name="connsiteY60" fmla="*/ 993684 h 3308656"/>
              <a:gd name="connsiteX61" fmla="*/ 2013438 w 4642338"/>
              <a:gd name="connsiteY61" fmla="*/ 984892 h 3308656"/>
              <a:gd name="connsiteX62" fmla="*/ 2039815 w 4642338"/>
              <a:gd name="connsiteY62" fmla="*/ 976099 h 3308656"/>
              <a:gd name="connsiteX63" fmla="*/ 2053004 w 4642338"/>
              <a:gd name="connsiteY63" fmla="*/ 971703 h 3308656"/>
              <a:gd name="connsiteX64" fmla="*/ 2074985 w 4642338"/>
              <a:gd name="connsiteY64" fmla="*/ 954118 h 3308656"/>
              <a:gd name="connsiteX65" fmla="*/ 2101362 w 4642338"/>
              <a:gd name="connsiteY65" fmla="*/ 918949 h 3308656"/>
              <a:gd name="connsiteX66" fmla="*/ 2114550 w 4642338"/>
              <a:gd name="connsiteY66" fmla="*/ 914553 h 3308656"/>
              <a:gd name="connsiteX67" fmla="*/ 2127738 w 4642338"/>
              <a:gd name="connsiteY67" fmla="*/ 905761 h 3308656"/>
              <a:gd name="connsiteX68" fmla="*/ 2154115 w 4642338"/>
              <a:gd name="connsiteY68" fmla="*/ 896968 h 3308656"/>
              <a:gd name="connsiteX69" fmla="*/ 2167304 w 4642338"/>
              <a:gd name="connsiteY69" fmla="*/ 892572 h 3308656"/>
              <a:gd name="connsiteX70" fmla="*/ 2180492 w 4642338"/>
              <a:gd name="connsiteY70" fmla="*/ 883780 h 3308656"/>
              <a:gd name="connsiteX71" fmla="*/ 2206869 w 4642338"/>
              <a:gd name="connsiteY71" fmla="*/ 870592 h 3308656"/>
              <a:gd name="connsiteX72" fmla="*/ 2242038 w 4642338"/>
              <a:gd name="connsiteY72" fmla="*/ 844215 h 3308656"/>
              <a:gd name="connsiteX73" fmla="*/ 2277208 w 4642338"/>
              <a:gd name="connsiteY73" fmla="*/ 835422 h 3308656"/>
              <a:gd name="connsiteX74" fmla="*/ 2316773 w 4642338"/>
              <a:gd name="connsiteY74" fmla="*/ 822234 h 3308656"/>
              <a:gd name="connsiteX75" fmla="*/ 2329962 w 4642338"/>
              <a:gd name="connsiteY75" fmla="*/ 817838 h 3308656"/>
              <a:gd name="connsiteX76" fmla="*/ 2351942 w 4642338"/>
              <a:gd name="connsiteY76" fmla="*/ 804649 h 3308656"/>
              <a:gd name="connsiteX77" fmla="*/ 2378319 w 4642338"/>
              <a:gd name="connsiteY77" fmla="*/ 791461 h 3308656"/>
              <a:gd name="connsiteX78" fmla="*/ 2413488 w 4642338"/>
              <a:gd name="connsiteY78" fmla="*/ 773876 h 3308656"/>
              <a:gd name="connsiteX79" fmla="*/ 2426677 w 4642338"/>
              <a:gd name="connsiteY79" fmla="*/ 769480 h 3308656"/>
              <a:gd name="connsiteX80" fmla="*/ 2439865 w 4642338"/>
              <a:gd name="connsiteY80" fmla="*/ 760688 h 3308656"/>
              <a:gd name="connsiteX81" fmla="*/ 2453054 w 4642338"/>
              <a:gd name="connsiteY81" fmla="*/ 756292 h 3308656"/>
              <a:gd name="connsiteX82" fmla="*/ 2461846 w 4642338"/>
              <a:gd name="connsiteY82" fmla="*/ 747499 h 3308656"/>
              <a:gd name="connsiteX83" fmla="*/ 2488223 w 4642338"/>
              <a:gd name="connsiteY83" fmla="*/ 738707 h 3308656"/>
              <a:gd name="connsiteX84" fmla="*/ 2501412 w 4642338"/>
              <a:gd name="connsiteY84" fmla="*/ 734311 h 3308656"/>
              <a:gd name="connsiteX85" fmla="*/ 2514600 w 4642338"/>
              <a:gd name="connsiteY85" fmla="*/ 729915 h 3308656"/>
              <a:gd name="connsiteX86" fmla="*/ 2536581 w 4642338"/>
              <a:gd name="connsiteY86" fmla="*/ 716726 h 3308656"/>
              <a:gd name="connsiteX87" fmla="*/ 2562958 w 4642338"/>
              <a:gd name="connsiteY87" fmla="*/ 703538 h 3308656"/>
              <a:gd name="connsiteX88" fmla="*/ 2571750 w 4642338"/>
              <a:gd name="connsiteY88" fmla="*/ 694745 h 3308656"/>
              <a:gd name="connsiteX89" fmla="*/ 2598127 w 4642338"/>
              <a:gd name="connsiteY89" fmla="*/ 677161 h 3308656"/>
              <a:gd name="connsiteX90" fmla="*/ 2633296 w 4642338"/>
              <a:gd name="connsiteY90" fmla="*/ 650784 h 3308656"/>
              <a:gd name="connsiteX91" fmla="*/ 2646485 w 4642338"/>
              <a:gd name="connsiteY91" fmla="*/ 641992 h 3308656"/>
              <a:gd name="connsiteX92" fmla="*/ 2672862 w 4642338"/>
              <a:gd name="connsiteY92" fmla="*/ 633199 h 3308656"/>
              <a:gd name="connsiteX93" fmla="*/ 2686050 w 4642338"/>
              <a:gd name="connsiteY93" fmla="*/ 628803 h 3308656"/>
              <a:gd name="connsiteX94" fmla="*/ 2712427 w 4642338"/>
              <a:gd name="connsiteY94" fmla="*/ 615615 h 3308656"/>
              <a:gd name="connsiteX95" fmla="*/ 2738804 w 4642338"/>
              <a:gd name="connsiteY95" fmla="*/ 602426 h 3308656"/>
              <a:gd name="connsiteX96" fmla="*/ 2800350 w 4642338"/>
              <a:gd name="connsiteY96" fmla="*/ 589238 h 3308656"/>
              <a:gd name="connsiteX97" fmla="*/ 2848708 w 4642338"/>
              <a:gd name="connsiteY97" fmla="*/ 576049 h 3308656"/>
              <a:gd name="connsiteX98" fmla="*/ 2870688 w 4642338"/>
              <a:gd name="connsiteY98" fmla="*/ 571653 h 3308656"/>
              <a:gd name="connsiteX99" fmla="*/ 2905858 w 4642338"/>
              <a:gd name="connsiteY99" fmla="*/ 562861 h 3308656"/>
              <a:gd name="connsiteX100" fmla="*/ 2932235 w 4642338"/>
              <a:gd name="connsiteY100" fmla="*/ 554068 h 3308656"/>
              <a:gd name="connsiteX101" fmla="*/ 2936631 w 4642338"/>
              <a:gd name="connsiteY101" fmla="*/ 540880 h 3308656"/>
              <a:gd name="connsiteX102" fmla="*/ 2949819 w 4642338"/>
              <a:gd name="connsiteY102" fmla="*/ 536484 h 3308656"/>
              <a:gd name="connsiteX103" fmla="*/ 2958612 w 4642338"/>
              <a:gd name="connsiteY103" fmla="*/ 527692 h 3308656"/>
              <a:gd name="connsiteX104" fmla="*/ 2963008 w 4642338"/>
              <a:gd name="connsiteY104" fmla="*/ 514503 h 3308656"/>
              <a:gd name="connsiteX105" fmla="*/ 2976196 w 4642338"/>
              <a:gd name="connsiteY105" fmla="*/ 510107 h 3308656"/>
              <a:gd name="connsiteX106" fmla="*/ 2976196 w 4642338"/>
              <a:gd name="connsiteY106" fmla="*/ 510107 h 3308656"/>
              <a:gd name="connsiteX107" fmla="*/ 2993781 w 4642338"/>
              <a:gd name="connsiteY107" fmla="*/ 474938 h 3308656"/>
              <a:gd name="connsiteX108" fmla="*/ 3002573 w 4642338"/>
              <a:gd name="connsiteY108" fmla="*/ 466145 h 3308656"/>
              <a:gd name="connsiteX109" fmla="*/ 3011365 w 4642338"/>
              <a:gd name="connsiteY109" fmla="*/ 452957 h 3308656"/>
              <a:gd name="connsiteX110" fmla="*/ 3028950 w 4642338"/>
              <a:gd name="connsiteY110" fmla="*/ 435372 h 3308656"/>
              <a:gd name="connsiteX111" fmla="*/ 3055327 w 4642338"/>
              <a:gd name="connsiteY111" fmla="*/ 404599 h 3308656"/>
              <a:gd name="connsiteX112" fmla="*/ 3068515 w 4642338"/>
              <a:gd name="connsiteY112" fmla="*/ 391411 h 3308656"/>
              <a:gd name="connsiteX113" fmla="*/ 3090496 w 4642338"/>
              <a:gd name="connsiteY113" fmla="*/ 373826 h 3308656"/>
              <a:gd name="connsiteX114" fmla="*/ 3103685 w 4642338"/>
              <a:gd name="connsiteY114" fmla="*/ 369430 h 3308656"/>
              <a:gd name="connsiteX115" fmla="*/ 3143250 w 4642338"/>
              <a:gd name="connsiteY115" fmla="*/ 351845 h 3308656"/>
              <a:gd name="connsiteX116" fmla="*/ 3156438 w 4642338"/>
              <a:gd name="connsiteY116" fmla="*/ 347449 h 3308656"/>
              <a:gd name="connsiteX117" fmla="*/ 3169627 w 4642338"/>
              <a:gd name="connsiteY117" fmla="*/ 338657 h 3308656"/>
              <a:gd name="connsiteX118" fmla="*/ 3196004 w 4642338"/>
              <a:gd name="connsiteY118" fmla="*/ 329865 h 3308656"/>
              <a:gd name="connsiteX119" fmla="*/ 3204796 w 4642338"/>
              <a:gd name="connsiteY119" fmla="*/ 321072 h 3308656"/>
              <a:gd name="connsiteX120" fmla="*/ 3235569 w 4642338"/>
              <a:gd name="connsiteY120" fmla="*/ 312280 h 3308656"/>
              <a:gd name="connsiteX121" fmla="*/ 3244362 w 4642338"/>
              <a:gd name="connsiteY121" fmla="*/ 303488 h 3308656"/>
              <a:gd name="connsiteX122" fmla="*/ 3270738 w 4642338"/>
              <a:gd name="connsiteY122" fmla="*/ 294695 h 3308656"/>
              <a:gd name="connsiteX123" fmla="*/ 3292719 w 4642338"/>
              <a:gd name="connsiteY123" fmla="*/ 281507 h 3308656"/>
              <a:gd name="connsiteX124" fmla="*/ 3319096 w 4642338"/>
              <a:gd name="connsiteY124" fmla="*/ 263922 h 3308656"/>
              <a:gd name="connsiteX125" fmla="*/ 3332285 w 4642338"/>
              <a:gd name="connsiteY125" fmla="*/ 259526 h 3308656"/>
              <a:gd name="connsiteX126" fmla="*/ 3349869 w 4642338"/>
              <a:gd name="connsiteY126" fmla="*/ 250734 h 3308656"/>
              <a:gd name="connsiteX127" fmla="*/ 3363058 w 4642338"/>
              <a:gd name="connsiteY127" fmla="*/ 241942 h 3308656"/>
              <a:gd name="connsiteX128" fmla="*/ 3389435 w 4642338"/>
              <a:gd name="connsiteY128" fmla="*/ 233149 h 3308656"/>
              <a:gd name="connsiteX129" fmla="*/ 3415812 w 4642338"/>
              <a:gd name="connsiteY129" fmla="*/ 224357 h 3308656"/>
              <a:gd name="connsiteX130" fmla="*/ 3429000 w 4642338"/>
              <a:gd name="connsiteY130" fmla="*/ 219961 h 3308656"/>
              <a:gd name="connsiteX131" fmla="*/ 3477358 w 4642338"/>
              <a:gd name="connsiteY131" fmla="*/ 206772 h 3308656"/>
              <a:gd name="connsiteX132" fmla="*/ 3490546 w 4642338"/>
              <a:gd name="connsiteY132" fmla="*/ 197980 h 3308656"/>
              <a:gd name="connsiteX133" fmla="*/ 3516923 w 4642338"/>
              <a:gd name="connsiteY133" fmla="*/ 189188 h 3308656"/>
              <a:gd name="connsiteX134" fmla="*/ 3543300 w 4642338"/>
              <a:gd name="connsiteY134" fmla="*/ 175999 h 3308656"/>
              <a:gd name="connsiteX135" fmla="*/ 3556488 w 4642338"/>
              <a:gd name="connsiteY135" fmla="*/ 167207 h 3308656"/>
              <a:gd name="connsiteX136" fmla="*/ 3574073 w 4642338"/>
              <a:gd name="connsiteY136" fmla="*/ 162811 h 3308656"/>
              <a:gd name="connsiteX137" fmla="*/ 3587262 w 4642338"/>
              <a:gd name="connsiteY137" fmla="*/ 158415 h 3308656"/>
              <a:gd name="connsiteX138" fmla="*/ 3600450 w 4642338"/>
              <a:gd name="connsiteY138" fmla="*/ 149622 h 3308656"/>
              <a:gd name="connsiteX139" fmla="*/ 3618035 w 4642338"/>
              <a:gd name="connsiteY139" fmla="*/ 145226 h 3308656"/>
              <a:gd name="connsiteX140" fmla="*/ 3644412 w 4642338"/>
              <a:gd name="connsiteY140" fmla="*/ 136434 h 3308656"/>
              <a:gd name="connsiteX141" fmla="*/ 3657600 w 4642338"/>
              <a:gd name="connsiteY141" fmla="*/ 132038 h 3308656"/>
              <a:gd name="connsiteX142" fmla="*/ 3670788 w 4642338"/>
              <a:gd name="connsiteY142" fmla="*/ 127642 h 3308656"/>
              <a:gd name="connsiteX143" fmla="*/ 3727938 w 4642338"/>
              <a:gd name="connsiteY143" fmla="*/ 118849 h 3308656"/>
              <a:gd name="connsiteX144" fmla="*/ 3807069 w 4642338"/>
              <a:gd name="connsiteY144" fmla="*/ 114453 h 3308656"/>
              <a:gd name="connsiteX145" fmla="*/ 3864219 w 4642338"/>
              <a:gd name="connsiteY145" fmla="*/ 105661 h 3308656"/>
              <a:gd name="connsiteX146" fmla="*/ 3894992 w 4642338"/>
              <a:gd name="connsiteY146" fmla="*/ 101265 h 3308656"/>
              <a:gd name="connsiteX147" fmla="*/ 3965331 w 4642338"/>
              <a:gd name="connsiteY147" fmla="*/ 88076 h 3308656"/>
              <a:gd name="connsiteX148" fmla="*/ 4040065 w 4642338"/>
              <a:gd name="connsiteY148" fmla="*/ 83680 h 3308656"/>
              <a:gd name="connsiteX149" fmla="*/ 4084027 w 4642338"/>
              <a:gd name="connsiteY149" fmla="*/ 70492 h 3308656"/>
              <a:gd name="connsiteX150" fmla="*/ 4097215 w 4642338"/>
              <a:gd name="connsiteY150" fmla="*/ 66095 h 3308656"/>
              <a:gd name="connsiteX151" fmla="*/ 4110404 w 4642338"/>
              <a:gd name="connsiteY151" fmla="*/ 61699 h 3308656"/>
              <a:gd name="connsiteX152" fmla="*/ 4123592 w 4642338"/>
              <a:gd name="connsiteY152" fmla="*/ 52907 h 3308656"/>
              <a:gd name="connsiteX153" fmla="*/ 4149969 w 4642338"/>
              <a:gd name="connsiteY153" fmla="*/ 44115 h 3308656"/>
              <a:gd name="connsiteX154" fmla="*/ 4163158 w 4642338"/>
              <a:gd name="connsiteY154" fmla="*/ 35322 h 3308656"/>
              <a:gd name="connsiteX155" fmla="*/ 4189535 w 4642338"/>
              <a:gd name="connsiteY155" fmla="*/ 26530 h 3308656"/>
              <a:gd name="connsiteX156" fmla="*/ 4202723 w 4642338"/>
              <a:gd name="connsiteY156" fmla="*/ 17738 h 3308656"/>
              <a:gd name="connsiteX157" fmla="*/ 4215912 w 4642338"/>
              <a:gd name="connsiteY157" fmla="*/ 13342 h 3308656"/>
              <a:gd name="connsiteX158" fmla="*/ 4277458 w 4642338"/>
              <a:gd name="connsiteY158" fmla="*/ 4549 h 3308656"/>
              <a:gd name="connsiteX159" fmla="*/ 4312627 w 4642338"/>
              <a:gd name="connsiteY159" fmla="*/ 153 h 3308656"/>
              <a:gd name="connsiteX160" fmla="*/ 4312627 w 4642338"/>
              <a:gd name="connsiteY160" fmla="*/ 153 h 3308656"/>
              <a:gd name="connsiteX161" fmla="*/ 4343400 w 4642338"/>
              <a:gd name="connsiteY161" fmla="*/ 30926 h 3308656"/>
              <a:gd name="connsiteX162" fmla="*/ 4360985 w 4642338"/>
              <a:gd name="connsiteY162" fmla="*/ 57303 h 3308656"/>
              <a:gd name="connsiteX163" fmla="*/ 4365381 w 4642338"/>
              <a:gd name="connsiteY163" fmla="*/ 70492 h 3308656"/>
              <a:gd name="connsiteX164" fmla="*/ 4374173 w 4642338"/>
              <a:gd name="connsiteY164" fmla="*/ 83680 h 3308656"/>
              <a:gd name="connsiteX165" fmla="*/ 4382965 w 4642338"/>
              <a:gd name="connsiteY165" fmla="*/ 110057 h 3308656"/>
              <a:gd name="connsiteX166" fmla="*/ 4400550 w 4642338"/>
              <a:gd name="connsiteY166" fmla="*/ 127642 h 3308656"/>
              <a:gd name="connsiteX167" fmla="*/ 4418135 w 4642338"/>
              <a:gd name="connsiteY167" fmla="*/ 149622 h 3308656"/>
              <a:gd name="connsiteX168" fmla="*/ 4431323 w 4642338"/>
              <a:gd name="connsiteY168" fmla="*/ 175999 h 3308656"/>
              <a:gd name="connsiteX169" fmla="*/ 4444512 w 4642338"/>
              <a:gd name="connsiteY169" fmla="*/ 202376 h 3308656"/>
              <a:gd name="connsiteX170" fmla="*/ 4453304 w 4642338"/>
              <a:gd name="connsiteY170" fmla="*/ 228753 h 3308656"/>
              <a:gd name="connsiteX171" fmla="*/ 4457700 w 4642338"/>
              <a:gd name="connsiteY171" fmla="*/ 246338 h 3308656"/>
              <a:gd name="connsiteX172" fmla="*/ 4462096 w 4642338"/>
              <a:gd name="connsiteY172" fmla="*/ 268318 h 3308656"/>
              <a:gd name="connsiteX173" fmla="*/ 4470888 w 4642338"/>
              <a:gd name="connsiteY173" fmla="*/ 303488 h 3308656"/>
              <a:gd name="connsiteX174" fmla="*/ 4475285 w 4642338"/>
              <a:gd name="connsiteY174" fmla="*/ 316676 h 3308656"/>
              <a:gd name="connsiteX175" fmla="*/ 4484077 w 4642338"/>
              <a:gd name="connsiteY175" fmla="*/ 329865 h 3308656"/>
              <a:gd name="connsiteX176" fmla="*/ 4488473 w 4642338"/>
              <a:gd name="connsiteY176" fmla="*/ 343053 h 3308656"/>
              <a:gd name="connsiteX177" fmla="*/ 4506058 w 4642338"/>
              <a:gd name="connsiteY177" fmla="*/ 365034 h 3308656"/>
              <a:gd name="connsiteX178" fmla="*/ 4514850 w 4642338"/>
              <a:gd name="connsiteY178" fmla="*/ 391411 h 3308656"/>
              <a:gd name="connsiteX179" fmla="*/ 4519246 w 4642338"/>
              <a:gd name="connsiteY179" fmla="*/ 413392 h 3308656"/>
              <a:gd name="connsiteX180" fmla="*/ 4523642 w 4642338"/>
              <a:gd name="connsiteY180" fmla="*/ 430976 h 3308656"/>
              <a:gd name="connsiteX181" fmla="*/ 4532435 w 4642338"/>
              <a:gd name="connsiteY181" fmla="*/ 488126 h 3308656"/>
              <a:gd name="connsiteX182" fmla="*/ 4536831 w 4642338"/>
              <a:gd name="connsiteY182" fmla="*/ 505711 h 3308656"/>
              <a:gd name="connsiteX183" fmla="*/ 4550019 w 4642338"/>
              <a:gd name="connsiteY183" fmla="*/ 558465 h 3308656"/>
              <a:gd name="connsiteX184" fmla="*/ 4554415 w 4642338"/>
              <a:gd name="connsiteY184" fmla="*/ 571653 h 3308656"/>
              <a:gd name="connsiteX185" fmla="*/ 4563208 w 4642338"/>
              <a:gd name="connsiteY185" fmla="*/ 584842 h 3308656"/>
              <a:gd name="connsiteX186" fmla="*/ 4567604 w 4642338"/>
              <a:gd name="connsiteY186" fmla="*/ 606822 h 3308656"/>
              <a:gd name="connsiteX187" fmla="*/ 4576396 w 4642338"/>
              <a:gd name="connsiteY187" fmla="*/ 668368 h 3308656"/>
              <a:gd name="connsiteX188" fmla="*/ 4585188 w 4642338"/>
              <a:gd name="connsiteY188" fmla="*/ 712330 h 3308656"/>
              <a:gd name="connsiteX189" fmla="*/ 4602773 w 4642338"/>
              <a:gd name="connsiteY189" fmla="*/ 765084 h 3308656"/>
              <a:gd name="connsiteX190" fmla="*/ 4607169 w 4642338"/>
              <a:gd name="connsiteY190" fmla="*/ 778272 h 3308656"/>
              <a:gd name="connsiteX191" fmla="*/ 4611565 w 4642338"/>
              <a:gd name="connsiteY191" fmla="*/ 791461 h 3308656"/>
              <a:gd name="connsiteX192" fmla="*/ 4620358 w 4642338"/>
              <a:gd name="connsiteY192" fmla="*/ 853007 h 3308656"/>
              <a:gd name="connsiteX193" fmla="*/ 4629150 w 4642338"/>
              <a:gd name="connsiteY193" fmla="*/ 914553 h 3308656"/>
              <a:gd name="connsiteX194" fmla="*/ 4633546 w 4642338"/>
              <a:gd name="connsiteY194" fmla="*/ 927742 h 3308656"/>
              <a:gd name="connsiteX195" fmla="*/ 4633546 w 4642338"/>
              <a:gd name="connsiteY195" fmla="*/ 1165134 h 3308656"/>
              <a:gd name="connsiteX196" fmla="*/ 4624754 w 4642338"/>
              <a:gd name="connsiteY196" fmla="*/ 1209095 h 3308656"/>
              <a:gd name="connsiteX197" fmla="*/ 4611565 w 4642338"/>
              <a:gd name="connsiteY197" fmla="*/ 1257453 h 3308656"/>
              <a:gd name="connsiteX198" fmla="*/ 4611565 w 4642338"/>
              <a:gd name="connsiteY198" fmla="*/ 1266245 h 3308656"/>
              <a:gd name="connsiteX199" fmla="*/ 4642338 w 4642338"/>
              <a:gd name="connsiteY199" fmla="*/ 1235472 h 3308656"/>
              <a:gd name="connsiteX200" fmla="*/ 4637942 w 4642338"/>
              <a:gd name="connsiteY200" fmla="*/ 1578372 h 3308656"/>
              <a:gd name="connsiteX201" fmla="*/ 4611565 w 4642338"/>
              <a:gd name="connsiteY201" fmla="*/ 1639918 h 3308656"/>
              <a:gd name="connsiteX202" fmla="*/ 4602773 w 4642338"/>
              <a:gd name="connsiteY202" fmla="*/ 1657503 h 3308656"/>
              <a:gd name="connsiteX203" fmla="*/ 4598377 w 4642338"/>
              <a:gd name="connsiteY203" fmla="*/ 1670692 h 3308656"/>
              <a:gd name="connsiteX204" fmla="*/ 4589585 w 4642338"/>
              <a:gd name="connsiteY204" fmla="*/ 1683880 h 3308656"/>
              <a:gd name="connsiteX205" fmla="*/ 4572000 w 4642338"/>
              <a:gd name="connsiteY205" fmla="*/ 1723445 h 3308656"/>
              <a:gd name="connsiteX206" fmla="*/ 4558812 w 4642338"/>
              <a:gd name="connsiteY206" fmla="*/ 1749822 h 3308656"/>
              <a:gd name="connsiteX207" fmla="*/ 4545623 w 4642338"/>
              <a:gd name="connsiteY207" fmla="*/ 1780595 h 3308656"/>
              <a:gd name="connsiteX208" fmla="*/ 4532435 w 4642338"/>
              <a:gd name="connsiteY208" fmla="*/ 1811368 h 3308656"/>
              <a:gd name="connsiteX209" fmla="*/ 4528038 w 4642338"/>
              <a:gd name="connsiteY209" fmla="*/ 1828953 h 3308656"/>
              <a:gd name="connsiteX210" fmla="*/ 4519246 w 4642338"/>
              <a:gd name="connsiteY210" fmla="*/ 1881707 h 3308656"/>
              <a:gd name="connsiteX211" fmla="*/ 4510454 w 4642338"/>
              <a:gd name="connsiteY211" fmla="*/ 1908084 h 3308656"/>
              <a:gd name="connsiteX212" fmla="*/ 4497265 w 4642338"/>
              <a:gd name="connsiteY212" fmla="*/ 1938857 h 3308656"/>
              <a:gd name="connsiteX213" fmla="*/ 4488473 w 4642338"/>
              <a:gd name="connsiteY213" fmla="*/ 1965234 h 3308656"/>
              <a:gd name="connsiteX214" fmla="*/ 4484077 w 4642338"/>
              <a:gd name="connsiteY214" fmla="*/ 1978422 h 3308656"/>
              <a:gd name="connsiteX215" fmla="*/ 4479681 w 4642338"/>
              <a:gd name="connsiteY215" fmla="*/ 1996007 h 3308656"/>
              <a:gd name="connsiteX216" fmla="*/ 4470888 w 4642338"/>
              <a:gd name="connsiteY216" fmla="*/ 2009195 h 3308656"/>
              <a:gd name="connsiteX217" fmla="*/ 4462096 w 4642338"/>
              <a:gd name="connsiteY217" fmla="*/ 2031176 h 3308656"/>
              <a:gd name="connsiteX218" fmla="*/ 4453304 w 4642338"/>
              <a:gd name="connsiteY218" fmla="*/ 2048761 h 3308656"/>
              <a:gd name="connsiteX219" fmla="*/ 4444512 w 4642338"/>
              <a:gd name="connsiteY219" fmla="*/ 2075138 h 3308656"/>
              <a:gd name="connsiteX220" fmla="*/ 4440115 w 4642338"/>
              <a:gd name="connsiteY220" fmla="*/ 2088326 h 3308656"/>
              <a:gd name="connsiteX221" fmla="*/ 4431323 w 4642338"/>
              <a:gd name="connsiteY221" fmla="*/ 2101515 h 3308656"/>
              <a:gd name="connsiteX222" fmla="*/ 4422531 w 4642338"/>
              <a:gd name="connsiteY222" fmla="*/ 2127892 h 3308656"/>
              <a:gd name="connsiteX223" fmla="*/ 4409342 w 4642338"/>
              <a:gd name="connsiteY223" fmla="*/ 2163061 h 3308656"/>
              <a:gd name="connsiteX224" fmla="*/ 4382965 w 4642338"/>
              <a:gd name="connsiteY224" fmla="*/ 2211418 h 3308656"/>
              <a:gd name="connsiteX225" fmla="*/ 4378569 w 4642338"/>
              <a:gd name="connsiteY225" fmla="*/ 2224607 h 3308656"/>
              <a:gd name="connsiteX226" fmla="*/ 4360985 w 4642338"/>
              <a:gd name="connsiteY226" fmla="*/ 2250984 h 3308656"/>
              <a:gd name="connsiteX227" fmla="*/ 4352192 w 4642338"/>
              <a:gd name="connsiteY227" fmla="*/ 2264172 h 3308656"/>
              <a:gd name="connsiteX228" fmla="*/ 4347796 w 4642338"/>
              <a:gd name="connsiteY228" fmla="*/ 2277361 h 3308656"/>
              <a:gd name="connsiteX229" fmla="*/ 4330212 w 4642338"/>
              <a:gd name="connsiteY229" fmla="*/ 2303738 h 3308656"/>
              <a:gd name="connsiteX230" fmla="*/ 4325815 w 4642338"/>
              <a:gd name="connsiteY230" fmla="*/ 2316926 h 3308656"/>
              <a:gd name="connsiteX231" fmla="*/ 4308231 w 4642338"/>
              <a:gd name="connsiteY231" fmla="*/ 2343303 h 3308656"/>
              <a:gd name="connsiteX232" fmla="*/ 4295042 w 4642338"/>
              <a:gd name="connsiteY232" fmla="*/ 2374076 h 3308656"/>
              <a:gd name="connsiteX233" fmla="*/ 4290646 w 4642338"/>
              <a:gd name="connsiteY233" fmla="*/ 2387265 h 3308656"/>
              <a:gd name="connsiteX234" fmla="*/ 4281854 w 4642338"/>
              <a:gd name="connsiteY234" fmla="*/ 2404849 h 3308656"/>
              <a:gd name="connsiteX235" fmla="*/ 4277458 w 4642338"/>
              <a:gd name="connsiteY235" fmla="*/ 2418038 h 3308656"/>
              <a:gd name="connsiteX236" fmla="*/ 4268665 w 4642338"/>
              <a:gd name="connsiteY236" fmla="*/ 2435622 h 3308656"/>
              <a:gd name="connsiteX237" fmla="*/ 4264269 w 4642338"/>
              <a:gd name="connsiteY237" fmla="*/ 2448811 h 3308656"/>
              <a:gd name="connsiteX238" fmla="*/ 4246685 w 4642338"/>
              <a:gd name="connsiteY238" fmla="*/ 2483980 h 3308656"/>
              <a:gd name="connsiteX239" fmla="*/ 4237892 w 4642338"/>
              <a:gd name="connsiteY239" fmla="*/ 2501565 h 3308656"/>
              <a:gd name="connsiteX240" fmla="*/ 4224704 w 4642338"/>
              <a:gd name="connsiteY240" fmla="*/ 2514753 h 3308656"/>
              <a:gd name="connsiteX241" fmla="*/ 4215912 w 4642338"/>
              <a:gd name="connsiteY241" fmla="*/ 2532338 h 3308656"/>
              <a:gd name="connsiteX242" fmla="*/ 4189535 w 4642338"/>
              <a:gd name="connsiteY242" fmla="*/ 2554318 h 3308656"/>
              <a:gd name="connsiteX243" fmla="*/ 4180742 w 4642338"/>
              <a:gd name="connsiteY243" fmla="*/ 2567507 h 3308656"/>
              <a:gd name="connsiteX244" fmla="*/ 4167554 w 4642338"/>
              <a:gd name="connsiteY244" fmla="*/ 2576299 h 3308656"/>
              <a:gd name="connsiteX245" fmla="*/ 4158762 w 4642338"/>
              <a:gd name="connsiteY245" fmla="*/ 2585092 h 3308656"/>
              <a:gd name="connsiteX246" fmla="*/ 4119196 w 4642338"/>
              <a:gd name="connsiteY246" fmla="*/ 2607072 h 3308656"/>
              <a:gd name="connsiteX247" fmla="*/ 4106008 w 4642338"/>
              <a:gd name="connsiteY247" fmla="*/ 2615865 h 3308656"/>
              <a:gd name="connsiteX248" fmla="*/ 4079631 w 4642338"/>
              <a:gd name="connsiteY248" fmla="*/ 2624657 h 3308656"/>
              <a:gd name="connsiteX249" fmla="*/ 4057650 w 4642338"/>
              <a:gd name="connsiteY249" fmla="*/ 2642242 h 3308656"/>
              <a:gd name="connsiteX250" fmla="*/ 4035669 w 4642338"/>
              <a:gd name="connsiteY250" fmla="*/ 2664222 h 3308656"/>
              <a:gd name="connsiteX251" fmla="*/ 4022481 w 4642338"/>
              <a:gd name="connsiteY251" fmla="*/ 2681807 h 3308656"/>
              <a:gd name="connsiteX252" fmla="*/ 4022481 w 4642338"/>
              <a:gd name="connsiteY252" fmla="*/ 2681807 h 3308656"/>
              <a:gd name="connsiteX253" fmla="*/ 3952142 w 4642338"/>
              <a:gd name="connsiteY253" fmla="*/ 2725768 h 3308656"/>
              <a:gd name="connsiteX254" fmla="*/ 3930162 w 4642338"/>
              <a:gd name="connsiteY254" fmla="*/ 2743353 h 3308656"/>
              <a:gd name="connsiteX255" fmla="*/ 3899388 w 4642338"/>
              <a:gd name="connsiteY255" fmla="*/ 2760938 h 3308656"/>
              <a:gd name="connsiteX256" fmla="*/ 3873012 w 4642338"/>
              <a:gd name="connsiteY256" fmla="*/ 2787315 h 3308656"/>
              <a:gd name="connsiteX257" fmla="*/ 3833446 w 4642338"/>
              <a:gd name="connsiteY257" fmla="*/ 2813692 h 3308656"/>
              <a:gd name="connsiteX258" fmla="*/ 3807069 w 4642338"/>
              <a:gd name="connsiteY258" fmla="*/ 2831276 h 3308656"/>
              <a:gd name="connsiteX259" fmla="*/ 3776296 w 4642338"/>
              <a:gd name="connsiteY259" fmla="*/ 2848861 h 3308656"/>
              <a:gd name="connsiteX260" fmla="*/ 3754315 w 4642338"/>
              <a:gd name="connsiteY260" fmla="*/ 2870842 h 3308656"/>
              <a:gd name="connsiteX261" fmla="*/ 3727938 w 4642338"/>
              <a:gd name="connsiteY261" fmla="*/ 2888426 h 3308656"/>
              <a:gd name="connsiteX262" fmla="*/ 3697165 w 4642338"/>
              <a:gd name="connsiteY262" fmla="*/ 2914803 h 3308656"/>
              <a:gd name="connsiteX263" fmla="*/ 3675185 w 4642338"/>
              <a:gd name="connsiteY263" fmla="*/ 2932388 h 3308656"/>
              <a:gd name="connsiteX264" fmla="*/ 3666392 w 4642338"/>
              <a:gd name="connsiteY264" fmla="*/ 2941180 h 3308656"/>
              <a:gd name="connsiteX265" fmla="*/ 3653204 w 4642338"/>
              <a:gd name="connsiteY265" fmla="*/ 2949972 h 3308656"/>
              <a:gd name="connsiteX266" fmla="*/ 3644412 w 4642338"/>
              <a:gd name="connsiteY266" fmla="*/ 2958765 h 3308656"/>
              <a:gd name="connsiteX267" fmla="*/ 3618035 w 4642338"/>
              <a:gd name="connsiteY267" fmla="*/ 2971953 h 3308656"/>
              <a:gd name="connsiteX268" fmla="*/ 3604846 w 4642338"/>
              <a:gd name="connsiteY268" fmla="*/ 2980745 h 3308656"/>
              <a:gd name="connsiteX269" fmla="*/ 3569677 w 4642338"/>
              <a:gd name="connsiteY269" fmla="*/ 2998330 h 3308656"/>
              <a:gd name="connsiteX270" fmla="*/ 3552092 w 4642338"/>
              <a:gd name="connsiteY270" fmla="*/ 3007122 h 3308656"/>
              <a:gd name="connsiteX271" fmla="*/ 3525715 w 4642338"/>
              <a:gd name="connsiteY271" fmla="*/ 3015915 h 3308656"/>
              <a:gd name="connsiteX272" fmla="*/ 3508131 w 4642338"/>
              <a:gd name="connsiteY272" fmla="*/ 3020311 h 3308656"/>
              <a:gd name="connsiteX273" fmla="*/ 3472962 w 4642338"/>
              <a:gd name="connsiteY273" fmla="*/ 3033499 h 3308656"/>
              <a:gd name="connsiteX274" fmla="*/ 3455377 w 4642338"/>
              <a:gd name="connsiteY274" fmla="*/ 3037895 h 3308656"/>
              <a:gd name="connsiteX275" fmla="*/ 3415812 w 4642338"/>
              <a:gd name="connsiteY275" fmla="*/ 3051084 h 3308656"/>
              <a:gd name="connsiteX276" fmla="*/ 3389435 w 4642338"/>
              <a:gd name="connsiteY276" fmla="*/ 3059876 h 3308656"/>
              <a:gd name="connsiteX277" fmla="*/ 3371850 w 4642338"/>
              <a:gd name="connsiteY277" fmla="*/ 3068668 h 3308656"/>
              <a:gd name="connsiteX278" fmla="*/ 3349869 w 4642338"/>
              <a:gd name="connsiteY278" fmla="*/ 3073065 h 3308656"/>
              <a:gd name="connsiteX279" fmla="*/ 3310304 w 4642338"/>
              <a:gd name="connsiteY279" fmla="*/ 3090649 h 3308656"/>
              <a:gd name="connsiteX280" fmla="*/ 3288323 w 4642338"/>
              <a:gd name="connsiteY280" fmla="*/ 3099442 h 3308656"/>
              <a:gd name="connsiteX281" fmla="*/ 3261946 w 4642338"/>
              <a:gd name="connsiteY281" fmla="*/ 3108234 h 3308656"/>
              <a:gd name="connsiteX282" fmla="*/ 3239965 w 4642338"/>
              <a:gd name="connsiteY282" fmla="*/ 3117026 h 3308656"/>
              <a:gd name="connsiteX283" fmla="*/ 3213588 w 4642338"/>
              <a:gd name="connsiteY283" fmla="*/ 3121422 h 3308656"/>
              <a:gd name="connsiteX284" fmla="*/ 3169627 w 4642338"/>
              <a:gd name="connsiteY284" fmla="*/ 3134611 h 3308656"/>
              <a:gd name="connsiteX285" fmla="*/ 3116873 w 4642338"/>
              <a:gd name="connsiteY285" fmla="*/ 3152195 h 3308656"/>
              <a:gd name="connsiteX286" fmla="*/ 3081704 w 4642338"/>
              <a:gd name="connsiteY286" fmla="*/ 3160988 h 3308656"/>
              <a:gd name="connsiteX287" fmla="*/ 3028950 w 4642338"/>
              <a:gd name="connsiteY287" fmla="*/ 3178572 h 3308656"/>
              <a:gd name="connsiteX288" fmla="*/ 3002573 w 4642338"/>
              <a:gd name="connsiteY288" fmla="*/ 3187365 h 3308656"/>
              <a:gd name="connsiteX289" fmla="*/ 3080230 w 4642338"/>
              <a:gd name="connsiteY289" fmla="*/ 3306746 h 3308656"/>
              <a:gd name="connsiteX290" fmla="*/ 2914650 w 4642338"/>
              <a:gd name="connsiteY290" fmla="*/ 3209345 h 3308656"/>
              <a:gd name="connsiteX291" fmla="*/ 2883877 w 4642338"/>
              <a:gd name="connsiteY291" fmla="*/ 3213742 h 3308656"/>
              <a:gd name="connsiteX292" fmla="*/ 2848708 w 4642338"/>
              <a:gd name="connsiteY292" fmla="*/ 3222534 h 3308656"/>
              <a:gd name="connsiteX293" fmla="*/ 2751992 w 4642338"/>
              <a:gd name="connsiteY293" fmla="*/ 3235722 h 3308656"/>
              <a:gd name="connsiteX294" fmla="*/ 1406769 w 4642338"/>
              <a:gd name="connsiteY294" fmla="*/ 3231326 h 3308656"/>
              <a:gd name="connsiteX295" fmla="*/ 1367204 w 4642338"/>
              <a:gd name="connsiteY295" fmla="*/ 3218138 h 3308656"/>
              <a:gd name="connsiteX296" fmla="*/ 1301262 w 4642338"/>
              <a:gd name="connsiteY296" fmla="*/ 3191761 h 3308656"/>
              <a:gd name="connsiteX297" fmla="*/ 1270488 w 4642338"/>
              <a:gd name="connsiteY297" fmla="*/ 3174176 h 3308656"/>
              <a:gd name="connsiteX298" fmla="*/ 1217735 w 4642338"/>
              <a:gd name="connsiteY298" fmla="*/ 3147799 h 3308656"/>
              <a:gd name="connsiteX299" fmla="*/ 1191358 w 4642338"/>
              <a:gd name="connsiteY299" fmla="*/ 3134611 h 3308656"/>
              <a:gd name="connsiteX300" fmla="*/ 1129812 w 4642338"/>
              <a:gd name="connsiteY300" fmla="*/ 3108234 h 3308656"/>
              <a:gd name="connsiteX301" fmla="*/ 1099038 w 4642338"/>
              <a:gd name="connsiteY301" fmla="*/ 3090649 h 3308656"/>
              <a:gd name="connsiteX302" fmla="*/ 1046285 w 4642338"/>
              <a:gd name="connsiteY302" fmla="*/ 3064272 h 3308656"/>
              <a:gd name="connsiteX303" fmla="*/ 1019908 w 4642338"/>
              <a:gd name="connsiteY303" fmla="*/ 3051084 h 3308656"/>
              <a:gd name="connsiteX304" fmla="*/ 980342 w 4642338"/>
              <a:gd name="connsiteY304" fmla="*/ 3029103 h 3308656"/>
              <a:gd name="connsiteX305" fmla="*/ 949569 w 4642338"/>
              <a:gd name="connsiteY305" fmla="*/ 3015915 h 3308656"/>
              <a:gd name="connsiteX306" fmla="*/ 927588 w 4642338"/>
              <a:gd name="connsiteY306" fmla="*/ 3002726 h 3308656"/>
              <a:gd name="connsiteX307" fmla="*/ 910004 w 4642338"/>
              <a:gd name="connsiteY307" fmla="*/ 2998330 h 3308656"/>
              <a:gd name="connsiteX308" fmla="*/ 870438 w 4642338"/>
              <a:gd name="connsiteY308" fmla="*/ 2985142 h 3308656"/>
              <a:gd name="connsiteX309" fmla="*/ 817685 w 4642338"/>
              <a:gd name="connsiteY309" fmla="*/ 2967557 h 3308656"/>
              <a:gd name="connsiteX310" fmla="*/ 800100 w 4642338"/>
              <a:gd name="connsiteY310" fmla="*/ 2963161 h 3308656"/>
              <a:gd name="connsiteX311" fmla="*/ 760535 w 4642338"/>
              <a:gd name="connsiteY311" fmla="*/ 2949972 h 3308656"/>
              <a:gd name="connsiteX312" fmla="*/ 720969 w 4642338"/>
              <a:gd name="connsiteY312" fmla="*/ 2927992 h 3308656"/>
              <a:gd name="connsiteX313" fmla="*/ 698988 w 4642338"/>
              <a:gd name="connsiteY313" fmla="*/ 2906011 h 3308656"/>
              <a:gd name="connsiteX314" fmla="*/ 672612 w 4642338"/>
              <a:gd name="connsiteY314" fmla="*/ 2888426 h 3308656"/>
              <a:gd name="connsiteX315" fmla="*/ 641838 w 4642338"/>
              <a:gd name="connsiteY315" fmla="*/ 2862049 h 3308656"/>
              <a:gd name="connsiteX316" fmla="*/ 593481 w 4642338"/>
              <a:gd name="connsiteY316" fmla="*/ 2826880 h 3308656"/>
              <a:gd name="connsiteX317" fmla="*/ 558312 w 4642338"/>
              <a:gd name="connsiteY317" fmla="*/ 2796107 h 3308656"/>
              <a:gd name="connsiteX318" fmla="*/ 536331 w 4642338"/>
              <a:gd name="connsiteY318" fmla="*/ 2769730 h 3308656"/>
              <a:gd name="connsiteX319" fmla="*/ 518746 w 4642338"/>
              <a:gd name="connsiteY319" fmla="*/ 2752145 h 3308656"/>
              <a:gd name="connsiteX320" fmla="*/ 509954 w 4642338"/>
              <a:gd name="connsiteY320" fmla="*/ 2738957 h 3308656"/>
              <a:gd name="connsiteX321" fmla="*/ 496765 w 4642338"/>
              <a:gd name="connsiteY321" fmla="*/ 2725768 h 3308656"/>
              <a:gd name="connsiteX322" fmla="*/ 479181 w 4642338"/>
              <a:gd name="connsiteY322" fmla="*/ 2699392 h 3308656"/>
              <a:gd name="connsiteX323" fmla="*/ 470388 w 4642338"/>
              <a:gd name="connsiteY323" fmla="*/ 2690599 h 3308656"/>
              <a:gd name="connsiteX324" fmla="*/ 452804 w 4642338"/>
              <a:gd name="connsiteY324" fmla="*/ 2668618 h 3308656"/>
              <a:gd name="connsiteX325" fmla="*/ 448408 w 4642338"/>
              <a:gd name="connsiteY325" fmla="*/ 2655430 h 3308656"/>
              <a:gd name="connsiteX326" fmla="*/ 461596 w 4642338"/>
              <a:gd name="connsiteY326" fmla="*/ 2646638 h 3308656"/>
              <a:gd name="connsiteX327" fmla="*/ 487973 w 4642338"/>
              <a:gd name="connsiteY327" fmla="*/ 2624657 h 3308656"/>
              <a:gd name="connsiteX328" fmla="*/ 496765 w 4642338"/>
              <a:gd name="connsiteY328" fmla="*/ 2611468 h 3308656"/>
              <a:gd name="connsiteX329" fmla="*/ 545123 w 4642338"/>
              <a:gd name="connsiteY329" fmla="*/ 2611468 h 3308656"/>
              <a:gd name="connsiteX330" fmla="*/ 567104 w 4642338"/>
              <a:gd name="connsiteY330" fmla="*/ 2633449 h 3308656"/>
              <a:gd name="connsiteX331" fmla="*/ 558312 w 4642338"/>
              <a:gd name="connsiteY331" fmla="*/ 2637845 h 3308656"/>
              <a:gd name="connsiteX332" fmla="*/ 558312 w 4642338"/>
              <a:gd name="connsiteY332" fmla="*/ 2637845 h 3308656"/>
              <a:gd name="connsiteX333" fmla="*/ 527538 w 4642338"/>
              <a:gd name="connsiteY333" fmla="*/ 2593884 h 3308656"/>
              <a:gd name="connsiteX334" fmla="*/ 518746 w 4642338"/>
              <a:gd name="connsiteY334" fmla="*/ 2580695 h 3308656"/>
              <a:gd name="connsiteX335" fmla="*/ 496765 w 4642338"/>
              <a:gd name="connsiteY335" fmla="*/ 2545526 h 3308656"/>
              <a:gd name="connsiteX336" fmla="*/ 483577 w 4642338"/>
              <a:gd name="connsiteY336" fmla="*/ 2523545 h 3308656"/>
              <a:gd name="connsiteX337" fmla="*/ 465992 w 4642338"/>
              <a:gd name="connsiteY337" fmla="*/ 2497168 h 3308656"/>
              <a:gd name="connsiteX338" fmla="*/ 435219 w 4642338"/>
              <a:gd name="connsiteY338" fmla="*/ 2466395 h 3308656"/>
              <a:gd name="connsiteX339" fmla="*/ 413238 w 4642338"/>
              <a:gd name="connsiteY339" fmla="*/ 2440018 h 3308656"/>
              <a:gd name="connsiteX340" fmla="*/ 395654 w 4642338"/>
              <a:gd name="connsiteY340" fmla="*/ 2426830 h 3308656"/>
              <a:gd name="connsiteX341" fmla="*/ 382465 w 4642338"/>
              <a:gd name="connsiteY341" fmla="*/ 2413642 h 3308656"/>
              <a:gd name="connsiteX342" fmla="*/ 356088 w 4642338"/>
              <a:gd name="connsiteY342" fmla="*/ 2396057 h 3308656"/>
              <a:gd name="connsiteX343" fmla="*/ 338504 w 4642338"/>
              <a:gd name="connsiteY343" fmla="*/ 2369680 h 3308656"/>
              <a:gd name="connsiteX344" fmla="*/ 329712 w 4642338"/>
              <a:gd name="connsiteY344" fmla="*/ 2356492 h 3308656"/>
              <a:gd name="connsiteX345" fmla="*/ 316523 w 4642338"/>
              <a:gd name="connsiteY345" fmla="*/ 2330115 h 3308656"/>
              <a:gd name="connsiteX346" fmla="*/ 303335 w 4642338"/>
              <a:gd name="connsiteY346" fmla="*/ 2299342 h 3308656"/>
              <a:gd name="connsiteX347" fmla="*/ 294542 w 4642338"/>
              <a:gd name="connsiteY347" fmla="*/ 2290549 h 3308656"/>
              <a:gd name="connsiteX348" fmla="*/ 281354 w 4642338"/>
              <a:gd name="connsiteY348" fmla="*/ 2259776 h 3308656"/>
              <a:gd name="connsiteX349" fmla="*/ 263769 w 4642338"/>
              <a:gd name="connsiteY349" fmla="*/ 2237795 h 3308656"/>
              <a:gd name="connsiteX350" fmla="*/ 250581 w 4642338"/>
              <a:gd name="connsiteY350" fmla="*/ 2211418 h 3308656"/>
              <a:gd name="connsiteX351" fmla="*/ 241788 w 4642338"/>
              <a:gd name="connsiteY351" fmla="*/ 2202626 h 3308656"/>
              <a:gd name="connsiteX352" fmla="*/ 224204 w 4642338"/>
              <a:gd name="connsiteY352" fmla="*/ 2176249 h 3308656"/>
              <a:gd name="connsiteX353" fmla="*/ 211015 w 4642338"/>
              <a:gd name="connsiteY353" fmla="*/ 2149872 h 3308656"/>
              <a:gd name="connsiteX354" fmla="*/ 197827 w 4642338"/>
              <a:gd name="connsiteY354" fmla="*/ 2110307 h 3308656"/>
              <a:gd name="connsiteX355" fmla="*/ 189035 w 4642338"/>
              <a:gd name="connsiteY355" fmla="*/ 2083930 h 3308656"/>
              <a:gd name="connsiteX356" fmla="*/ 180242 w 4642338"/>
              <a:gd name="connsiteY356" fmla="*/ 2075138 h 3308656"/>
              <a:gd name="connsiteX357" fmla="*/ 171450 w 4642338"/>
              <a:gd name="connsiteY357" fmla="*/ 2048761 h 3308656"/>
              <a:gd name="connsiteX358" fmla="*/ 162658 w 4642338"/>
              <a:gd name="connsiteY358" fmla="*/ 2035572 h 3308656"/>
              <a:gd name="connsiteX359" fmla="*/ 149469 w 4642338"/>
              <a:gd name="connsiteY359" fmla="*/ 2013592 h 3308656"/>
              <a:gd name="connsiteX360" fmla="*/ 136281 w 4642338"/>
              <a:gd name="connsiteY360" fmla="*/ 1987215 h 3308656"/>
              <a:gd name="connsiteX361" fmla="*/ 127488 w 4642338"/>
              <a:gd name="connsiteY361" fmla="*/ 1960838 h 3308656"/>
              <a:gd name="connsiteX362" fmla="*/ 123092 w 4642338"/>
              <a:gd name="connsiteY362" fmla="*/ 1947649 h 3308656"/>
              <a:gd name="connsiteX363" fmla="*/ 114300 w 4642338"/>
              <a:gd name="connsiteY363" fmla="*/ 1934461 h 3308656"/>
              <a:gd name="connsiteX364" fmla="*/ 101112 w 4642338"/>
              <a:gd name="connsiteY364" fmla="*/ 1894895 h 3308656"/>
              <a:gd name="connsiteX365" fmla="*/ 96715 w 4642338"/>
              <a:gd name="connsiteY365" fmla="*/ 1881707 h 3308656"/>
              <a:gd name="connsiteX366" fmla="*/ 79131 w 4642338"/>
              <a:gd name="connsiteY366" fmla="*/ 1837745 h 3308656"/>
              <a:gd name="connsiteX367" fmla="*/ 74735 w 4642338"/>
              <a:gd name="connsiteY367" fmla="*/ 1824557 h 3308656"/>
              <a:gd name="connsiteX368" fmla="*/ 70338 w 4642338"/>
              <a:gd name="connsiteY368" fmla="*/ 1806972 h 3308656"/>
              <a:gd name="connsiteX369" fmla="*/ 61546 w 4642338"/>
              <a:gd name="connsiteY369" fmla="*/ 1763011 h 3308656"/>
              <a:gd name="connsiteX370" fmla="*/ 35169 w 4642338"/>
              <a:gd name="connsiteY370" fmla="*/ 1683880 h 3308656"/>
              <a:gd name="connsiteX371" fmla="*/ 26377 w 4642338"/>
              <a:gd name="connsiteY371" fmla="*/ 1657503 h 3308656"/>
              <a:gd name="connsiteX372" fmla="*/ 21981 w 4642338"/>
              <a:gd name="connsiteY372" fmla="*/ 1644315 h 3308656"/>
              <a:gd name="connsiteX373" fmla="*/ 13188 w 4642338"/>
              <a:gd name="connsiteY373" fmla="*/ 1604749 h 3308656"/>
              <a:gd name="connsiteX374" fmla="*/ 8792 w 4642338"/>
              <a:gd name="connsiteY374" fmla="*/ 1573976 h 3308656"/>
              <a:gd name="connsiteX375" fmla="*/ 4396 w 4642338"/>
              <a:gd name="connsiteY375" fmla="*/ 1551995 h 3308656"/>
              <a:gd name="connsiteX376" fmla="*/ 0 w 4642338"/>
              <a:gd name="connsiteY376" fmla="*/ 1477261 h 3308656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389435 w 4642338"/>
              <a:gd name="connsiteY276" fmla="*/ 3059876 h 3307169"/>
              <a:gd name="connsiteX277" fmla="*/ 3371850 w 4642338"/>
              <a:gd name="connsiteY277" fmla="*/ 3068668 h 3307169"/>
              <a:gd name="connsiteX278" fmla="*/ 3349869 w 4642338"/>
              <a:gd name="connsiteY278" fmla="*/ 3073065 h 3307169"/>
              <a:gd name="connsiteX279" fmla="*/ 3310304 w 4642338"/>
              <a:gd name="connsiteY279" fmla="*/ 3090649 h 3307169"/>
              <a:gd name="connsiteX280" fmla="*/ 3288323 w 4642338"/>
              <a:gd name="connsiteY280" fmla="*/ 3099442 h 3307169"/>
              <a:gd name="connsiteX281" fmla="*/ 3261946 w 4642338"/>
              <a:gd name="connsiteY281" fmla="*/ 3108234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389435 w 4642338"/>
              <a:gd name="connsiteY276" fmla="*/ 3059876 h 3307169"/>
              <a:gd name="connsiteX277" fmla="*/ 3371850 w 4642338"/>
              <a:gd name="connsiteY277" fmla="*/ 3068668 h 3307169"/>
              <a:gd name="connsiteX278" fmla="*/ 3349869 w 4642338"/>
              <a:gd name="connsiteY278" fmla="*/ 3073065 h 3307169"/>
              <a:gd name="connsiteX279" fmla="*/ 3310304 w 4642338"/>
              <a:gd name="connsiteY279" fmla="*/ 3090649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389435 w 4642338"/>
              <a:gd name="connsiteY276" fmla="*/ 3059876 h 3307169"/>
              <a:gd name="connsiteX277" fmla="*/ 3388276 w 4642338"/>
              <a:gd name="connsiteY277" fmla="*/ 3205554 h 3307169"/>
              <a:gd name="connsiteX278" fmla="*/ 3349869 w 4642338"/>
              <a:gd name="connsiteY278" fmla="*/ 3073065 h 3307169"/>
              <a:gd name="connsiteX279" fmla="*/ 3310304 w 4642338"/>
              <a:gd name="connsiteY279" fmla="*/ 3090649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389435 w 4642338"/>
              <a:gd name="connsiteY276" fmla="*/ 3059876 h 3307169"/>
              <a:gd name="connsiteX277" fmla="*/ 3388276 w 4642338"/>
              <a:gd name="connsiteY277" fmla="*/ 3205554 h 3307169"/>
              <a:gd name="connsiteX278" fmla="*/ 3349869 w 4642338"/>
              <a:gd name="connsiteY278" fmla="*/ 3073065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389435 w 4642338"/>
              <a:gd name="connsiteY276" fmla="*/ 305987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15812 w 4642338"/>
              <a:gd name="connsiteY275" fmla="*/ 3051084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455377 w 4642338"/>
              <a:gd name="connsiteY274" fmla="*/ 303789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472962 w 4642338"/>
              <a:gd name="connsiteY273" fmla="*/ 3033499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508131 w 4642338"/>
              <a:gd name="connsiteY272" fmla="*/ 3020311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525715 w 4642338"/>
              <a:gd name="connsiteY271" fmla="*/ 30159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552092 w 4642338"/>
              <a:gd name="connsiteY270" fmla="*/ 3007122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569677 w 4642338"/>
              <a:gd name="connsiteY269" fmla="*/ 299833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604846 w 4642338"/>
              <a:gd name="connsiteY268" fmla="*/ 2980745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697165 w 4642338"/>
              <a:gd name="connsiteY262" fmla="*/ 291480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27938 w 4642338"/>
              <a:gd name="connsiteY261" fmla="*/ 28884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25768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22481 w 4642338"/>
              <a:gd name="connsiteY252" fmla="*/ 2681807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22481 w 4642338"/>
              <a:gd name="connsiteY251" fmla="*/ 2681807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35669 w 4642338"/>
              <a:gd name="connsiteY250" fmla="*/ 2664222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086469 w 4642338"/>
              <a:gd name="connsiteY250" fmla="*/ 2651522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134094 w 4642338"/>
              <a:gd name="connsiteY250" fmla="*/ 2635647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057650 w 4642338"/>
              <a:gd name="connsiteY249" fmla="*/ 2642242 h 3307169"/>
              <a:gd name="connsiteX250" fmla="*/ 4102344 w 4642338"/>
              <a:gd name="connsiteY250" fmla="*/ 2648347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079631 w 4642338"/>
              <a:gd name="connsiteY248" fmla="*/ 2624657 h 3307169"/>
              <a:gd name="connsiteX249" fmla="*/ 4105275 w 4642338"/>
              <a:gd name="connsiteY249" fmla="*/ 2639067 h 3307169"/>
              <a:gd name="connsiteX250" fmla="*/ 4102344 w 4642338"/>
              <a:gd name="connsiteY250" fmla="*/ 2648347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2338"/>
              <a:gd name="connsiteY0" fmla="*/ 1477261 h 3307169"/>
              <a:gd name="connsiteX1" fmla="*/ 0 w 4642338"/>
              <a:gd name="connsiteY1" fmla="*/ 1477261 h 3307169"/>
              <a:gd name="connsiteX2" fmla="*/ 35169 w 4642338"/>
              <a:gd name="connsiteY2" fmla="*/ 1459676 h 3307169"/>
              <a:gd name="connsiteX3" fmla="*/ 57150 w 4642338"/>
              <a:gd name="connsiteY3" fmla="*/ 1446488 h 3307169"/>
              <a:gd name="connsiteX4" fmla="*/ 65942 w 4642338"/>
              <a:gd name="connsiteY4" fmla="*/ 1437695 h 3307169"/>
              <a:gd name="connsiteX5" fmla="*/ 92319 w 4642338"/>
              <a:gd name="connsiteY5" fmla="*/ 1424507 h 3307169"/>
              <a:gd name="connsiteX6" fmla="*/ 109904 w 4642338"/>
              <a:gd name="connsiteY6" fmla="*/ 1406922 h 3307169"/>
              <a:gd name="connsiteX7" fmla="*/ 136281 w 4642338"/>
              <a:gd name="connsiteY7" fmla="*/ 1389338 h 3307169"/>
              <a:gd name="connsiteX8" fmla="*/ 184638 w 4642338"/>
              <a:gd name="connsiteY8" fmla="*/ 1349772 h 3307169"/>
              <a:gd name="connsiteX9" fmla="*/ 197827 w 4642338"/>
              <a:gd name="connsiteY9" fmla="*/ 1345376 h 3307169"/>
              <a:gd name="connsiteX10" fmla="*/ 215412 w 4642338"/>
              <a:gd name="connsiteY10" fmla="*/ 1323395 h 3307169"/>
              <a:gd name="connsiteX11" fmla="*/ 241788 w 4642338"/>
              <a:gd name="connsiteY11" fmla="*/ 1310207 h 3307169"/>
              <a:gd name="connsiteX12" fmla="*/ 250581 w 4642338"/>
              <a:gd name="connsiteY12" fmla="*/ 1301415 h 3307169"/>
              <a:gd name="connsiteX13" fmla="*/ 276958 w 4642338"/>
              <a:gd name="connsiteY13" fmla="*/ 1292622 h 3307169"/>
              <a:gd name="connsiteX14" fmla="*/ 290146 w 4642338"/>
              <a:gd name="connsiteY14" fmla="*/ 1288226 h 3307169"/>
              <a:gd name="connsiteX15" fmla="*/ 316523 w 4642338"/>
              <a:gd name="connsiteY15" fmla="*/ 1275038 h 3307169"/>
              <a:gd name="connsiteX16" fmla="*/ 356088 w 4642338"/>
              <a:gd name="connsiteY16" fmla="*/ 1257453 h 3307169"/>
              <a:gd name="connsiteX17" fmla="*/ 369277 w 4642338"/>
              <a:gd name="connsiteY17" fmla="*/ 1253057 h 3307169"/>
              <a:gd name="connsiteX18" fmla="*/ 413238 w 4642338"/>
              <a:gd name="connsiteY18" fmla="*/ 1244265 h 3307169"/>
              <a:gd name="connsiteX19" fmla="*/ 452804 w 4642338"/>
              <a:gd name="connsiteY19" fmla="*/ 1231076 h 3307169"/>
              <a:gd name="connsiteX20" fmla="*/ 483577 w 4642338"/>
              <a:gd name="connsiteY20" fmla="*/ 1222284 h 3307169"/>
              <a:gd name="connsiteX21" fmla="*/ 518746 w 4642338"/>
              <a:gd name="connsiteY21" fmla="*/ 1217888 h 3307169"/>
              <a:gd name="connsiteX22" fmla="*/ 549519 w 4642338"/>
              <a:gd name="connsiteY22" fmla="*/ 1209095 h 3307169"/>
              <a:gd name="connsiteX23" fmla="*/ 597877 w 4642338"/>
              <a:gd name="connsiteY23" fmla="*/ 1213492 h 3307169"/>
              <a:gd name="connsiteX24" fmla="*/ 725365 w 4642338"/>
              <a:gd name="connsiteY24" fmla="*/ 1213492 h 3307169"/>
              <a:gd name="connsiteX25" fmla="*/ 742950 w 4642338"/>
              <a:gd name="connsiteY25" fmla="*/ 1209095 h 3307169"/>
              <a:gd name="connsiteX26" fmla="*/ 769327 w 4642338"/>
              <a:gd name="connsiteY26" fmla="*/ 1204699 h 3307169"/>
              <a:gd name="connsiteX27" fmla="*/ 800100 w 4642338"/>
              <a:gd name="connsiteY27" fmla="*/ 1200303 h 3307169"/>
              <a:gd name="connsiteX28" fmla="*/ 800100 w 4642338"/>
              <a:gd name="connsiteY28" fmla="*/ 1200303 h 3307169"/>
              <a:gd name="connsiteX29" fmla="*/ 835269 w 4642338"/>
              <a:gd name="connsiteY29" fmla="*/ 1178322 h 3307169"/>
              <a:gd name="connsiteX30" fmla="*/ 844062 w 4642338"/>
              <a:gd name="connsiteY30" fmla="*/ 1169530 h 3307169"/>
              <a:gd name="connsiteX31" fmla="*/ 870438 w 4642338"/>
              <a:gd name="connsiteY31" fmla="*/ 1156342 h 3307169"/>
              <a:gd name="connsiteX32" fmla="*/ 901212 w 4642338"/>
              <a:gd name="connsiteY32" fmla="*/ 1138757 h 3307169"/>
              <a:gd name="connsiteX33" fmla="*/ 914400 w 4642338"/>
              <a:gd name="connsiteY33" fmla="*/ 1129965 h 3307169"/>
              <a:gd name="connsiteX34" fmla="*/ 953965 w 4642338"/>
              <a:gd name="connsiteY34" fmla="*/ 1116776 h 3307169"/>
              <a:gd name="connsiteX35" fmla="*/ 967154 w 4642338"/>
              <a:gd name="connsiteY35" fmla="*/ 1112380 h 3307169"/>
              <a:gd name="connsiteX36" fmla="*/ 980342 w 4642338"/>
              <a:gd name="connsiteY36" fmla="*/ 1107984 h 3307169"/>
              <a:gd name="connsiteX37" fmla="*/ 1077058 w 4642338"/>
              <a:gd name="connsiteY37" fmla="*/ 1103588 h 3307169"/>
              <a:gd name="connsiteX38" fmla="*/ 1094642 w 4642338"/>
              <a:gd name="connsiteY38" fmla="*/ 1099192 h 3307169"/>
              <a:gd name="connsiteX39" fmla="*/ 1125415 w 4642338"/>
              <a:gd name="connsiteY39" fmla="*/ 1094795 h 3307169"/>
              <a:gd name="connsiteX40" fmla="*/ 1143000 w 4642338"/>
              <a:gd name="connsiteY40" fmla="*/ 1086003 h 3307169"/>
              <a:gd name="connsiteX41" fmla="*/ 1169377 w 4642338"/>
              <a:gd name="connsiteY41" fmla="*/ 1081607 h 3307169"/>
              <a:gd name="connsiteX42" fmla="*/ 1222131 w 4642338"/>
              <a:gd name="connsiteY42" fmla="*/ 1068418 h 3307169"/>
              <a:gd name="connsiteX43" fmla="*/ 1235319 w 4642338"/>
              <a:gd name="connsiteY43" fmla="*/ 1064022 h 3307169"/>
              <a:gd name="connsiteX44" fmla="*/ 1266092 w 4642338"/>
              <a:gd name="connsiteY44" fmla="*/ 1059626 h 3307169"/>
              <a:gd name="connsiteX45" fmla="*/ 1393581 w 4642338"/>
              <a:gd name="connsiteY45" fmla="*/ 1064022 h 3307169"/>
              <a:gd name="connsiteX46" fmla="*/ 1428750 w 4642338"/>
              <a:gd name="connsiteY46" fmla="*/ 1072815 h 3307169"/>
              <a:gd name="connsiteX47" fmla="*/ 1666142 w 4642338"/>
              <a:gd name="connsiteY47" fmla="*/ 1068418 h 3307169"/>
              <a:gd name="connsiteX48" fmla="*/ 1784838 w 4642338"/>
              <a:gd name="connsiteY48" fmla="*/ 1059626 h 3307169"/>
              <a:gd name="connsiteX49" fmla="*/ 1806819 w 4642338"/>
              <a:gd name="connsiteY49" fmla="*/ 1055230 h 3307169"/>
              <a:gd name="connsiteX50" fmla="*/ 1833196 w 4642338"/>
              <a:gd name="connsiteY50" fmla="*/ 1046438 h 3307169"/>
              <a:gd name="connsiteX51" fmla="*/ 1846385 w 4642338"/>
              <a:gd name="connsiteY51" fmla="*/ 1037645 h 3307169"/>
              <a:gd name="connsiteX52" fmla="*/ 1863969 w 4642338"/>
              <a:gd name="connsiteY52" fmla="*/ 1033249 h 3307169"/>
              <a:gd name="connsiteX53" fmla="*/ 1890346 w 4642338"/>
              <a:gd name="connsiteY53" fmla="*/ 1024457 h 3307169"/>
              <a:gd name="connsiteX54" fmla="*/ 1903535 w 4642338"/>
              <a:gd name="connsiteY54" fmla="*/ 1020061 h 3307169"/>
              <a:gd name="connsiteX55" fmla="*/ 1916723 w 4642338"/>
              <a:gd name="connsiteY55" fmla="*/ 1015665 h 3307169"/>
              <a:gd name="connsiteX56" fmla="*/ 1934308 w 4642338"/>
              <a:gd name="connsiteY56" fmla="*/ 1011268 h 3307169"/>
              <a:gd name="connsiteX57" fmla="*/ 1947496 w 4642338"/>
              <a:gd name="connsiteY57" fmla="*/ 1006872 h 3307169"/>
              <a:gd name="connsiteX58" fmla="*/ 1960685 w 4642338"/>
              <a:gd name="connsiteY58" fmla="*/ 1006872 h 3307169"/>
              <a:gd name="connsiteX59" fmla="*/ 1960685 w 4642338"/>
              <a:gd name="connsiteY59" fmla="*/ 1006872 h 3307169"/>
              <a:gd name="connsiteX60" fmla="*/ 2000250 w 4642338"/>
              <a:gd name="connsiteY60" fmla="*/ 993684 h 3307169"/>
              <a:gd name="connsiteX61" fmla="*/ 2013438 w 4642338"/>
              <a:gd name="connsiteY61" fmla="*/ 984892 h 3307169"/>
              <a:gd name="connsiteX62" fmla="*/ 2039815 w 4642338"/>
              <a:gd name="connsiteY62" fmla="*/ 976099 h 3307169"/>
              <a:gd name="connsiteX63" fmla="*/ 2053004 w 4642338"/>
              <a:gd name="connsiteY63" fmla="*/ 971703 h 3307169"/>
              <a:gd name="connsiteX64" fmla="*/ 2074985 w 4642338"/>
              <a:gd name="connsiteY64" fmla="*/ 954118 h 3307169"/>
              <a:gd name="connsiteX65" fmla="*/ 2101362 w 4642338"/>
              <a:gd name="connsiteY65" fmla="*/ 918949 h 3307169"/>
              <a:gd name="connsiteX66" fmla="*/ 2114550 w 4642338"/>
              <a:gd name="connsiteY66" fmla="*/ 914553 h 3307169"/>
              <a:gd name="connsiteX67" fmla="*/ 2127738 w 4642338"/>
              <a:gd name="connsiteY67" fmla="*/ 905761 h 3307169"/>
              <a:gd name="connsiteX68" fmla="*/ 2154115 w 4642338"/>
              <a:gd name="connsiteY68" fmla="*/ 896968 h 3307169"/>
              <a:gd name="connsiteX69" fmla="*/ 2167304 w 4642338"/>
              <a:gd name="connsiteY69" fmla="*/ 892572 h 3307169"/>
              <a:gd name="connsiteX70" fmla="*/ 2180492 w 4642338"/>
              <a:gd name="connsiteY70" fmla="*/ 883780 h 3307169"/>
              <a:gd name="connsiteX71" fmla="*/ 2206869 w 4642338"/>
              <a:gd name="connsiteY71" fmla="*/ 870592 h 3307169"/>
              <a:gd name="connsiteX72" fmla="*/ 2242038 w 4642338"/>
              <a:gd name="connsiteY72" fmla="*/ 844215 h 3307169"/>
              <a:gd name="connsiteX73" fmla="*/ 2277208 w 4642338"/>
              <a:gd name="connsiteY73" fmla="*/ 835422 h 3307169"/>
              <a:gd name="connsiteX74" fmla="*/ 2316773 w 4642338"/>
              <a:gd name="connsiteY74" fmla="*/ 822234 h 3307169"/>
              <a:gd name="connsiteX75" fmla="*/ 2329962 w 4642338"/>
              <a:gd name="connsiteY75" fmla="*/ 817838 h 3307169"/>
              <a:gd name="connsiteX76" fmla="*/ 2351942 w 4642338"/>
              <a:gd name="connsiteY76" fmla="*/ 804649 h 3307169"/>
              <a:gd name="connsiteX77" fmla="*/ 2378319 w 4642338"/>
              <a:gd name="connsiteY77" fmla="*/ 791461 h 3307169"/>
              <a:gd name="connsiteX78" fmla="*/ 2413488 w 4642338"/>
              <a:gd name="connsiteY78" fmla="*/ 773876 h 3307169"/>
              <a:gd name="connsiteX79" fmla="*/ 2426677 w 4642338"/>
              <a:gd name="connsiteY79" fmla="*/ 769480 h 3307169"/>
              <a:gd name="connsiteX80" fmla="*/ 2439865 w 4642338"/>
              <a:gd name="connsiteY80" fmla="*/ 760688 h 3307169"/>
              <a:gd name="connsiteX81" fmla="*/ 2453054 w 4642338"/>
              <a:gd name="connsiteY81" fmla="*/ 756292 h 3307169"/>
              <a:gd name="connsiteX82" fmla="*/ 2461846 w 4642338"/>
              <a:gd name="connsiteY82" fmla="*/ 747499 h 3307169"/>
              <a:gd name="connsiteX83" fmla="*/ 2488223 w 4642338"/>
              <a:gd name="connsiteY83" fmla="*/ 738707 h 3307169"/>
              <a:gd name="connsiteX84" fmla="*/ 2501412 w 4642338"/>
              <a:gd name="connsiteY84" fmla="*/ 734311 h 3307169"/>
              <a:gd name="connsiteX85" fmla="*/ 2514600 w 4642338"/>
              <a:gd name="connsiteY85" fmla="*/ 729915 h 3307169"/>
              <a:gd name="connsiteX86" fmla="*/ 2536581 w 4642338"/>
              <a:gd name="connsiteY86" fmla="*/ 716726 h 3307169"/>
              <a:gd name="connsiteX87" fmla="*/ 2562958 w 4642338"/>
              <a:gd name="connsiteY87" fmla="*/ 703538 h 3307169"/>
              <a:gd name="connsiteX88" fmla="*/ 2571750 w 4642338"/>
              <a:gd name="connsiteY88" fmla="*/ 694745 h 3307169"/>
              <a:gd name="connsiteX89" fmla="*/ 2598127 w 4642338"/>
              <a:gd name="connsiteY89" fmla="*/ 677161 h 3307169"/>
              <a:gd name="connsiteX90" fmla="*/ 2633296 w 4642338"/>
              <a:gd name="connsiteY90" fmla="*/ 650784 h 3307169"/>
              <a:gd name="connsiteX91" fmla="*/ 2646485 w 4642338"/>
              <a:gd name="connsiteY91" fmla="*/ 641992 h 3307169"/>
              <a:gd name="connsiteX92" fmla="*/ 2672862 w 4642338"/>
              <a:gd name="connsiteY92" fmla="*/ 633199 h 3307169"/>
              <a:gd name="connsiteX93" fmla="*/ 2686050 w 4642338"/>
              <a:gd name="connsiteY93" fmla="*/ 628803 h 3307169"/>
              <a:gd name="connsiteX94" fmla="*/ 2712427 w 4642338"/>
              <a:gd name="connsiteY94" fmla="*/ 615615 h 3307169"/>
              <a:gd name="connsiteX95" fmla="*/ 2738804 w 4642338"/>
              <a:gd name="connsiteY95" fmla="*/ 602426 h 3307169"/>
              <a:gd name="connsiteX96" fmla="*/ 2800350 w 4642338"/>
              <a:gd name="connsiteY96" fmla="*/ 589238 h 3307169"/>
              <a:gd name="connsiteX97" fmla="*/ 2848708 w 4642338"/>
              <a:gd name="connsiteY97" fmla="*/ 576049 h 3307169"/>
              <a:gd name="connsiteX98" fmla="*/ 2870688 w 4642338"/>
              <a:gd name="connsiteY98" fmla="*/ 571653 h 3307169"/>
              <a:gd name="connsiteX99" fmla="*/ 2905858 w 4642338"/>
              <a:gd name="connsiteY99" fmla="*/ 562861 h 3307169"/>
              <a:gd name="connsiteX100" fmla="*/ 2932235 w 4642338"/>
              <a:gd name="connsiteY100" fmla="*/ 554068 h 3307169"/>
              <a:gd name="connsiteX101" fmla="*/ 2936631 w 4642338"/>
              <a:gd name="connsiteY101" fmla="*/ 540880 h 3307169"/>
              <a:gd name="connsiteX102" fmla="*/ 2949819 w 4642338"/>
              <a:gd name="connsiteY102" fmla="*/ 536484 h 3307169"/>
              <a:gd name="connsiteX103" fmla="*/ 2958612 w 4642338"/>
              <a:gd name="connsiteY103" fmla="*/ 527692 h 3307169"/>
              <a:gd name="connsiteX104" fmla="*/ 2963008 w 4642338"/>
              <a:gd name="connsiteY104" fmla="*/ 514503 h 3307169"/>
              <a:gd name="connsiteX105" fmla="*/ 2976196 w 4642338"/>
              <a:gd name="connsiteY105" fmla="*/ 510107 h 3307169"/>
              <a:gd name="connsiteX106" fmla="*/ 2976196 w 4642338"/>
              <a:gd name="connsiteY106" fmla="*/ 510107 h 3307169"/>
              <a:gd name="connsiteX107" fmla="*/ 2993781 w 4642338"/>
              <a:gd name="connsiteY107" fmla="*/ 474938 h 3307169"/>
              <a:gd name="connsiteX108" fmla="*/ 3002573 w 4642338"/>
              <a:gd name="connsiteY108" fmla="*/ 466145 h 3307169"/>
              <a:gd name="connsiteX109" fmla="*/ 3011365 w 4642338"/>
              <a:gd name="connsiteY109" fmla="*/ 452957 h 3307169"/>
              <a:gd name="connsiteX110" fmla="*/ 3028950 w 4642338"/>
              <a:gd name="connsiteY110" fmla="*/ 435372 h 3307169"/>
              <a:gd name="connsiteX111" fmla="*/ 3055327 w 4642338"/>
              <a:gd name="connsiteY111" fmla="*/ 404599 h 3307169"/>
              <a:gd name="connsiteX112" fmla="*/ 3068515 w 4642338"/>
              <a:gd name="connsiteY112" fmla="*/ 391411 h 3307169"/>
              <a:gd name="connsiteX113" fmla="*/ 3090496 w 4642338"/>
              <a:gd name="connsiteY113" fmla="*/ 373826 h 3307169"/>
              <a:gd name="connsiteX114" fmla="*/ 3103685 w 4642338"/>
              <a:gd name="connsiteY114" fmla="*/ 369430 h 3307169"/>
              <a:gd name="connsiteX115" fmla="*/ 3143250 w 4642338"/>
              <a:gd name="connsiteY115" fmla="*/ 351845 h 3307169"/>
              <a:gd name="connsiteX116" fmla="*/ 3156438 w 4642338"/>
              <a:gd name="connsiteY116" fmla="*/ 347449 h 3307169"/>
              <a:gd name="connsiteX117" fmla="*/ 3169627 w 4642338"/>
              <a:gd name="connsiteY117" fmla="*/ 338657 h 3307169"/>
              <a:gd name="connsiteX118" fmla="*/ 3196004 w 4642338"/>
              <a:gd name="connsiteY118" fmla="*/ 329865 h 3307169"/>
              <a:gd name="connsiteX119" fmla="*/ 3204796 w 4642338"/>
              <a:gd name="connsiteY119" fmla="*/ 321072 h 3307169"/>
              <a:gd name="connsiteX120" fmla="*/ 3235569 w 4642338"/>
              <a:gd name="connsiteY120" fmla="*/ 312280 h 3307169"/>
              <a:gd name="connsiteX121" fmla="*/ 3244362 w 4642338"/>
              <a:gd name="connsiteY121" fmla="*/ 303488 h 3307169"/>
              <a:gd name="connsiteX122" fmla="*/ 3270738 w 4642338"/>
              <a:gd name="connsiteY122" fmla="*/ 294695 h 3307169"/>
              <a:gd name="connsiteX123" fmla="*/ 3292719 w 4642338"/>
              <a:gd name="connsiteY123" fmla="*/ 281507 h 3307169"/>
              <a:gd name="connsiteX124" fmla="*/ 3319096 w 4642338"/>
              <a:gd name="connsiteY124" fmla="*/ 263922 h 3307169"/>
              <a:gd name="connsiteX125" fmla="*/ 3332285 w 4642338"/>
              <a:gd name="connsiteY125" fmla="*/ 259526 h 3307169"/>
              <a:gd name="connsiteX126" fmla="*/ 3349869 w 4642338"/>
              <a:gd name="connsiteY126" fmla="*/ 250734 h 3307169"/>
              <a:gd name="connsiteX127" fmla="*/ 3363058 w 4642338"/>
              <a:gd name="connsiteY127" fmla="*/ 241942 h 3307169"/>
              <a:gd name="connsiteX128" fmla="*/ 3389435 w 4642338"/>
              <a:gd name="connsiteY128" fmla="*/ 233149 h 3307169"/>
              <a:gd name="connsiteX129" fmla="*/ 3415812 w 4642338"/>
              <a:gd name="connsiteY129" fmla="*/ 224357 h 3307169"/>
              <a:gd name="connsiteX130" fmla="*/ 3429000 w 4642338"/>
              <a:gd name="connsiteY130" fmla="*/ 219961 h 3307169"/>
              <a:gd name="connsiteX131" fmla="*/ 3477358 w 4642338"/>
              <a:gd name="connsiteY131" fmla="*/ 206772 h 3307169"/>
              <a:gd name="connsiteX132" fmla="*/ 3490546 w 4642338"/>
              <a:gd name="connsiteY132" fmla="*/ 197980 h 3307169"/>
              <a:gd name="connsiteX133" fmla="*/ 3516923 w 4642338"/>
              <a:gd name="connsiteY133" fmla="*/ 189188 h 3307169"/>
              <a:gd name="connsiteX134" fmla="*/ 3543300 w 4642338"/>
              <a:gd name="connsiteY134" fmla="*/ 175999 h 3307169"/>
              <a:gd name="connsiteX135" fmla="*/ 3556488 w 4642338"/>
              <a:gd name="connsiteY135" fmla="*/ 167207 h 3307169"/>
              <a:gd name="connsiteX136" fmla="*/ 3574073 w 4642338"/>
              <a:gd name="connsiteY136" fmla="*/ 162811 h 3307169"/>
              <a:gd name="connsiteX137" fmla="*/ 3587262 w 4642338"/>
              <a:gd name="connsiteY137" fmla="*/ 158415 h 3307169"/>
              <a:gd name="connsiteX138" fmla="*/ 3600450 w 4642338"/>
              <a:gd name="connsiteY138" fmla="*/ 149622 h 3307169"/>
              <a:gd name="connsiteX139" fmla="*/ 3618035 w 4642338"/>
              <a:gd name="connsiteY139" fmla="*/ 145226 h 3307169"/>
              <a:gd name="connsiteX140" fmla="*/ 3644412 w 4642338"/>
              <a:gd name="connsiteY140" fmla="*/ 136434 h 3307169"/>
              <a:gd name="connsiteX141" fmla="*/ 3657600 w 4642338"/>
              <a:gd name="connsiteY141" fmla="*/ 132038 h 3307169"/>
              <a:gd name="connsiteX142" fmla="*/ 3670788 w 4642338"/>
              <a:gd name="connsiteY142" fmla="*/ 127642 h 3307169"/>
              <a:gd name="connsiteX143" fmla="*/ 3727938 w 4642338"/>
              <a:gd name="connsiteY143" fmla="*/ 118849 h 3307169"/>
              <a:gd name="connsiteX144" fmla="*/ 3807069 w 4642338"/>
              <a:gd name="connsiteY144" fmla="*/ 114453 h 3307169"/>
              <a:gd name="connsiteX145" fmla="*/ 3864219 w 4642338"/>
              <a:gd name="connsiteY145" fmla="*/ 105661 h 3307169"/>
              <a:gd name="connsiteX146" fmla="*/ 3894992 w 4642338"/>
              <a:gd name="connsiteY146" fmla="*/ 101265 h 3307169"/>
              <a:gd name="connsiteX147" fmla="*/ 3965331 w 4642338"/>
              <a:gd name="connsiteY147" fmla="*/ 88076 h 3307169"/>
              <a:gd name="connsiteX148" fmla="*/ 4040065 w 4642338"/>
              <a:gd name="connsiteY148" fmla="*/ 83680 h 3307169"/>
              <a:gd name="connsiteX149" fmla="*/ 4084027 w 4642338"/>
              <a:gd name="connsiteY149" fmla="*/ 70492 h 3307169"/>
              <a:gd name="connsiteX150" fmla="*/ 4097215 w 4642338"/>
              <a:gd name="connsiteY150" fmla="*/ 66095 h 3307169"/>
              <a:gd name="connsiteX151" fmla="*/ 4110404 w 4642338"/>
              <a:gd name="connsiteY151" fmla="*/ 61699 h 3307169"/>
              <a:gd name="connsiteX152" fmla="*/ 4123592 w 4642338"/>
              <a:gd name="connsiteY152" fmla="*/ 52907 h 3307169"/>
              <a:gd name="connsiteX153" fmla="*/ 4149969 w 4642338"/>
              <a:gd name="connsiteY153" fmla="*/ 44115 h 3307169"/>
              <a:gd name="connsiteX154" fmla="*/ 4163158 w 4642338"/>
              <a:gd name="connsiteY154" fmla="*/ 35322 h 3307169"/>
              <a:gd name="connsiteX155" fmla="*/ 4189535 w 4642338"/>
              <a:gd name="connsiteY155" fmla="*/ 26530 h 3307169"/>
              <a:gd name="connsiteX156" fmla="*/ 4202723 w 4642338"/>
              <a:gd name="connsiteY156" fmla="*/ 17738 h 3307169"/>
              <a:gd name="connsiteX157" fmla="*/ 4215912 w 4642338"/>
              <a:gd name="connsiteY157" fmla="*/ 13342 h 3307169"/>
              <a:gd name="connsiteX158" fmla="*/ 4277458 w 4642338"/>
              <a:gd name="connsiteY158" fmla="*/ 4549 h 3307169"/>
              <a:gd name="connsiteX159" fmla="*/ 4312627 w 4642338"/>
              <a:gd name="connsiteY159" fmla="*/ 153 h 3307169"/>
              <a:gd name="connsiteX160" fmla="*/ 4312627 w 4642338"/>
              <a:gd name="connsiteY160" fmla="*/ 153 h 3307169"/>
              <a:gd name="connsiteX161" fmla="*/ 4343400 w 4642338"/>
              <a:gd name="connsiteY161" fmla="*/ 30926 h 3307169"/>
              <a:gd name="connsiteX162" fmla="*/ 4360985 w 4642338"/>
              <a:gd name="connsiteY162" fmla="*/ 57303 h 3307169"/>
              <a:gd name="connsiteX163" fmla="*/ 4365381 w 4642338"/>
              <a:gd name="connsiteY163" fmla="*/ 70492 h 3307169"/>
              <a:gd name="connsiteX164" fmla="*/ 4374173 w 4642338"/>
              <a:gd name="connsiteY164" fmla="*/ 83680 h 3307169"/>
              <a:gd name="connsiteX165" fmla="*/ 4382965 w 4642338"/>
              <a:gd name="connsiteY165" fmla="*/ 110057 h 3307169"/>
              <a:gd name="connsiteX166" fmla="*/ 4400550 w 4642338"/>
              <a:gd name="connsiteY166" fmla="*/ 127642 h 3307169"/>
              <a:gd name="connsiteX167" fmla="*/ 4418135 w 4642338"/>
              <a:gd name="connsiteY167" fmla="*/ 149622 h 3307169"/>
              <a:gd name="connsiteX168" fmla="*/ 4431323 w 4642338"/>
              <a:gd name="connsiteY168" fmla="*/ 175999 h 3307169"/>
              <a:gd name="connsiteX169" fmla="*/ 4444512 w 4642338"/>
              <a:gd name="connsiteY169" fmla="*/ 202376 h 3307169"/>
              <a:gd name="connsiteX170" fmla="*/ 4453304 w 4642338"/>
              <a:gd name="connsiteY170" fmla="*/ 228753 h 3307169"/>
              <a:gd name="connsiteX171" fmla="*/ 4457700 w 4642338"/>
              <a:gd name="connsiteY171" fmla="*/ 246338 h 3307169"/>
              <a:gd name="connsiteX172" fmla="*/ 4462096 w 4642338"/>
              <a:gd name="connsiteY172" fmla="*/ 268318 h 3307169"/>
              <a:gd name="connsiteX173" fmla="*/ 4470888 w 4642338"/>
              <a:gd name="connsiteY173" fmla="*/ 303488 h 3307169"/>
              <a:gd name="connsiteX174" fmla="*/ 4475285 w 4642338"/>
              <a:gd name="connsiteY174" fmla="*/ 316676 h 3307169"/>
              <a:gd name="connsiteX175" fmla="*/ 4484077 w 4642338"/>
              <a:gd name="connsiteY175" fmla="*/ 329865 h 3307169"/>
              <a:gd name="connsiteX176" fmla="*/ 4488473 w 4642338"/>
              <a:gd name="connsiteY176" fmla="*/ 343053 h 3307169"/>
              <a:gd name="connsiteX177" fmla="*/ 4506058 w 4642338"/>
              <a:gd name="connsiteY177" fmla="*/ 365034 h 3307169"/>
              <a:gd name="connsiteX178" fmla="*/ 4514850 w 4642338"/>
              <a:gd name="connsiteY178" fmla="*/ 391411 h 3307169"/>
              <a:gd name="connsiteX179" fmla="*/ 4519246 w 4642338"/>
              <a:gd name="connsiteY179" fmla="*/ 413392 h 3307169"/>
              <a:gd name="connsiteX180" fmla="*/ 4523642 w 4642338"/>
              <a:gd name="connsiteY180" fmla="*/ 430976 h 3307169"/>
              <a:gd name="connsiteX181" fmla="*/ 4532435 w 4642338"/>
              <a:gd name="connsiteY181" fmla="*/ 488126 h 3307169"/>
              <a:gd name="connsiteX182" fmla="*/ 4536831 w 4642338"/>
              <a:gd name="connsiteY182" fmla="*/ 505711 h 3307169"/>
              <a:gd name="connsiteX183" fmla="*/ 4550019 w 4642338"/>
              <a:gd name="connsiteY183" fmla="*/ 558465 h 3307169"/>
              <a:gd name="connsiteX184" fmla="*/ 4554415 w 4642338"/>
              <a:gd name="connsiteY184" fmla="*/ 571653 h 3307169"/>
              <a:gd name="connsiteX185" fmla="*/ 4563208 w 4642338"/>
              <a:gd name="connsiteY185" fmla="*/ 584842 h 3307169"/>
              <a:gd name="connsiteX186" fmla="*/ 4567604 w 4642338"/>
              <a:gd name="connsiteY186" fmla="*/ 606822 h 3307169"/>
              <a:gd name="connsiteX187" fmla="*/ 4576396 w 4642338"/>
              <a:gd name="connsiteY187" fmla="*/ 668368 h 3307169"/>
              <a:gd name="connsiteX188" fmla="*/ 4585188 w 4642338"/>
              <a:gd name="connsiteY188" fmla="*/ 712330 h 3307169"/>
              <a:gd name="connsiteX189" fmla="*/ 4602773 w 4642338"/>
              <a:gd name="connsiteY189" fmla="*/ 765084 h 3307169"/>
              <a:gd name="connsiteX190" fmla="*/ 4607169 w 4642338"/>
              <a:gd name="connsiteY190" fmla="*/ 778272 h 3307169"/>
              <a:gd name="connsiteX191" fmla="*/ 4611565 w 4642338"/>
              <a:gd name="connsiteY191" fmla="*/ 791461 h 3307169"/>
              <a:gd name="connsiteX192" fmla="*/ 4620358 w 4642338"/>
              <a:gd name="connsiteY192" fmla="*/ 853007 h 3307169"/>
              <a:gd name="connsiteX193" fmla="*/ 4629150 w 4642338"/>
              <a:gd name="connsiteY193" fmla="*/ 914553 h 3307169"/>
              <a:gd name="connsiteX194" fmla="*/ 4633546 w 4642338"/>
              <a:gd name="connsiteY194" fmla="*/ 927742 h 3307169"/>
              <a:gd name="connsiteX195" fmla="*/ 4633546 w 4642338"/>
              <a:gd name="connsiteY195" fmla="*/ 1165134 h 3307169"/>
              <a:gd name="connsiteX196" fmla="*/ 4624754 w 4642338"/>
              <a:gd name="connsiteY196" fmla="*/ 1209095 h 3307169"/>
              <a:gd name="connsiteX197" fmla="*/ 4611565 w 4642338"/>
              <a:gd name="connsiteY197" fmla="*/ 1257453 h 3307169"/>
              <a:gd name="connsiteX198" fmla="*/ 4611565 w 4642338"/>
              <a:gd name="connsiteY198" fmla="*/ 1266245 h 3307169"/>
              <a:gd name="connsiteX199" fmla="*/ 4642338 w 4642338"/>
              <a:gd name="connsiteY199" fmla="*/ 1235472 h 3307169"/>
              <a:gd name="connsiteX200" fmla="*/ 4637942 w 4642338"/>
              <a:gd name="connsiteY200" fmla="*/ 1578372 h 3307169"/>
              <a:gd name="connsiteX201" fmla="*/ 4611565 w 4642338"/>
              <a:gd name="connsiteY201" fmla="*/ 1639918 h 3307169"/>
              <a:gd name="connsiteX202" fmla="*/ 4602773 w 4642338"/>
              <a:gd name="connsiteY202" fmla="*/ 1657503 h 3307169"/>
              <a:gd name="connsiteX203" fmla="*/ 4598377 w 4642338"/>
              <a:gd name="connsiteY203" fmla="*/ 1670692 h 3307169"/>
              <a:gd name="connsiteX204" fmla="*/ 4589585 w 4642338"/>
              <a:gd name="connsiteY204" fmla="*/ 1683880 h 3307169"/>
              <a:gd name="connsiteX205" fmla="*/ 4572000 w 4642338"/>
              <a:gd name="connsiteY205" fmla="*/ 1723445 h 3307169"/>
              <a:gd name="connsiteX206" fmla="*/ 4558812 w 4642338"/>
              <a:gd name="connsiteY206" fmla="*/ 1749822 h 3307169"/>
              <a:gd name="connsiteX207" fmla="*/ 4545623 w 4642338"/>
              <a:gd name="connsiteY207" fmla="*/ 1780595 h 3307169"/>
              <a:gd name="connsiteX208" fmla="*/ 4532435 w 4642338"/>
              <a:gd name="connsiteY208" fmla="*/ 1811368 h 3307169"/>
              <a:gd name="connsiteX209" fmla="*/ 4528038 w 4642338"/>
              <a:gd name="connsiteY209" fmla="*/ 1828953 h 3307169"/>
              <a:gd name="connsiteX210" fmla="*/ 4519246 w 4642338"/>
              <a:gd name="connsiteY210" fmla="*/ 1881707 h 3307169"/>
              <a:gd name="connsiteX211" fmla="*/ 4510454 w 4642338"/>
              <a:gd name="connsiteY211" fmla="*/ 1908084 h 3307169"/>
              <a:gd name="connsiteX212" fmla="*/ 4497265 w 4642338"/>
              <a:gd name="connsiteY212" fmla="*/ 1938857 h 3307169"/>
              <a:gd name="connsiteX213" fmla="*/ 4488473 w 4642338"/>
              <a:gd name="connsiteY213" fmla="*/ 1965234 h 3307169"/>
              <a:gd name="connsiteX214" fmla="*/ 4484077 w 4642338"/>
              <a:gd name="connsiteY214" fmla="*/ 1978422 h 3307169"/>
              <a:gd name="connsiteX215" fmla="*/ 4479681 w 4642338"/>
              <a:gd name="connsiteY215" fmla="*/ 1996007 h 3307169"/>
              <a:gd name="connsiteX216" fmla="*/ 4470888 w 4642338"/>
              <a:gd name="connsiteY216" fmla="*/ 2009195 h 3307169"/>
              <a:gd name="connsiteX217" fmla="*/ 4462096 w 4642338"/>
              <a:gd name="connsiteY217" fmla="*/ 2031176 h 3307169"/>
              <a:gd name="connsiteX218" fmla="*/ 4453304 w 4642338"/>
              <a:gd name="connsiteY218" fmla="*/ 2048761 h 3307169"/>
              <a:gd name="connsiteX219" fmla="*/ 4444512 w 4642338"/>
              <a:gd name="connsiteY219" fmla="*/ 2075138 h 3307169"/>
              <a:gd name="connsiteX220" fmla="*/ 4440115 w 4642338"/>
              <a:gd name="connsiteY220" fmla="*/ 2088326 h 3307169"/>
              <a:gd name="connsiteX221" fmla="*/ 4431323 w 4642338"/>
              <a:gd name="connsiteY221" fmla="*/ 2101515 h 3307169"/>
              <a:gd name="connsiteX222" fmla="*/ 4422531 w 4642338"/>
              <a:gd name="connsiteY222" fmla="*/ 2127892 h 3307169"/>
              <a:gd name="connsiteX223" fmla="*/ 4409342 w 4642338"/>
              <a:gd name="connsiteY223" fmla="*/ 2163061 h 3307169"/>
              <a:gd name="connsiteX224" fmla="*/ 4382965 w 4642338"/>
              <a:gd name="connsiteY224" fmla="*/ 2211418 h 3307169"/>
              <a:gd name="connsiteX225" fmla="*/ 4378569 w 4642338"/>
              <a:gd name="connsiteY225" fmla="*/ 2224607 h 3307169"/>
              <a:gd name="connsiteX226" fmla="*/ 4360985 w 4642338"/>
              <a:gd name="connsiteY226" fmla="*/ 2250984 h 3307169"/>
              <a:gd name="connsiteX227" fmla="*/ 4352192 w 4642338"/>
              <a:gd name="connsiteY227" fmla="*/ 2264172 h 3307169"/>
              <a:gd name="connsiteX228" fmla="*/ 4347796 w 4642338"/>
              <a:gd name="connsiteY228" fmla="*/ 2277361 h 3307169"/>
              <a:gd name="connsiteX229" fmla="*/ 4330212 w 4642338"/>
              <a:gd name="connsiteY229" fmla="*/ 2303738 h 3307169"/>
              <a:gd name="connsiteX230" fmla="*/ 4325815 w 4642338"/>
              <a:gd name="connsiteY230" fmla="*/ 2316926 h 3307169"/>
              <a:gd name="connsiteX231" fmla="*/ 4308231 w 4642338"/>
              <a:gd name="connsiteY231" fmla="*/ 2343303 h 3307169"/>
              <a:gd name="connsiteX232" fmla="*/ 4295042 w 4642338"/>
              <a:gd name="connsiteY232" fmla="*/ 2374076 h 3307169"/>
              <a:gd name="connsiteX233" fmla="*/ 4290646 w 4642338"/>
              <a:gd name="connsiteY233" fmla="*/ 2387265 h 3307169"/>
              <a:gd name="connsiteX234" fmla="*/ 4281854 w 4642338"/>
              <a:gd name="connsiteY234" fmla="*/ 2404849 h 3307169"/>
              <a:gd name="connsiteX235" fmla="*/ 4277458 w 4642338"/>
              <a:gd name="connsiteY235" fmla="*/ 2418038 h 3307169"/>
              <a:gd name="connsiteX236" fmla="*/ 4268665 w 4642338"/>
              <a:gd name="connsiteY236" fmla="*/ 2435622 h 3307169"/>
              <a:gd name="connsiteX237" fmla="*/ 4264269 w 4642338"/>
              <a:gd name="connsiteY237" fmla="*/ 2448811 h 3307169"/>
              <a:gd name="connsiteX238" fmla="*/ 4246685 w 4642338"/>
              <a:gd name="connsiteY238" fmla="*/ 2483980 h 3307169"/>
              <a:gd name="connsiteX239" fmla="*/ 4237892 w 4642338"/>
              <a:gd name="connsiteY239" fmla="*/ 2501565 h 3307169"/>
              <a:gd name="connsiteX240" fmla="*/ 4224704 w 4642338"/>
              <a:gd name="connsiteY240" fmla="*/ 2514753 h 3307169"/>
              <a:gd name="connsiteX241" fmla="*/ 4215912 w 4642338"/>
              <a:gd name="connsiteY241" fmla="*/ 2532338 h 3307169"/>
              <a:gd name="connsiteX242" fmla="*/ 4189535 w 4642338"/>
              <a:gd name="connsiteY242" fmla="*/ 2554318 h 3307169"/>
              <a:gd name="connsiteX243" fmla="*/ 4180742 w 4642338"/>
              <a:gd name="connsiteY243" fmla="*/ 2567507 h 3307169"/>
              <a:gd name="connsiteX244" fmla="*/ 4167554 w 4642338"/>
              <a:gd name="connsiteY244" fmla="*/ 2576299 h 3307169"/>
              <a:gd name="connsiteX245" fmla="*/ 4158762 w 4642338"/>
              <a:gd name="connsiteY245" fmla="*/ 2585092 h 3307169"/>
              <a:gd name="connsiteX246" fmla="*/ 4119196 w 4642338"/>
              <a:gd name="connsiteY246" fmla="*/ 2607072 h 3307169"/>
              <a:gd name="connsiteX247" fmla="*/ 4106008 w 4642338"/>
              <a:gd name="connsiteY247" fmla="*/ 2615865 h 3307169"/>
              <a:gd name="connsiteX248" fmla="*/ 4111381 w 4642338"/>
              <a:gd name="connsiteY248" fmla="*/ 2627832 h 3307169"/>
              <a:gd name="connsiteX249" fmla="*/ 4105275 w 4642338"/>
              <a:gd name="connsiteY249" fmla="*/ 2639067 h 3307169"/>
              <a:gd name="connsiteX250" fmla="*/ 4102344 w 4642338"/>
              <a:gd name="connsiteY250" fmla="*/ 2648347 h 3307169"/>
              <a:gd name="connsiteX251" fmla="*/ 4085981 w 4642338"/>
              <a:gd name="connsiteY251" fmla="*/ 2672282 h 3307169"/>
              <a:gd name="connsiteX252" fmla="*/ 4057406 w 4642338"/>
              <a:gd name="connsiteY252" fmla="*/ 2691332 h 3307169"/>
              <a:gd name="connsiteX253" fmla="*/ 3952142 w 4642338"/>
              <a:gd name="connsiteY253" fmla="*/ 2779743 h 3307169"/>
              <a:gd name="connsiteX254" fmla="*/ 3930162 w 4642338"/>
              <a:gd name="connsiteY254" fmla="*/ 2743353 h 3307169"/>
              <a:gd name="connsiteX255" fmla="*/ 3899388 w 4642338"/>
              <a:gd name="connsiteY255" fmla="*/ 2760938 h 3307169"/>
              <a:gd name="connsiteX256" fmla="*/ 3873012 w 4642338"/>
              <a:gd name="connsiteY256" fmla="*/ 2787315 h 3307169"/>
              <a:gd name="connsiteX257" fmla="*/ 3833446 w 4642338"/>
              <a:gd name="connsiteY257" fmla="*/ 2813692 h 3307169"/>
              <a:gd name="connsiteX258" fmla="*/ 3807069 w 4642338"/>
              <a:gd name="connsiteY258" fmla="*/ 2831276 h 3307169"/>
              <a:gd name="connsiteX259" fmla="*/ 3776296 w 4642338"/>
              <a:gd name="connsiteY259" fmla="*/ 2848861 h 3307169"/>
              <a:gd name="connsiteX260" fmla="*/ 3754315 w 4642338"/>
              <a:gd name="connsiteY260" fmla="*/ 2870842 h 3307169"/>
              <a:gd name="connsiteX261" fmla="*/ 3785088 w 4642338"/>
              <a:gd name="connsiteY261" fmla="*/ 2926526 h 3307169"/>
              <a:gd name="connsiteX262" fmla="*/ 3751140 w 4642338"/>
              <a:gd name="connsiteY262" fmla="*/ 2946553 h 3307169"/>
              <a:gd name="connsiteX263" fmla="*/ 3675185 w 4642338"/>
              <a:gd name="connsiteY263" fmla="*/ 2932388 h 3307169"/>
              <a:gd name="connsiteX264" fmla="*/ 3666392 w 4642338"/>
              <a:gd name="connsiteY264" fmla="*/ 2941180 h 3307169"/>
              <a:gd name="connsiteX265" fmla="*/ 3653204 w 4642338"/>
              <a:gd name="connsiteY265" fmla="*/ 2949972 h 3307169"/>
              <a:gd name="connsiteX266" fmla="*/ 3644412 w 4642338"/>
              <a:gd name="connsiteY266" fmla="*/ 2958765 h 3307169"/>
              <a:gd name="connsiteX267" fmla="*/ 3618035 w 4642338"/>
              <a:gd name="connsiteY267" fmla="*/ 2971953 h 3307169"/>
              <a:gd name="connsiteX268" fmla="*/ 3744546 w 4642338"/>
              <a:gd name="connsiteY268" fmla="*/ 2983920 h 3307169"/>
              <a:gd name="connsiteX269" fmla="*/ 3712552 w 4642338"/>
              <a:gd name="connsiteY269" fmla="*/ 2991980 h 3307169"/>
              <a:gd name="connsiteX270" fmla="*/ 3691792 w 4642338"/>
              <a:gd name="connsiteY270" fmla="*/ 3022997 h 3307169"/>
              <a:gd name="connsiteX271" fmla="*/ 3646365 w 4642338"/>
              <a:gd name="connsiteY271" fmla="*/ 3041315 h 3307169"/>
              <a:gd name="connsiteX272" fmla="*/ 3616081 w 4642338"/>
              <a:gd name="connsiteY272" fmla="*/ 3061586 h 3307169"/>
              <a:gd name="connsiteX273" fmla="*/ 3571387 w 4642338"/>
              <a:gd name="connsiteY273" fmla="*/ 3093824 h 3307169"/>
              <a:gd name="connsiteX274" fmla="*/ 3509352 w 4642338"/>
              <a:gd name="connsiteY274" fmla="*/ 3120445 h 3307169"/>
              <a:gd name="connsiteX275" fmla="*/ 3469787 w 4642338"/>
              <a:gd name="connsiteY275" fmla="*/ 3149509 h 3307169"/>
              <a:gd name="connsiteX276" fmla="*/ 3424360 w 4642338"/>
              <a:gd name="connsiteY276" fmla="*/ 3155126 h 3307169"/>
              <a:gd name="connsiteX277" fmla="*/ 3388276 w 4642338"/>
              <a:gd name="connsiteY277" fmla="*/ 3205554 h 3307169"/>
              <a:gd name="connsiteX278" fmla="*/ 3372094 w 4642338"/>
              <a:gd name="connsiteY278" fmla="*/ 3203240 h 3307169"/>
              <a:gd name="connsiteX279" fmla="*/ 3337682 w 4642338"/>
              <a:gd name="connsiteY279" fmla="*/ 3222060 h 3307169"/>
              <a:gd name="connsiteX280" fmla="*/ 3288323 w 4642338"/>
              <a:gd name="connsiteY280" fmla="*/ 3099442 h 3307169"/>
              <a:gd name="connsiteX281" fmla="*/ 3294799 w 4642338"/>
              <a:gd name="connsiteY281" fmla="*/ 3239645 h 3307169"/>
              <a:gd name="connsiteX282" fmla="*/ 3239965 w 4642338"/>
              <a:gd name="connsiteY282" fmla="*/ 3117026 h 3307169"/>
              <a:gd name="connsiteX283" fmla="*/ 3213588 w 4642338"/>
              <a:gd name="connsiteY283" fmla="*/ 3121422 h 3307169"/>
              <a:gd name="connsiteX284" fmla="*/ 3169627 w 4642338"/>
              <a:gd name="connsiteY284" fmla="*/ 3134611 h 3307169"/>
              <a:gd name="connsiteX285" fmla="*/ 3116873 w 4642338"/>
              <a:gd name="connsiteY285" fmla="*/ 3152195 h 3307169"/>
              <a:gd name="connsiteX286" fmla="*/ 3081704 w 4642338"/>
              <a:gd name="connsiteY286" fmla="*/ 3160988 h 3307169"/>
              <a:gd name="connsiteX287" fmla="*/ 3028950 w 4642338"/>
              <a:gd name="connsiteY287" fmla="*/ 3178572 h 3307169"/>
              <a:gd name="connsiteX288" fmla="*/ 3243493 w 4642338"/>
              <a:gd name="connsiteY288" fmla="*/ 3242119 h 3307169"/>
              <a:gd name="connsiteX289" fmla="*/ 3080230 w 4642338"/>
              <a:gd name="connsiteY289" fmla="*/ 3306746 h 3307169"/>
              <a:gd name="connsiteX290" fmla="*/ 2914650 w 4642338"/>
              <a:gd name="connsiteY290" fmla="*/ 3209345 h 3307169"/>
              <a:gd name="connsiteX291" fmla="*/ 2883877 w 4642338"/>
              <a:gd name="connsiteY291" fmla="*/ 3213742 h 3307169"/>
              <a:gd name="connsiteX292" fmla="*/ 2848708 w 4642338"/>
              <a:gd name="connsiteY292" fmla="*/ 3222534 h 3307169"/>
              <a:gd name="connsiteX293" fmla="*/ 2751992 w 4642338"/>
              <a:gd name="connsiteY293" fmla="*/ 3235722 h 3307169"/>
              <a:gd name="connsiteX294" fmla="*/ 1406769 w 4642338"/>
              <a:gd name="connsiteY294" fmla="*/ 3231326 h 3307169"/>
              <a:gd name="connsiteX295" fmla="*/ 1367204 w 4642338"/>
              <a:gd name="connsiteY295" fmla="*/ 3218138 h 3307169"/>
              <a:gd name="connsiteX296" fmla="*/ 1301262 w 4642338"/>
              <a:gd name="connsiteY296" fmla="*/ 3191761 h 3307169"/>
              <a:gd name="connsiteX297" fmla="*/ 1270488 w 4642338"/>
              <a:gd name="connsiteY297" fmla="*/ 3174176 h 3307169"/>
              <a:gd name="connsiteX298" fmla="*/ 1217735 w 4642338"/>
              <a:gd name="connsiteY298" fmla="*/ 3147799 h 3307169"/>
              <a:gd name="connsiteX299" fmla="*/ 1191358 w 4642338"/>
              <a:gd name="connsiteY299" fmla="*/ 3134611 h 3307169"/>
              <a:gd name="connsiteX300" fmla="*/ 1129812 w 4642338"/>
              <a:gd name="connsiteY300" fmla="*/ 3108234 h 3307169"/>
              <a:gd name="connsiteX301" fmla="*/ 1099038 w 4642338"/>
              <a:gd name="connsiteY301" fmla="*/ 3090649 h 3307169"/>
              <a:gd name="connsiteX302" fmla="*/ 1046285 w 4642338"/>
              <a:gd name="connsiteY302" fmla="*/ 3064272 h 3307169"/>
              <a:gd name="connsiteX303" fmla="*/ 1019908 w 4642338"/>
              <a:gd name="connsiteY303" fmla="*/ 3051084 h 3307169"/>
              <a:gd name="connsiteX304" fmla="*/ 980342 w 4642338"/>
              <a:gd name="connsiteY304" fmla="*/ 3029103 h 3307169"/>
              <a:gd name="connsiteX305" fmla="*/ 949569 w 4642338"/>
              <a:gd name="connsiteY305" fmla="*/ 3015915 h 3307169"/>
              <a:gd name="connsiteX306" fmla="*/ 927588 w 4642338"/>
              <a:gd name="connsiteY306" fmla="*/ 3002726 h 3307169"/>
              <a:gd name="connsiteX307" fmla="*/ 910004 w 4642338"/>
              <a:gd name="connsiteY307" fmla="*/ 2998330 h 3307169"/>
              <a:gd name="connsiteX308" fmla="*/ 870438 w 4642338"/>
              <a:gd name="connsiteY308" fmla="*/ 2985142 h 3307169"/>
              <a:gd name="connsiteX309" fmla="*/ 817685 w 4642338"/>
              <a:gd name="connsiteY309" fmla="*/ 2967557 h 3307169"/>
              <a:gd name="connsiteX310" fmla="*/ 800100 w 4642338"/>
              <a:gd name="connsiteY310" fmla="*/ 2963161 h 3307169"/>
              <a:gd name="connsiteX311" fmla="*/ 760535 w 4642338"/>
              <a:gd name="connsiteY311" fmla="*/ 2949972 h 3307169"/>
              <a:gd name="connsiteX312" fmla="*/ 720969 w 4642338"/>
              <a:gd name="connsiteY312" fmla="*/ 2927992 h 3307169"/>
              <a:gd name="connsiteX313" fmla="*/ 698988 w 4642338"/>
              <a:gd name="connsiteY313" fmla="*/ 2906011 h 3307169"/>
              <a:gd name="connsiteX314" fmla="*/ 672612 w 4642338"/>
              <a:gd name="connsiteY314" fmla="*/ 2888426 h 3307169"/>
              <a:gd name="connsiteX315" fmla="*/ 641838 w 4642338"/>
              <a:gd name="connsiteY315" fmla="*/ 2862049 h 3307169"/>
              <a:gd name="connsiteX316" fmla="*/ 593481 w 4642338"/>
              <a:gd name="connsiteY316" fmla="*/ 2826880 h 3307169"/>
              <a:gd name="connsiteX317" fmla="*/ 558312 w 4642338"/>
              <a:gd name="connsiteY317" fmla="*/ 2796107 h 3307169"/>
              <a:gd name="connsiteX318" fmla="*/ 536331 w 4642338"/>
              <a:gd name="connsiteY318" fmla="*/ 2769730 h 3307169"/>
              <a:gd name="connsiteX319" fmla="*/ 518746 w 4642338"/>
              <a:gd name="connsiteY319" fmla="*/ 2752145 h 3307169"/>
              <a:gd name="connsiteX320" fmla="*/ 509954 w 4642338"/>
              <a:gd name="connsiteY320" fmla="*/ 2738957 h 3307169"/>
              <a:gd name="connsiteX321" fmla="*/ 496765 w 4642338"/>
              <a:gd name="connsiteY321" fmla="*/ 2725768 h 3307169"/>
              <a:gd name="connsiteX322" fmla="*/ 479181 w 4642338"/>
              <a:gd name="connsiteY322" fmla="*/ 2699392 h 3307169"/>
              <a:gd name="connsiteX323" fmla="*/ 470388 w 4642338"/>
              <a:gd name="connsiteY323" fmla="*/ 2690599 h 3307169"/>
              <a:gd name="connsiteX324" fmla="*/ 452804 w 4642338"/>
              <a:gd name="connsiteY324" fmla="*/ 2668618 h 3307169"/>
              <a:gd name="connsiteX325" fmla="*/ 448408 w 4642338"/>
              <a:gd name="connsiteY325" fmla="*/ 2655430 h 3307169"/>
              <a:gd name="connsiteX326" fmla="*/ 461596 w 4642338"/>
              <a:gd name="connsiteY326" fmla="*/ 2646638 h 3307169"/>
              <a:gd name="connsiteX327" fmla="*/ 487973 w 4642338"/>
              <a:gd name="connsiteY327" fmla="*/ 2624657 h 3307169"/>
              <a:gd name="connsiteX328" fmla="*/ 496765 w 4642338"/>
              <a:gd name="connsiteY328" fmla="*/ 2611468 h 3307169"/>
              <a:gd name="connsiteX329" fmla="*/ 545123 w 4642338"/>
              <a:gd name="connsiteY329" fmla="*/ 2611468 h 3307169"/>
              <a:gd name="connsiteX330" fmla="*/ 567104 w 4642338"/>
              <a:gd name="connsiteY330" fmla="*/ 2633449 h 3307169"/>
              <a:gd name="connsiteX331" fmla="*/ 558312 w 4642338"/>
              <a:gd name="connsiteY331" fmla="*/ 2637845 h 3307169"/>
              <a:gd name="connsiteX332" fmla="*/ 558312 w 4642338"/>
              <a:gd name="connsiteY332" fmla="*/ 2637845 h 3307169"/>
              <a:gd name="connsiteX333" fmla="*/ 527538 w 4642338"/>
              <a:gd name="connsiteY333" fmla="*/ 2593884 h 3307169"/>
              <a:gd name="connsiteX334" fmla="*/ 518746 w 4642338"/>
              <a:gd name="connsiteY334" fmla="*/ 2580695 h 3307169"/>
              <a:gd name="connsiteX335" fmla="*/ 496765 w 4642338"/>
              <a:gd name="connsiteY335" fmla="*/ 2545526 h 3307169"/>
              <a:gd name="connsiteX336" fmla="*/ 483577 w 4642338"/>
              <a:gd name="connsiteY336" fmla="*/ 2523545 h 3307169"/>
              <a:gd name="connsiteX337" fmla="*/ 465992 w 4642338"/>
              <a:gd name="connsiteY337" fmla="*/ 2497168 h 3307169"/>
              <a:gd name="connsiteX338" fmla="*/ 435219 w 4642338"/>
              <a:gd name="connsiteY338" fmla="*/ 2466395 h 3307169"/>
              <a:gd name="connsiteX339" fmla="*/ 413238 w 4642338"/>
              <a:gd name="connsiteY339" fmla="*/ 2440018 h 3307169"/>
              <a:gd name="connsiteX340" fmla="*/ 395654 w 4642338"/>
              <a:gd name="connsiteY340" fmla="*/ 2426830 h 3307169"/>
              <a:gd name="connsiteX341" fmla="*/ 382465 w 4642338"/>
              <a:gd name="connsiteY341" fmla="*/ 2413642 h 3307169"/>
              <a:gd name="connsiteX342" fmla="*/ 356088 w 4642338"/>
              <a:gd name="connsiteY342" fmla="*/ 2396057 h 3307169"/>
              <a:gd name="connsiteX343" fmla="*/ 338504 w 4642338"/>
              <a:gd name="connsiteY343" fmla="*/ 2369680 h 3307169"/>
              <a:gd name="connsiteX344" fmla="*/ 329712 w 4642338"/>
              <a:gd name="connsiteY344" fmla="*/ 2356492 h 3307169"/>
              <a:gd name="connsiteX345" fmla="*/ 316523 w 4642338"/>
              <a:gd name="connsiteY345" fmla="*/ 2330115 h 3307169"/>
              <a:gd name="connsiteX346" fmla="*/ 303335 w 4642338"/>
              <a:gd name="connsiteY346" fmla="*/ 2299342 h 3307169"/>
              <a:gd name="connsiteX347" fmla="*/ 294542 w 4642338"/>
              <a:gd name="connsiteY347" fmla="*/ 2290549 h 3307169"/>
              <a:gd name="connsiteX348" fmla="*/ 281354 w 4642338"/>
              <a:gd name="connsiteY348" fmla="*/ 2259776 h 3307169"/>
              <a:gd name="connsiteX349" fmla="*/ 263769 w 4642338"/>
              <a:gd name="connsiteY349" fmla="*/ 2237795 h 3307169"/>
              <a:gd name="connsiteX350" fmla="*/ 250581 w 4642338"/>
              <a:gd name="connsiteY350" fmla="*/ 2211418 h 3307169"/>
              <a:gd name="connsiteX351" fmla="*/ 241788 w 4642338"/>
              <a:gd name="connsiteY351" fmla="*/ 2202626 h 3307169"/>
              <a:gd name="connsiteX352" fmla="*/ 224204 w 4642338"/>
              <a:gd name="connsiteY352" fmla="*/ 2176249 h 3307169"/>
              <a:gd name="connsiteX353" fmla="*/ 211015 w 4642338"/>
              <a:gd name="connsiteY353" fmla="*/ 2149872 h 3307169"/>
              <a:gd name="connsiteX354" fmla="*/ 197827 w 4642338"/>
              <a:gd name="connsiteY354" fmla="*/ 2110307 h 3307169"/>
              <a:gd name="connsiteX355" fmla="*/ 189035 w 4642338"/>
              <a:gd name="connsiteY355" fmla="*/ 2083930 h 3307169"/>
              <a:gd name="connsiteX356" fmla="*/ 180242 w 4642338"/>
              <a:gd name="connsiteY356" fmla="*/ 2075138 h 3307169"/>
              <a:gd name="connsiteX357" fmla="*/ 171450 w 4642338"/>
              <a:gd name="connsiteY357" fmla="*/ 2048761 h 3307169"/>
              <a:gd name="connsiteX358" fmla="*/ 162658 w 4642338"/>
              <a:gd name="connsiteY358" fmla="*/ 2035572 h 3307169"/>
              <a:gd name="connsiteX359" fmla="*/ 149469 w 4642338"/>
              <a:gd name="connsiteY359" fmla="*/ 2013592 h 3307169"/>
              <a:gd name="connsiteX360" fmla="*/ 136281 w 4642338"/>
              <a:gd name="connsiteY360" fmla="*/ 1987215 h 3307169"/>
              <a:gd name="connsiteX361" fmla="*/ 127488 w 4642338"/>
              <a:gd name="connsiteY361" fmla="*/ 1960838 h 3307169"/>
              <a:gd name="connsiteX362" fmla="*/ 123092 w 4642338"/>
              <a:gd name="connsiteY362" fmla="*/ 1947649 h 3307169"/>
              <a:gd name="connsiteX363" fmla="*/ 114300 w 4642338"/>
              <a:gd name="connsiteY363" fmla="*/ 1934461 h 3307169"/>
              <a:gd name="connsiteX364" fmla="*/ 101112 w 4642338"/>
              <a:gd name="connsiteY364" fmla="*/ 1894895 h 3307169"/>
              <a:gd name="connsiteX365" fmla="*/ 96715 w 4642338"/>
              <a:gd name="connsiteY365" fmla="*/ 1881707 h 3307169"/>
              <a:gd name="connsiteX366" fmla="*/ 79131 w 4642338"/>
              <a:gd name="connsiteY366" fmla="*/ 1837745 h 3307169"/>
              <a:gd name="connsiteX367" fmla="*/ 74735 w 4642338"/>
              <a:gd name="connsiteY367" fmla="*/ 1824557 h 3307169"/>
              <a:gd name="connsiteX368" fmla="*/ 70338 w 4642338"/>
              <a:gd name="connsiteY368" fmla="*/ 1806972 h 3307169"/>
              <a:gd name="connsiteX369" fmla="*/ 61546 w 4642338"/>
              <a:gd name="connsiteY369" fmla="*/ 1763011 h 3307169"/>
              <a:gd name="connsiteX370" fmla="*/ 35169 w 4642338"/>
              <a:gd name="connsiteY370" fmla="*/ 1683880 h 3307169"/>
              <a:gd name="connsiteX371" fmla="*/ 26377 w 4642338"/>
              <a:gd name="connsiteY371" fmla="*/ 1657503 h 3307169"/>
              <a:gd name="connsiteX372" fmla="*/ 21981 w 4642338"/>
              <a:gd name="connsiteY372" fmla="*/ 1644315 h 3307169"/>
              <a:gd name="connsiteX373" fmla="*/ 13188 w 4642338"/>
              <a:gd name="connsiteY373" fmla="*/ 1604749 h 3307169"/>
              <a:gd name="connsiteX374" fmla="*/ 8792 w 4642338"/>
              <a:gd name="connsiteY374" fmla="*/ 1573976 h 3307169"/>
              <a:gd name="connsiteX375" fmla="*/ 4396 w 4642338"/>
              <a:gd name="connsiteY375" fmla="*/ 1551995 h 3307169"/>
              <a:gd name="connsiteX376" fmla="*/ 0 w 4642338"/>
              <a:gd name="connsiteY376" fmla="*/ 1477261 h 3307169"/>
              <a:gd name="connsiteX0" fmla="*/ 0 w 4646490"/>
              <a:gd name="connsiteY0" fmla="*/ 1477261 h 3307169"/>
              <a:gd name="connsiteX1" fmla="*/ 0 w 4646490"/>
              <a:gd name="connsiteY1" fmla="*/ 1477261 h 3307169"/>
              <a:gd name="connsiteX2" fmla="*/ 35169 w 4646490"/>
              <a:gd name="connsiteY2" fmla="*/ 1459676 h 3307169"/>
              <a:gd name="connsiteX3" fmla="*/ 57150 w 4646490"/>
              <a:gd name="connsiteY3" fmla="*/ 1446488 h 3307169"/>
              <a:gd name="connsiteX4" fmla="*/ 65942 w 4646490"/>
              <a:gd name="connsiteY4" fmla="*/ 1437695 h 3307169"/>
              <a:gd name="connsiteX5" fmla="*/ 92319 w 4646490"/>
              <a:gd name="connsiteY5" fmla="*/ 1424507 h 3307169"/>
              <a:gd name="connsiteX6" fmla="*/ 109904 w 4646490"/>
              <a:gd name="connsiteY6" fmla="*/ 1406922 h 3307169"/>
              <a:gd name="connsiteX7" fmla="*/ 136281 w 4646490"/>
              <a:gd name="connsiteY7" fmla="*/ 1389338 h 3307169"/>
              <a:gd name="connsiteX8" fmla="*/ 184638 w 4646490"/>
              <a:gd name="connsiteY8" fmla="*/ 1349772 h 3307169"/>
              <a:gd name="connsiteX9" fmla="*/ 197827 w 4646490"/>
              <a:gd name="connsiteY9" fmla="*/ 1345376 h 3307169"/>
              <a:gd name="connsiteX10" fmla="*/ 215412 w 4646490"/>
              <a:gd name="connsiteY10" fmla="*/ 1323395 h 3307169"/>
              <a:gd name="connsiteX11" fmla="*/ 241788 w 4646490"/>
              <a:gd name="connsiteY11" fmla="*/ 1310207 h 3307169"/>
              <a:gd name="connsiteX12" fmla="*/ 250581 w 4646490"/>
              <a:gd name="connsiteY12" fmla="*/ 1301415 h 3307169"/>
              <a:gd name="connsiteX13" fmla="*/ 276958 w 4646490"/>
              <a:gd name="connsiteY13" fmla="*/ 1292622 h 3307169"/>
              <a:gd name="connsiteX14" fmla="*/ 290146 w 4646490"/>
              <a:gd name="connsiteY14" fmla="*/ 1288226 h 3307169"/>
              <a:gd name="connsiteX15" fmla="*/ 316523 w 4646490"/>
              <a:gd name="connsiteY15" fmla="*/ 1275038 h 3307169"/>
              <a:gd name="connsiteX16" fmla="*/ 356088 w 4646490"/>
              <a:gd name="connsiteY16" fmla="*/ 1257453 h 3307169"/>
              <a:gd name="connsiteX17" fmla="*/ 369277 w 4646490"/>
              <a:gd name="connsiteY17" fmla="*/ 1253057 h 3307169"/>
              <a:gd name="connsiteX18" fmla="*/ 413238 w 4646490"/>
              <a:gd name="connsiteY18" fmla="*/ 1244265 h 3307169"/>
              <a:gd name="connsiteX19" fmla="*/ 452804 w 4646490"/>
              <a:gd name="connsiteY19" fmla="*/ 1231076 h 3307169"/>
              <a:gd name="connsiteX20" fmla="*/ 483577 w 4646490"/>
              <a:gd name="connsiteY20" fmla="*/ 1222284 h 3307169"/>
              <a:gd name="connsiteX21" fmla="*/ 518746 w 4646490"/>
              <a:gd name="connsiteY21" fmla="*/ 1217888 h 3307169"/>
              <a:gd name="connsiteX22" fmla="*/ 549519 w 4646490"/>
              <a:gd name="connsiteY22" fmla="*/ 1209095 h 3307169"/>
              <a:gd name="connsiteX23" fmla="*/ 597877 w 4646490"/>
              <a:gd name="connsiteY23" fmla="*/ 1213492 h 3307169"/>
              <a:gd name="connsiteX24" fmla="*/ 725365 w 4646490"/>
              <a:gd name="connsiteY24" fmla="*/ 1213492 h 3307169"/>
              <a:gd name="connsiteX25" fmla="*/ 742950 w 4646490"/>
              <a:gd name="connsiteY25" fmla="*/ 1209095 h 3307169"/>
              <a:gd name="connsiteX26" fmla="*/ 769327 w 4646490"/>
              <a:gd name="connsiteY26" fmla="*/ 1204699 h 3307169"/>
              <a:gd name="connsiteX27" fmla="*/ 800100 w 4646490"/>
              <a:gd name="connsiteY27" fmla="*/ 1200303 h 3307169"/>
              <a:gd name="connsiteX28" fmla="*/ 800100 w 4646490"/>
              <a:gd name="connsiteY28" fmla="*/ 1200303 h 3307169"/>
              <a:gd name="connsiteX29" fmla="*/ 835269 w 4646490"/>
              <a:gd name="connsiteY29" fmla="*/ 1178322 h 3307169"/>
              <a:gd name="connsiteX30" fmla="*/ 844062 w 4646490"/>
              <a:gd name="connsiteY30" fmla="*/ 1169530 h 3307169"/>
              <a:gd name="connsiteX31" fmla="*/ 870438 w 4646490"/>
              <a:gd name="connsiteY31" fmla="*/ 1156342 h 3307169"/>
              <a:gd name="connsiteX32" fmla="*/ 901212 w 4646490"/>
              <a:gd name="connsiteY32" fmla="*/ 1138757 h 3307169"/>
              <a:gd name="connsiteX33" fmla="*/ 914400 w 4646490"/>
              <a:gd name="connsiteY33" fmla="*/ 1129965 h 3307169"/>
              <a:gd name="connsiteX34" fmla="*/ 953965 w 4646490"/>
              <a:gd name="connsiteY34" fmla="*/ 1116776 h 3307169"/>
              <a:gd name="connsiteX35" fmla="*/ 967154 w 4646490"/>
              <a:gd name="connsiteY35" fmla="*/ 1112380 h 3307169"/>
              <a:gd name="connsiteX36" fmla="*/ 980342 w 4646490"/>
              <a:gd name="connsiteY36" fmla="*/ 1107984 h 3307169"/>
              <a:gd name="connsiteX37" fmla="*/ 1077058 w 4646490"/>
              <a:gd name="connsiteY37" fmla="*/ 1103588 h 3307169"/>
              <a:gd name="connsiteX38" fmla="*/ 1094642 w 4646490"/>
              <a:gd name="connsiteY38" fmla="*/ 1099192 h 3307169"/>
              <a:gd name="connsiteX39" fmla="*/ 1125415 w 4646490"/>
              <a:gd name="connsiteY39" fmla="*/ 1094795 h 3307169"/>
              <a:gd name="connsiteX40" fmla="*/ 1143000 w 4646490"/>
              <a:gd name="connsiteY40" fmla="*/ 1086003 h 3307169"/>
              <a:gd name="connsiteX41" fmla="*/ 1169377 w 4646490"/>
              <a:gd name="connsiteY41" fmla="*/ 1081607 h 3307169"/>
              <a:gd name="connsiteX42" fmla="*/ 1222131 w 4646490"/>
              <a:gd name="connsiteY42" fmla="*/ 1068418 h 3307169"/>
              <a:gd name="connsiteX43" fmla="*/ 1235319 w 4646490"/>
              <a:gd name="connsiteY43" fmla="*/ 1064022 h 3307169"/>
              <a:gd name="connsiteX44" fmla="*/ 1266092 w 4646490"/>
              <a:gd name="connsiteY44" fmla="*/ 1059626 h 3307169"/>
              <a:gd name="connsiteX45" fmla="*/ 1393581 w 4646490"/>
              <a:gd name="connsiteY45" fmla="*/ 1064022 h 3307169"/>
              <a:gd name="connsiteX46" fmla="*/ 1428750 w 4646490"/>
              <a:gd name="connsiteY46" fmla="*/ 1072815 h 3307169"/>
              <a:gd name="connsiteX47" fmla="*/ 1666142 w 4646490"/>
              <a:gd name="connsiteY47" fmla="*/ 1068418 h 3307169"/>
              <a:gd name="connsiteX48" fmla="*/ 1784838 w 4646490"/>
              <a:gd name="connsiteY48" fmla="*/ 1059626 h 3307169"/>
              <a:gd name="connsiteX49" fmla="*/ 1806819 w 4646490"/>
              <a:gd name="connsiteY49" fmla="*/ 1055230 h 3307169"/>
              <a:gd name="connsiteX50" fmla="*/ 1833196 w 4646490"/>
              <a:gd name="connsiteY50" fmla="*/ 1046438 h 3307169"/>
              <a:gd name="connsiteX51" fmla="*/ 1846385 w 4646490"/>
              <a:gd name="connsiteY51" fmla="*/ 1037645 h 3307169"/>
              <a:gd name="connsiteX52" fmla="*/ 1863969 w 4646490"/>
              <a:gd name="connsiteY52" fmla="*/ 1033249 h 3307169"/>
              <a:gd name="connsiteX53" fmla="*/ 1890346 w 4646490"/>
              <a:gd name="connsiteY53" fmla="*/ 1024457 h 3307169"/>
              <a:gd name="connsiteX54" fmla="*/ 1903535 w 4646490"/>
              <a:gd name="connsiteY54" fmla="*/ 1020061 h 3307169"/>
              <a:gd name="connsiteX55" fmla="*/ 1916723 w 4646490"/>
              <a:gd name="connsiteY55" fmla="*/ 1015665 h 3307169"/>
              <a:gd name="connsiteX56" fmla="*/ 1934308 w 4646490"/>
              <a:gd name="connsiteY56" fmla="*/ 1011268 h 3307169"/>
              <a:gd name="connsiteX57" fmla="*/ 1947496 w 4646490"/>
              <a:gd name="connsiteY57" fmla="*/ 1006872 h 3307169"/>
              <a:gd name="connsiteX58" fmla="*/ 1960685 w 4646490"/>
              <a:gd name="connsiteY58" fmla="*/ 1006872 h 3307169"/>
              <a:gd name="connsiteX59" fmla="*/ 1960685 w 4646490"/>
              <a:gd name="connsiteY59" fmla="*/ 1006872 h 3307169"/>
              <a:gd name="connsiteX60" fmla="*/ 2000250 w 4646490"/>
              <a:gd name="connsiteY60" fmla="*/ 993684 h 3307169"/>
              <a:gd name="connsiteX61" fmla="*/ 2013438 w 4646490"/>
              <a:gd name="connsiteY61" fmla="*/ 984892 h 3307169"/>
              <a:gd name="connsiteX62" fmla="*/ 2039815 w 4646490"/>
              <a:gd name="connsiteY62" fmla="*/ 976099 h 3307169"/>
              <a:gd name="connsiteX63" fmla="*/ 2053004 w 4646490"/>
              <a:gd name="connsiteY63" fmla="*/ 971703 h 3307169"/>
              <a:gd name="connsiteX64" fmla="*/ 2074985 w 4646490"/>
              <a:gd name="connsiteY64" fmla="*/ 954118 h 3307169"/>
              <a:gd name="connsiteX65" fmla="*/ 2101362 w 4646490"/>
              <a:gd name="connsiteY65" fmla="*/ 918949 h 3307169"/>
              <a:gd name="connsiteX66" fmla="*/ 2114550 w 4646490"/>
              <a:gd name="connsiteY66" fmla="*/ 914553 h 3307169"/>
              <a:gd name="connsiteX67" fmla="*/ 2127738 w 4646490"/>
              <a:gd name="connsiteY67" fmla="*/ 905761 h 3307169"/>
              <a:gd name="connsiteX68" fmla="*/ 2154115 w 4646490"/>
              <a:gd name="connsiteY68" fmla="*/ 896968 h 3307169"/>
              <a:gd name="connsiteX69" fmla="*/ 2167304 w 4646490"/>
              <a:gd name="connsiteY69" fmla="*/ 892572 h 3307169"/>
              <a:gd name="connsiteX70" fmla="*/ 2180492 w 4646490"/>
              <a:gd name="connsiteY70" fmla="*/ 883780 h 3307169"/>
              <a:gd name="connsiteX71" fmla="*/ 2206869 w 4646490"/>
              <a:gd name="connsiteY71" fmla="*/ 870592 h 3307169"/>
              <a:gd name="connsiteX72" fmla="*/ 2242038 w 4646490"/>
              <a:gd name="connsiteY72" fmla="*/ 844215 h 3307169"/>
              <a:gd name="connsiteX73" fmla="*/ 2277208 w 4646490"/>
              <a:gd name="connsiteY73" fmla="*/ 835422 h 3307169"/>
              <a:gd name="connsiteX74" fmla="*/ 2316773 w 4646490"/>
              <a:gd name="connsiteY74" fmla="*/ 822234 h 3307169"/>
              <a:gd name="connsiteX75" fmla="*/ 2329962 w 4646490"/>
              <a:gd name="connsiteY75" fmla="*/ 817838 h 3307169"/>
              <a:gd name="connsiteX76" fmla="*/ 2351942 w 4646490"/>
              <a:gd name="connsiteY76" fmla="*/ 804649 h 3307169"/>
              <a:gd name="connsiteX77" fmla="*/ 2378319 w 4646490"/>
              <a:gd name="connsiteY77" fmla="*/ 791461 h 3307169"/>
              <a:gd name="connsiteX78" fmla="*/ 2413488 w 4646490"/>
              <a:gd name="connsiteY78" fmla="*/ 773876 h 3307169"/>
              <a:gd name="connsiteX79" fmla="*/ 2426677 w 4646490"/>
              <a:gd name="connsiteY79" fmla="*/ 769480 h 3307169"/>
              <a:gd name="connsiteX80" fmla="*/ 2439865 w 4646490"/>
              <a:gd name="connsiteY80" fmla="*/ 760688 h 3307169"/>
              <a:gd name="connsiteX81" fmla="*/ 2453054 w 4646490"/>
              <a:gd name="connsiteY81" fmla="*/ 756292 h 3307169"/>
              <a:gd name="connsiteX82" fmla="*/ 2461846 w 4646490"/>
              <a:gd name="connsiteY82" fmla="*/ 747499 h 3307169"/>
              <a:gd name="connsiteX83" fmla="*/ 2488223 w 4646490"/>
              <a:gd name="connsiteY83" fmla="*/ 738707 h 3307169"/>
              <a:gd name="connsiteX84" fmla="*/ 2501412 w 4646490"/>
              <a:gd name="connsiteY84" fmla="*/ 734311 h 3307169"/>
              <a:gd name="connsiteX85" fmla="*/ 2514600 w 4646490"/>
              <a:gd name="connsiteY85" fmla="*/ 729915 h 3307169"/>
              <a:gd name="connsiteX86" fmla="*/ 2536581 w 4646490"/>
              <a:gd name="connsiteY86" fmla="*/ 716726 h 3307169"/>
              <a:gd name="connsiteX87" fmla="*/ 2562958 w 4646490"/>
              <a:gd name="connsiteY87" fmla="*/ 703538 h 3307169"/>
              <a:gd name="connsiteX88" fmla="*/ 2571750 w 4646490"/>
              <a:gd name="connsiteY88" fmla="*/ 694745 h 3307169"/>
              <a:gd name="connsiteX89" fmla="*/ 2598127 w 4646490"/>
              <a:gd name="connsiteY89" fmla="*/ 677161 h 3307169"/>
              <a:gd name="connsiteX90" fmla="*/ 2633296 w 4646490"/>
              <a:gd name="connsiteY90" fmla="*/ 650784 h 3307169"/>
              <a:gd name="connsiteX91" fmla="*/ 2646485 w 4646490"/>
              <a:gd name="connsiteY91" fmla="*/ 641992 h 3307169"/>
              <a:gd name="connsiteX92" fmla="*/ 2672862 w 4646490"/>
              <a:gd name="connsiteY92" fmla="*/ 633199 h 3307169"/>
              <a:gd name="connsiteX93" fmla="*/ 2686050 w 4646490"/>
              <a:gd name="connsiteY93" fmla="*/ 628803 h 3307169"/>
              <a:gd name="connsiteX94" fmla="*/ 2712427 w 4646490"/>
              <a:gd name="connsiteY94" fmla="*/ 615615 h 3307169"/>
              <a:gd name="connsiteX95" fmla="*/ 2738804 w 4646490"/>
              <a:gd name="connsiteY95" fmla="*/ 602426 h 3307169"/>
              <a:gd name="connsiteX96" fmla="*/ 2800350 w 4646490"/>
              <a:gd name="connsiteY96" fmla="*/ 589238 h 3307169"/>
              <a:gd name="connsiteX97" fmla="*/ 2848708 w 4646490"/>
              <a:gd name="connsiteY97" fmla="*/ 576049 h 3307169"/>
              <a:gd name="connsiteX98" fmla="*/ 2870688 w 4646490"/>
              <a:gd name="connsiteY98" fmla="*/ 571653 h 3307169"/>
              <a:gd name="connsiteX99" fmla="*/ 2905858 w 4646490"/>
              <a:gd name="connsiteY99" fmla="*/ 562861 h 3307169"/>
              <a:gd name="connsiteX100" fmla="*/ 2932235 w 4646490"/>
              <a:gd name="connsiteY100" fmla="*/ 554068 h 3307169"/>
              <a:gd name="connsiteX101" fmla="*/ 2936631 w 4646490"/>
              <a:gd name="connsiteY101" fmla="*/ 540880 h 3307169"/>
              <a:gd name="connsiteX102" fmla="*/ 2949819 w 4646490"/>
              <a:gd name="connsiteY102" fmla="*/ 536484 h 3307169"/>
              <a:gd name="connsiteX103" fmla="*/ 2958612 w 4646490"/>
              <a:gd name="connsiteY103" fmla="*/ 527692 h 3307169"/>
              <a:gd name="connsiteX104" fmla="*/ 2963008 w 4646490"/>
              <a:gd name="connsiteY104" fmla="*/ 514503 h 3307169"/>
              <a:gd name="connsiteX105" fmla="*/ 2976196 w 4646490"/>
              <a:gd name="connsiteY105" fmla="*/ 510107 h 3307169"/>
              <a:gd name="connsiteX106" fmla="*/ 2976196 w 4646490"/>
              <a:gd name="connsiteY106" fmla="*/ 510107 h 3307169"/>
              <a:gd name="connsiteX107" fmla="*/ 2993781 w 4646490"/>
              <a:gd name="connsiteY107" fmla="*/ 474938 h 3307169"/>
              <a:gd name="connsiteX108" fmla="*/ 3002573 w 4646490"/>
              <a:gd name="connsiteY108" fmla="*/ 466145 h 3307169"/>
              <a:gd name="connsiteX109" fmla="*/ 3011365 w 4646490"/>
              <a:gd name="connsiteY109" fmla="*/ 452957 h 3307169"/>
              <a:gd name="connsiteX110" fmla="*/ 3028950 w 4646490"/>
              <a:gd name="connsiteY110" fmla="*/ 435372 h 3307169"/>
              <a:gd name="connsiteX111" fmla="*/ 3055327 w 4646490"/>
              <a:gd name="connsiteY111" fmla="*/ 404599 h 3307169"/>
              <a:gd name="connsiteX112" fmla="*/ 3068515 w 4646490"/>
              <a:gd name="connsiteY112" fmla="*/ 391411 h 3307169"/>
              <a:gd name="connsiteX113" fmla="*/ 3090496 w 4646490"/>
              <a:gd name="connsiteY113" fmla="*/ 373826 h 3307169"/>
              <a:gd name="connsiteX114" fmla="*/ 3103685 w 4646490"/>
              <a:gd name="connsiteY114" fmla="*/ 369430 h 3307169"/>
              <a:gd name="connsiteX115" fmla="*/ 3143250 w 4646490"/>
              <a:gd name="connsiteY115" fmla="*/ 351845 h 3307169"/>
              <a:gd name="connsiteX116" fmla="*/ 3156438 w 4646490"/>
              <a:gd name="connsiteY116" fmla="*/ 347449 h 3307169"/>
              <a:gd name="connsiteX117" fmla="*/ 3169627 w 4646490"/>
              <a:gd name="connsiteY117" fmla="*/ 338657 h 3307169"/>
              <a:gd name="connsiteX118" fmla="*/ 3196004 w 4646490"/>
              <a:gd name="connsiteY118" fmla="*/ 329865 h 3307169"/>
              <a:gd name="connsiteX119" fmla="*/ 3204796 w 4646490"/>
              <a:gd name="connsiteY119" fmla="*/ 321072 h 3307169"/>
              <a:gd name="connsiteX120" fmla="*/ 3235569 w 4646490"/>
              <a:gd name="connsiteY120" fmla="*/ 312280 h 3307169"/>
              <a:gd name="connsiteX121" fmla="*/ 3244362 w 4646490"/>
              <a:gd name="connsiteY121" fmla="*/ 303488 h 3307169"/>
              <a:gd name="connsiteX122" fmla="*/ 3270738 w 4646490"/>
              <a:gd name="connsiteY122" fmla="*/ 294695 h 3307169"/>
              <a:gd name="connsiteX123" fmla="*/ 3292719 w 4646490"/>
              <a:gd name="connsiteY123" fmla="*/ 281507 h 3307169"/>
              <a:gd name="connsiteX124" fmla="*/ 3319096 w 4646490"/>
              <a:gd name="connsiteY124" fmla="*/ 263922 h 3307169"/>
              <a:gd name="connsiteX125" fmla="*/ 3332285 w 4646490"/>
              <a:gd name="connsiteY125" fmla="*/ 259526 h 3307169"/>
              <a:gd name="connsiteX126" fmla="*/ 3349869 w 4646490"/>
              <a:gd name="connsiteY126" fmla="*/ 250734 h 3307169"/>
              <a:gd name="connsiteX127" fmla="*/ 3363058 w 4646490"/>
              <a:gd name="connsiteY127" fmla="*/ 241942 h 3307169"/>
              <a:gd name="connsiteX128" fmla="*/ 3389435 w 4646490"/>
              <a:gd name="connsiteY128" fmla="*/ 233149 h 3307169"/>
              <a:gd name="connsiteX129" fmla="*/ 3415812 w 4646490"/>
              <a:gd name="connsiteY129" fmla="*/ 224357 h 3307169"/>
              <a:gd name="connsiteX130" fmla="*/ 3429000 w 4646490"/>
              <a:gd name="connsiteY130" fmla="*/ 219961 h 3307169"/>
              <a:gd name="connsiteX131" fmla="*/ 3477358 w 4646490"/>
              <a:gd name="connsiteY131" fmla="*/ 206772 h 3307169"/>
              <a:gd name="connsiteX132" fmla="*/ 3490546 w 4646490"/>
              <a:gd name="connsiteY132" fmla="*/ 197980 h 3307169"/>
              <a:gd name="connsiteX133" fmla="*/ 3516923 w 4646490"/>
              <a:gd name="connsiteY133" fmla="*/ 189188 h 3307169"/>
              <a:gd name="connsiteX134" fmla="*/ 3543300 w 4646490"/>
              <a:gd name="connsiteY134" fmla="*/ 175999 h 3307169"/>
              <a:gd name="connsiteX135" fmla="*/ 3556488 w 4646490"/>
              <a:gd name="connsiteY135" fmla="*/ 167207 h 3307169"/>
              <a:gd name="connsiteX136" fmla="*/ 3574073 w 4646490"/>
              <a:gd name="connsiteY136" fmla="*/ 162811 h 3307169"/>
              <a:gd name="connsiteX137" fmla="*/ 3587262 w 4646490"/>
              <a:gd name="connsiteY137" fmla="*/ 158415 h 3307169"/>
              <a:gd name="connsiteX138" fmla="*/ 3600450 w 4646490"/>
              <a:gd name="connsiteY138" fmla="*/ 149622 h 3307169"/>
              <a:gd name="connsiteX139" fmla="*/ 3618035 w 4646490"/>
              <a:gd name="connsiteY139" fmla="*/ 145226 h 3307169"/>
              <a:gd name="connsiteX140" fmla="*/ 3644412 w 4646490"/>
              <a:gd name="connsiteY140" fmla="*/ 136434 h 3307169"/>
              <a:gd name="connsiteX141" fmla="*/ 3657600 w 4646490"/>
              <a:gd name="connsiteY141" fmla="*/ 132038 h 3307169"/>
              <a:gd name="connsiteX142" fmla="*/ 3670788 w 4646490"/>
              <a:gd name="connsiteY142" fmla="*/ 127642 h 3307169"/>
              <a:gd name="connsiteX143" fmla="*/ 3727938 w 4646490"/>
              <a:gd name="connsiteY143" fmla="*/ 118849 h 3307169"/>
              <a:gd name="connsiteX144" fmla="*/ 3807069 w 4646490"/>
              <a:gd name="connsiteY144" fmla="*/ 114453 h 3307169"/>
              <a:gd name="connsiteX145" fmla="*/ 3864219 w 4646490"/>
              <a:gd name="connsiteY145" fmla="*/ 105661 h 3307169"/>
              <a:gd name="connsiteX146" fmla="*/ 3894992 w 4646490"/>
              <a:gd name="connsiteY146" fmla="*/ 101265 h 3307169"/>
              <a:gd name="connsiteX147" fmla="*/ 3965331 w 4646490"/>
              <a:gd name="connsiteY147" fmla="*/ 88076 h 3307169"/>
              <a:gd name="connsiteX148" fmla="*/ 4040065 w 4646490"/>
              <a:gd name="connsiteY148" fmla="*/ 83680 h 3307169"/>
              <a:gd name="connsiteX149" fmla="*/ 4084027 w 4646490"/>
              <a:gd name="connsiteY149" fmla="*/ 70492 h 3307169"/>
              <a:gd name="connsiteX150" fmla="*/ 4097215 w 4646490"/>
              <a:gd name="connsiteY150" fmla="*/ 66095 h 3307169"/>
              <a:gd name="connsiteX151" fmla="*/ 4110404 w 4646490"/>
              <a:gd name="connsiteY151" fmla="*/ 61699 h 3307169"/>
              <a:gd name="connsiteX152" fmla="*/ 4123592 w 4646490"/>
              <a:gd name="connsiteY152" fmla="*/ 52907 h 3307169"/>
              <a:gd name="connsiteX153" fmla="*/ 4149969 w 4646490"/>
              <a:gd name="connsiteY153" fmla="*/ 44115 h 3307169"/>
              <a:gd name="connsiteX154" fmla="*/ 4163158 w 4646490"/>
              <a:gd name="connsiteY154" fmla="*/ 35322 h 3307169"/>
              <a:gd name="connsiteX155" fmla="*/ 4189535 w 4646490"/>
              <a:gd name="connsiteY155" fmla="*/ 26530 h 3307169"/>
              <a:gd name="connsiteX156" fmla="*/ 4202723 w 4646490"/>
              <a:gd name="connsiteY156" fmla="*/ 17738 h 3307169"/>
              <a:gd name="connsiteX157" fmla="*/ 4215912 w 4646490"/>
              <a:gd name="connsiteY157" fmla="*/ 13342 h 3307169"/>
              <a:gd name="connsiteX158" fmla="*/ 4277458 w 4646490"/>
              <a:gd name="connsiteY158" fmla="*/ 4549 h 3307169"/>
              <a:gd name="connsiteX159" fmla="*/ 4312627 w 4646490"/>
              <a:gd name="connsiteY159" fmla="*/ 153 h 3307169"/>
              <a:gd name="connsiteX160" fmla="*/ 4312627 w 4646490"/>
              <a:gd name="connsiteY160" fmla="*/ 153 h 3307169"/>
              <a:gd name="connsiteX161" fmla="*/ 4343400 w 4646490"/>
              <a:gd name="connsiteY161" fmla="*/ 30926 h 3307169"/>
              <a:gd name="connsiteX162" fmla="*/ 4360985 w 4646490"/>
              <a:gd name="connsiteY162" fmla="*/ 57303 h 3307169"/>
              <a:gd name="connsiteX163" fmla="*/ 4365381 w 4646490"/>
              <a:gd name="connsiteY163" fmla="*/ 70492 h 3307169"/>
              <a:gd name="connsiteX164" fmla="*/ 4374173 w 4646490"/>
              <a:gd name="connsiteY164" fmla="*/ 83680 h 3307169"/>
              <a:gd name="connsiteX165" fmla="*/ 4382965 w 4646490"/>
              <a:gd name="connsiteY165" fmla="*/ 110057 h 3307169"/>
              <a:gd name="connsiteX166" fmla="*/ 4400550 w 4646490"/>
              <a:gd name="connsiteY166" fmla="*/ 127642 h 3307169"/>
              <a:gd name="connsiteX167" fmla="*/ 4418135 w 4646490"/>
              <a:gd name="connsiteY167" fmla="*/ 149622 h 3307169"/>
              <a:gd name="connsiteX168" fmla="*/ 4431323 w 4646490"/>
              <a:gd name="connsiteY168" fmla="*/ 175999 h 3307169"/>
              <a:gd name="connsiteX169" fmla="*/ 4444512 w 4646490"/>
              <a:gd name="connsiteY169" fmla="*/ 202376 h 3307169"/>
              <a:gd name="connsiteX170" fmla="*/ 4453304 w 4646490"/>
              <a:gd name="connsiteY170" fmla="*/ 228753 h 3307169"/>
              <a:gd name="connsiteX171" fmla="*/ 4457700 w 4646490"/>
              <a:gd name="connsiteY171" fmla="*/ 246338 h 3307169"/>
              <a:gd name="connsiteX172" fmla="*/ 4462096 w 4646490"/>
              <a:gd name="connsiteY172" fmla="*/ 268318 h 3307169"/>
              <a:gd name="connsiteX173" fmla="*/ 4470888 w 4646490"/>
              <a:gd name="connsiteY173" fmla="*/ 303488 h 3307169"/>
              <a:gd name="connsiteX174" fmla="*/ 4475285 w 4646490"/>
              <a:gd name="connsiteY174" fmla="*/ 316676 h 3307169"/>
              <a:gd name="connsiteX175" fmla="*/ 4484077 w 4646490"/>
              <a:gd name="connsiteY175" fmla="*/ 329865 h 3307169"/>
              <a:gd name="connsiteX176" fmla="*/ 4488473 w 4646490"/>
              <a:gd name="connsiteY176" fmla="*/ 343053 h 3307169"/>
              <a:gd name="connsiteX177" fmla="*/ 4506058 w 4646490"/>
              <a:gd name="connsiteY177" fmla="*/ 365034 h 3307169"/>
              <a:gd name="connsiteX178" fmla="*/ 4514850 w 4646490"/>
              <a:gd name="connsiteY178" fmla="*/ 391411 h 3307169"/>
              <a:gd name="connsiteX179" fmla="*/ 4519246 w 4646490"/>
              <a:gd name="connsiteY179" fmla="*/ 413392 h 3307169"/>
              <a:gd name="connsiteX180" fmla="*/ 4523642 w 4646490"/>
              <a:gd name="connsiteY180" fmla="*/ 430976 h 3307169"/>
              <a:gd name="connsiteX181" fmla="*/ 4532435 w 4646490"/>
              <a:gd name="connsiteY181" fmla="*/ 488126 h 3307169"/>
              <a:gd name="connsiteX182" fmla="*/ 4536831 w 4646490"/>
              <a:gd name="connsiteY182" fmla="*/ 505711 h 3307169"/>
              <a:gd name="connsiteX183" fmla="*/ 4550019 w 4646490"/>
              <a:gd name="connsiteY183" fmla="*/ 558465 h 3307169"/>
              <a:gd name="connsiteX184" fmla="*/ 4554415 w 4646490"/>
              <a:gd name="connsiteY184" fmla="*/ 571653 h 3307169"/>
              <a:gd name="connsiteX185" fmla="*/ 4563208 w 4646490"/>
              <a:gd name="connsiteY185" fmla="*/ 584842 h 3307169"/>
              <a:gd name="connsiteX186" fmla="*/ 4567604 w 4646490"/>
              <a:gd name="connsiteY186" fmla="*/ 606822 h 3307169"/>
              <a:gd name="connsiteX187" fmla="*/ 4576396 w 4646490"/>
              <a:gd name="connsiteY187" fmla="*/ 668368 h 3307169"/>
              <a:gd name="connsiteX188" fmla="*/ 4585188 w 4646490"/>
              <a:gd name="connsiteY188" fmla="*/ 712330 h 3307169"/>
              <a:gd name="connsiteX189" fmla="*/ 4602773 w 4646490"/>
              <a:gd name="connsiteY189" fmla="*/ 765084 h 3307169"/>
              <a:gd name="connsiteX190" fmla="*/ 4607169 w 4646490"/>
              <a:gd name="connsiteY190" fmla="*/ 778272 h 3307169"/>
              <a:gd name="connsiteX191" fmla="*/ 4611565 w 4646490"/>
              <a:gd name="connsiteY191" fmla="*/ 791461 h 3307169"/>
              <a:gd name="connsiteX192" fmla="*/ 4620358 w 4646490"/>
              <a:gd name="connsiteY192" fmla="*/ 853007 h 3307169"/>
              <a:gd name="connsiteX193" fmla="*/ 4629150 w 4646490"/>
              <a:gd name="connsiteY193" fmla="*/ 914553 h 3307169"/>
              <a:gd name="connsiteX194" fmla="*/ 4633546 w 4646490"/>
              <a:gd name="connsiteY194" fmla="*/ 927742 h 3307169"/>
              <a:gd name="connsiteX195" fmla="*/ 4633546 w 4646490"/>
              <a:gd name="connsiteY195" fmla="*/ 1165134 h 3307169"/>
              <a:gd name="connsiteX196" fmla="*/ 4624754 w 4646490"/>
              <a:gd name="connsiteY196" fmla="*/ 1209095 h 3307169"/>
              <a:gd name="connsiteX197" fmla="*/ 4611565 w 4646490"/>
              <a:gd name="connsiteY197" fmla="*/ 1257453 h 3307169"/>
              <a:gd name="connsiteX198" fmla="*/ 4646490 w 4646490"/>
              <a:gd name="connsiteY198" fmla="*/ 1196395 h 3307169"/>
              <a:gd name="connsiteX199" fmla="*/ 4642338 w 4646490"/>
              <a:gd name="connsiteY199" fmla="*/ 1235472 h 3307169"/>
              <a:gd name="connsiteX200" fmla="*/ 4637942 w 4646490"/>
              <a:gd name="connsiteY200" fmla="*/ 1578372 h 3307169"/>
              <a:gd name="connsiteX201" fmla="*/ 4611565 w 4646490"/>
              <a:gd name="connsiteY201" fmla="*/ 1639918 h 3307169"/>
              <a:gd name="connsiteX202" fmla="*/ 4602773 w 4646490"/>
              <a:gd name="connsiteY202" fmla="*/ 1657503 h 3307169"/>
              <a:gd name="connsiteX203" fmla="*/ 4598377 w 4646490"/>
              <a:gd name="connsiteY203" fmla="*/ 1670692 h 3307169"/>
              <a:gd name="connsiteX204" fmla="*/ 4589585 w 4646490"/>
              <a:gd name="connsiteY204" fmla="*/ 1683880 h 3307169"/>
              <a:gd name="connsiteX205" fmla="*/ 4572000 w 4646490"/>
              <a:gd name="connsiteY205" fmla="*/ 1723445 h 3307169"/>
              <a:gd name="connsiteX206" fmla="*/ 4558812 w 4646490"/>
              <a:gd name="connsiteY206" fmla="*/ 1749822 h 3307169"/>
              <a:gd name="connsiteX207" fmla="*/ 4545623 w 4646490"/>
              <a:gd name="connsiteY207" fmla="*/ 1780595 h 3307169"/>
              <a:gd name="connsiteX208" fmla="*/ 4532435 w 4646490"/>
              <a:gd name="connsiteY208" fmla="*/ 1811368 h 3307169"/>
              <a:gd name="connsiteX209" fmla="*/ 4528038 w 4646490"/>
              <a:gd name="connsiteY209" fmla="*/ 1828953 h 3307169"/>
              <a:gd name="connsiteX210" fmla="*/ 4519246 w 4646490"/>
              <a:gd name="connsiteY210" fmla="*/ 1881707 h 3307169"/>
              <a:gd name="connsiteX211" fmla="*/ 4510454 w 4646490"/>
              <a:gd name="connsiteY211" fmla="*/ 1908084 h 3307169"/>
              <a:gd name="connsiteX212" fmla="*/ 4497265 w 4646490"/>
              <a:gd name="connsiteY212" fmla="*/ 1938857 h 3307169"/>
              <a:gd name="connsiteX213" fmla="*/ 4488473 w 4646490"/>
              <a:gd name="connsiteY213" fmla="*/ 1965234 h 3307169"/>
              <a:gd name="connsiteX214" fmla="*/ 4484077 w 4646490"/>
              <a:gd name="connsiteY214" fmla="*/ 1978422 h 3307169"/>
              <a:gd name="connsiteX215" fmla="*/ 4479681 w 4646490"/>
              <a:gd name="connsiteY215" fmla="*/ 1996007 h 3307169"/>
              <a:gd name="connsiteX216" fmla="*/ 4470888 w 4646490"/>
              <a:gd name="connsiteY216" fmla="*/ 2009195 h 3307169"/>
              <a:gd name="connsiteX217" fmla="*/ 4462096 w 4646490"/>
              <a:gd name="connsiteY217" fmla="*/ 2031176 h 3307169"/>
              <a:gd name="connsiteX218" fmla="*/ 4453304 w 4646490"/>
              <a:gd name="connsiteY218" fmla="*/ 2048761 h 3307169"/>
              <a:gd name="connsiteX219" fmla="*/ 4444512 w 4646490"/>
              <a:gd name="connsiteY219" fmla="*/ 2075138 h 3307169"/>
              <a:gd name="connsiteX220" fmla="*/ 4440115 w 4646490"/>
              <a:gd name="connsiteY220" fmla="*/ 2088326 h 3307169"/>
              <a:gd name="connsiteX221" fmla="*/ 4431323 w 4646490"/>
              <a:gd name="connsiteY221" fmla="*/ 2101515 h 3307169"/>
              <a:gd name="connsiteX222" fmla="*/ 4422531 w 4646490"/>
              <a:gd name="connsiteY222" fmla="*/ 2127892 h 3307169"/>
              <a:gd name="connsiteX223" fmla="*/ 4409342 w 4646490"/>
              <a:gd name="connsiteY223" fmla="*/ 2163061 h 3307169"/>
              <a:gd name="connsiteX224" fmla="*/ 4382965 w 4646490"/>
              <a:gd name="connsiteY224" fmla="*/ 2211418 h 3307169"/>
              <a:gd name="connsiteX225" fmla="*/ 4378569 w 4646490"/>
              <a:gd name="connsiteY225" fmla="*/ 2224607 h 3307169"/>
              <a:gd name="connsiteX226" fmla="*/ 4360985 w 4646490"/>
              <a:gd name="connsiteY226" fmla="*/ 2250984 h 3307169"/>
              <a:gd name="connsiteX227" fmla="*/ 4352192 w 4646490"/>
              <a:gd name="connsiteY227" fmla="*/ 2264172 h 3307169"/>
              <a:gd name="connsiteX228" fmla="*/ 4347796 w 4646490"/>
              <a:gd name="connsiteY228" fmla="*/ 2277361 h 3307169"/>
              <a:gd name="connsiteX229" fmla="*/ 4330212 w 4646490"/>
              <a:gd name="connsiteY229" fmla="*/ 2303738 h 3307169"/>
              <a:gd name="connsiteX230" fmla="*/ 4325815 w 4646490"/>
              <a:gd name="connsiteY230" fmla="*/ 2316926 h 3307169"/>
              <a:gd name="connsiteX231" fmla="*/ 4308231 w 4646490"/>
              <a:gd name="connsiteY231" fmla="*/ 2343303 h 3307169"/>
              <a:gd name="connsiteX232" fmla="*/ 4295042 w 4646490"/>
              <a:gd name="connsiteY232" fmla="*/ 2374076 h 3307169"/>
              <a:gd name="connsiteX233" fmla="*/ 4290646 w 4646490"/>
              <a:gd name="connsiteY233" fmla="*/ 2387265 h 3307169"/>
              <a:gd name="connsiteX234" fmla="*/ 4281854 w 4646490"/>
              <a:gd name="connsiteY234" fmla="*/ 2404849 h 3307169"/>
              <a:gd name="connsiteX235" fmla="*/ 4277458 w 4646490"/>
              <a:gd name="connsiteY235" fmla="*/ 2418038 h 3307169"/>
              <a:gd name="connsiteX236" fmla="*/ 4268665 w 4646490"/>
              <a:gd name="connsiteY236" fmla="*/ 2435622 h 3307169"/>
              <a:gd name="connsiteX237" fmla="*/ 4264269 w 4646490"/>
              <a:gd name="connsiteY237" fmla="*/ 2448811 h 3307169"/>
              <a:gd name="connsiteX238" fmla="*/ 4246685 w 4646490"/>
              <a:gd name="connsiteY238" fmla="*/ 2483980 h 3307169"/>
              <a:gd name="connsiteX239" fmla="*/ 4237892 w 4646490"/>
              <a:gd name="connsiteY239" fmla="*/ 2501565 h 3307169"/>
              <a:gd name="connsiteX240" fmla="*/ 4224704 w 4646490"/>
              <a:gd name="connsiteY240" fmla="*/ 2514753 h 3307169"/>
              <a:gd name="connsiteX241" fmla="*/ 4215912 w 4646490"/>
              <a:gd name="connsiteY241" fmla="*/ 2532338 h 3307169"/>
              <a:gd name="connsiteX242" fmla="*/ 4189535 w 4646490"/>
              <a:gd name="connsiteY242" fmla="*/ 2554318 h 3307169"/>
              <a:gd name="connsiteX243" fmla="*/ 4180742 w 4646490"/>
              <a:gd name="connsiteY243" fmla="*/ 2567507 h 3307169"/>
              <a:gd name="connsiteX244" fmla="*/ 4167554 w 4646490"/>
              <a:gd name="connsiteY244" fmla="*/ 2576299 h 3307169"/>
              <a:gd name="connsiteX245" fmla="*/ 4158762 w 4646490"/>
              <a:gd name="connsiteY245" fmla="*/ 2585092 h 3307169"/>
              <a:gd name="connsiteX246" fmla="*/ 4119196 w 4646490"/>
              <a:gd name="connsiteY246" fmla="*/ 2607072 h 3307169"/>
              <a:gd name="connsiteX247" fmla="*/ 4106008 w 4646490"/>
              <a:gd name="connsiteY247" fmla="*/ 2615865 h 3307169"/>
              <a:gd name="connsiteX248" fmla="*/ 4111381 w 4646490"/>
              <a:gd name="connsiteY248" fmla="*/ 2627832 h 3307169"/>
              <a:gd name="connsiteX249" fmla="*/ 4105275 w 4646490"/>
              <a:gd name="connsiteY249" fmla="*/ 2639067 h 3307169"/>
              <a:gd name="connsiteX250" fmla="*/ 4102344 w 4646490"/>
              <a:gd name="connsiteY250" fmla="*/ 2648347 h 3307169"/>
              <a:gd name="connsiteX251" fmla="*/ 4085981 w 4646490"/>
              <a:gd name="connsiteY251" fmla="*/ 2672282 h 3307169"/>
              <a:gd name="connsiteX252" fmla="*/ 4057406 w 4646490"/>
              <a:gd name="connsiteY252" fmla="*/ 2691332 h 3307169"/>
              <a:gd name="connsiteX253" fmla="*/ 3952142 w 4646490"/>
              <a:gd name="connsiteY253" fmla="*/ 2779743 h 3307169"/>
              <a:gd name="connsiteX254" fmla="*/ 3930162 w 4646490"/>
              <a:gd name="connsiteY254" fmla="*/ 2743353 h 3307169"/>
              <a:gd name="connsiteX255" fmla="*/ 3899388 w 4646490"/>
              <a:gd name="connsiteY255" fmla="*/ 2760938 h 3307169"/>
              <a:gd name="connsiteX256" fmla="*/ 3873012 w 4646490"/>
              <a:gd name="connsiteY256" fmla="*/ 2787315 h 3307169"/>
              <a:gd name="connsiteX257" fmla="*/ 3833446 w 4646490"/>
              <a:gd name="connsiteY257" fmla="*/ 2813692 h 3307169"/>
              <a:gd name="connsiteX258" fmla="*/ 3807069 w 4646490"/>
              <a:gd name="connsiteY258" fmla="*/ 2831276 h 3307169"/>
              <a:gd name="connsiteX259" fmla="*/ 3776296 w 4646490"/>
              <a:gd name="connsiteY259" fmla="*/ 2848861 h 3307169"/>
              <a:gd name="connsiteX260" fmla="*/ 3754315 w 4646490"/>
              <a:gd name="connsiteY260" fmla="*/ 2870842 h 3307169"/>
              <a:gd name="connsiteX261" fmla="*/ 3785088 w 4646490"/>
              <a:gd name="connsiteY261" fmla="*/ 2926526 h 3307169"/>
              <a:gd name="connsiteX262" fmla="*/ 3751140 w 4646490"/>
              <a:gd name="connsiteY262" fmla="*/ 2946553 h 3307169"/>
              <a:gd name="connsiteX263" fmla="*/ 3675185 w 4646490"/>
              <a:gd name="connsiteY263" fmla="*/ 2932388 h 3307169"/>
              <a:gd name="connsiteX264" fmla="*/ 3666392 w 4646490"/>
              <a:gd name="connsiteY264" fmla="*/ 2941180 h 3307169"/>
              <a:gd name="connsiteX265" fmla="*/ 3653204 w 4646490"/>
              <a:gd name="connsiteY265" fmla="*/ 2949972 h 3307169"/>
              <a:gd name="connsiteX266" fmla="*/ 3644412 w 4646490"/>
              <a:gd name="connsiteY266" fmla="*/ 2958765 h 3307169"/>
              <a:gd name="connsiteX267" fmla="*/ 3618035 w 4646490"/>
              <a:gd name="connsiteY267" fmla="*/ 2971953 h 3307169"/>
              <a:gd name="connsiteX268" fmla="*/ 3744546 w 4646490"/>
              <a:gd name="connsiteY268" fmla="*/ 2983920 h 3307169"/>
              <a:gd name="connsiteX269" fmla="*/ 3712552 w 4646490"/>
              <a:gd name="connsiteY269" fmla="*/ 2991980 h 3307169"/>
              <a:gd name="connsiteX270" fmla="*/ 3691792 w 4646490"/>
              <a:gd name="connsiteY270" fmla="*/ 3022997 h 3307169"/>
              <a:gd name="connsiteX271" fmla="*/ 3646365 w 4646490"/>
              <a:gd name="connsiteY271" fmla="*/ 3041315 h 3307169"/>
              <a:gd name="connsiteX272" fmla="*/ 3616081 w 4646490"/>
              <a:gd name="connsiteY272" fmla="*/ 3061586 h 3307169"/>
              <a:gd name="connsiteX273" fmla="*/ 3571387 w 4646490"/>
              <a:gd name="connsiteY273" fmla="*/ 3093824 h 3307169"/>
              <a:gd name="connsiteX274" fmla="*/ 3509352 w 4646490"/>
              <a:gd name="connsiteY274" fmla="*/ 3120445 h 3307169"/>
              <a:gd name="connsiteX275" fmla="*/ 3469787 w 4646490"/>
              <a:gd name="connsiteY275" fmla="*/ 3149509 h 3307169"/>
              <a:gd name="connsiteX276" fmla="*/ 3424360 w 4646490"/>
              <a:gd name="connsiteY276" fmla="*/ 3155126 h 3307169"/>
              <a:gd name="connsiteX277" fmla="*/ 3388276 w 4646490"/>
              <a:gd name="connsiteY277" fmla="*/ 3205554 h 3307169"/>
              <a:gd name="connsiteX278" fmla="*/ 3372094 w 4646490"/>
              <a:gd name="connsiteY278" fmla="*/ 3203240 h 3307169"/>
              <a:gd name="connsiteX279" fmla="*/ 3337682 w 4646490"/>
              <a:gd name="connsiteY279" fmla="*/ 3222060 h 3307169"/>
              <a:gd name="connsiteX280" fmla="*/ 3288323 w 4646490"/>
              <a:gd name="connsiteY280" fmla="*/ 3099442 h 3307169"/>
              <a:gd name="connsiteX281" fmla="*/ 3294799 w 4646490"/>
              <a:gd name="connsiteY281" fmla="*/ 3239645 h 3307169"/>
              <a:gd name="connsiteX282" fmla="*/ 3239965 w 4646490"/>
              <a:gd name="connsiteY282" fmla="*/ 3117026 h 3307169"/>
              <a:gd name="connsiteX283" fmla="*/ 3213588 w 4646490"/>
              <a:gd name="connsiteY283" fmla="*/ 3121422 h 3307169"/>
              <a:gd name="connsiteX284" fmla="*/ 3169627 w 4646490"/>
              <a:gd name="connsiteY284" fmla="*/ 3134611 h 3307169"/>
              <a:gd name="connsiteX285" fmla="*/ 3116873 w 4646490"/>
              <a:gd name="connsiteY285" fmla="*/ 3152195 h 3307169"/>
              <a:gd name="connsiteX286" fmla="*/ 3081704 w 4646490"/>
              <a:gd name="connsiteY286" fmla="*/ 3160988 h 3307169"/>
              <a:gd name="connsiteX287" fmla="*/ 3028950 w 4646490"/>
              <a:gd name="connsiteY287" fmla="*/ 3178572 h 3307169"/>
              <a:gd name="connsiteX288" fmla="*/ 3243493 w 4646490"/>
              <a:gd name="connsiteY288" fmla="*/ 3242119 h 3307169"/>
              <a:gd name="connsiteX289" fmla="*/ 3080230 w 4646490"/>
              <a:gd name="connsiteY289" fmla="*/ 3306746 h 3307169"/>
              <a:gd name="connsiteX290" fmla="*/ 2914650 w 4646490"/>
              <a:gd name="connsiteY290" fmla="*/ 3209345 h 3307169"/>
              <a:gd name="connsiteX291" fmla="*/ 2883877 w 4646490"/>
              <a:gd name="connsiteY291" fmla="*/ 3213742 h 3307169"/>
              <a:gd name="connsiteX292" fmla="*/ 2848708 w 4646490"/>
              <a:gd name="connsiteY292" fmla="*/ 3222534 h 3307169"/>
              <a:gd name="connsiteX293" fmla="*/ 2751992 w 4646490"/>
              <a:gd name="connsiteY293" fmla="*/ 3235722 h 3307169"/>
              <a:gd name="connsiteX294" fmla="*/ 1406769 w 4646490"/>
              <a:gd name="connsiteY294" fmla="*/ 3231326 h 3307169"/>
              <a:gd name="connsiteX295" fmla="*/ 1367204 w 4646490"/>
              <a:gd name="connsiteY295" fmla="*/ 3218138 h 3307169"/>
              <a:gd name="connsiteX296" fmla="*/ 1301262 w 4646490"/>
              <a:gd name="connsiteY296" fmla="*/ 3191761 h 3307169"/>
              <a:gd name="connsiteX297" fmla="*/ 1270488 w 4646490"/>
              <a:gd name="connsiteY297" fmla="*/ 3174176 h 3307169"/>
              <a:gd name="connsiteX298" fmla="*/ 1217735 w 4646490"/>
              <a:gd name="connsiteY298" fmla="*/ 3147799 h 3307169"/>
              <a:gd name="connsiteX299" fmla="*/ 1191358 w 4646490"/>
              <a:gd name="connsiteY299" fmla="*/ 3134611 h 3307169"/>
              <a:gd name="connsiteX300" fmla="*/ 1129812 w 4646490"/>
              <a:gd name="connsiteY300" fmla="*/ 3108234 h 3307169"/>
              <a:gd name="connsiteX301" fmla="*/ 1099038 w 4646490"/>
              <a:gd name="connsiteY301" fmla="*/ 3090649 h 3307169"/>
              <a:gd name="connsiteX302" fmla="*/ 1046285 w 4646490"/>
              <a:gd name="connsiteY302" fmla="*/ 3064272 h 3307169"/>
              <a:gd name="connsiteX303" fmla="*/ 1019908 w 4646490"/>
              <a:gd name="connsiteY303" fmla="*/ 3051084 h 3307169"/>
              <a:gd name="connsiteX304" fmla="*/ 980342 w 4646490"/>
              <a:gd name="connsiteY304" fmla="*/ 3029103 h 3307169"/>
              <a:gd name="connsiteX305" fmla="*/ 949569 w 4646490"/>
              <a:gd name="connsiteY305" fmla="*/ 3015915 h 3307169"/>
              <a:gd name="connsiteX306" fmla="*/ 927588 w 4646490"/>
              <a:gd name="connsiteY306" fmla="*/ 3002726 h 3307169"/>
              <a:gd name="connsiteX307" fmla="*/ 910004 w 4646490"/>
              <a:gd name="connsiteY307" fmla="*/ 2998330 h 3307169"/>
              <a:gd name="connsiteX308" fmla="*/ 870438 w 4646490"/>
              <a:gd name="connsiteY308" fmla="*/ 2985142 h 3307169"/>
              <a:gd name="connsiteX309" fmla="*/ 817685 w 4646490"/>
              <a:gd name="connsiteY309" fmla="*/ 2967557 h 3307169"/>
              <a:gd name="connsiteX310" fmla="*/ 800100 w 4646490"/>
              <a:gd name="connsiteY310" fmla="*/ 2963161 h 3307169"/>
              <a:gd name="connsiteX311" fmla="*/ 760535 w 4646490"/>
              <a:gd name="connsiteY311" fmla="*/ 2949972 h 3307169"/>
              <a:gd name="connsiteX312" fmla="*/ 720969 w 4646490"/>
              <a:gd name="connsiteY312" fmla="*/ 2927992 h 3307169"/>
              <a:gd name="connsiteX313" fmla="*/ 698988 w 4646490"/>
              <a:gd name="connsiteY313" fmla="*/ 2906011 h 3307169"/>
              <a:gd name="connsiteX314" fmla="*/ 672612 w 4646490"/>
              <a:gd name="connsiteY314" fmla="*/ 2888426 h 3307169"/>
              <a:gd name="connsiteX315" fmla="*/ 641838 w 4646490"/>
              <a:gd name="connsiteY315" fmla="*/ 2862049 h 3307169"/>
              <a:gd name="connsiteX316" fmla="*/ 593481 w 4646490"/>
              <a:gd name="connsiteY316" fmla="*/ 2826880 h 3307169"/>
              <a:gd name="connsiteX317" fmla="*/ 558312 w 4646490"/>
              <a:gd name="connsiteY317" fmla="*/ 2796107 h 3307169"/>
              <a:gd name="connsiteX318" fmla="*/ 536331 w 4646490"/>
              <a:gd name="connsiteY318" fmla="*/ 2769730 h 3307169"/>
              <a:gd name="connsiteX319" fmla="*/ 518746 w 4646490"/>
              <a:gd name="connsiteY319" fmla="*/ 2752145 h 3307169"/>
              <a:gd name="connsiteX320" fmla="*/ 509954 w 4646490"/>
              <a:gd name="connsiteY320" fmla="*/ 2738957 h 3307169"/>
              <a:gd name="connsiteX321" fmla="*/ 496765 w 4646490"/>
              <a:gd name="connsiteY321" fmla="*/ 2725768 h 3307169"/>
              <a:gd name="connsiteX322" fmla="*/ 479181 w 4646490"/>
              <a:gd name="connsiteY322" fmla="*/ 2699392 h 3307169"/>
              <a:gd name="connsiteX323" fmla="*/ 470388 w 4646490"/>
              <a:gd name="connsiteY323" fmla="*/ 2690599 h 3307169"/>
              <a:gd name="connsiteX324" fmla="*/ 452804 w 4646490"/>
              <a:gd name="connsiteY324" fmla="*/ 2668618 h 3307169"/>
              <a:gd name="connsiteX325" fmla="*/ 448408 w 4646490"/>
              <a:gd name="connsiteY325" fmla="*/ 2655430 h 3307169"/>
              <a:gd name="connsiteX326" fmla="*/ 461596 w 4646490"/>
              <a:gd name="connsiteY326" fmla="*/ 2646638 h 3307169"/>
              <a:gd name="connsiteX327" fmla="*/ 487973 w 4646490"/>
              <a:gd name="connsiteY327" fmla="*/ 2624657 h 3307169"/>
              <a:gd name="connsiteX328" fmla="*/ 496765 w 4646490"/>
              <a:gd name="connsiteY328" fmla="*/ 2611468 h 3307169"/>
              <a:gd name="connsiteX329" fmla="*/ 545123 w 4646490"/>
              <a:gd name="connsiteY329" fmla="*/ 2611468 h 3307169"/>
              <a:gd name="connsiteX330" fmla="*/ 567104 w 4646490"/>
              <a:gd name="connsiteY330" fmla="*/ 2633449 h 3307169"/>
              <a:gd name="connsiteX331" fmla="*/ 558312 w 4646490"/>
              <a:gd name="connsiteY331" fmla="*/ 2637845 h 3307169"/>
              <a:gd name="connsiteX332" fmla="*/ 558312 w 4646490"/>
              <a:gd name="connsiteY332" fmla="*/ 2637845 h 3307169"/>
              <a:gd name="connsiteX333" fmla="*/ 527538 w 4646490"/>
              <a:gd name="connsiteY333" fmla="*/ 2593884 h 3307169"/>
              <a:gd name="connsiteX334" fmla="*/ 518746 w 4646490"/>
              <a:gd name="connsiteY334" fmla="*/ 2580695 h 3307169"/>
              <a:gd name="connsiteX335" fmla="*/ 496765 w 4646490"/>
              <a:gd name="connsiteY335" fmla="*/ 2545526 h 3307169"/>
              <a:gd name="connsiteX336" fmla="*/ 483577 w 4646490"/>
              <a:gd name="connsiteY336" fmla="*/ 2523545 h 3307169"/>
              <a:gd name="connsiteX337" fmla="*/ 465992 w 4646490"/>
              <a:gd name="connsiteY337" fmla="*/ 2497168 h 3307169"/>
              <a:gd name="connsiteX338" fmla="*/ 435219 w 4646490"/>
              <a:gd name="connsiteY338" fmla="*/ 2466395 h 3307169"/>
              <a:gd name="connsiteX339" fmla="*/ 413238 w 4646490"/>
              <a:gd name="connsiteY339" fmla="*/ 2440018 h 3307169"/>
              <a:gd name="connsiteX340" fmla="*/ 395654 w 4646490"/>
              <a:gd name="connsiteY340" fmla="*/ 2426830 h 3307169"/>
              <a:gd name="connsiteX341" fmla="*/ 382465 w 4646490"/>
              <a:gd name="connsiteY341" fmla="*/ 2413642 h 3307169"/>
              <a:gd name="connsiteX342" fmla="*/ 356088 w 4646490"/>
              <a:gd name="connsiteY342" fmla="*/ 2396057 h 3307169"/>
              <a:gd name="connsiteX343" fmla="*/ 338504 w 4646490"/>
              <a:gd name="connsiteY343" fmla="*/ 2369680 h 3307169"/>
              <a:gd name="connsiteX344" fmla="*/ 329712 w 4646490"/>
              <a:gd name="connsiteY344" fmla="*/ 2356492 h 3307169"/>
              <a:gd name="connsiteX345" fmla="*/ 316523 w 4646490"/>
              <a:gd name="connsiteY345" fmla="*/ 2330115 h 3307169"/>
              <a:gd name="connsiteX346" fmla="*/ 303335 w 4646490"/>
              <a:gd name="connsiteY346" fmla="*/ 2299342 h 3307169"/>
              <a:gd name="connsiteX347" fmla="*/ 294542 w 4646490"/>
              <a:gd name="connsiteY347" fmla="*/ 2290549 h 3307169"/>
              <a:gd name="connsiteX348" fmla="*/ 281354 w 4646490"/>
              <a:gd name="connsiteY348" fmla="*/ 2259776 h 3307169"/>
              <a:gd name="connsiteX349" fmla="*/ 263769 w 4646490"/>
              <a:gd name="connsiteY349" fmla="*/ 2237795 h 3307169"/>
              <a:gd name="connsiteX350" fmla="*/ 250581 w 4646490"/>
              <a:gd name="connsiteY350" fmla="*/ 2211418 h 3307169"/>
              <a:gd name="connsiteX351" fmla="*/ 241788 w 4646490"/>
              <a:gd name="connsiteY351" fmla="*/ 2202626 h 3307169"/>
              <a:gd name="connsiteX352" fmla="*/ 224204 w 4646490"/>
              <a:gd name="connsiteY352" fmla="*/ 2176249 h 3307169"/>
              <a:gd name="connsiteX353" fmla="*/ 211015 w 4646490"/>
              <a:gd name="connsiteY353" fmla="*/ 2149872 h 3307169"/>
              <a:gd name="connsiteX354" fmla="*/ 197827 w 4646490"/>
              <a:gd name="connsiteY354" fmla="*/ 2110307 h 3307169"/>
              <a:gd name="connsiteX355" fmla="*/ 189035 w 4646490"/>
              <a:gd name="connsiteY355" fmla="*/ 2083930 h 3307169"/>
              <a:gd name="connsiteX356" fmla="*/ 180242 w 4646490"/>
              <a:gd name="connsiteY356" fmla="*/ 2075138 h 3307169"/>
              <a:gd name="connsiteX357" fmla="*/ 171450 w 4646490"/>
              <a:gd name="connsiteY357" fmla="*/ 2048761 h 3307169"/>
              <a:gd name="connsiteX358" fmla="*/ 162658 w 4646490"/>
              <a:gd name="connsiteY358" fmla="*/ 2035572 h 3307169"/>
              <a:gd name="connsiteX359" fmla="*/ 149469 w 4646490"/>
              <a:gd name="connsiteY359" fmla="*/ 2013592 h 3307169"/>
              <a:gd name="connsiteX360" fmla="*/ 136281 w 4646490"/>
              <a:gd name="connsiteY360" fmla="*/ 1987215 h 3307169"/>
              <a:gd name="connsiteX361" fmla="*/ 127488 w 4646490"/>
              <a:gd name="connsiteY361" fmla="*/ 1960838 h 3307169"/>
              <a:gd name="connsiteX362" fmla="*/ 123092 w 4646490"/>
              <a:gd name="connsiteY362" fmla="*/ 1947649 h 3307169"/>
              <a:gd name="connsiteX363" fmla="*/ 114300 w 4646490"/>
              <a:gd name="connsiteY363" fmla="*/ 1934461 h 3307169"/>
              <a:gd name="connsiteX364" fmla="*/ 101112 w 4646490"/>
              <a:gd name="connsiteY364" fmla="*/ 1894895 h 3307169"/>
              <a:gd name="connsiteX365" fmla="*/ 96715 w 4646490"/>
              <a:gd name="connsiteY365" fmla="*/ 1881707 h 3307169"/>
              <a:gd name="connsiteX366" fmla="*/ 79131 w 4646490"/>
              <a:gd name="connsiteY366" fmla="*/ 1837745 h 3307169"/>
              <a:gd name="connsiteX367" fmla="*/ 74735 w 4646490"/>
              <a:gd name="connsiteY367" fmla="*/ 1824557 h 3307169"/>
              <a:gd name="connsiteX368" fmla="*/ 70338 w 4646490"/>
              <a:gd name="connsiteY368" fmla="*/ 1806972 h 3307169"/>
              <a:gd name="connsiteX369" fmla="*/ 61546 w 4646490"/>
              <a:gd name="connsiteY369" fmla="*/ 1763011 h 3307169"/>
              <a:gd name="connsiteX370" fmla="*/ 35169 w 4646490"/>
              <a:gd name="connsiteY370" fmla="*/ 1683880 h 3307169"/>
              <a:gd name="connsiteX371" fmla="*/ 26377 w 4646490"/>
              <a:gd name="connsiteY371" fmla="*/ 1657503 h 3307169"/>
              <a:gd name="connsiteX372" fmla="*/ 21981 w 4646490"/>
              <a:gd name="connsiteY372" fmla="*/ 1644315 h 3307169"/>
              <a:gd name="connsiteX373" fmla="*/ 13188 w 4646490"/>
              <a:gd name="connsiteY373" fmla="*/ 1604749 h 3307169"/>
              <a:gd name="connsiteX374" fmla="*/ 8792 w 4646490"/>
              <a:gd name="connsiteY374" fmla="*/ 1573976 h 3307169"/>
              <a:gd name="connsiteX375" fmla="*/ 4396 w 4646490"/>
              <a:gd name="connsiteY375" fmla="*/ 1551995 h 3307169"/>
              <a:gd name="connsiteX376" fmla="*/ 0 w 46464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33546 w 4659190"/>
              <a:gd name="connsiteY195" fmla="*/ 1165134 h 3307169"/>
              <a:gd name="connsiteX196" fmla="*/ 4624754 w 4659190"/>
              <a:gd name="connsiteY196" fmla="*/ 1209095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28038 w 4659190"/>
              <a:gd name="connsiteY209" fmla="*/ 1828953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33546 w 4659190"/>
              <a:gd name="connsiteY195" fmla="*/ 1165134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28038 w 4659190"/>
              <a:gd name="connsiteY209" fmla="*/ 1828953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28038 w 4659190"/>
              <a:gd name="connsiteY209" fmla="*/ 1828953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43913 w 4659190"/>
              <a:gd name="connsiteY209" fmla="*/ 183212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75663 w 4659190"/>
              <a:gd name="connsiteY209" fmla="*/ 1828953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32435 w 4659190"/>
              <a:gd name="connsiteY208" fmla="*/ 1811368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76396 w 4659190"/>
              <a:gd name="connsiteY187" fmla="*/ 668368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95446 w 4659190"/>
              <a:gd name="connsiteY187" fmla="*/ 671543 h 3307169"/>
              <a:gd name="connsiteX188" fmla="*/ 4585188 w 4659190"/>
              <a:gd name="connsiteY188" fmla="*/ 712330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50019 w 4659190"/>
              <a:gd name="connsiteY183" fmla="*/ 558465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72244 w 4659190"/>
              <a:gd name="connsiteY183" fmla="*/ 555290 h 3307169"/>
              <a:gd name="connsiteX184" fmla="*/ 4554415 w 4659190"/>
              <a:gd name="connsiteY184" fmla="*/ 571653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63208 w 4659190"/>
              <a:gd name="connsiteY185" fmla="*/ 584842 h 3307169"/>
              <a:gd name="connsiteX186" fmla="*/ 4567604 w 4659190"/>
              <a:gd name="connsiteY186" fmla="*/ 6068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67604 w 4659190"/>
              <a:gd name="connsiteY186" fmla="*/ 6068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32435 w 4659190"/>
              <a:gd name="connsiteY181" fmla="*/ 488126 h 3307169"/>
              <a:gd name="connsiteX182" fmla="*/ 4536831 w 4659190"/>
              <a:gd name="connsiteY182" fmla="*/ 50571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36831 w 4659190"/>
              <a:gd name="connsiteY182" fmla="*/ 50571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461596 w 4659190"/>
              <a:gd name="connsiteY326" fmla="*/ 2646638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566371 w 4659190"/>
              <a:gd name="connsiteY326" fmla="*/ 2668863 h 3307169"/>
              <a:gd name="connsiteX327" fmla="*/ 487973 w 4659190"/>
              <a:gd name="connsiteY327" fmla="*/ 2624657 h 3307169"/>
              <a:gd name="connsiteX328" fmla="*/ 496765 w 4659190"/>
              <a:gd name="connsiteY328" fmla="*/ 2611468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566371 w 4659190"/>
              <a:gd name="connsiteY326" fmla="*/ 2668863 h 3307169"/>
              <a:gd name="connsiteX327" fmla="*/ 487973 w 4659190"/>
              <a:gd name="connsiteY327" fmla="*/ 2624657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448408 w 4659190"/>
              <a:gd name="connsiteY325" fmla="*/ 2655430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452804 w 4659190"/>
              <a:gd name="connsiteY324" fmla="*/ 266861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470388 w 4659190"/>
              <a:gd name="connsiteY323" fmla="*/ 26905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479181 w 4659190"/>
              <a:gd name="connsiteY322" fmla="*/ 269939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496765 w 4659190"/>
              <a:gd name="connsiteY321" fmla="*/ 272576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509954 w 4659190"/>
              <a:gd name="connsiteY320" fmla="*/ 27389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518746 w 4659190"/>
              <a:gd name="connsiteY319" fmla="*/ 275214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536331 w 4659190"/>
              <a:gd name="connsiteY318" fmla="*/ 2769730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558312 w 4659190"/>
              <a:gd name="connsiteY317" fmla="*/ 2796107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593481 w 4659190"/>
              <a:gd name="connsiteY316" fmla="*/ 28268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641838 w 4659190"/>
              <a:gd name="connsiteY315" fmla="*/ 2862049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672612 w 4659190"/>
              <a:gd name="connsiteY314" fmla="*/ 2888426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698988 w 4659190"/>
              <a:gd name="connsiteY313" fmla="*/ 29060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720969 w 4659190"/>
              <a:gd name="connsiteY312" fmla="*/ 29279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760535 w 4659190"/>
              <a:gd name="connsiteY311" fmla="*/ 294997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00100 w 4659190"/>
              <a:gd name="connsiteY310" fmla="*/ 2963161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817685 w 4659190"/>
              <a:gd name="connsiteY309" fmla="*/ 29675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870438 w 4659190"/>
              <a:gd name="connsiteY308" fmla="*/ 29851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5219 w 4659190"/>
              <a:gd name="connsiteY338" fmla="*/ 24663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65992 w 4659190"/>
              <a:gd name="connsiteY337" fmla="*/ 249716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83577 w 4659190"/>
              <a:gd name="connsiteY336" fmla="*/ 2523545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4552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95654 w 4659190"/>
              <a:gd name="connsiteY340" fmla="*/ 24268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4985 w 4659190"/>
              <a:gd name="connsiteY64" fmla="*/ 954118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53004 w 4659190"/>
              <a:gd name="connsiteY63" fmla="*/ 971703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39815 w 4659190"/>
              <a:gd name="connsiteY62" fmla="*/ 97609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2013438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1986142 w 4659190"/>
              <a:gd name="connsiteY61" fmla="*/ 988304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2000250 w 4659190"/>
              <a:gd name="connsiteY60" fmla="*/ 993684 h 3307169"/>
              <a:gd name="connsiteX61" fmla="*/ 1969082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1952483 w 4659190"/>
              <a:gd name="connsiteY60" fmla="*/ 1007331 h 3307169"/>
              <a:gd name="connsiteX61" fmla="*/ 1969082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288323 w 4659190"/>
              <a:gd name="connsiteY280" fmla="*/ 3099442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1952483 w 4659190"/>
              <a:gd name="connsiteY60" fmla="*/ 1007331 h 3307169"/>
              <a:gd name="connsiteX61" fmla="*/ 1969082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065824 w 4659190"/>
              <a:gd name="connsiteY280" fmla="*/ 3213286 h 3307169"/>
              <a:gd name="connsiteX281" fmla="*/ 3294799 w 4659190"/>
              <a:gd name="connsiteY281" fmla="*/ 3239645 h 3307169"/>
              <a:gd name="connsiteX282" fmla="*/ 3239965 w 4659190"/>
              <a:gd name="connsiteY282" fmla="*/ 3117026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1952483 w 4659190"/>
              <a:gd name="connsiteY60" fmla="*/ 1007331 h 3307169"/>
              <a:gd name="connsiteX61" fmla="*/ 1969082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065824 w 4659190"/>
              <a:gd name="connsiteY280" fmla="*/ 3213286 h 3307169"/>
              <a:gd name="connsiteX281" fmla="*/ 3294799 w 4659190"/>
              <a:gd name="connsiteY281" fmla="*/ 3239645 h 3307169"/>
              <a:gd name="connsiteX282" fmla="*/ 3134835 w 4659190"/>
              <a:gd name="connsiteY282" fmla="*/ 3174467 h 3307169"/>
              <a:gd name="connsiteX283" fmla="*/ 3213588 w 4659190"/>
              <a:gd name="connsiteY283" fmla="*/ 3121422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169"/>
              <a:gd name="connsiteX1" fmla="*/ 0 w 4659190"/>
              <a:gd name="connsiteY1" fmla="*/ 1477261 h 3307169"/>
              <a:gd name="connsiteX2" fmla="*/ 35169 w 4659190"/>
              <a:gd name="connsiteY2" fmla="*/ 1459676 h 3307169"/>
              <a:gd name="connsiteX3" fmla="*/ 57150 w 4659190"/>
              <a:gd name="connsiteY3" fmla="*/ 1446488 h 3307169"/>
              <a:gd name="connsiteX4" fmla="*/ 65942 w 4659190"/>
              <a:gd name="connsiteY4" fmla="*/ 1437695 h 3307169"/>
              <a:gd name="connsiteX5" fmla="*/ 92319 w 4659190"/>
              <a:gd name="connsiteY5" fmla="*/ 1424507 h 3307169"/>
              <a:gd name="connsiteX6" fmla="*/ 109904 w 4659190"/>
              <a:gd name="connsiteY6" fmla="*/ 1406922 h 3307169"/>
              <a:gd name="connsiteX7" fmla="*/ 136281 w 4659190"/>
              <a:gd name="connsiteY7" fmla="*/ 1389338 h 3307169"/>
              <a:gd name="connsiteX8" fmla="*/ 184638 w 4659190"/>
              <a:gd name="connsiteY8" fmla="*/ 1349772 h 3307169"/>
              <a:gd name="connsiteX9" fmla="*/ 197827 w 4659190"/>
              <a:gd name="connsiteY9" fmla="*/ 1345376 h 3307169"/>
              <a:gd name="connsiteX10" fmla="*/ 215412 w 4659190"/>
              <a:gd name="connsiteY10" fmla="*/ 1323395 h 3307169"/>
              <a:gd name="connsiteX11" fmla="*/ 241788 w 4659190"/>
              <a:gd name="connsiteY11" fmla="*/ 1310207 h 3307169"/>
              <a:gd name="connsiteX12" fmla="*/ 250581 w 4659190"/>
              <a:gd name="connsiteY12" fmla="*/ 1301415 h 3307169"/>
              <a:gd name="connsiteX13" fmla="*/ 276958 w 4659190"/>
              <a:gd name="connsiteY13" fmla="*/ 1292622 h 3307169"/>
              <a:gd name="connsiteX14" fmla="*/ 290146 w 4659190"/>
              <a:gd name="connsiteY14" fmla="*/ 1288226 h 3307169"/>
              <a:gd name="connsiteX15" fmla="*/ 316523 w 4659190"/>
              <a:gd name="connsiteY15" fmla="*/ 1275038 h 3307169"/>
              <a:gd name="connsiteX16" fmla="*/ 356088 w 4659190"/>
              <a:gd name="connsiteY16" fmla="*/ 1257453 h 3307169"/>
              <a:gd name="connsiteX17" fmla="*/ 369277 w 4659190"/>
              <a:gd name="connsiteY17" fmla="*/ 1253057 h 3307169"/>
              <a:gd name="connsiteX18" fmla="*/ 413238 w 4659190"/>
              <a:gd name="connsiteY18" fmla="*/ 1244265 h 3307169"/>
              <a:gd name="connsiteX19" fmla="*/ 452804 w 4659190"/>
              <a:gd name="connsiteY19" fmla="*/ 1231076 h 3307169"/>
              <a:gd name="connsiteX20" fmla="*/ 483577 w 4659190"/>
              <a:gd name="connsiteY20" fmla="*/ 1222284 h 3307169"/>
              <a:gd name="connsiteX21" fmla="*/ 518746 w 4659190"/>
              <a:gd name="connsiteY21" fmla="*/ 1217888 h 3307169"/>
              <a:gd name="connsiteX22" fmla="*/ 549519 w 4659190"/>
              <a:gd name="connsiteY22" fmla="*/ 1209095 h 3307169"/>
              <a:gd name="connsiteX23" fmla="*/ 597877 w 4659190"/>
              <a:gd name="connsiteY23" fmla="*/ 1213492 h 3307169"/>
              <a:gd name="connsiteX24" fmla="*/ 725365 w 4659190"/>
              <a:gd name="connsiteY24" fmla="*/ 1213492 h 3307169"/>
              <a:gd name="connsiteX25" fmla="*/ 742950 w 4659190"/>
              <a:gd name="connsiteY25" fmla="*/ 1209095 h 3307169"/>
              <a:gd name="connsiteX26" fmla="*/ 769327 w 4659190"/>
              <a:gd name="connsiteY26" fmla="*/ 1204699 h 3307169"/>
              <a:gd name="connsiteX27" fmla="*/ 800100 w 4659190"/>
              <a:gd name="connsiteY27" fmla="*/ 1200303 h 3307169"/>
              <a:gd name="connsiteX28" fmla="*/ 800100 w 4659190"/>
              <a:gd name="connsiteY28" fmla="*/ 1200303 h 3307169"/>
              <a:gd name="connsiteX29" fmla="*/ 835269 w 4659190"/>
              <a:gd name="connsiteY29" fmla="*/ 1178322 h 3307169"/>
              <a:gd name="connsiteX30" fmla="*/ 844062 w 4659190"/>
              <a:gd name="connsiteY30" fmla="*/ 1169530 h 3307169"/>
              <a:gd name="connsiteX31" fmla="*/ 870438 w 4659190"/>
              <a:gd name="connsiteY31" fmla="*/ 1156342 h 3307169"/>
              <a:gd name="connsiteX32" fmla="*/ 901212 w 4659190"/>
              <a:gd name="connsiteY32" fmla="*/ 1138757 h 3307169"/>
              <a:gd name="connsiteX33" fmla="*/ 914400 w 4659190"/>
              <a:gd name="connsiteY33" fmla="*/ 1129965 h 3307169"/>
              <a:gd name="connsiteX34" fmla="*/ 953965 w 4659190"/>
              <a:gd name="connsiteY34" fmla="*/ 1116776 h 3307169"/>
              <a:gd name="connsiteX35" fmla="*/ 967154 w 4659190"/>
              <a:gd name="connsiteY35" fmla="*/ 1112380 h 3307169"/>
              <a:gd name="connsiteX36" fmla="*/ 980342 w 4659190"/>
              <a:gd name="connsiteY36" fmla="*/ 1107984 h 3307169"/>
              <a:gd name="connsiteX37" fmla="*/ 1077058 w 4659190"/>
              <a:gd name="connsiteY37" fmla="*/ 1103588 h 3307169"/>
              <a:gd name="connsiteX38" fmla="*/ 1094642 w 4659190"/>
              <a:gd name="connsiteY38" fmla="*/ 1099192 h 3307169"/>
              <a:gd name="connsiteX39" fmla="*/ 1125415 w 4659190"/>
              <a:gd name="connsiteY39" fmla="*/ 1094795 h 3307169"/>
              <a:gd name="connsiteX40" fmla="*/ 1143000 w 4659190"/>
              <a:gd name="connsiteY40" fmla="*/ 1086003 h 3307169"/>
              <a:gd name="connsiteX41" fmla="*/ 1169377 w 4659190"/>
              <a:gd name="connsiteY41" fmla="*/ 1081607 h 3307169"/>
              <a:gd name="connsiteX42" fmla="*/ 1222131 w 4659190"/>
              <a:gd name="connsiteY42" fmla="*/ 1068418 h 3307169"/>
              <a:gd name="connsiteX43" fmla="*/ 1235319 w 4659190"/>
              <a:gd name="connsiteY43" fmla="*/ 1064022 h 3307169"/>
              <a:gd name="connsiteX44" fmla="*/ 1266092 w 4659190"/>
              <a:gd name="connsiteY44" fmla="*/ 1059626 h 3307169"/>
              <a:gd name="connsiteX45" fmla="*/ 1393581 w 4659190"/>
              <a:gd name="connsiteY45" fmla="*/ 1064022 h 3307169"/>
              <a:gd name="connsiteX46" fmla="*/ 1428750 w 4659190"/>
              <a:gd name="connsiteY46" fmla="*/ 1072815 h 3307169"/>
              <a:gd name="connsiteX47" fmla="*/ 1666142 w 4659190"/>
              <a:gd name="connsiteY47" fmla="*/ 1068418 h 3307169"/>
              <a:gd name="connsiteX48" fmla="*/ 1784838 w 4659190"/>
              <a:gd name="connsiteY48" fmla="*/ 1059626 h 3307169"/>
              <a:gd name="connsiteX49" fmla="*/ 1806819 w 4659190"/>
              <a:gd name="connsiteY49" fmla="*/ 1055230 h 3307169"/>
              <a:gd name="connsiteX50" fmla="*/ 1833196 w 4659190"/>
              <a:gd name="connsiteY50" fmla="*/ 1046438 h 3307169"/>
              <a:gd name="connsiteX51" fmla="*/ 1846385 w 4659190"/>
              <a:gd name="connsiteY51" fmla="*/ 1037645 h 3307169"/>
              <a:gd name="connsiteX52" fmla="*/ 1863969 w 4659190"/>
              <a:gd name="connsiteY52" fmla="*/ 1033249 h 3307169"/>
              <a:gd name="connsiteX53" fmla="*/ 1890346 w 4659190"/>
              <a:gd name="connsiteY53" fmla="*/ 1024457 h 3307169"/>
              <a:gd name="connsiteX54" fmla="*/ 1903535 w 4659190"/>
              <a:gd name="connsiteY54" fmla="*/ 1020061 h 3307169"/>
              <a:gd name="connsiteX55" fmla="*/ 1916723 w 4659190"/>
              <a:gd name="connsiteY55" fmla="*/ 1015665 h 3307169"/>
              <a:gd name="connsiteX56" fmla="*/ 1934308 w 4659190"/>
              <a:gd name="connsiteY56" fmla="*/ 1011268 h 3307169"/>
              <a:gd name="connsiteX57" fmla="*/ 1947496 w 4659190"/>
              <a:gd name="connsiteY57" fmla="*/ 1006872 h 3307169"/>
              <a:gd name="connsiteX58" fmla="*/ 1960685 w 4659190"/>
              <a:gd name="connsiteY58" fmla="*/ 1006872 h 3307169"/>
              <a:gd name="connsiteX59" fmla="*/ 1960685 w 4659190"/>
              <a:gd name="connsiteY59" fmla="*/ 1006872 h 3307169"/>
              <a:gd name="connsiteX60" fmla="*/ 1952483 w 4659190"/>
              <a:gd name="connsiteY60" fmla="*/ 1007331 h 3307169"/>
              <a:gd name="connsiteX61" fmla="*/ 1969082 w 4659190"/>
              <a:gd name="connsiteY61" fmla="*/ 984892 h 3307169"/>
              <a:gd name="connsiteX62" fmla="*/ 2015931 w 4659190"/>
              <a:gd name="connsiteY62" fmla="*/ 959039 h 3307169"/>
              <a:gd name="connsiteX63" fmla="*/ 2035945 w 4659190"/>
              <a:gd name="connsiteY63" fmla="*/ 961467 h 3307169"/>
              <a:gd name="connsiteX64" fmla="*/ 2071573 w 4659190"/>
              <a:gd name="connsiteY64" fmla="*/ 937059 h 3307169"/>
              <a:gd name="connsiteX65" fmla="*/ 2101362 w 4659190"/>
              <a:gd name="connsiteY65" fmla="*/ 918949 h 3307169"/>
              <a:gd name="connsiteX66" fmla="*/ 2114550 w 4659190"/>
              <a:gd name="connsiteY66" fmla="*/ 914553 h 3307169"/>
              <a:gd name="connsiteX67" fmla="*/ 2127738 w 4659190"/>
              <a:gd name="connsiteY67" fmla="*/ 905761 h 3307169"/>
              <a:gd name="connsiteX68" fmla="*/ 2154115 w 4659190"/>
              <a:gd name="connsiteY68" fmla="*/ 896968 h 3307169"/>
              <a:gd name="connsiteX69" fmla="*/ 2167304 w 4659190"/>
              <a:gd name="connsiteY69" fmla="*/ 892572 h 3307169"/>
              <a:gd name="connsiteX70" fmla="*/ 2180492 w 4659190"/>
              <a:gd name="connsiteY70" fmla="*/ 883780 h 3307169"/>
              <a:gd name="connsiteX71" fmla="*/ 2206869 w 4659190"/>
              <a:gd name="connsiteY71" fmla="*/ 870592 h 3307169"/>
              <a:gd name="connsiteX72" fmla="*/ 2242038 w 4659190"/>
              <a:gd name="connsiteY72" fmla="*/ 844215 h 3307169"/>
              <a:gd name="connsiteX73" fmla="*/ 2277208 w 4659190"/>
              <a:gd name="connsiteY73" fmla="*/ 835422 h 3307169"/>
              <a:gd name="connsiteX74" fmla="*/ 2316773 w 4659190"/>
              <a:gd name="connsiteY74" fmla="*/ 822234 h 3307169"/>
              <a:gd name="connsiteX75" fmla="*/ 2329962 w 4659190"/>
              <a:gd name="connsiteY75" fmla="*/ 817838 h 3307169"/>
              <a:gd name="connsiteX76" fmla="*/ 2351942 w 4659190"/>
              <a:gd name="connsiteY76" fmla="*/ 804649 h 3307169"/>
              <a:gd name="connsiteX77" fmla="*/ 2378319 w 4659190"/>
              <a:gd name="connsiteY77" fmla="*/ 791461 h 3307169"/>
              <a:gd name="connsiteX78" fmla="*/ 2413488 w 4659190"/>
              <a:gd name="connsiteY78" fmla="*/ 773876 h 3307169"/>
              <a:gd name="connsiteX79" fmla="*/ 2426677 w 4659190"/>
              <a:gd name="connsiteY79" fmla="*/ 769480 h 3307169"/>
              <a:gd name="connsiteX80" fmla="*/ 2439865 w 4659190"/>
              <a:gd name="connsiteY80" fmla="*/ 760688 h 3307169"/>
              <a:gd name="connsiteX81" fmla="*/ 2453054 w 4659190"/>
              <a:gd name="connsiteY81" fmla="*/ 756292 h 3307169"/>
              <a:gd name="connsiteX82" fmla="*/ 2461846 w 4659190"/>
              <a:gd name="connsiteY82" fmla="*/ 747499 h 3307169"/>
              <a:gd name="connsiteX83" fmla="*/ 2488223 w 4659190"/>
              <a:gd name="connsiteY83" fmla="*/ 738707 h 3307169"/>
              <a:gd name="connsiteX84" fmla="*/ 2501412 w 4659190"/>
              <a:gd name="connsiteY84" fmla="*/ 734311 h 3307169"/>
              <a:gd name="connsiteX85" fmla="*/ 2514600 w 4659190"/>
              <a:gd name="connsiteY85" fmla="*/ 729915 h 3307169"/>
              <a:gd name="connsiteX86" fmla="*/ 2536581 w 4659190"/>
              <a:gd name="connsiteY86" fmla="*/ 716726 h 3307169"/>
              <a:gd name="connsiteX87" fmla="*/ 2562958 w 4659190"/>
              <a:gd name="connsiteY87" fmla="*/ 703538 h 3307169"/>
              <a:gd name="connsiteX88" fmla="*/ 2571750 w 4659190"/>
              <a:gd name="connsiteY88" fmla="*/ 694745 h 3307169"/>
              <a:gd name="connsiteX89" fmla="*/ 2598127 w 4659190"/>
              <a:gd name="connsiteY89" fmla="*/ 677161 h 3307169"/>
              <a:gd name="connsiteX90" fmla="*/ 2633296 w 4659190"/>
              <a:gd name="connsiteY90" fmla="*/ 650784 h 3307169"/>
              <a:gd name="connsiteX91" fmla="*/ 2646485 w 4659190"/>
              <a:gd name="connsiteY91" fmla="*/ 641992 h 3307169"/>
              <a:gd name="connsiteX92" fmla="*/ 2672862 w 4659190"/>
              <a:gd name="connsiteY92" fmla="*/ 633199 h 3307169"/>
              <a:gd name="connsiteX93" fmla="*/ 2686050 w 4659190"/>
              <a:gd name="connsiteY93" fmla="*/ 628803 h 3307169"/>
              <a:gd name="connsiteX94" fmla="*/ 2712427 w 4659190"/>
              <a:gd name="connsiteY94" fmla="*/ 615615 h 3307169"/>
              <a:gd name="connsiteX95" fmla="*/ 2738804 w 4659190"/>
              <a:gd name="connsiteY95" fmla="*/ 602426 h 3307169"/>
              <a:gd name="connsiteX96" fmla="*/ 2800350 w 4659190"/>
              <a:gd name="connsiteY96" fmla="*/ 589238 h 3307169"/>
              <a:gd name="connsiteX97" fmla="*/ 2848708 w 4659190"/>
              <a:gd name="connsiteY97" fmla="*/ 576049 h 3307169"/>
              <a:gd name="connsiteX98" fmla="*/ 2870688 w 4659190"/>
              <a:gd name="connsiteY98" fmla="*/ 571653 h 3307169"/>
              <a:gd name="connsiteX99" fmla="*/ 2905858 w 4659190"/>
              <a:gd name="connsiteY99" fmla="*/ 562861 h 3307169"/>
              <a:gd name="connsiteX100" fmla="*/ 2932235 w 4659190"/>
              <a:gd name="connsiteY100" fmla="*/ 554068 h 3307169"/>
              <a:gd name="connsiteX101" fmla="*/ 2936631 w 4659190"/>
              <a:gd name="connsiteY101" fmla="*/ 540880 h 3307169"/>
              <a:gd name="connsiteX102" fmla="*/ 2949819 w 4659190"/>
              <a:gd name="connsiteY102" fmla="*/ 536484 h 3307169"/>
              <a:gd name="connsiteX103" fmla="*/ 2958612 w 4659190"/>
              <a:gd name="connsiteY103" fmla="*/ 527692 h 3307169"/>
              <a:gd name="connsiteX104" fmla="*/ 2963008 w 4659190"/>
              <a:gd name="connsiteY104" fmla="*/ 514503 h 3307169"/>
              <a:gd name="connsiteX105" fmla="*/ 2976196 w 4659190"/>
              <a:gd name="connsiteY105" fmla="*/ 510107 h 3307169"/>
              <a:gd name="connsiteX106" fmla="*/ 2976196 w 4659190"/>
              <a:gd name="connsiteY106" fmla="*/ 510107 h 3307169"/>
              <a:gd name="connsiteX107" fmla="*/ 2993781 w 4659190"/>
              <a:gd name="connsiteY107" fmla="*/ 474938 h 3307169"/>
              <a:gd name="connsiteX108" fmla="*/ 3002573 w 4659190"/>
              <a:gd name="connsiteY108" fmla="*/ 466145 h 3307169"/>
              <a:gd name="connsiteX109" fmla="*/ 3011365 w 4659190"/>
              <a:gd name="connsiteY109" fmla="*/ 452957 h 3307169"/>
              <a:gd name="connsiteX110" fmla="*/ 3028950 w 4659190"/>
              <a:gd name="connsiteY110" fmla="*/ 435372 h 3307169"/>
              <a:gd name="connsiteX111" fmla="*/ 3055327 w 4659190"/>
              <a:gd name="connsiteY111" fmla="*/ 404599 h 3307169"/>
              <a:gd name="connsiteX112" fmla="*/ 3068515 w 4659190"/>
              <a:gd name="connsiteY112" fmla="*/ 391411 h 3307169"/>
              <a:gd name="connsiteX113" fmla="*/ 3090496 w 4659190"/>
              <a:gd name="connsiteY113" fmla="*/ 373826 h 3307169"/>
              <a:gd name="connsiteX114" fmla="*/ 3103685 w 4659190"/>
              <a:gd name="connsiteY114" fmla="*/ 369430 h 3307169"/>
              <a:gd name="connsiteX115" fmla="*/ 3143250 w 4659190"/>
              <a:gd name="connsiteY115" fmla="*/ 351845 h 3307169"/>
              <a:gd name="connsiteX116" fmla="*/ 3156438 w 4659190"/>
              <a:gd name="connsiteY116" fmla="*/ 347449 h 3307169"/>
              <a:gd name="connsiteX117" fmla="*/ 3169627 w 4659190"/>
              <a:gd name="connsiteY117" fmla="*/ 338657 h 3307169"/>
              <a:gd name="connsiteX118" fmla="*/ 3196004 w 4659190"/>
              <a:gd name="connsiteY118" fmla="*/ 329865 h 3307169"/>
              <a:gd name="connsiteX119" fmla="*/ 3204796 w 4659190"/>
              <a:gd name="connsiteY119" fmla="*/ 321072 h 3307169"/>
              <a:gd name="connsiteX120" fmla="*/ 3235569 w 4659190"/>
              <a:gd name="connsiteY120" fmla="*/ 312280 h 3307169"/>
              <a:gd name="connsiteX121" fmla="*/ 3244362 w 4659190"/>
              <a:gd name="connsiteY121" fmla="*/ 303488 h 3307169"/>
              <a:gd name="connsiteX122" fmla="*/ 3270738 w 4659190"/>
              <a:gd name="connsiteY122" fmla="*/ 294695 h 3307169"/>
              <a:gd name="connsiteX123" fmla="*/ 3292719 w 4659190"/>
              <a:gd name="connsiteY123" fmla="*/ 281507 h 3307169"/>
              <a:gd name="connsiteX124" fmla="*/ 3319096 w 4659190"/>
              <a:gd name="connsiteY124" fmla="*/ 263922 h 3307169"/>
              <a:gd name="connsiteX125" fmla="*/ 3332285 w 4659190"/>
              <a:gd name="connsiteY125" fmla="*/ 259526 h 3307169"/>
              <a:gd name="connsiteX126" fmla="*/ 3349869 w 4659190"/>
              <a:gd name="connsiteY126" fmla="*/ 250734 h 3307169"/>
              <a:gd name="connsiteX127" fmla="*/ 3363058 w 4659190"/>
              <a:gd name="connsiteY127" fmla="*/ 241942 h 3307169"/>
              <a:gd name="connsiteX128" fmla="*/ 3389435 w 4659190"/>
              <a:gd name="connsiteY128" fmla="*/ 233149 h 3307169"/>
              <a:gd name="connsiteX129" fmla="*/ 3415812 w 4659190"/>
              <a:gd name="connsiteY129" fmla="*/ 224357 h 3307169"/>
              <a:gd name="connsiteX130" fmla="*/ 3429000 w 4659190"/>
              <a:gd name="connsiteY130" fmla="*/ 219961 h 3307169"/>
              <a:gd name="connsiteX131" fmla="*/ 3477358 w 4659190"/>
              <a:gd name="connsiteY131" fmla="*/ 206772 h 3307169"/>
              <a:gd name="connsiteX132" fmla="*/ 3490546 w 4659190"/>
              <a:gd name="connsiteY132" fmla="*/ 197980 h 3307169"/>
              <a:gd name="connsiteX133" fmla="*/ 3516923 w 4659190"/>
              <a:gd name="connsiteY133" fmla="*/ 189188 h 3307169"/>
              <a:gd name="connsiteX134" fmla="*/ 3543300 w 4659190"/>
              <a:gd name="connsiteY134" fmla="*/ 175999 h 3307169"/>
              <a:gd name="connsiteX135" fmla="*/ 3556488 w 4659190"/>
              <a:gd name="connsiteY135" fmla="*/ 167207 h 3307169"/>
              <a:gd name="connsiteX136" fmla="*/ 3574073 w 4659190"/>
              <a:gd name="connsiteY136" fmla="*/ 162811 h 3307169"/>
              <a:gd name="connsiteX137" fmla="*/ 3587262 w 4659190"/>
              <a:gd name="connsiteY137" fmla="*/ 158415 h 3307169"/>
              <a:gd name="connsiteX138" fmla="*/ 3600450 w 4659190"/>
              <a:gd name="connsiteY138" fmla="*/ 149622 h 3307169"/>
              <a:gd name="connsiteX139" fmla="*/ 3618035 w 4659190"/>
              <a:gd name="connsiteY139" fmla="*/ 145226 h 3307169"/>
              <a:gd name="connsiteX140" fmla="*/ 3644412 w 4659190"/>
              <a:gd name="connsiteY140" fmla="*/ 136434 h 3307169"/>
              <a:gd name="connsiteX141" fmla="*/ 3657600 w 4659190"/>
              <a:gd name="connsiteY141" fmla="*/ 132038 h 3307169"/>
              <a:gd name="connsiteX142" fmla="*/ 3670788 w 4659190"/>
              <a:gd name="connsiteY142" fmla="*/ 127642 h 3307169"/>
              <a:gd name="connsiteX143" fmla="*/ 3727938 w 4659190"/>
              <a:gd name="connsiteY143" fmla="*/ 118849 h 3307169"/>
              <a:gd name="connsiteX144" fmla="*/ 3807069 w 4659190"/>
              <a:gd name="connsiteY144" fmla="*/ 114453 h 3307169"/>
              <a:gd name="connsiteX145" fmla="*/ 3864219 w 4659190"/>
              <a:gd name="connsiteY145" fmla="*/ 105661 h 3307169"/>
              <a:gd name="connsiteX146" fmla="*/ 3894992 w 4659190"/>
              <a:gd name="connsiteY146" fmla="*/ 101265 h 3307169"/>
              <a:gd name="connsiteX147" fmla="*/ 3965331 w 4659190"/>
              <a:gd name="connsiteY147" fmla="*/ 88076 h 3307169"/>
              <a:gd name="connsiteX148" fmla="*/ 4040065 w 4659190"/>
              <a:gd name="connsiteY148" fmla="*/ 83680 h 3307169"/>
              <a:gd name="connsiteX149" fmla="*/ 4084027 w 4659190"/>
              <a:gd name="connsiteY149" fmla="*/ 70492 h 3307169"/>
              <a:gd name="connsiteX150" fmla="*/ 4097215 w 4659190"/>
              <a:gd name="connsiteY150" fmla="*/ 66095 h 3307169"/>
              <a:gd name="connsiteX151" fmla="*/ 4110404 w 4659190"/>
              <a:gd name="connsiteY151" fmla="*/ 61699 h 3307169"/>
              <a:gd name="connsiteX152" fmla="*/ 4123592 w 4659190"/>
              <a:gd name="connsiteY152" fmla="*/ 52907 h 3307169"/>
              <a:gd name="connsiteX153" fmla="*/ 4149969 w 4659190"/>
              <a:gd name="connsiteY153" fmla="*/ 44115 h 3307169"/>
              <a:gd name="connsiteX154" fmla="*/ 4163158 w 4659190"/>
              <a:gd name="connsiteY154" fmla="*/ 35322 h 3307169"/>
              <a:gd name="connsiteX155" fmla="*/ 4189535 w 4659190"/>
              <a:gd name="connsiteY155" fmla="*/ 26530 h 3307169"/>
              <a:gd name="connsiteX156" fmla="*/ 4202723 w 4659190"/>
              <a:gd name="connsiteY156" fmla="*/ 17738 h 3307169"/>
              <a:gd name="connsiteX157" fmla="*/ 4215912 w 4659190"/>
              <a:gd name="connsiteY157" fmla="*/ 13342 h 3307169"/>
              <a:gd name="connsiteX158" fmla="*/ 4277458 w 4659190"/>
              <a:gd name="connsiteY158" fmla="*/ 4549 h 3307169"/>
              <a:gd name="connsiteX159" fmla="*/ 4312627 w 4659190"/>
              <a:gd name="connsiteY159" fmla="*/ 153 h 3307169"/>
              <a:gd name="connsiteX160" fmla="*/ 4312627 w 4659190"/>
              <a:gd name="connsiteY160" fmla="*/ 153 h 3307169"/>
              <a:gd name="connsiteX161" fmla="*/ 4343400 w 4659190"/>
              <a:gd name="connsiteY161" fmla="*/ 30926 h 3307169"/>
              <a:gd name="connsiteX162" fmla="*/ 4360985 w 4659190"/>
              <a:gd name="connsiteY162" fmla="*/ 57303 h 3307169"/>
              <a:gd name="connsiteX163" fmla="*/ 4365381 w 4659190"/>
              <a:gd name="connsiteY163" fmla="*/ 70492 h 3307169"/>
              <a:gd name="connsiteX164" fmla="*/ 4374173 w 4659190"/>
              <a:gd name="connsiteY164" fmla="*/ 83680 h 3307169"/>
              <a:gd name="connsiteX165" fmla="*/ 4382965 w 4659190"/>
              <a:gd name="connsiteY165" fmla="*/ 110057 h 3307169"/>
              <a:gd name="connsiteX166" fmla="*/ 4400550 w 4659190"/>
              <a:gd name="connsiteY166" fmla="*/ 127642 h 3307169"/>
              <a:gd name="connsiteX167" fmla="*/ 4418135 w 4659190"/>
              <a:gd name="connsiteY167" fmla="*/ 149622 h 3307169"/>
              <a:gd name="connsiteX168" fmla="*/ 4431323 w 4659190"/>
              <a:gd name="connsiteY168" fmla="*/ 175999 h 3307169"/>
              <a:gd name="connsiteX169" fmla="*/ 4444512 w 4659190"/>
              <a:gd name="connsiteY169" fmla="*/ 202376 h 3307169"/>
              <a:gd name="connsiteX170" fmla="*/ 4453304 w 4659190"/>
              <a:gd name="connsiteY170" fmla="*/ 228753 h 3307169"/>
              <a:gd name="connsiteX171" fmla="*/ 4457700 w 4659190"/>
              <a:gd name="connsiteY171" fmla="*/ 246338 h 3307169"/>
              <a:gd name="connsiteX172" fmla="*/ 4462096 w 4659190"/>
              <a:gd name="connsiteY172" fmla="*/ 268318 h 3307169"/>
              <a:gd name="connsiteX173" fmla="*/ 4470888 w 4659190"/>
              <a:gd name="connsiteY173" fmla="*/ 303488 h 3307169"/>
              <a:gd name="connsiteX174" fmla="*/ 4475285 w 4659190"/>
              <a:gd name="connsiteY174" fmla="*/ 316676 h 3307169"/>
              <a:gd name="connsiteX175" fmla="*/ 4484077 w 4659190"/>
              <a:gd name="connsiteY175" fmla="*/ 329865 h 3307169"/>
              <a:gd name="connsiteX176" fmla="*/ 4488473 w 4659190"/>
              <a:gd name="connsiteY176" fmla="*/ 343053 h 3307169"/>
              <a:gd name="connsiteX177" fmla="*/ 4506058 w 4659190"/>
              <a:gd name="connsiteY177" fmla="*/ 365034 h 3307169"/>
              <a:gd name="connsiteX178" fmla="*/ 4514850 w 4659190"/>
              <a:gd name="connsiteY178" fmla="*/ 391411 h 3307169"/>
              <a:gd name="connsiteX179" fmla="*/ 4519246 w 4659190"/>
              <a:gd name="connsiteY179" fmla="*/ 413392 h 3307169"/>
              <a:gd name="connsiteX180" fmla="*/ 4523642 w 4659190"/>
              <a:gd name="connsiteY180" fmla="*/ 430976 h 3307169"/>
              <a:gd name="connsiteX181" fmla="*/ 4551485 w 4659190"/>
              <a:gd name="connsiteY181" fmla="*/ 488126 h 3307169"/>
              <a:gd name="connsiteX182" fmla="*/ 4568581 w 4659190"/>
              <a:gd name="connsiteY182" fmla="*/ 512061 h 3307169"/>
              <a:gd name="connsiteX183" fmla="*/ 4572244 w 4659190"/>
              <a:gd name="connsiteY183" fmla="*/ 555290 h 3307169"/>
              <a:gd name="connsiteX184" fmla="*/ 4576640 w 4659190"/>
              <a:gd name="connsiteY184" fmla="*/ 574828 h 3307169"/>
              <a:gd name="connsiteX185" fmla="*/ 4579083 w 4659190"/>
              <a:gd name="connsiteY185" fmla="*/ 588017 h 3307169"/>
              <a:gd name="connsiteX186" fmla="*/ 4589829 w 4659190"/>
              <a:gd name="connsiteY186" fmla="*/ 619522 h 3307169"/>
              <a:gd name="connsiteX187" fmla="*/ 4595446 w 4659190"/>
              <a:gd name="connsiteY187" fmla="*/ 671543 h 3307169"/>
              <a:gd name="connsiteX188" fmla="*/ 4607413 w 4659190"/>
              <a:gd name="connsiteY188" fmla="*/ 715505 h 3307169"/>
              <a:gd name="connsiteX189" fmla="*/ 4602773 w 4659190"/>
              <a:gd name="connsiteY189" fmla="*/ 765084 h 3307169"/>
              <a:gd name="connsiteX190" fmla="*/ 4607169 w 4659190"/>
              <a:gd name="connsiteY190" fmla="*/ 778272 h 3307169"/>
              <a:gd name="connsiteX191" fmla="*/ 4611565 w 4659190"/>
              <a:gd name="connsiteY191" fmla="*/ 791461 h 3307169"/>
              <a:gd name="connsiteX192" fmla="*/ 4620358 w 4659190"/>
              <a:gd name="connsiteY192" fmla="*/ 853007 h 3307169"/>
              <a:gd name="connsiteX193" fmla="*/ 4629150 w 4659190"/>
              <a:gd name="connsiteY193" fmla="*/ 914553 h 3307169"/>
              <a:gd name="connsiteX194" fmla="*/ 4633546 w 4659190"/>
              <a:gd name="connsiteY194" fmla="*/ 927742 h 3307169"/>
              <a:gd name="connsiteX195" fmla="*/ 4655771 w 4659190"/>
              <a:gd name="connsiteY195" fmla="*/ 1079409 h 3307169"/>
              <a:gd name="connsiteX196" fmla="*/ 4653329 w 4659190"/>
              <a:gd name="connsiteY196" fmla="*/ 1117020 h 3307169"/>
              <a:gd name="connsiteX197" fmla="*/ 4659190 w 4659190"/>
              <a:gd name="connsiteY197" fmla="*/ 1149503 h 3307169"/>
              <a:gd name="connsiteX198" fmla="*/ 4646490 w 4659190"/>
              <a:gd name="connsiteY198" fmla="*/ 1196395 h 3307169"/>
              <a:gd name="connsiteX199" fmla="*/ 4642338 w 4659190"/>
              <a:gd name="connsiteY199" fmla="*/ 1235472 h 3307169"/>
              <a:gd name="connsiteX200" fmla="*/ 4637942 w 4659190"/>
              <a:gd name="connsiteY200" fmla="*/ 1578372 h 3307169"/>
              <a:gd name="connsiteX201" fmla="*/ 4611565 w 4659190"/>
              <a:gd name="connsiteY201" fmla="*/ 1639918 h 3307169"/>
              <a:gd name="connsiteX202" fmla="*/ 4602773 w 4659190"/>
              <a:gd name="connsiteY202" fmla="*/ 1657503 h 3307169"/>
              <a:gd name="connsiteX203" fmla="*/ 4598377 w 4659190"/>
              <a:gd name="connsiteY203" fmla="*/ 1670692 h 3307169"/>
              <a:gd name="connsiteX204" fmla="*/ 4589585 w 4659190"/>
              <a:gd name="connsiteY204" fmla="*/ 1683880 h 3307169"/>
              <a:gd name="connsiteX205" fmla="*/ 4572000 w 4659190"/>
              <a:gd name="connsiteY205" fmla="*/ 1723445 h 3307169"/>
              <a:gd name="connsiteX206" fmla="*/ 4558812 w 4659190"/>
              <a:gd name="connsiteY206" fmla="*/ 1749822 h 3307169"/>
              <a:gd name="connsiteX207" fmla="*/ 4545623 w 4659190"/>
              <a:gd name="connsiteY207" fmla="*/ 1780595 h 3307169"/>
              <a:gd name="connsiteX208" fmla="*/ 4564185 w 4659190"/>
              <a:gd name="connsiteY208" fmla="*/ 1795493 h 3307169"/>
              <a:gd name="connsiteX209" fmla="*/ 4556613 w 4659190"/>
              <a:gd name="connsiteY209" fmla="*/ 1838478 h 3307169"/>
              <a:gd name="connsiteX210" fmla="*/ 4519246 w 4659190"/>
              <a:gd name="connsiteY210" fmla="*/ 1881707 h 3307169"/>
              <a:gd name="connsiteX211" fmla="*/ 4510454 w 4659190"/>
              <a:gd name="connsiteY211" fmla="*/ 1908084 h 3307169"/>
              <a:gd name="connsiteX212" fmla="*/ 4497265 w 4659190"/>
              <a:gd name="connsiteY212" fmla="*/ 1938857 h 3307169"/>
              <a:gd name="connsiteX213" fmla="*/ 4488473 w 4659190"/>
              <a:gd name="connsiteY213" fmla="*/ 1965234 h 3307169"/>
              <a:gd name="connsiteX214" fmla="*/ 4484077 w 4659190"/>
              <a:gd name="connsiteY214" fmla="*/ 1978422 h 3307169"/>
              <a:gd name="connsiteX215" fmla="*/ 4479681 w 4659190"/>
              <a:gd name="connsiteY215" fmla="*/ 1996007 h 3307169"/>
              <a:gd name="connsiteX216" fmla="*/ 4470888 w 4659190"/>
              <a:gd name="connsiteY216" fmla="*/ 2009195 h 3307169"/>
              <a:gd name="connsiteX217" fmla="*/ 4462096 w 4659190"/>
              <a:gd name="connsiteY217" fmla="*/ 2031176 h 3307169"/>
              <a:gd name="connsiteX218" fmla="*/ 4453304 w 4659190"/>
              <a:gd name="connsiteY218" fmla="*/ 2048761 h 3307169"/>
              <a:gd name="connsiteX219" fmla="*/ 4444512 w 4659190"/>
              <a:gd name="connsiteY219" fmla="*/ 2075138 h 3307169"/>
              <a:gd name="connsiteX220" fmla="*/ 4440115 w 4659190"/>
              <a:gd name="connsiteY220" fmla="*/ 2088326 h 3307169"/>
              <a:gd name="connsiteX221" fmla="*/ 4431323 w 4659190"/>
              <a:gd name="connsiteY221" fmla="*/ 2101515 h 3307169"/>
              <a:gd name="connsiteX222" fmla="*/ 4422531 w 4659190"/>
              <a:gd name="connsiteY222" fmla="*/ 2127892 h 3307169"/>
              <a:gd name="connsiteX223" fmla="*/ 4409342 w 4659190"/>
              <a:gd name="connsiteY223" fmla="*/ 2163061 h 3307169"/>
              <a:gd name="connsiteX224" fmla="*/ 4382965 w 4659190"/>
              <a:gd name="connsiteY224" fmla="*/ 2211418 h 3307169"/>
              <a:gd name="connsiteX225" fmla="*/ 4378569 w 4659190"/>
              <a:gd name="connsiteY225" fmla="*/ 2224607 h 3307169"/>
              <a:gd name="connsiteX226" fmla="*/ 4360985 w 4659190"/>
              <a:gd name="connsiteY226" fmla="*/ 2250984 h 3307169"/>
              <a:gd name="connsiteX227" fmla="*/ 4352192 w 4659190"/>
              <a:gd name="connsiteY227" fmla="*/ 2264172 h 3307169"/>
              <a:gd name="connsiteX228" fmla="*/ 4347796 w 4659190"/>
              <a:gd name="connsiteY228" fmla="*/ 2277361 h 3307169"/>
              <a:gd name="connsiteX229" fmla="*/ 4330212 w 4659190"/>
              <a:gd name="connsiteY229" fmla="*/ 2303738 h 3307169"/>
              <a:gd name="connsiteX230" fmla="*/ 4325815 w 4659190"/>
              <a:gd name="connsiteY230" fmla="*/ 2316926 h 3307169"/>
              <a:gd name="connsiteX231" fmla="*/ 4308231 w 4659190"/>
              <a:gd name="connsiteY231" fmla="*/ 2343303 h 3307169"/>
              <a:gd name="connsiteX232" fmla="*/ 4295042 w 4659190"/>
              <a:gd name="connsiteY232" fmla="*/ 2374076 h 3307169"/>
              <a:gd name="connsiteX233" fmla="*/ 4290646 w 4659190"/>
              <a:gd name="connsiteY233" fmla="*/ 2387265 h 3307169"/>
              <a:gd name="connsiteX234" fmla="*/ 4281854 w 4659190"/>
              <a:gd name="connsiteY234" fmla="*/ 2404849 h 3307169"/>
              <a:gd name="connsiteX235" fmla="*/ 4277458 w 4659190"/>
              <a:gd name="connsiteY235" fmla="*/ 2418038 h 3307169"/>
              <a:gd name="connsiteX236" fmla="*/ 4268665 w 4659190"/>
              <a:gd name="connsiteY236" fmla="*/ 2435622 h 3307169"/>
              <a:gd name="connsiteX237" fmla="*/ 4264269 w 4659190"/>
              <a:gd name="connsiteY237" fmla="*/ 2448811 h 3307169"/>
              <a:gd name="connsiteX238" fmla="*/ 4246685 w 4659190"/>
              <a:gd name="connsiteY238" fmla="*/ 2483980 h 3307169"/>
              <a:gd name="connsiteX239" fmla="*/ 4237892 w 4659190"/>
              <a:gd name="connsiteY239" fmla="*/ 2501565 h 3307169"/>
              <a:gd name="connsiteX240" fmla="*/ 4224704 w 4659190"/>
              <a:gd name="connsiteY240" fmla="*/ 2514753 h 3307169"/>
              <a:gd name="connsiteX241" fmla="*/ 4215912 w 4659190"/>
              <a:gd name="connsiteY241" fmla="*/ 2532338 h 3307169"/>
              <a:gd name="connsiteX242" fmla="*/ 4189535 w 4659190"/>
              <a:gd name="connsiteY242" fmla="*/ 2554318 h 3307169"/>
              <a:gd name="connsiteX243" fmla="*/ 4180742 w 4659190"/>
              <a:gd name="connsiteY243" fmla="*/ 2567507 h 3307169"/>
              <a:gd name="connsiteX244" fmla="*/ 4167554 w 4659190"/>
              <a:gd name="connsiteY244" fmla="*/ 2576299 h 3307169"/>
              <a:gd name="connsiteX245" fmla="*/ 4158762 w 4659190"/>
              <a:gd name="connsiteY245" fmla="*/ 2585092 h 3307169"/>
              <a:gd name="connsiteX246" fmla="*/ 4119196 w 4659190"/>
              <a:gd name="connsiteY246" fmla="*/ 2607072 h 3307169"/>
              <a:gd name="connsiteX247" fmla="*/ 4106008 w 4659190"/>
              <a:gd name="connsiteY247" fmla="*/ 2615865 h 3307169"/>
              <a:gd name="connsiteX248" fmla="*/ 4111381 w 4659190"/>
              <a:gd name="connsiteY248" fmla="*/ 2627832 h 3307169"/>
              <a:gd name="connsiteX249" fmla="*/ 4105275 w 4659190"/>
              <a:gd name="connsiteY249" fmla="*/ 2639067 h 3307169"/>
              <a:gd name="connsiteX250" fmla="*/ 4102344 w 4659190"/>
              <a:gd name="connsiteY250" fmla="*/ 2648347 h 3307169"/>
              <a:gd name="connsiteX251" fmla="*/ 4085981 w 4659190"/>
              <a:gd name="connsiteY251" fmla="*/ 2672282 h 3307169"/>
              <a:gd name="connsiteX252" fmla="*/ 4057406 w 4659190"/>
              <a:gd name="connsiteY252" fmla="*/ 2691332 h 3307169"/>
              <a:gd name="connsiteX253" fmla="*/ 3952142 w 4659190"/>
              <a:gd name="connsiteY253" fmla="*/ 2779743 h 3307169"/>
              <a:gd name="connsiteX254" fmla="*/ 3930162 w 4659190"/>
              <a:gd name="connsiteY254" fmla="*/ 2743353 h 3307169"/>
              <a:gd name="connsiteX255" fmla="*/ 3899388 w 4659190"/>
              <a:gd name="connsiteY255" fmla="*/ 2760938 h 3307169"/>
              <a:gd name="connsiteX256" fmla="*/ 3873012 w 4659190"/>
              <a:gd name="connsiteY256" fmla="*/ 2787315 h 3307169"/>
              <a:gd name="connsiteX257" fmla="*/ 3833446 w 4659190"/>
              <a:gd name="connsiteY257" fmla="*/ 2813692 h 3307169"/>
              <a:gd name="connsiteX258" fmla="*/ 3807069 w 4659190"/>
              <a:gd name="connsiteY258" fmla="*/ 2831276 h 3307169"/>
              <a:gd name="connsiteX259" fmla="*/ 3776296 w 4659190"/>
              <a:gd name="connsiteY259" fmla="*/ 2848861 h 3307169"/>
              <a:gd name="connsiteX260" fmla="*/ 3754315 w 4659190"/>
              <a:gd name="connsiteY260" fmla="*/ 2870842 h 3307169"/>
              <a:gd name="connsiteX261" fmla="*/ 3785088 w 4659190"/>
              <a:gd name="connsiteY261" fmla="*/ 2926526 h 3307169"/>
              <a:gd name="connsiteX262" fmla="*/ 3751140 w 4659190"/>
              <a:gd name="connsiteY262" fmla="*/ 2946553 h 3307169"/>
              <a:gd name="connsiteX263" fmla="*/ 3675185 w 4659190"/>
              <a:gd name="connsiteY263" fmla="*/ 2932388 h 3307169"/>
              <a:gd name="connsiteX264" fmla="*/ 3666392 w 4659190"/>
              <a:gd name="connsiteY264" fmla="*/ 2941180 h 3307169"/>
              <a:gd name="connsiteX265" fmla="*/ 3653204 w 4659190"/>
              <a:gd name="connsiteY265" fmla="*/ 2949972 h 3307169"/>
              <a:gd name="connsiteX266" fmla="*/ 3644412 w 4659190"/>
              <a:gd name="connsiteY266" fmla="*/ 2958765 h 3307169"/>
              <a:gd name="connsiteX267" fmla="*/ 3618035 w 4659190"/>
              <a:gd name="connsiteY267" fmla="*/ 2971953 h 3307169"/>
              <a:gd name="connsiteX268" fmla="*/ 3744546 w 4659190"/>
              <a:gd name="connsiteY268" fmla="*/ 2983920 h 3307169"/>
              <a:gd name="connsiteX269" fmla="*/ 3712552 w 4659190"/>
              <a:gd name="connsiteY269" fmla="*/ 2991980 h 3307169"/>
              <a:gd name="connsiteX270" fmla="*/ 3691792 w 4659190"/>
              <a:gd name="connsiteY270" fmla="*/ 3022997 h 3307169"/>
              <a:gd name="connsiteX271" fmla="*/ 3646365 w 4659190"/>
              <a:gd name="connsiteY271" fmla="*/ 3041315 h 3307169"/>
              <a:gd name="connsiteX272" fmla="*/ 3616081 w 4659190"/>
              <a:gd name="connsiteY272" fmla="*/ 3061586 h 3307169"/>
              <a:gd name="connsiteX273" fmla="*/ 3571387 w 4659190"/>
              <a:gd name="connsiteY273" fmla="*/ 3093824 h 3307169"/>
              <a:gd name="connsiteX274" fmla="*/ 3509352 w 4659190"/>
              <a:gd name="connsiteY274" fmla="*/ 3120445 h 3307169"/>
              <a:gd name="connsiteX275" fmla="*/ 3469787 w 4659190"/>
              <a:gd name="connsiteY275" fmla="*/ 3149509 h 3307169"/>
              <a:gd name="connsiteX276" fmla="*/ 3424360 w 4659190"/>
              <a:gd name="connsiteY276" fmla="*/ 3155126 h 3307169"/>
              <a:gd name="connsiteX277" fmla="*/ 3388276 w 4659190"/>
              <a:gd name="connsiteY277" fmla="*/ 3205554 h 3307169"/>
              <a:gd name="connsiteX278" fmla="*/ 3372094 w 4659190"/>
              <a:gd name="connsiteY278" fmla="*/ 3203240 h 3307169"/>
              <a:gd name="connsiteX279" fmla="*/ 3337682 w 4659190"/>
              <a:gd name="connsiteY279" fmla="*/ 3222060 h 3307169"/>
              <a:gd name="connsiteX280" fmla="*/ 3065824 w 4659190"/>
              <a:gd name="connsiteY280" fmla="*/ 3213286 h 3307169"/>
              <a:gd name="connsiteX281" fmla="*/ 3294799 w 4659190"/>
              <a:gd name="connsiteY281" fmla="*/ 3239645 h 3307169"/>
              <a:gd name="connsiteX282" fmla="*/ 3134835 w 4659190"/>
              <a:gd name="connsiteY282" fmla="*/ 3174467 h 3307169"/>
              <a:gd name="connsiteX283" fmla="*/ 3113269 w 4659190"/>
              <a:gd name="connsiteY283" fmla="*/ 3144275 h 3307169"/>
              <a:gd name="connsiteX284" fmla="*/ 3169627 w 4659190"/>
              <a:gd name="connsiteY284" fmla="*/ 3134611 h 3307169"/>
              <a:gd name="connsiteX285" fmla="*/ 3116873 w 4659190"/>
              <a:gd name="connsiteY285" fmla="*/ 3152195 h 3307169"/>
              <a:gd name="connsiteX286" fmla="*/ 3081704 w 4659190"/>
              <a:gd name="connsiteY286" fmla="*/ 3160988 h 3307169"/>
              <a:gd name="connsiteX287" fmla="*/ 3028950 w 4659190"/>
              <a:gd name="connsiteY287" fmla="*/ 3178572 h 3307169"/>
              <a:gd name="connsiteX288" fmla="*/ 3243493 w 4659190"/>
              <a:gd name="connsiteY288" fmla="*/ 3242119 h 3307169"/>
              <a:gd name="connsiteX289" fmla="*/ 3080230 w 4659190"/>
              <a:gd name="connsiteY289" fmla="*/ 3306746 h 3307169"/>
              <a:gd name="connsiteX290" fmla="*/ 2914650 w 4659190"/>
              <a:gd name="connsiteY290" fmla="*/ 3209345 h 3307169"/>
              <a:gd name="connsiteX291" fmla="*/ 2883877 w 4659190"/>
              <a:gd name="connsiteY291" fmla="*/ 3213742 h 3307169"/>
              <a:gd name="connsiteX292" fmla="*/ 2848708 w 4659190"/>
              <a:gd name="connsiteY292" fmla="*/ 3222534 h 3307169"/>
              <a:gd name="connsiteX293" fmla="*/ 2751992 w 4659190"/>
              <a:gd name="connsiteY293" fmla="*/ 3235722 h 3307169"/>
              <a:gd name="connsiteX294" fmla="*/ 1406769 w 4659190"/>
              <a:gd name="connsiteY294" fmla="*/ 3231326 h 3307169"/>
              <a:gd name="connsiteX295" fmla="*/ 1367204 w 4659190"/>
              <a:gd name="connsiteY295" fmla="*/ 3218138 h 3307169"/>
              <a:gd name="connsiteX296" fmla="*/ 1301262 w 4659190"/>
              <a:gd name="connsiteY296" fmla="*/ 3191761 h 3307169"/>
              <a:gd name="connsiteX297" fmla="*/ 1270488 w 4659190"/>
              <a:gd name="connsiteY297" fmla="*/ 3174176 h 3307169"/>
              <a:gd name="connsiteX298" fmla="*/ 1217735 w 4659190"/>
              <a:gd name="connsiteY298" fmla="*/ 3147799 h 3307169"/>
              <a:gd name="connsiteX299" fmla="*/ 1191358 w 4659190"/>
              <a:gd name="connsiteY299" fmla="*/ 3134611 h 3307169"/>
              <a:gd name="connsiteX300" fmla="*/ 1129812 w 4659190"/>
              <a:gd name="connsiteY300" fmla="*/ 3108234 h 3307169"/>
              <a:gd name="connsiteX301" fmla="*/ 1099038 w 4659190"/>
              <a:gd name="connsiteY301" fmla="*/ 3090649 h 3307169"/>
              <a:gd name="connsiteX302" fmla="*/ 1046285 w 4659190"/>
              <a:gd name="connsiteY302" fmla="*/ 3064272 h 3307169"/>
              <a:gd name="connsiteX303" fmla="*/ 1019908 w 4659190"/>
              <a:gd name="connsiteY303" fmla="*/ 3051084 h 3307169"/>
              <a:gd name="connsiteX304" fmla="*/ 980342 w 4659190"/>
              <a:gd name="connsiteY304" fmla="*/ 3029103 h 3307169"/>
              <a:gd name="connsiteX305" fmla="*/ 949569 w 4659190"/>
              <a:gd name="connsiteY305" fmla="*/ 3015915 h 3307169"/>
              <a:gd name="connsiteX306" fmla="*/ 927588 w 4659190"/>
              <a:gd name="connsiteY306" fmla="*/ 3002726 h 3307169"/>
              <a:gd name="connsiteX307" fmla="*/ 910004 w 4659190"/>
              <a:gd name="connsiteY307" fmla="*/ 2998330 h 3307169"/>
              <a:gd name="connsiteX308" fmla="*/ 921238 w 4659190"/>
              <a:gd name="connsiteY308" fmla="*/ 2972442 h 3307169"/>
              <a:gd name="connsiteX309" fmla="*/ 909760 w 4659190"/>
              <a:gd name="connsiteY309" fmla="*/ 2954857 h 3307169"/>
              <a:gd name="connsiteX310" fmla="*/ 869950 w 4659190"/>
              <a:gd name="connsiteY310" fmla="*/ 2966336 h 3307169"/>
              <a:gd name="connsiteX311" fmla="*/ 855785 w 4659190"/>
              <a:gd name="connsiteY311" fmla="*/ 2943622 h 3307169"/>
              <a:gd name="connsiteX312" fmla="*/ 806694 w 4659190"/>
              <a:gd name="connsiteY312" fmla="*/ 2915292 h 3307169"/>
              <a:gd name="connsiteX313" fmla="*/ 794238 w 4659190"/>
              <a:gd name="connsiteY313" fmla="*/ 2880611 h 3307169"/>
              <a:gd name="connsiteX314" fmla="*/ 748812 w 4659190"/>
              <a:gd name="connsiteY314" fmla="*/ 2859851 h 3307169"/>
              <a:gd name="connsiteX315" fmla="*/ 714863 w 4659190"/>
              <a:gd name="connsiteY315" fmla="*/ 2839824 h 3307169"/>
              <a:gd name="connsiteX316" fmla="*/ 707781 w 4659190"/>
              <a:gd name="connsiteY316" fmla="*/ 2814180 h 3307169"/>
              <a:gd name="connsiteX317" fmla="*/ 751987 w 4659190"/>
              <a:gd name="connsiteY317" fmla="*/ 2799282 h 3307169"/>
              <a:gd name="connsiteX318" fmla="*/ 710956 w 4659190"/>
              <a:gd name="connsiteY318" fmla="*/ 2772905 h 3307169"/>
              <a:gd name="connsiteX319" fmla="*/ 702896 w 4659190"/>
              <a:gd name="connsiteY319" fmla="*/ 2758495 h 3307169"/>
              <a:gd name="connsiteX320" fmla="*/ 687754 w 4659190"/>
              <a:gd name="connsiteY320" fmla="*/ 2751657 h 3307169"/>
              <a:gd name="connsiteX321" fmla="*/ 684090 w 4659190"/>
              <a:gd name="connsiteY321" fmla="*/ 2757518 h 3307169"/>
              <a:gd name="connsiteX322" fmla="*/ 663331 w 4659190"/>
              <a:gd name="connsiteY322" fmla="*/ 2769242 h 3307169"/>
              <a:gd name="connsiteX323" fmla="*/ 616438 w 4659190"/>
              <a:gd name="connsiteY323" fmla="*/ 2715999 h 3307169"/>
              <a:gd name="connsiteX324" fmla="*/ 582979 w 4659190"/>
              <a:gd name="connsiteY324" fmla="*/ 2687668 h 3307169"/>
              <a:gd name="connsiteX325" fmla="*/ 597633 w 4659190"/>
              <a:gd name="connsiteY325" fmla="*/ 2690355 h 3307169"/>
              <a:gd name="connsiteX326" fmla="*/ 566371 w 4659190"/>
              <a:gd name="connsiteY326" fmla="*/ 2668863 h 3307169"/>
              <a:gd name="connsiteX327" fmla="*/ 532423 w 4659190"/>
              <a:gd name="connsiteY327" fmla="*/ 2634182 h 3307169"/>
              <a:gd name="connsiteX328" fmla="*/ 534865 w 4659190"/>
              <a:gd name="connsiteY328" fmla="*/ 2620993 h 3307169"/>
              <a:gd name="connsiteX329" fmla="*/ 545123 w 4659190"/>
              <a:gd name="connsiteY329" fmla="*/ 2611468 h 3307169"/>
              <a:gd name="connsiteX330" fmla="*/ 567104 w 4659190"/>
              <a:gd name="connsiteY330" fmla="*/ 2633449 h 3307169"/>
              <a:gd name="connsiteX331" fmla="*/ 558312 w 4659190"/>
              <a:gd name="connsiteY331" fmla="*/ 2637845 h 3307169"/>
              <a:gd name="connsiteX332" fmla="*/ 558312 w 4659190"/>
              <a:gd name="connsiteY332" fmla="*/ 2637845 h 3307169"/>
              <a:gd name="connsiteX333" fmla="*/ 527538 w 4659190"/>
              <a:gd name="connsiteY333" fmla="*/ 2593884 h 3307169"/>
              <a:gd name="connsiteX334" fmla="*/ 518746 w 4659190"/>
              <a:gd name="connsiteY334" fmla="*/ 2580695 h 3307169"/>
              <a:gd name="connsiteX335" fmla="*/ 496765 w 4659190"/>
              <a:gd name="connsiteY335" fmla="*/ 2577276 h 3307169"/>
              <a:gd name="connsiteX336" fmla="*/ 474052 w 4659190"/>
              <a:gd name="connsiteY336" fmla="*/ 2558470 h 3307169"/>
              <a:gd name="connsiteX337" fmla="*/ 459642 w 4659190"/>
              <a:gd name="connsiteY337" fmla="*/ 2516218 h 3307169"/>
              <a:gd name="connsiteX338" fmla="*/ 432044 w 4659190"/>
              <a:gd name="connsiteY338" fmla="*/ 2491795 h 3307169"/>
              <a:gd name="connsiteX339" fmla="*/ 413238 w 4659190"/>
              <a:gd name="connsiteY339" fmla="*/ 2440018 h 3307169"/>
              <a:gd name="connsiteX340" fmla="*/ 389304 w 4659190"/>
              <a:gd name="connsiteY340" fmla="*/ 2452230 h 3307169"/>
              <a:gd name="connsiteX341" fmla="*/ 382465 w 4659190"/>
              <a:gd name="connsiteY341" fmla="*/ 2413642 h 3307169"/>
              <a:gd name="connsiteX342" fmla="*/ 356088 w 4659190"/>
              <a:gd name="connsiteY342" fmla="*/ 2396057 h 3307169"/>
              <a:gd name="connsiteX343" fmla="*/ 338504 w 4659190"/>
              <a:gd name="connsiteY343" fmla="*/ 2369680 h 3307169"/>
              <a:gd name="connsiteX344" fmla="*/ 329712 w 4659190"/>
              <a:gd name="connsiteY344" fmla="*/ 2356492 h 3307169"/>
              <a:gd name="connsiteX345" fmla="*/ 316523 w 4659190"/>
              <a:gd name="connsiteY345" fmla="*/ 2330115 h 3307169"/>
              <a:gd name="connsiteX346" fmla="*/ 303335 w 4659190"/>
              <a:gd name="connsiteY346" fmla="*/ 2299342 h 3307169"/>
              <a:gd name="connsiteX347" fmla="*/ 294542 w 4659190"/>
              <a:gd name="connsiteY347" fmla="*/ 2290549 h 3307169"/>
              <a:gd name="connsiteX348" fmla="*/ 281354 w 4659190"/>
              <a:gd name="connsiteY348" fmla="*/ 2259776 h 3307169"/>
              <a:gd name="connsiteX349" fmla="*/ 263769 w 4659190"/>
              <a:gd name="connsiteY349" fmla="*/ 2237795 h 3307169"/>
              <a:gd name="connsiteX350" fmla="*/ 250581 w 4659190"/>
              <a:gd name="connsiteY350" fmla="*/ 2211418 h 3307169"/>
              <a:gd name="connsiteX351" fmla="*/ 241788 w 4659190"/>
              <a:gd name="connsiteY351" fmla="*/ 2202626 h 3307169"/>
              <a:gd name="connsiteX352" fmla="*/ 224204 w 4659190"/>
              <a:gd name="connsiteY352" fmla="*/ 2176249 h 3307169"/>
              <a:gd name="connsiteX353" fmla="*/ 211015 w 4659190"/>
              <a:gd name="connsiteY353" fmla="*/ 2149872 h 3307169"/>
              <a:gd name="connsiteX354" fmla="*/ 197827 w 4659190"/>
              <a:gd name="connsiteY354" fmla="*/ 2110307 h 3307169"/>
              <a:gd name="connsiteX355" fmla="*/ 189035 w 4659190"/>
              <a:gd name="connsiteY355" fmla="*/ 2083930 h 3307169"/>
              <a:gd name="connsiteX356" fmla="*/ 180242 w 4659190"/>
              <a:gd name="connsiteY356" fmla="*/ 2075138 h 3307169"/>
              <a:gd name="connsiteX357" fmla="*/ 171450 w 4659190"/>
              <a:gd name="connsiteY357" fmla="*/ 2048761 h 3307169"/>
              <a:gd name="connsiteX358" fmla="*/ 162658 w 4659190"/>
              <a:gd name="connsiteY358" fmla="*/ 2035572 h 3307169"/>
              <a:gd name="connsiteX359" fmla="*/ 149469 w 4659190"/>
              <a:gd name="connsiteY359" fmla="*/ 2013592 h 3307169"/>
              <a:gd name="connsiteX360" fmla="*/ 136281 w 4659190"/>
              <a:gd name="connsiteY360" fmla="*/ 1987215 h 3307169"/>
              <a:gd name="connsiteX361" fmla="*/ 127488 w 4659190"/>
              <a:gd name="connsiteY361" fmla="*/ 1960838 h 3307169"/>
              <a:gd name="connsiteX362" fmla="*/ 123092 w 4659190"/>
              <a:gd name="connsiteY362" fmla="*/ 1947649 h 3307169"/>
              <a:gd name="connsiteX363" fmla="*/ 114300 w 4659190"/>
              <a:gd name="connsiteY363" fmla="*/ 1934461 h 3307169"/>
              <a:gd name="connsiteX364" fmla="*/ 101112 w 4659190"/>
              <a:gd name="connsiteY364" fmla="*/ 1894895 h 3307169"/>
              <a:gd name="connsiteX365" fmla="*/ 96715 w 4659190"/>
              <a:gd name="connsiteY365" fmla="*/ 1881707 h 3307169"/>
              <a:gd name="connsiteX366" fmla="*/ 79131 w 4659190"/>
              <a:gd name="connsiteY366" fmla="*/ 1837745 h 3307169"/>
              <a:gd name="connsiteX367" fmla="*/ 74735 w 4659190"/>
              <a:gd name="connsiteY367" fmla="*/ 1824557 h 3307169"/>
              <a:gd name="connsiteX368" fmla="*/ 70338 w 4659190"/>
              <a:gd name="connsiteY368" fmla="*/ 1806972 h 3307169"/>
              <a:gd name="connsiteX369" fmla="*/ 61546 w 4659190"/>
              <a:gd name="connsiteY369" fmla="*/ 1763011 h 3307169"/>
              <a:gd name="connsiteX370" fmla="*/ 35169 w 4659190"/>
              <a:gd name="connsiteY370" fmla="*/ 1683880 h 3307169"/>
              <a:gd name="connsiteX371" fmla="*/ 26377 w 4659190"/>
              <a:gd name="connsiteY371" fmla="*/ 1657503 h 3307169"/>
              <a:gd name="connsiteX372" fmla="*/ 21981 w 4659190"/>
              <a:gd name="connsiteY372" fmla="*/ 1644315 h 3307169"/>
              <a:gd name="connsiteX373" fmla="*/ 13188 w 4659190"/>
              <a:gd name="connsiteY373" fmla="*/ 1604749 h 3307169"/>
              <a:gd name="connsiteX374" fmla="*/ 8792 w 4659190"/>
              <a:gd name="connsiteY374" fmla="*/ 1573976 h 3307169"/>
              <a:gd name="connsiteX375" fmla="*/ 4396 w 4659190"/>
              <a:gd name="connsiteY375" fmla="*/ 1551995 h 3307169"/>
              <a:gd name="connsiteX376" fmla="*/ 0 w 4659190"/>
              <a:gd name="connsiteY376" fmla="*/ 1477261 h 3307169"/>
              <a:gd name="connsiteX0" fmla="*/ 0 w 4659190"/>
              <a:gd name="connsiteY0" fmla="*/ 1477261 h 3307577"/>
              <a:gd name="connsiteX1" fmla="*/ 0 w 4659190"/>
              <a:gd name="connsiteY1" fmla="*/ 1477261 h 3307577"/>
              <a:gd name="connsiteX2" fmla="*/ 35169 w 4659190"/>
              <a:gd name="connsiteY2" fmla="*/ 1459676 h 3307577"/>
              <a:gd name="connsiteX3" fmla="*/ 57150 w 4659190"/>
              <a:gd name="connsiteY3" fmla="*/ 1446488 h 3307577"/>
              <a:gd name="connsiteX4" fmla="*/ 65942 w 4659190"/>
              <a:gd name="connsiteY4" fmla="*/ 1437695 h 3307577"/>
              <a:gd name="connsiteX5" fmla="*/ 92319 w 4659190"/>
              <a:gd name="connsiteY5" fmla="*/ 1424507 h 3307577"/>
              <a:gd name="connsiteX6" fmla="*/ 109904 w 4659190"/>
              <a:gd name="connsiteY6" fmla="*/ 1406922 h 3307577"/>
              <a:gd name="connsiteX7" fmla="*/ 136281 w 4659190"/>
              <a:gd name="connsiteY7" fmla="*/ 1389338 h 3307577"/>
              <a:gd name="connsiteX8" fmla="*/ 184638 w 4659190"/>
              <a:gd name="connsiteY8" fmla="*/ 1349772 h 3307577"/>
              <a:gd name="connsiteX9" fmla="*/ 197827 w 4659190"/>
              <a:gd name="connsiteY9" fmla="*/ 1345376 h 3307577"/>
              <a:gd name="connsiteX10" fmla="*/ 215412 w 4659190"/>
              <a:gd name="connsiteY10" fmla="*/ 1323395 h 3307577"/>
              <a:gd name="connsiteX11" fmla="*/ 241788 w 4659190"/>
              <a:gd name="connsiteY11" fmla="*/ 1310207 h 3307577"/>
              <a:gd name="connsiteX12" fmla="*/ 250581 w 4659190"/>
              <a:gd name="connsiteY12" fmla="*/ 1301415 h 3307577"/>
              <a:gd name="connsiteX13" fmla="*/ 276958 w 4659190"/>
              <a:gd name="connsiteY13" fmla="*/ 1292622 h 3307577"/>
              <a:gd name="connsiteX14" fmla="*/ 290146 w 4659190"/>
              <a:gd name="connsiteY14" fmla="*/ 1288226 h 3307577"/>
              <a:gd name="connsiteX15" fmla="*/ 316523 w 4659190"/>
              <a:gd name="connsiteY15" fmla="*/ 1275038 h 3307577"/>
              <a:gd name="connsiteX16" fmla="*/ 356088 w 4659190"/>
              <a:gd name="connsiteY16" fmla="*/ 1257453 h 3307577"/>
              <a:gd name="connsiteX17" fmla="*/ 369277 w 4659190"/>
              <a:gd name="connsiteY17" fmla="*/ 1253057 h 3307577"/>
              <a:gd name="connsiteX18" fmla="*/ 413238 w 4659190"/>
              <a:gd name="connsiteY18" fmla="*/ 1244265 h 3307577"/>
              <a:gd name="connsiteX19" fmla="*/ 452804 w 4659190"/>
              <a:gd name="connsiteY19" fmla="*/ 1231076 h 3307577"/>
              <a:gd name="connsiteX20" fmla="*/ 483577 w 4659190"/>
              <a:gd name="connsiteY20" fmla="*/ 1222284 h 3307577"/>
              <a:gd name="connsiteX21" fmla="*/ 518746 w 4659190"/>
              <a:gd name="connsiteY21" fmla="*/ 1217888 h 3307577"/>
              <a:gd name="connsiteX22" fmla="*/ 549519 w 4659190"/>
              <a:gd name="connsiteY22" fmla="*/ 1209095 h 3307577"/>
              <a:gd name="connsiteX23" fmla="*/ 597877 w 4659190"/>
              <a:gd name="connsiteY23" fmla="*/ 1213492 h 3307577"/>
              <a:gd name="connsiteX24" fmla="*/ 725365 w 4659190"/>
              <a:gd name="connsiteY24" fmla="*/ 1213492 h 3307577"/>
              <a:gd name="connsiteX25" fmla="*/ 742950 w 4659190"/>
              <a:gd name="connsiteY25" fmla="*/ 1209095 h 3307577"/>
              <a:gd name="connsiteX26" fmla="*/ 769327 w 4659190"/>
              <a:gd name="connsiteY26" fmla="*/ 1204699 h 3307577"/>
              <a:gd name="connsiteX27" fmla="*/ 800100 w 4659190"/>
              <a:gd name="connsiteY27" fmla="*/ 1200303 h 3307577"/>
              <a:gd name="connsiteX28" fmla="*/ 800100 w 4659190"/>
              <a:gd name="connsiteY28" fmla="*/ 1200303 h 3307577"/>
              <a:gd name="connsiteX29" fmla="*/ 835269 w 4659190"/>
              <a:gd name="connsiteY29" fmla="*/ 1178322 h 3307577"/>
              <a:gd name="connsiteX30" fmla="*/ 844062 w 4659190"/>
              <a:gd name="connsiteY30" fmla="*/ 1169530 h 3307577"/>
              <a:gd name="connsiteX31" fmla="*/ 870438 w 4659190"/>
              <a:gd name="connsiteY31" fmla="*/ 1156342 h 3307577"/>
              <a:gd name="connsiteX32" fmla="*/ 901212 w 4659190"/>
              <a:gd name="connsiteY32" fmla="*/ 1138757 h 3307577"/>
              <a:gd name="connsiteX33" fmla="*/ 914400 w 4659190"/>
              <a:gd name="connsiteY33" fmla="*/ 1129965 h 3307577"/>
              <a:gd name="connsiteX34" fmla="*/ 953965 w 4659190"/>
              <a:gd name="connsiteY34" fmla="*/ 1116776 h 3307577"/>
              <a:gd name="connsiteX35" fmla="*/ 967154 w 4659190"/>
              <a:gd name="connsiteY35" fmla="*/ 1112380 h 3307577"/>
              <a:gd name="connsiteX36" fmla="*/ 980342 w 4659190"/>
              <a:gd name="connsiteY36" fmla="*/ 1107984 h 3307577"/>
              <a:gd name="connsiteX37" fmla="*/ 1077058 w 4659190"/>
              <a:gd name="connsiteY37" fmla="*/ 1103588 h 3307577"/>
              <a:gd name="connsiteX38" fmla="*/ 1094642 w 4659190"/>
              <a:gd name="connsiteY38" fmla="*/ 1099192 h 3307577"/>
              <a:gd name="connsiteX39" fmla="*/ 1125415 w 4659190"/>
              <a:gd name="connsiteY39" fmla="*/ 1094795 h 3307577"/>
              <a:gd name="connsiteX40" fmla="*/ 1143000 w 4659190"/>
              <a:gd name="connsiteY40" fmla="*/ 1086003 h 3307577"/>
              <a:gd name="connsiteX41" fmla="*/ 1169377 w 4659190"/>
              <a:gd name="connsiteY41" fmla="*/ 1081607 h 3307577"/>
              <a:gd name="connsiteX42" fmla="*/ 1222131 w 4659190"/>
              <a:gd name="connsiteY42" fmla="*/ 1068418 h 3307577"/>
              <a:gd name="connsiteX43" fmla="*/ 1235319 w 4659190"/>
              <a:gd name="connsiteY43" fmla="*/ 1064022 h 3307577"/>
              <a:gd name="connsiteX44" fmla="*/ 1266092 w 4659190"/>
              <a:gd name="connsiteY44" fmla="*/ 1059626 h 3307577"/>
              <a:gd name="connsiteX45" fmla="*/ 1393581 w 4659190"/>
              <a:gd name="connsiteY45" fmla="*/ 1064022 h 3307577"/>
              <a:gd name="connsiteX46" fmla="*/ 1428750 w 4659190"/>
              <a:gd name="connsiteY46" fmla="*/ 1072815 h 3307577"/>
              <a:gd name="connsiteX47" fmla="*/ 1666142 w 4659190"/>
              <a:gd name="connsiteY47" fmla="*/ 1068418 h 3307577"/>
              <a:gd name="connsiteX48" fmla="*/ 1784838 w 4659190"/>
              <a:gd name="connsiteY48" fmla="*/ 1059626 h 3307577"/>
              <a:gd name="connsiteX49" fmla="*/ 1806819 w 4659190"/>
              <a:gd name="connsiteY49" fmla="*/ 1055230 h 3307577"/>
              <a:gd name="connsiteX50" fmla="*/ 1833196 w 4659190"/>
              <a:gd name="connsiteY50" fmla="*/ 1046438 h 3307577"/>
              <a:gd name="connsiteX51" fmla="*/ 1846385 w 4659190"/>
              <a:gd name="connsiteY51" fmla="*/ 1037645 h 3307577"/>
              <a:gd name="connsiteX52" fmla="*/ 1863969 w 4659190"/>
              <a:gd name="connsiteY52" fmla="*/ 1033249 h 3307577"/>
              <a:gd name="connsiteX53" fmla="*/ 1890346 w 4659190"/>
              <a:gd name="connsiteY53" fmla="*/ 1024457 h 3307577"/>
              <a:gd name="connsiteX54" fmla="*/ 1903535 w 4659190"/>
              <a:gd name="connsiteY54" fmla="*/ 1020061 h 3307577"/>
              <a:gd name="connsiteX55" fmla="*/ 1916723 w 4659190"/>
              <a:gd name="connsiteY55" fmla="*/ 1015665 h 3307577"/>
              <a:gd name="connsiteX56" fmla="*/ 1934308 w 4659190"/>
              <a:gd name="connsiteY56" fmla="*/ 1011268 h 3307577"/>
              <a:gd name="connsiteX57" fmla="*/ 1947496 w 4659190"/>
              <a:gd name="connsiteY57" fmla="*/ 1006872 h 3307577"/>
              <a:gd name="connsiteX58" fmla="*/ 1960685 w 4659190"/>
              <a:gd name="connsiteY58" fmla="*/ 1006872 h 3307577"/>
              <a:gd name="connsiteX59" fmla="*/ 1960685 w 4659190"/>
              <a:gd name="connsiteY59" fmla="*/ 1006872 h 3307577"/>
              <a:gd name="connsiteX60" fmla="*/ 1952483 w 4659190"/>
              <a:gd name="connsiteY60" fmla="*/ 1007331 h 3307577"/>
              <a:gd name="connsiteX61" fmla="*/ 1969082 w 4659190"/>
              <a:gd name="connsiteY61" fmla="*/ 984892 h 3307577"/>
              <a:gd name="connsiteX62" fmla="*/ 2015931 w 4659190"/>
              <a:gd name="connsiteY62" fmla="*/ 959039 h 3307577"/>
              <a:gd name="connsiteX63" fmla="*/ 2035945 w 4659190"/>
              <a:gd name="connsiteY63" fmla="*/ 961467 h 3307577"/>
              <a:gd name="connsiteX64" fmla="*/ 2071573 w 4659190"/>
              <a:gd name="connsiteY64" fmla="*/ 937059 h 3307577"/>
              <a:gd name="connsiteX65" fmla="*/ 2101362 w 4659190"/>
              <a:gd name="connsiteY65" fmla="*/ 918949 h 3307577"/>
              <a:gd name="connsiteX66" fmla="*/ 2114550 w 4659190"/>
              <a:gd name="connsiteY66" fmla="*/ 914553 h 3307577"/>
              <a:gd name="connsiteX67" fmla="*/ 2127738 w 4659190"/>
              <a:gd name="connsiteY67" fmla="*/ 905761 h 3307577"/>
              <a:gd name="connsiteX68" fmla="*/ 2154115 w 4659190"/>
              <a:gd name="connsiteY68" fmla="*/ 896968 h 3307577"/>
              <a:gd name="connsiteX69" fmla="*/ 2167304 w 4659190"/>
              <a:gd name="connsiteY69" fmla="*/ 892572 h 3307577"/>
              <a:gd name="connsiteX70" fmla="*/ 2180492 w 4659190"/>
              <a:gd name="connsiteY70" fmla="*/ 883780 h 3307577"/>
              <a:gd name="connsiteX71" fmla="*/ 2206869 w 4659190"/>
              <a:gd name="connsiteY71" fmla="*/ 870592 h 3307577"/>
              <a:gd name="connsiteX72" fmla="*/ 2242038 w 4659190"/>
              <a:gd name="connsiteY72" fmla="*/ 844215 h 3307577"/>
              <a:gd name="connsiteX73" fmla="*/ 2277208 w 4659190"/>
              <a:gd name="connsiteY73" fmla="*/ 835422 h 3307577"/>
              <a:gd name="connsiteX74" fmla="*/ 2316773 w 4659190"/>
              <a:gd name="connsiteY74" fmla="*/ 822234 h 3307577"/>
              <a:gd name="connsiteX75" fmla="*/ 2329962 w 4659190"/>
              <a:gd name="connsiteY75" fmla="*/ 817838 h 3307577"/>
              <a:gd name="connsiteX76" fmla="*/ 2351942 w 4659190"/>
              <a:gd name="connsiteY76" fmla="*/ 804649 h 3307577"/>
              <a:gd name="connsiteX77" fmla="*/ 2378319 w 4659190"/>
              <a:gd name="connsiteY77" fmla="*/ 791461 h 3307577"/>
              <a:gd name="connsiteX78" fmla="*/ 2413488 w 4659190"/>
              <a:gd name="connsiteY78" fmla="*/ 773876 h 3307577"/>
              <a:gd name="connsiteX79" fmla="*/ 2426677 w 4659190"/>
              <a:gd name="connsiteY79" fmla="*/ 769480 h 3307577"/>
              <a:gd name="connsiteX80" fmla="*/ 2439865 w 4659190"/>
              <a:gd name="connsiteY80" fmla="*/ 760688 h 3307577"/>
              <a:gd name="connsiteX81" fmla="*/ 2453054 w 4659190"/>
              <a:gd name="connsiteY81" fmla="*/ 756292 h 3307577"/>
              <a:gd name="connsiteX82" fmla="*/ 2461846 w 4659190"/>
              <a:gd name="connsiteY82" fmla="*/ 747499 h 3307577"/>
              <a:gd name="connsiteX83" fmla="*/ 2488223 w 4659190"/>
              <a:gd name="connsiteY83" fmla="*/ 738707 h 3307577"/>
              <a:gd name="connsiteX84" fmla="*/ 2501412 w 4659190"/>
              <a:gd name="connsiteY84" fmla="*/ 734311 h 3307577"/>
              <a:gd name="connsiteX85" fmla="*/ 2514600 w 4659190"/>
              <a:gd name="connsiteY85" fmla="*/ 729915 h 3307577"/>
              <a:gd name="connsiteX86" fmla="*/ 2536581 w 4659190"/>
              <a:gd name="connsiteY86" fmla="*/ 716726 h 3307577"/>
              <a:gd name="connsiteX87" fmla="*/ 2562958 w 4659190"/>
              <a:gd name="connsiteY87" fmla="*/ 703538 h 3307577"/>
              <a:gd name="connsiteX88" fmla="*/ 2571750 w 4659190"/>
              <a:gd name="connsiteY88" fmla="*/ 694745 h 3307577"/>
              <a:gd name="connsiteX89" fmla="*/ 2598127 w 4659190"/>
              <a:gd name="connsiteY89" fmla="*/ 677161 h 3307577"/>
              <a:gd name="connsiteX90" fmla="*/ 2633296 w 4659190"/>
              <a:gd name="connsiteY90" fmla="*/ 650784 h 3307577"/>
              <a:gd name="connsiteX91" fmla="*/ 2646485 w 4659190"/>
              <a:gd name="connsiteY91" fmla="*/ 641992 h 3307577"/>
              <a:gd name="connsiteX92" fmla="*/ 2672862 w 4659190"/>
              <a:gd name="connsiteY92" fmla="*/ 633199 h 3307577"/>
              <a:gd name="connsiteX93" fmla="*/ 2686050 w 4659190"/>
              <a:gd name="connsiteY93" fmla="*/ 628803 h 3307577"/>
              <a:gd name="connsiteX94" fmla="*/ 2712427 w 4659190"/>
              <a:gd name="connsiteY94" fmla="*/ 615615 h 3307577"/>
              <a:gd name="connsiteX95" fmla="*/ 2738804 w 4659190"/>
              <a:gd name="connsiteY95" fmla="*/ 602426 h 3307577"/>
              <a:gd name="connsiteX96" fmla="*/ 2800350 w 4659190"/>
              <a:gd name="connsiteY96" fmla="*/ 589238 h 3307577"/>
              <a:gd name="connsiteX97" fmla="*/ 2848708 w 4659190"/>
              <a:gd name="connsiteY97" fmla="*/ 576049 h 3307577"/>
              <a:gd name="connsiteX98" fmla="*/ 2870688 w 4659190"/>
              <a:gd name="connsiteY98" fmla="*/ 571653 h 3307577"/>
              <a:gd name="connsiteX99" fmla="*/ 2905858 w 4659190"/>
              <a:gd name="connsiteY99" fmla="*/ 562861 h 3307577"/>
              <a:gd name="connsiteX100" fmla="*/ 2932235 w 4659190"/>
              <a:gd name="connsiteY100" fmla="*/ 554068 h 3307577"/>
              <a:gd name="connsiteX101" fmla="*/ 2936631 w 4659190"/>
              <a:gd name="connsiteY101" fmla="*/ 540880 h 3307577"/>
              <a:gd name="connsiteX102" fmla="*/ 2949819 w 4659190"/>
              <a:gd name="connsiteY102" fmla="*/ 536484 h 3307577"/>
              <a:gd name="connsiteX103" fmla="*/ 2958612 w 4659190"/>
              <a:gd name="connsiteY103" fmla="*/ 527692 h 3307577"/>
              <a:gd name="connsiteX104" fmla="*/ 2963008 w 4659190"/>
              <a:gd name="connsiteY104" fmla="*/ 514503 h 3307577"/>
              <a:gd name="connsiteX105" fmla="*/ 2976196 w 4659190"/>
              <a:gd name="connsiteY105" fmla="*/ 510107 h 3307577"/>
              <a:gd name="connsiteX106" fmla="*/ 2976196 w 4659190"/>
              <a:gd name="connsiteY106" fmla="*/ 510107 h 3307577"/>
              <a:gd name="connsiteX107" fmla="*/ 2993781 w 4659190"/>
              <a:gd name="connsiteY107" fmla="*/ 474938 h 3307577"/>
              <a:gd name="connsiteX108" fmla="*/ 3002573 w 4659190"/>
              <a:gd name="connsiteY108" fmla="*/ 466145 h 3307577"/>
              <a:gd name="connsiteX109" fmla="*/ 3011365 w 4659190"/>
              <a:gd name="connsiteY109" fmla="*/ 452957 h 3307577"/>
              <a:gd name="connsiteX110" fmla="*/ 3028950 w 4659190"/>
              <a:gd name="connsiteY110" fmla="*/ 435372 h 3307577"/>
              <a:gd name="connsiteX111" fmla="*/ 3055327 w 4659190"/>
              <a:gd name="connsiteY111" fmla="*/ 404599 h 3307577"/>
              <a:gd name="connsiteX112" fmla="*/ 3068515 w 4659190"/>
              <a:gd name="connsiteY112" fmla="*/ 391411 h 3307577"/>
              <a:gd name="connsiteX113" fmla="*/ 3090496 w 4659190"/>
              <a:gd name="connsiteY113" fmla="*/ 373826 h 3307577"/>
              <a:gd name="connsiteX114" fmla="*/ 3103685 w 4659190"/>
              <a:gd name="connsiteY114" fmla="*/ 369430 h 3307577"/>
              <a:gd name="connsiteX115" fmla="*/ 3143250 w 4659190"/>
              <a:gd name="connsiteY115" fmla="*/ 351845 h 3307577"/>
              <a:gd name="connsiteX116" fmla="*/ 3156438 w 4659190"/>
              <a:gd name="connsiteY116" fmla="*/ 347449 h 3307577"/>
              <a:gd name="connsiteX117" fmla="*/ 3169627 w 4659190"/>
              <a:gd name="connsiteY117" fmla="*/ 338657 h 3307577"/>
              <a:gd name="connsiteX118" fmla="*/ 3196004 w 4659190"/>
              <a:gd name="connsiteY118" fmla="*/ 329865 h 3307577"/>
              <a:gd name="connsiteX119" fmla="*/ 3204796 w 4659190"/>
              <a:gd name="connsiteY119" fmla="*/ 321072 h 3307577"/>
              <a:gd name="connsiteX120" fmla="*/ 3235569 w 4659190"/>
              <a:gd name="connsiteY120" fmla="*/ 312280 h 3307577"/>
              <a:gd name="connsiteX121" fmla="*/ 3244362 w 4659190"/>
              <a:gd name="connsiteY121" fmla="*/ 303488 h 3307577"/>
              <a:gd name="connsiteX122" fmla="*/ 3270738 w 4659190"/>
              <a:gd name="connsiteY122" fmla="*/ 294695 h 3307577"/>
              <a:gd name="connsiteX123" fmla="*/ 3292719 w 4659190"/>
              <a:gd name="connsiteY123" fmla="*/ 281507 h 3307577"/>
              <a:gd name="connsiteX124" fmla="*/ 3319096 w 4659190"/>
              <a:gd name="connsiteY124" fmla="*/ 263922 h 3307577"/>
              <a:gd name="connsiteX125" fmla="*/ 3332285 w 4659190"/>
              <a:gd name="connsiteY125" fmla="*/ 259526 h 3307577"/>
              <a:gd name="connsiteX126" fmla="*/ 3349869 w 4659190"/>
              <a:gd name="connsiteY126" fmla="*/ 250734 h 3307577"/>
              <a:gd name="connsiteX127" fmla="*/ 3363058 w 4659190"/>
              <a:gd name="connsiteY127" fmla="*/ 241942 h 3307577"/>
              <a:gd name="connsiteX128" fmla="*/ 3389435 w 4659190"/>
              <a:gd name="connsiteY128" fmla="*/ 233149 h 3307577"/>
              <a:gd name="connsiteX129" fmla="*/ 3415812 w 4659190"/>
              <a:gd name="connsiteY129" fmla="*/ 224357 h 3307577"/>
              <a:gd name="connsiteX130" fmla="*/ 3429000 w 4659190"/>
              <a:gd name="connsiteY130" fmla="*/ 219961 h 3307577"/>
              <a:gd name="connsiteX131" fmla="*/ 3477358 w 4659190"/>
              <a:gd name="connsiteY131" fmla="*/ 206772 h 3307577"/>
              <a:gd name="connsiteX132" fmla="*/ 3490546 w 4659190"/>
              <a:gd name="connsiteY132" fmla="*/ 197980 h 3307577"/>
              <a:gd name="connsiteX133" fmla="*/ 3516923 w 4659190"/>
              <a:gd name="connsiteY133" fmla="*/ 189188 h 3307577"/>
              <a:gd name="connsiteX134" fmla="*/ 3543300 w 4659190"/>
              <a:gd name="connsiteY134" fmla="*/ 175999 h 3307577"/>
              <a:gd name="connsiteX135" fmla="*/ 3556488 w 4659190"/>
              <a:gd name="connsiteY135" fmla="*/ 167207 h 3307577"/>
              <a:gd name="connsiteX136" fmla="*/ 3574073 w 4659190"/>
              <a:gd name="connsiteY136" fmla="*/ 162811 h 3307577"/>
              <a:gd name="connsiteX137" fmla="*/ 3587262 w 4659190"/>
              <a:gd name="connsiteY137" fmla="*/ 158415 h 3307577"/>
              <a:gd name="connsiteX138" fmla="*/ 3600450 w 4659190"/>
              <a:gd name="connsiteY138" fmla="*/ 149622 h 3307577"/>
              <a:gd name="connsiteX139" fmla="*/ 3618035 w 4659190"/>
              <a:gd name="connsiteY139" fmla="*/ 145226 h 3307577"/>
              <a:gd name="connsiteX140" fmla="*/ 3644412 w 4659190"/>
              <a:gd name="connsiteY140" fmla="*/ 136434 h 3307577"/>
              <a:gd name="connsiteX141" fmla="*/ 3657600 w 4659190"/>
              <a:gd name="connsiteY141" fmla="*/ 132038 h 3307577"/>
              <a:gd name="connsiteX142" fmla="*/ 3670788 w 4659190"/>
              <a:gd name="connsiteY142" fmla="*/ 127642 h 3307577"/>
              <a:gd name="connsiteX143" fmla="*/ 3727938 w 4659190"/>
              <a:gd name="connsiteY143" fmla="*/ 118849 h 3307577"/>
              <a:gd name="connsiteX144" fmla="*/ 3807069 w 4659190"/>
              <a:gd name="connsiteY144" fmla="*/ 114453 h 3307577"/>
              <a:gd name="connsiteX145" fmla="*/ 3864219 w 4659190"/>
              <a:gd name="connsiteY145" fmla="*/ 105661 h 3307577"/>
              <a:gd name="connsiteX146" fmla="*/ 3894992 w 4659190"/>
              <a:gd name="connsiteY146" fmla="*/ 101265 h 3307577"/>
              <a:gd name="connsiteX147" fmla="*/ 3965331 w 4659190"/>
              <a:gd name="connsiteY147" fmla="*/ 88076 h 3307577"/>
              <a:gd name="connsiteX148" fmla="*/ 4040065 w 4659190"/>
              <a:gd name="connsiteY148" fmla="*/ 83680 h 3307577"/>
              <a:gd name="connsiteX149" fmla="*/ 4084027 w 4659190"/>
              <a:gd name="connsiteY149" fmla="*/ 70492 h 3307577"/>
              <a:gd name="connsiteX150" fmla="*/ 4097215 w 4659190"/>
              <a:gd name="connsiteY150" fmla="*/ 66095 h 3307577"/>
              <a:gd name="connsiteX151" fmla="*/ 4110404 w 4659190"/>
              <a:gd name="connsiteY151" fmla="*/ 61699 h 3307577"/>
              <a:gd name="connsiteX152" fmla="*/ 4123592 w 4659190"/>
              <a:gd name="connsiteY152" fmla="*/ 52907 h 3307577"/>
              <a:gd name="connsiteX153" fmla="*/ 4149969 w 4659190"/>
              <a:gd name="connsiteY153" fmla="*/ 44115 h 3307577"/>
              <a:gd name="connsiteX154" fmla="*/ 4163158 w 4659190"/>
              <a:gd name="connsiteY154" fmla="*/ 35322 h 3307577"/>
              <a:gd name="connsiteX155" fmla="*/ 4189535 w 4659190"/>
              <a:gd name="connsiteY155" fmla="*/ 26530 h 3307577"/>
              <a:gd name="connsiteX156" fmla="*/ 4202723 w 4659190"/>
              <a:gd name="connsiteY156" fmla="*/ 17738 h 3307577"/>
              <a:gd name="connsiteX157" fmla="*/ 4215912 w 4659190"/>
              <a:gd name="connsiteY157" fmla="*/ 13342 h 3307577"/>
              <a:gd name="connsiteX158" fmla="*/ 4277458 w 4659190"/>
              <a:gd name="connsiteY158" fmla="*/ 4549 h 3307577"/>
              <a:gd name="connsiteX159" fmla="*/ 4312627 w 4659190"/>
              <a:gd name="connsiteY159" fmla="*/ 153 h 3307577"/>
              <a:gd name="connsiteX160" fmla="*/ 4312627 w 4659190"/>
              <a:gd name="connsiteY160" fmla="*/ 153 h 3307577"/>
              <a:gd name="connsiteX161" fmla="*/ 4343400 w 4659190"/>
              <a:gd name="connsiteY161" fmla="*/ 30926 h 3307577"/>
              <a:gd name="connsiteX162" fmla="*/ 4360985 w 4659190"/>
              <a:gd name="connsiteY162" fmla="*/ 57303 h 3307577"/>
              <a:gd name="connsiteX163" fmla="*/ 4365381 w 4659190"/>
              <a:gd name="connsiteY163" fmla="*/ 70492 h 3307577"/>
              <a:gd name="connsiteX164" fmla="*/ 4374173 w 4659190"/>
              <a:gd name="connsiteY164" fmla="*/ 83680 h 3307577"/>
              <a:gd name="connsiteX165" fmla="*/ 4382965 w 4659190"/>
              <a:gd name="connsiteY165" fmla="*/ 110057 h 3307577"/>
              <a:gd name="connsiteX166" fmla="*/ 4400550 w 4659190"/>
              <a:gd name="connsiteY166" fmla="*/ 127642 h 3307577"/>
              <a:gd name="connsiteX167" fmla="*/ 4418135 w 4659190"/>
              <a:gd name="connsiteY167" fmla="*/ 149622 h 3307577"/>
              <a:gd name="connsiteX168" fmla="*/ 4431323 w 4659190"/>
              <a:gd name="connsiteY168" fmla="*/ 175999 h 3307577"/>
              <a:gd name="connsiteX169" fmla="*/ 4444512 w 4659190"/>
              <a:gd name="connsiteY169" fmla="*/ 202376 h 3307577"/>
              <a:gd name="connsiteX170" fmla="*/ 4453304 w 4659190"/>
              <a:gd name="connsiteY170" fmla="*/ 228753 h 3307577"/>
              <a:gd name="connsiteX171" fmla="*/ 4457700 w 4659190"/>
              <a:gd name="connsiteY171" fmla="*/ 246338 h 3307577"/>
              <a:gd name="connsiteX172" fmla="*/ 4462096 w 4659190"/>
              <a:gd name="connsiteY172" fmla="*/ 268318 h 3307577"/>
              <a:gd name="connsiteX173" fmla="*/ 4470888 w 4659190"/>
              <a:gd name="connsiteY173" fmla="*/ 303488 h 3307577"/>
              <a:gd name="connsiteX174" fmla="*/ 4475285 w 4659190"/>
              <a:gd name="connsiteY174" fmla="*/ 316676 h 3307577"/>
              <a:gd name="connsiteX175" fmla="*/ 4484077 w 4659190"/>
              <a:gd name="connsiteY175" fmla="*/ 329865 h 3307577"/>
              <a:gd name="connsiteX176" fmla="*/ 4488473 w 4659190"/>
              <a:gd name="connsiteY176" fmla="*/ 343053 h 3307577"/>
              <a:gd name="connsiteX177" fmla="*/ 4506058 w 4659190"/>
              <a:gd name="connsiteY177" fmla="*/ 365034 h 3307577"/>
              <a:gd name="connsiteX178" fmla="*/ 4514850 w 4659190"/>
              <a:gd name="connsiteY178" fmla="*/ 391411 h 3307577"/>
              <a:gd name="connsiteX179" fmla="*/ 4519246 w 4659190"/>
              <a:gd name="connsiteY179" fmla="*/ 413392 h 3307577"/>
              <a:gd name="connsiteX180" fmla="*/ 4523642 w 4659190"/>
              <a:gd name="connsiteY180" fmla="*/ 430976 h 3307577"/>
              <a:gd name="connsiteX181" fmla="*/ 4551485 w 4659190"/>
              <a:gd name="connsiteY181" fmla="*/ 488126 h 3307577"/>
              <a:gd name="connsiteX182" fmla="*/ 4568581 w 4659190"/>
              <a:gd name="connsiteY182" fmla="*/ 512061 h 3307577"/>
              <a:gd name="connsiteX183" fmla="*/ 4572244 w 4659190"/>
              <a:gd name="connsiteY183" fmla="*/ 555290 h 3307577"/>
              <a:gd name="connsiteX184" fmla="*/ 4576640 w 4659190"/>
              <a:gd name="connsiteY184" fmla="*/ 574828 h 3307577"/>
              <a:gd name="connsiteX185" fmla="*/ 4579083 w 4659190"/>
              <a:gd name="connsiteY185" fmla="*/ 588017 h 3307577"/>
              <a:gd name="connsiteX186" fmla="*/ 4589829 w 4659190"/>
              <a:gd name="connsiteY186" fmla="*/ 619522 h 3307577"/>
              <a:gd name="connsiteX187" fmla="*/ 4595446 w 4659190"/>
              <a:gd name="connsiteY187" fmla="*/ 671543 h 3307577"/>
              <a:gd name="connsiteX188" fmla="*/ 4607413 w 4659190"/>
              <a:gd name="connsiteY188" fmla="*/ 715505 h 3307577"/>
              <a:gd name="connsiteX189" fmla="*/ 4602773 w 4659190"/>
              <a:gd name="connsiteY189" fmla="*/ 765084 h 3307577"/>
              <a:gd name="connsiteX190" fmla="*/ 4607169 w 4659190"/>
              <a:gd name="connsiteY190" fmla="*/ 778272 h 3307577"/>
              <a:gd name="connsiteX191" fmla="*/ 4611565 w 4659190"/>
              <a:gd name="connsiteY191" fmla="*/ 791461 h 3307577"/>
              <a:gd name="connsiteX192" fmla="*/ 4620358 w 4659190"/>
              <a:gd name="connsiteY192" fmla="*/ 853007 h 3307577"/>
              <a:gd name="connsiteX193" fmla="*/ 4629150 w 4659190"/>
              <a:gd name="connsiteY193" fmla="*/ 914553 h 3307577"/>
              <a:gd name="connsiteX194" fmla="*/ 4633546 w 4659190"/>
              <a:gd name="connsiteY194" fmla="*/ 927742 h 3307577"/>
              <a:gd name="connsiteX195" fmla="*/ 4655771 w 4659190"/>
              <a:gd name="connsiteY195" fmla="*/ 1079409 h 3307577"/>
              <a:gd name="connsiteX196" fmla="*/ 4653329 w 4659190"/>
              <a:gd name="connsiteY196" fmla="*/ 1117020 h 3307577"/>
              <a:gd name="connsiteX197" fmla="*/ 4659190 w 4659190"/>
              <a:gd name="connsiteY197" fmla="*/ 1149503 h 3307577"/>
              <a:gd name="connsiteX198" fmla="*/ 4646490 w 4659190"/>
              <a:gd name="connsiteY198" fmla="*/ 1196395 h 3307577"/>
              <a:gd name="connsiteX199" fmla="*/ 4642338 w 4659190"/>
              <a:gd name="connsiteY199" fmla="*/ 1235472 h 3307577"/>
              <a:gd name="connsiteX200" fmla="*/ 4637942 w 4659190"/>
              <a:gd name="connsiteY200" fmla="*/ 1578372 h 3307577"/>
              <a:gd name="connsiteX201" fmla="*/ 4611565 w 4659190"/>
              <a:gd name="connsiteY201" fmla="*/ 1639918 h 3307577"/>
              <a:gd name="connsiteX202" fmla="*/ 4602773 w 4659190"/>
              <a:gd name="connsiteY202" fmla="*/ 1657503 h 3307577"/>
              <a:gd name="connsiteX203" fmla="*/ 4598377 w 4659190"/>
              <a:gd name="connsiteY203" fmla="*/ 1670692 h 3307577"/>
              <a:gd name="connsiteX204" fmla="*/ 4589585 w 4659190"/>
              <a:gd name="connsiteY204" fmla="*/ 1683880 h 3307577"/>
              <a:gd name="connsiteX205" fmla="*/ 4572000 w 4659190"/>
              <a:gd name="connsiteY205" fmla="*/ 1723445 h 3307577"/>
              <a:gd name="connsiteX206" fmla="*/ 4558812 w 4659190"/>
              <a:gd name="connsiteY206" fmla="*/ 1749822 h 3307577"/>
              <a:gd name="connsiteX207" fmla="*/ 4545623 w 4659190"/>
              <a:gd name="connsiteY207" fmla="*/ 1780595 h 3307577"/>
              <a:gd name="connsiteX208" fmla="*/ 4564185 w 4659190"/>
              <a:gd name="connsiteY208" fmla="*/ 1795493 h 3307577"/>
              <a:gd name="connsiteX209" fmla="*/ 4556613 w 4659190"/>
              <a:gd name="connsiteY209" fmla="*/ 1838478 h 3307577"/>
              <a:gd name="connsiteX210" fmla="*/ 4519246 w 4659190"/>
              <a:gd name="connsiteY210" fmla="*/ 1881707 h 3307577"/>
              <a:gd name="connsiteX211" fmla="*/ 4510454 w 4659190"/>
              <a:gd name="connsiteY211" fmla="*/ 1908084 h 3307577"/>
              <a:gd name="connsiteX212" fmla="*/ 4497265 w 4659190"/>
              <a:gd name="connsiteY212" fmla="*/ 1938857 h 3307577"/>
              <a:gd name="connsiteX213" fmla="*/ 4488473 w 4659190"/>
              <a:gd name="connsiteY213" fmla="*/ 1965234 h 3307577"/>
              <a:gd name="connsiteX214" fmla="*/ 4484077 w 4659190"/>
              <a:gd name="connsiteY214" fmla="*/ 1978422 h 3307577"/>
              <a:gd name="connsiteX215" fmla="*/ 4479681 w 4659190"/>
              <a:gd name="connsiteY215" fmla="*/ 1996007 h 3307577"/>
              <a:gd name="connsiteX216" fmla="*/ 4470888 w 4659190"/>
              <a:gd name="connsiteY216" fmla="*/ 2009195 h 3307577"/>
              <a:gd name="connsiteX217" fmla="*/ 4462096 w 4659190"/>
              <a:gd name="connsiteY217" fmla="*/ 2031176 h 3307577"/>
              <a:gd name="connsiteX218" fmla="*/ 4453304 w 4659190"/>
              <a:gd name="connsiteY218" fmla="*/ 2048761 h 3307577"/>
              <a:gd name="connsiteX219" fmla="*/ 4444512 w 4659190"/>
              <a:gd name="connsiteY219" fmla="*/ 2075138 h 3307577"/>
              <a:gd name="connsiteX220" fmla="*/ 4440115 w 4659190"/>
              <a:gd name="connsiteY220" fmla="*/ 2088326 h 3307577"/>
              <a:gd name="connsiteX221" fmla="*/ 4431323 w 4659190"/>
              <a:gd name="connsiteY221" fmla="*/ 2101515 h 3307577"/>
              <a:gd name="connsiteX222" fmla="*/ 4422531 w 4659190"/>
              <a:gd name="connsiteY222" fmla="*/ 2127892 h 3307577"/>
              <a:gd name="connsiteX223" fmla="*/ 4409342 w 4659190"/>
              <a:gd name="connsiteY223" fmla="*/ 2163061 h 3307577"/>
              <a:gd name="connsiteX224" fmla="*/ 4382965 w 4659190"/>
              <a:gd name="connsiteY224" fmla="*/ 2211418 h 3307577"/>
              <a:gd name="connsiteX225" fmla="*/ 4378569 w 4659190"/>
              <a:gd name="connsiteY225" fmla="*/ 2224607 h 3307577"/>
              <a:gd name="connsiteX226" fmla="*/ 4360985 w 4659190"/>
              <a:gd name="connsiteY226" fmla="*/ 2250984 h 3307577"/>
              <a:gd name="connsiteX227" fmla="*/ 4352192 w 4659190"/>
              <a:gd name="connsiteY227" fmla="*/ 2264172 h 3307577"/>
              <a:gd name="connsiteX228" fmla="*/ 4347796 w 4659190"/>
              <a:gd name="connsiteY228" fmla="*/ 2277361 h 3307577"/>
              <a:gd name="connsiteX229" fmla="*/ 4330212 w 4659190"/>
              <a:gd name="connsiteY229" fmla="*/ 2303738 h 3307577"/>
              <a:gd name="connsiteX230" fmla="*/ 4325815 w 4659190"/>
              <a:gd name="connsiteY230" fmla="*/ 2316926 h 3307577"/>
              <a:gd name="connsiteX231" fmla="*/ 4308231 w 4659190"/>
              <a:gd name="connsiteY231" fmla="*/ 2343303 h 3307577"/>
              <a:gd name="connsiteX232" fmla="*/ 4295042 w 4659190"/>
              <a:gd name="connsiteY232" fmla="*/ 2374076 h 3307577"/>
              <a:gd name="connsiteX233" fmla="*/ 4290646 w 4659190"/>
              <a:gd name="connsiteY233" fmla="*/ 2387265 h 3307577"/>
              <a:gd name="connsiteX234" fmla="*/ 4281854 w 4659190"/>
              <a:gd name="connsiteY234" fmla="*/ 2404849 h 3307577"/>
              <a:gd name="connsiteX235" fmla="*/ 4277458 w 4659190"/>
              <a:gd name="connsiteY235" fmla="*/ 2418038 h 3307577"/>
              <a:gd name="connsiteX236" fmla="*/ 4268665 w 4659190"/>
              <a:gd name="connsiteY236" fmla="*/ 2435622 h 3307577"/>
              <a:gd name="connsiteX237" fmla="*/ 4264269 w 4659190"/>
              <a:gd name="connsiteY237" fmla="*/ 2448811 h 3307577"/>
              <a:gd name="connsiteX238" fmla="*/ 4246685 w 4659190"/>
              <a:gd name="connsiteY238" fmla="*/ 2483980 h 3307577"/>
              <a:gd name="connsiteX239" fmla="*/ 4237892 w 4659190"/>
              <a:gd name="connsiteY239" fmla="*/ 2501565 h 3307577"/>
              <a:gd name="connsiteX240" fmla="*/ 4224704 w 4659190"/>
              <a:gd name="connsiteY240" fmla="*/ 2514753 h 3307577"/>
              <a:gd name="connsiteX241" fmla="*/ 4215912 w 4659190"/>
              <a:gd name="connsiteY241" fmla="*/ 2532338 h 3307577"/>
              <a:gd name="connsiteX242" fmla="*/ 4189535 w 4659190"/>
              <a:gd name="connsiteY242" fmla="*/ 2554318 h 3307577"/>
              <a:gd name="connsiteX243" fmla="*/ 4180742 w 4659190"/>
              <a:gd name="connsiteY243" fmla="*/ 2567507 h 3307577"/>
              <a:gd name="connsiteX244" fmla="*/ 4167554 w 4659190"/>
              <a:gd name="connsiteY244" fmla="*/ 2576299 h 3307577"/>
              <a:gd name="connsiteX245" fmla="*/ 4158762 w 4659190"/>
              <a:gd name="connsiteY245" fmla="*/ 2585092 h 3307577"/>
              <a:gd name="connsiteX246" fmla="*/ 4119196 w 4659190"/>
              <a:gd name="connsiteY246" fmla="*/ 2607072 h 3307577"/>
              <a:gd name="connsiteX247" fmla="*/ 4106008 w 4659190"/>
              <a:gd name="connsiteY247" fmla="*/ 2615865 h 3307577"/>
              <a:gd name="connsiteX248" fmla="*/ 4111381 w 4659190"/>
              <a:gd name="connsiteY248" fmla="*/ 2627832 h 3307577"/>
              <a:gd name="connsiteX249" fmla="*/ 4105275 w 4659190"/>
              <a:gd name="connsiteY249" fmla="*/ 2639067 h 3307577"/>
              <a:gd name="connsiteX250" fmla="*/ 4102344 w 4659190"/>
              <a:gd name="connsiteY250" fmla="*/ 2648347 h 3307577"/>
              <a:gd name="connsiteX251" fmla="*/ 4085981 w 4659190"/>
              <a:gd name="connsiteY251" fmla="*/ 2672282 h 3307577"/>
              <a:gd name="connsiteX252" fmla="*/ 4057406 w 4659190"/>
              <a:gd name="connsiteY252" fmla="*/ 2691332 h 3307577"/>
              <a:gd name="connsiteX253" fmla="*/ 3952142 w 4659190"/>
              <a:gd name="connsiteY253" fmla="*/ 2779743 h 3307577"/>
              <a:gd name="connsiteX254" fmla="*/ 3930162 w 4659190"/>
              <a:gd name="connsiteY254" fmla="*/ 2743353 h 3307577"/>
              <a:gd name="connsiteX255" fmla="*/ 3899388 w 4659190"/>
              <a:gd name="connsiteY255" fmla="*/ 2760938 h 3307577"/>
              <a:gd name="connsiteX256" fmla="*/ 3873012 w 4659190"/>
              <a:gd name="connsiteY256" fmla="*/ 2787315 h 3307577"/>
              <a:gd name="connsiteX257" fmla="*/ 3833446 w 4659190"/>
              <a:gd name="connsiteY257" fmla="*/ 2813692 h 3307577"/>
              <a:gd name="connsiteX258" fmla="*/ 3807069 w 4659190"/>
              <a:gd name="connsiteY258" fmla="*/ 2831276 h 3307577"/>
              <a:gd name="connsiteX259" fmla="*/ 3776296 w 4659190"/>
              <a:gd name="connsiteY259" fmla="*/ 2848861 h 3307577"/>
              <a:gd name="connsiteX260" fmla="*/ 3754315 w 4659190"/>
              <a:gd name="connsiteY260" fmla="*/ 2870842 h 3307577"/>
              <a:gd name="connsiteX261" fmla="*/ 3785088 w 4659190"/>
              <a:gd name="connsiteY261" fmla="*/ 2926526 h 3307577"/>
              <a:gd name="connsiteX262" fmla="*/ 3751140 w 4659190"/>
              <a:gd name="connsiteY262" fmla="*/ 2946553 h 3307577"/>
              <a:gd name="connsiteX263" fmla="*/ 3675185 w 4659190"/>
              <a:gd name="connsiteY263" fmla="*/ 2932388 h 3307577"/>
              <a:gd name="connsiteX264" fmla="*/ 3666392 w 4659190"/>
              <a:gd name="connsiteY264" fmla="*/ 2941180 h 3307577"/>
              <a:gd name="connsiteX265" fmla="*/ 3653204 w 4659190"/>
              <a:gd name="connsiteY265" fmla="*/ 2949972 h 3307577"/>
              <a:gd name="connsiteX266" fmla="*/ 3644412 w 4659190"/>
              <a:gd name="connsiteY266" fmla="*/ 2958765 h 3307577"/>
              <a:gd name="connsiteX267" fmla="*/ 3618035 w 4659190"/>
              <a:gd name="connsiteY267" fmla="*/ 2971953 h 3307577"/>
              <a:gd name="connsiteX268" fmla="*/ 3744546 w 4659190"/>
              <a:gd name="connsiteY268" fmla="*/ 2983920 h 3307577"/>
              <a:gd name="connsiteX269" fmla="*/ 3712552 w 4659190"/>
              <a:gd name="connsiteY269" fmla="*/ 2991980 h 3307577"/>
              <a:gd name="connsiteX270" fmla="*/ 3691792 w 4659190"/>
              <a:gd name="connsiteY270" fmla="*/ 3022997 h 3307577"/>
              <a:gd name="connsiteX271" fmla="*/ 3646365 w 4659190"/>
              <a:gd name="connsiteY271" fmla="*/ 3041315 h 3307577"/>
              <a:gd name="connsiteX272" fmla="*/ 3616081 w 4659190"/>
              <a:gd name="connsiteY272" fmla="*/ 3061586 h 3307577"/>
              <a:gd name="connsiteX273" fmla="*/ 3571387 w 4659190"/>
              <a:gd name="connsiteY273" fmla="*/ 3093824 h 3307577"/>
              <a:gd name="connsiteX274" fmla="*/ 3509352 w 4659190"/>
              <a:gd name="connsiteY274" fmla="*/ 3120445 h 3307577"/>
              <a:gd name="connsiteX275" fmla="*/ 3469787 w 4659190"/>
              <a:gd name="connsiteY275" fmla="*/ 3149509 h 3307577"/>
              <a:gd name="connsiteX276" fmla="*/ 3424360 w 4659190"/>
              <a:gd name="connsiteY276" fmla="*/ 3155126 h 3307577"/>
              <a:gd name="connsiteX277" fmla="*/ 3388276 w 4659190"/>
              <a:gd name="connsiteY277" fmla="*/ 3205554 h 3307577"/>
              <a:gd name="connsiteX278" fmla="*/ 3372094 w 4659190"/>
              <a:gd name="connsiteY278" fmla="*/ 3203240 h 3307577"/>
              <a:gd name="connsiteX279" fmla="*/ 3337682 w 4659190"/>
              <a:gd name="connsiteY279" fmla="*/ 3222060 h 3307577"/>
              <a:gd name="connsiteX280" fmla="*/ 3065824 w 4659190"/>
              <a:gd name="connsiteY280" fmla="*/ 3213286 h 3307577"/>
              <a:gd name="connsiteX281" fmla="*/ 3294799 w 4659190"/>
              <a:gd name="connsiteY281" fmla="*/ 3239645 h 3307577"/>
              <a:gd name="connsiteX282" fmla="*/ 3134835 w 4659190"/>
              <a:gd name="connsiteY282" fmla="*/ 3174467 h 3307577"/>
              <a:gd name="connsiteX283" fmla="*/ 3113269 w 4659190"/>
              <a:gd name="connsiteY283" fmla="*/ 3144275 h 3307577"/>
              <a:gd name="connsiteX284" fmla="*/ 3169627 w 4659190"/>
              <a:gd name="connsiteY284" fmla="*/ 3134611 h 3307577"/>
              <a:gd name="connsiteX285" fmla="*/ 3116873 w 4659190"/>
              <a:gd name="connsiteY285" fmla="*/ 3152195 h 3307577"/>
              <a:gd name="connsiteX286" fmla="*/ 3081704 w 4659190"/>
              <a:gd name="connsiteY286" fmla="*/ 3160988 h 3307577"/>
              <a:gd name="connsiteX287" fmla="*/ 3028950 w 4659190"/>
              <a:gd name="connsiteY287" fmla="*/ 3178572 h 3307577"/>
              <a:gd name="connsiteX288" fmla="*/ 3190907 w 4659190"/>
              <a:gd name="connsiteY288" fmla="*/ 3252105 h 3307577"/>
              <a:gd name="connsiteX289" fmla="*/ 3080230 w 4659190"/>
              <a:gd name="connsiteY289" fmla="*/ 3306746 h 3307577"/>
              <a:gd name="connsiteX290" fmla="*/ 2914650 w 4659190"/>
              <a:gd name="connsiteY290" fmla="*/ 3209345 h 3307577"/>
              <a:gd name="connsiteX291" fmla="*/ 2883877 w 4659190"/>
              <a:gd name="connsiteY291" fmla="*/ 3213742 h 3307577"/>
              <a:gd name="connsiteX292" fmla="*/ 2848708 w 4659190"/>
              <a:gd name="connsiteY292" fmla="*/ 3222534 h 3307577"/>
              <a:gd name="connsiteX293" fmla="*/ 2751992 w 4659190"/>
              <a:gd name="connsiteY293" fmla="*/ 3235722 h 3307577"/>
              <a:gd name="connsiteX294" fmla="*/ 1406769 w 4659190"/>
              <a:gd name="connsiteY294" fmla="*/ 3231326 h 3307577"/>
              <a:gd name="connsiteX295" fmla="*/ 1367204 w 4659190"/>
              <a:gd name="connsiteY295" fmla="*/ 3218138 h 3307577"/>
              <a:gd name="connsiteX296" fmla="*/ 1301262 w 4659190"/>
              <a:gd name="connsiteY296" fmla="*/ 3191761 h 3307577"/>
              <a:gd name="connsiteX297" fmla="*/ 1270488 w 4659190"/>
              <a:gd name="connsiteY297" fmla="*/ 3174176 h 3307577"/>
              <a:gd name="connsiteX298" fmla="*/ 1217735 w 4659190"/>
              <a:gd name="connsiteY298" fmla="*/ 3147799 h 3307577"/>
              <a:gd name="connsiteX299" fmla="*/ 1191358 w 4659190"/>
              <a:gd name="connsiteY299" fmla="*/ 3134611 h 3307577"/>
              <a:gd name="connsiteX300" fmla="*/ 1129812 w 4659190"/>
              <a:gd name="connsiteY300" fmla="*/ 3108234 h 3307577"/>
              <a:gd name="connsiteX301" fmla="*/ 1099038 w 4659190"/>
              <a:gd name="connsiteY301" fmla="*/ 3090649 h 3307577"/>
              <a:gd name="connsiteX302" fmla="*/ 1046285 w 4659190"/>
              <a:gd name="connsiteY302" fmla="*/ 3064272 h 3307577"/>
              <a:gd name="connsiteX303" fmla="*/ 1019908 w 4659190"/>
              <a:gd name="connsiteY303" fmla="*/ 3051084 h 3307577"/>
              <a:gd name="connsiteX304" fmla="*/ 980342 w 4659190"/>
              <a:gd name="connsiteY304" fmla="*/ 3029103 h 3307577"/>
              <a:gd name="connsiteX305" fmla="*/ 949569 w 4659190"/>
              <a:gd name="connsiteY305" fmla="*/ 3015915 h 3307577"/>
              <a:gd name="connsiteX306" fmla="*/ 927588 w 4659190"/>
              <a:gd name="connsiteY306" fmla="*/ 3002726 h 3307577"/>
              <a:gd name="connsiteX307" fmla="*/ 910004 w 4659190"/>
              <a:gd name="connsiteY307" fmla="*/ 2998330 h 3307577"/>
              <a:gd name="connsiteX308" fmla="*/ 921238 w 4659190"/>
              <a:gd name="connsiteY308" fmla="*/ 2972442 h 3307577"/>
              <a:gd name="connsiteX309" fmla="*/ 909760 w 4659190"/>
              <a:gd name="connsiteY309" fmla="*/ 2954857 h 3307577"/>
              <a:gd name="connsiteX310" fmla="*/ 869950 w 4659190"/>
              <a:gd name="connsiteY310" fmla="*/ 2966336 h 3307577"/>
              <a:gd name="connsiteX311" fmla="*/ 855785 w 4659190"/>
              <a:gd name="connsiteY311" fmla="*/ 2943622 h 3307577"/>
              <a:gd name="connsiteX312" fmla="*/ 806694 w 4659190"/>
              <a:gd name="connsiteY312" fmla="*/ 2915292 h 3307577"/>
              <a:gd name="connsiteX313" fmla="*/ 794238 w 4659190"/>
              <a:gd name="connsiteY313" fmla="*/ 2880611 h 3307577"/>
              <a:gd name="connsiteX314" fmla="*/ 748812 w 4659190"/>
              <a:gd name="connsiteY314" fmla="*/ 2859851 h 3307577"/>
              <a:gd name="connsiteX315" fmla="*/ 714863 w 4659190"/>
              <a:gd name="connsiteY315" fmla="*/ 2839824 h 3307577"/>
              <a:gd name="connsiteX316" fmla="*/ 707781 w 4659190"/>
              <a:gd name="connsiteY316" fmla="*/ 2814180 h 3307577"/>
              <a:gd name="connsiteX317" fmla="*/ 751987 w 4659190"/>
              <a:gd name="connsiteY317" fmla="*/ 2799282 h 3307577"/>
              <a:gd name="connsiteX318" fmla="*/ 710956 w 4659190"/>
              <a:gd name="connsiteY318" fmla="*/ 2772905 h 3307577"/>
              <a:gd name="connsiteX319" fmla="*/ 702896 w 4659190"/>
              <a:gd name="connsiteY319" fmla="*/ 2758495 h 3307577"/>
              <a:gd name="connsiteX320" fmla="*/ 687754 w 4659190"/>
              <a:gd name="connsiteY320" fmla="*/ 2751657 h 3307577"/>
              <a:gd name="connsiteX321" fmla="*/ 684090 w 4659190"/>
              <a:gd name="connsiteY321" fmla="*/ 2757518 h 3307577"/>
              <a:gd name="connsiteX322" fmla="*/ 663331 w 4659190"/>
              <a:gd name="connsiteY322" fmla="*/ 2769242 h 3307577"/>
              <a:gd name="connsiteX323" fmla="*/ 616438 w 4659190"/>
              <a:gd name="connsiteY323" fmla="*/ 2715999 h 3307577"/>
              <a:gd name="connsiteX324" fmla="*/ 582979 w 4659190"/>
              <a:gd name="connsiteY324" fmla="*/ 2687668 h 3307577"/>
              <a:gd name="connsiteX325" fmla="*/ 597633 w 4659190"/>
              <a:gd name="connsiteY325" fmla="*/ 2690355 h 3307577"/>
              <a:gd name="connsiteX326" fmla="*/ 566371 w 4659190"/>
              <a:gd name="connsiteY326" fmla="*/ 2668863 h 3307577"/>
              <a:gd name="connsiteX327" fmla="*/ 532423 w 4659190"/>
              <a:gd name="connsiteY327" fmla="*/ 2634182 h 3307577"/>
              <a:gd name="connsiteX328" fmla="*/ 534865 w 4659190"/>
              <a:gd name="connsiteY328" fmla="*/ 2620993 h 3307577"/>
              <a:gd name="connsiteX329" fmla="*/ 545123 w 4659190"/>
              <a:gd name="connsiteY329" fmla="*/ 2611468 h 3307577"/>
              <a:gd name="connsiteX330" fmla="*/ 567104 w 4659190"/>
              <a:gd name="connsiteY330" fmla="*/ 2633449 h 3307577"/>
              <a:gd name="connsiteX331" fmla="*/ 558312 w 4659190"/>
              <a:gd name="connsiteY331" fmla="*/ 2637845 h 3307577"/>
              <a:gd name="connsiteX332" fmla="*/ 558312 w 4659190"/>
              <a:gd name="connsiteY332" fmla="*/ 2637845 h 3307577"/>
              <a:gd name="connsiteX333" fmla="*/ 527538 w 4659190"/>
              <a:gd name="connsiteY333" fmla="*/ 2593884 h 3307577"/>
              <a:gd name="connsiteX334" fmla="*/ 518746 w 4659190"/>
              <a:gd name="connsiteY334" fmla="*/ 2580695 h 3307577"/>
              <a:gd name="connsiteX335" fmla="*/ 496765 w 4659190"/>
              <a:gd name="connsiteY335" fmla="*/ 2577276 h 3307577"/>
              <a:gd name="connsiteX336" fmla="*/ 474052 w 4659190"/>
              <a:gd name="connsiteY336" fmla="*/ 2558470 h 3307577"/>
              <a:gd name="connsiteX337" fmla="*/ 459642 w 4659190"/>
              <a:gd name="connsiteY337" fmla="*/ 2516218 h 3307577"/>
              <a:gd name="connsiteX338" fmla="*/ 432044 w 4659190"/>
              <a:gd name="connsiteY338" fmla="*/ 2491795 h 3307577"/>
              <a:gd name="connsiteX339" fmla="*/ 413238 w 4659190"/>
              <a:gd name="connsiteY339" fmla="*/ 2440018 h 3307577"/>
              <a:gd name="connsiteX340" fmla="*/ 389304 w 4659190"/>
              <a:gd name="connsiteY340" fmla="*/ 2452230 h 3307577"/>
              <a:gd name="connsiteX341" fmla="*/ 382465 w 4659190"/>
              <a:gd name="connsiteY341" fmla="*/ 2413642 h 3307577"/>
              <a:gd name="connsiteX342" fmla="*/ 356088 w 4659190"/>
              <a:gd name="connsiteY342" fmla="*/ 2396057 h 3307577"/>
              <a:gd name="connsiteX343" fmla="*/ 338504 w 4659190"/>
              <a:gd name="connsiteY343" fmla="*/ 2369680 h 3307577"/>
              <a:gd name="connsiteX344" fmla="*/ 329712 w 4659190"/>
              <a:gd name="connsiteY344" fmla="*/ 2356492 h 3307577"/>
              <a:gd name="connsiteX345" fmla="*/ 316523 w 4659190"/>
              <a:gd name="connsiteY345" fmla="*/ 2330115 h 3307577"/>
              <a:gd name="connsiteX346" fmla="*/ 303335 w 4659190"/>
              <a:gd name="connsiteY346" fmla="*/ 2299342 h 3307577"/>
              <a:gd name="connsiteX347" fmla="*/ 294542 w 4659190"/>
              <a:gd name="connsiteY347" fmla="*/ 2290549 h 3307577"/>
              <a:gd name="connsiteX348" fmla="*/ 281354 w 4659190"/>
              <a:gd name="connsiteY348" fmla="*/ 2259776 h 3307577"/>
              <a:gd name="connsiteX349" fmla="*/ 263769 w 4659190"/>
              <a:gd name="connsiteY349" fmla="*/ 2237795 h 3307577"/>
              <a:gd name="connsiteX350" fmla="*/ 250581 w 4659190"/>
              <a:gd name="connsiteY350" fmla="*/ 2211418 h 3307577"/>
              <a:gd name="connsiteX351" fmla="*/ 241788 w 4659190"/>
              <a:gd name="connsiteY351" fmla="*/ 2202626 h 3307577"/>
              <a:gd name="connsiteX352" fmla="*/ 224204 w 4659190"/>
              <a:gd name="connsiteY352" fmla="*/ 2176249 h 3307577"/>
              <a:gd name="connsiteX353" fmla="*/ 211015 w 4659190"/>
              <a:gd name="connsiteY353" fmla="*/ 2149872 h 3307577"/>
              <a:gd name="connsiteX354" fmla="*/ 197827 w 4659190"/>
              <a:gd name="connsiteY354" fmla="*/ 2110307 h 3307577"/>
              <a:gd name="connsiteX355" fmla="*/ 189035 w 4659190"/>
              <a:gd name="connsiteY355" fmla="*/ 2083930 h 3307577"/>
              <a:gd name="connsiteX356" fmla="*/ 180242 w 4659190"/>
              <a:gd name="connsiteY356" fmla="*/ 2075138 h 3307577"/>
              <a:gd name="connsiteX357" fmla="*/ 171450 w 4659190"/>
              <a:gd name="connsiteY357" fmla="*/ 2048761 h 3307577"/>
              <a:gd name="connsiteX358" fmla="*/ 162658 w 4659190"/>
              <a:gd name="connsiteY358" fmla="*/ 2035572 h 3307577"/>
              <a:gd name="connsiteX359" fmla="*/ 149469 w 4659190"/>
              <a:gd name="connsiteY359" fmla="*/ 2013592 h 3307577"/>
              <a:gd name="connsiteX360" fmla="*/ 136281 w 4659190"/>
              <a:gd name="connsiteY360" fmla="*/ 1987215 h 3307577"/>
              <a:gd name="connsiteX361" fmla="*/ 127488 w 4659190"/>
              <a:gd name="connsiteY361" fmla="*/ 1960838 h 3307577"/>
              <a:gd name="connsiteX362" fmla="*/ 123092 w 4659190"/>
              <a:gd name="connsiteY362" fmla="*/ 1947649 h 3307577"/>
              <a:gd name="connsiteX363" fmla="*/ 114300 w 4659190"/>
              <a:gd name="connsiteY363" fmla="*/ 1934461 h 3307577"/>
              <a:gd name="connsiteX364" fmla="*/ 101112 w 4659190"/>
              <a:gd name="connsiteY364" fmla="*/ 1894895 h 3307577"/>
              <a:gd name="connsiteX365" fmla="*/ 96715 w 4659190"/>
              <a:gd name="connsiteY365" fmla="*/ 1881707 h 3307577"/>
              <a:gd name="connsiteX366" fmla="*/ 79131 w 4659190"/>
              <a:gd name="connsiteY366" fmla="*/ 1837745 h 3307577"/>
              <a:gd name="connsiteX367" fmla="*/ 74735 w 4659190"/>
              <a:gd name="connsiteY367" fmla="*/ 1824557 h 3307577"/>
              <a:gd name="connsiteX368" fmla="*/ 70338 w 4659190"/>
              <a:gd name="connsiteY368" fmla="*/ 1806972 h 3307577"/>
              <a:gd name="connsiteX369" fmla="*/ 61546 w 4659190"/>
              <a:gd name="connsiteY369" fmla="*/ 1763011 h 3307577"/>
              <a:gd name="connsiteX370" fmla="*/ 35169 w 4659190"/>
              <a:gd name="connsiteY370" fmla="*/ 1683880 h 3307577"/>
              <a:gd name="connsiteX371" fmla="*/ 26377 w 4659190"/>
              <a:gd name="connsiteY371" fmla="*/ 1657503 h 3307577"/>
              <a:gd name="connsiteX372" fmla="*/ 21981 w 4659190"/>
              <a:gd name="connsiteY372" fmla="*/ 1644315 h 3307577"/>
              <a:gd name="connsiteX373" fmla="*/ 13188 w 4659190"/>
              <a:gd name="connsiteY373" fmla="*/ 1604749 h 3307577"/>
              <a:gd name="connsiteX374" fmla="*/ 8792 w 4659190"/>
              <a:gd name="connsiteY374" fmla="*/ 1573976 h 3307577"/>
              <a:gd name="connsiteX375" fmla="*/ 4396 w 4659190"/>
              <a:gd name="connsiteY375" fmla="*/ 1551995 h 3307577"/>
              <a:gd name="connsiteX376" fmla="*/ 0 w 4659190"/>
              <a:gd name="connsiteY376" fmla="*/ 1477261 h 3307577"/>
              <a:gd name="connsiteX0" fmla="*/ 0 w 4659190"/>
              <a:gd name="connsiteY0" fmla="*/ 1477261 h 3307577"/>
              <a:gd name="connsiteX1" fmla="*/ 0 w 4659190"/>
              <a:gd name="connsiteY1" fmla="*/ 1477261 h 3307577"/>
              <a:gd name="connsiteX2" fmla="*/ 35169 w 4659190"/>
              <a:gd name="connsiteY2" fmla="*/ 1459676 h 3307577"/>
              <a:gd name="connsiteX3" fmla="*/ 57150 w 4659190"/>
              <a:gd name="connsiteY3" fmla="*/ 1446488 h 3307577"/>
              <a:gd name="connsiteX4" fmla="*/ 65942 w 4659190"/>
              <a:gd name="connsiteY4" fmla="*/ 1437695 h 3307577"/>
              <a:gd name="connsiteX5" fmla="*/ 92319 w 4659190"/>
              <a:gd name="connsiteY5" fmla="*/ 1424507 h 3307577"/>
              <a:gd name="connsiteX6" fmla="*/ 109904 w 4659190"/>
              <a:gd name="connsiteY6" fmla="*/ 1406922 h 3307577"/>
              <a:gd name="connsiteX7" fmla="*/ 136281 w 4659190"/>
              <a:gd name="connsiteY7" fmla="*/ 1389338 h 3307577"/>
              <a:gd name="connsiteX8" fmla="*/ 184638 w 4659190"/>
              <a:gd name="connsiteY8" fmla="*/ 1349772 h 3307577"/>
              <a:gd name="connsiteX9" fmla="*/ 197827 w 4659190"/>
              <a:gd name="connsiteY9" fmla="*/ 1345376 h 3307577"/>
              <a:gd name="connsiteX10" fmla="*/ 215412 w 4659190"/>
              <a:gd name="connsiteY10" fmla="*/ 1323395 h 3307577"/>
              <a:gd name="connsiteX11" fmla="*/ 241788 w 4659190"/>
              <a:gd name="connsiteY11" fmla="*/ 1310207 h 3307577"/>
              <a:gd name="connsiteX12" fmla="*/ 250581 w 4659190"/>
              <a:gd name="connsiteY12" fmla="*/ 1301415 h 3307577"/>
              <a:gd name="connsiteX13" fmla="*/ 276958 w 4659190"/>
              <a:gd name="connsiteY13" fmla="*/ 1292622 h 3307577"/>
              <a:gd name="connsiteX14" fmla="*/ 290146 w 4659190"/>
              <a:gd name="connsiteY14" fmla="*/ 1288226 h 3307577"/>
              <a:gd name="connsiteX15" fmla="*/ 316523 w 4659190"/>
              <a:gd name="connsiteY15" fmla="*/ 1275038 h 3307577"/>
              <a:gd name="connsiteX16" fmla="*/ 356088 w 4659190"/>
              <a:gd name="connsiteY16" fmla="*/ 1257453 h 3307577"/>
              <a:gd name="connsiteX17" fmla="*/ 369277 w 4659190"/>
              <a:gd name="connsiteY17" fmla="*/ 1253057 h 3307577"/>
              <a:gd name="connsiteX18" fmla="*/ 413238 w 4659190"/>
              <a:gd name="connsiteY18" fmla="*/ 1244265 h 3307577"/>
              <a:gd name="connsiteX19" fmla="*/ 452804 w 4659190"/>
              <a:gd name="connsiteY19" fmla="*/ 1231076 h 3307577"/>
              <a:gd name="connsiteX20" fmla="*/ 483577 w 4659190"/>
              <a:gd name="connsiteY20" fmla="*/ 1222284 h 3307577"/>
              <a:gd name="connsiteX21" fmla="*/ 518746 w 4659190"/>
              <a:gd name="connsiteY21" fmla="*/ 1217888 h 3307577"/>
              <a:gd name="connsiteX22" fmla="*/ 549519 w 4659190"/>
              <a:gd name="connsiteY22" fmla="*/ 1209095 h 3307577"/>
              <a:gd name="connsiteX23" fmla="*/ 597877 w 4659190"/>
              <a:gd name="connsiteY23" fmla="*/ 1213492 h 3307577"/>
              <a:gd name="connsiteX24" fmla="*/ 725365 w 4659190"/>
              <a:gd name="connsiteY24" fmla="*/ 1213492 h 3307577"/>
              <a:gd name="connsiteX25" fmla="*/ 742950 w 4659190"/>
              <a:gd name="connsiteY25" fmla="*/ 1209095 h 3307577"/>
              <a:gd name="connsiteX26" fmla="*/ 769327 w 4659190"/>
              <a:gd name="connsiteY26" fmla="*/ 1204699 h 3307577"/>
              <a:gd name="connsiteX27" fmla="*/ 800100 w 4659190"/>
              <a:gd name="connsiteY27" fmla="*/ 1200303 h 3307577"/>
              <a:gd name="connsiteX28" fmla="*/ 800100 w 4659190"/>
              <a:gd name="connsiteY28" fmla="*/ 1200303 h 3307577"/>
              <a:gd name="connsiteX29" fmla="*/ 835269 w 4659190"/>
              <a:gd name="connsiteY29" fmla="*/ 1178322 h 3307577"/>
              <a:gd name="connsiteX30" fmla="*/ 844062 w 4659190"/>
              <a:gd name="connsiteY30" fmla="*/ 1169530 h 3307577"/>
              <a:gd name="connsiteX31" fmla="*/ 870438 w 4659190"/>
              <a:gd name="connsiteY31" fmla="*/ 1156342 h 3307577"/>
              <a:gd name="connsiteX32" fmla="*/ 901212 w 4659190"/>
              <a:gd name="connsiteY32" fmla="*/ 1138757 h 3307577"/>
              <a:gd name="connsiteX33" fmla="*/ 914400 w 4659190"/>
              <a:gd name="connsiteY33" fmla="*/ 1129965 h 3307577"/>
              <a:gd name="connsiteX34" fmla="*/ 953965 w 4659190"/>
              <a:gd name="connsiteY34" fmla="*/ 1116776 h 3307577"/>
              <a:gd name="connsiteX35" fmla="*/ 967154 w 4659190"/>
              <a:gd name="connsiteY35" fmla="*/ 1112380 h 3307577"/>
              <a:gd name="connsiteX36" fmla="*/ 980342 w 4659190"/>
              <a:gd name="connsiteY36" fmla="*/ 1107984 h 3307577"/>
              <a:gd name="connsiteX37" fmla="*/ 1077058 w 4659190"/>
              <a:gd name="connsiteY37" fmla="*/ 1103588 h 3307577"/>
              <a:gd name="connsiteX38" fmla="*/ 1094642 w 4659190"/>
              <a:gd name="connsiteY38" fmla="*/ 1099192 h 3307577"/>
              <a:gd name="connsiteX39" fmla="*/ 1125415 w 4659190"/>
              <a:gd name="connsiteY39" fmla="*/ 1094795 h 3307577"/>
              <a:gd name="connsiteX40" fmla="*/ 1143000 w 4659190"/>
              <a:gd name="connsiteY40" fmla="*/ 1086003 h 3307577"/>
              <a:gd name="connsiteX41" fmla="*/ 1169377 w 4659190"/>
              <a:gd name="connsiteY41" fmla="*/ 1081607 h 3307577"/>
              <a:gd name="connsiteX42" fmla="*/ 1222131 w 4659190"/>
              <a:gd name="connsiteY42" fmla="*/ 1068418 h 3307577"/>
              <a:gd name="connsiteX43" fmla="*/ 1235319 w 4659190"/>
              <a:gd name="connsiteY43" fmla="*/ 1064022 h 3307577"/>
              <a:gd name="connsiteX44" fmla="*/ 1266092 w 4659190"/>
              <a:gd name="connsiteY44" fmla="*/ 1059626 h 3307577"/>
              <a:gd name="connsiteX45" fmla="*/ 1393581 w 4659190"/>
              <a:gd name="connsiteY45" fmla="*/ 1064022 h 3307577"/>
              <a:gd name="connsiteX46" fmla="*/ 1428750 w 4659190"/>
              <a:gd name="connsiteY46" fmla="*/ 1072815 h 3307577"/>
              <a:gd name="connsiteX47" fmla="*/ 1666142 w 4659190"/>
              <a:gd name="connsiteY47" fmla="*/ 1068418 h 3307577"/>
              <a:gd name="connsiteX48" fmla="*/ 1784838 w 4659190"/>
              <a:gd name="connsiteY48" fmla="*/ 1059626 h 3307577"/>
              <a:gd name="connsiteX49" fmla="*/ 1806819 w 4659190"/>
              <a:gd name="connsiteY49" fmla="*/ 1055230 h 3307577"/>
              <a:gd name="connsiteX50" fmla="*/ 1833196 w 4659190"/>
              <a:gd name="connsiteY50" fmla="*/ 1046438 h 3307577"/>
              <a:gd name="connsiteX51" fmla="*/ 1846385 w 4659190"/>
              <a:gd name="connsiteY51" fmla="*/ 1037645 h 3307577"/>
              <a:gd name="connsiteX52" fmla="*/ 1863969 w 4659190"/>
              <a:gd name="connsiteY52" fmla="*/ 1033249 h 3307577"/>
              <a:gd name="connsiteX53" fmla="*/ 1890346 w 4659190"/>
              <a:gd name="connsiteY53" fmla="*/ 1024457 h 3307577"/>
              <a:gd name="connsiteX54" fmla="*/ 1903535 w 4659190"/>
              <a:gd name="connsiteY54" fmla="*/ 1020061 h 3307577"/>
              <a:gd name="connsiteX55" fmla="*/ 1916723 w 4659190"/>
              <a:gd name="connsiteY55" fmla="*/ 1015665 h 3307577"/>
              <a:gd name="connsiteX56" fmla="*/ 1934308 w 4659190"/>
              <a:gd name="connsiteY56" fmla="*/ 1011268 h 3307577"/>
              <a:gd name="connsiteX57" fmla="*/ 1947496 w 4659190"/>
              <a:gd name="connsiteY57" fmla="*/ 1006872 h 3307577"/>
              <a:gd name="connsiteX58" fmla="*/ 1960685 w 4659190"/>
              <a:gd name="connsiteY58" fmla="*/ 1006872 h 3307577"/>
              <a:gd name="connsiteX59" fmla="*/ 1960685 w 4659190"/>
              <a:gd name="connsiteY59" fmla="*/ 1006872 h 3307577"/>
              <a:gd name="connsiteX60" fmla="*/ 1952483 w 4659190"/>
              <a:gd name="connsiteY60" fmla="*/ 1007331 h 3307577"/>
              <a:gd name="connsiteX61" fmla="*/ 1969082 w 4659190"/>
              <a:gd name="connsiteY61" fmla="*/ 984892 h 3307577"/>
              <a:gd name="connsiteX62" fmla="*/ 2015931 w 4659190"/>
              <a:gd name="connsiteY62" fmla="*/ 959039 h 3307577"/>
              <a:gd name="connsiteX63" fmla="*/ 2035945 w 4659190"/>
              <a:gd name="connsiteY63" fmla="*/ 961467 h 3307577"/>
              <a:gd name="connsiteX64" fmla="*/ 2071573 w 4659190"/>
              <a:gd name="connsiteY64" fmla="*/ 937059 h 3307577"/>
              <a:gd name="connsiteX65" fmla="*/ 2101362 w 4659190"/>
              <a:gd name="connsiteY65" fmla="*/ 918949 h 3307577"/>
              <a:gd name="connsiteX66" fmla="*/ 2114550 w 4659190"/>
              <a:gd name="connsiteY66" fmla="*/ 914553 h 3307577"/>
              <a:gd name="connsiteX67" fmla="*/ 2127738 w 4659190"/>
              <a:gd name="connsiteY67" fmla="*/ 905761 h 3307577"/>
              <a:gd name="connsiteX68" fmla="*/ 2154115 w 4659190"/>
              <a:gd name="connsiteY68" fmla="*/ 896968 h 3307577"/>
              <a:gd name="connsiteX69" fmla="*/ 2167304 w 4659190"/>
              <a:gd name="connsiteY69" fmla="*/ 892572 h 3307577"/>
              <a:gd name="connsiteX70" fmla="*/ 2180492 w 4659190"/>
              <a:gd name="connsiteY70" fmla="*/ 883780 h 3307577"/>
              <a:gd name="connsiteX71" fmla="*/ 2206869 w 4659190"/>
              <a:gd name="connsiteY71" fmla="*/ 870592 h 3307577"/>
              <a:gd name="connsiteX72" fmla="*/ 2242038 w 4659190"/>
              <a:gd name="connsiteY72" fmla="*/ 844215 h 3307577"/>
              <a:gd name="connsiteX73" fmla="*/ 2277208 w 4659190"/>
              <a:gd name="connsiteY73" fmla="*/ 835422 h 3307577"/>
              <a:gd name="connsiteX74" fmla="*/ 2316773 w 4659190"/>
              <a:gd name="connsiteY74" fmla="*/ 822234 h 3307577"/>
              <a:gd name="connsiteX75" fmla="*/ 2329962 w 4659190"/>
              <a:gd name="connsiteY75" fmla="*/ 817838 h 3307577"/>
              <a:gd name="connsiteX76" fmla="*/ 2351942 w 4659190"/>
              <a:gd name="connsiteY76" fmla="*/ 804649 h 3307577"/>
              <a:gd name="connsiteX77" fmla="*/ 2378319 w 4659190"/>
              <a:gd name="connsiteY77" fmla="*/ 791461 h 3307577"/>
              <a:gd name="connsiteX78" fmla="*/ 2413488 w 4659190"/>
              <a:gd name="connsiteY78" fmla="*/ 773876 h 3307577"/>
              <a:gd name="connsiteX79" fmla="*/ 2426677 w 4659190"/>
              <a:gd name="connsiteY79" fmla="*/ 769480 h 3307577"/>
              <a:gd name="connsiteX80" fmla="*/ 2439865 w 4659190"/>
              <a:gd name="connsiteY80" fmla="*/ 760688 h 3307577"/>
              <a:gd name="connsiteX81" fmla="*/ 2453054 w 4659190"/>
              <a:gd name="connsiteY81" fmla="*/ 756292 h 3307577"/>
              <a:gd name="connsiteX82" fmla="*/ 2461846 w 4659190"/>
              <a:gd name="connsiteY82" fmla="*/ 747499 h 3307577"/>
              <a:gd name="connsiteX83" fmla="*/ 2488223 w 4659190"/>
              <a:gd name="connsiteY83" fmla="*/ 738707 h 3307577"/>
              <a:gd name="connsiteX84" fmla="*/ 2501412 w 4659190"/>
              <a:gd name="connsiteY84" fmla="*/ 734311 h 3307577"/>
              <a:gd name="connsiteX85" fmla="*/ 2514600 w 4659190"/>
              <a:gd name="connsiteY85" fmla="*/ 729915 h 3307577"/>
              <a:gd name="connsiteX86" fmla="*/ 2536581 w 4659190"/>
              <a:gd name="connsiteY86" fmla="*/ 716726 h 3307577"/>
              <a:gd name="connsiteX87" fmla="*/ 2562958 w 4659190"/>
              <a:gd name="connsiteY87" fmla="*/ 703538 h 3307577"/>
              <a:gd name="connsiteX88" fmla="*/ 2571750 w 4659190"/>
              <a:gd name="connsiteY88" fmla="*/ 694745 h 3307577"/>
              <a:gd name="connsiteX89" fmla="*/ 2598127 w 4659190"/>
              <a:gd name="connsiteY89" fmla="*/ 677161 h 3307577"/>
              <a:gd name="connsiteX90" fmla="*/ 2633296 w 4659190"/>
              <a:gd name="connsiteY90" fmla="*/ 650784 h 3307577"/>
              <a:gd name="connsiteX91" fmla="*/ 2646485 w 4659190"/>
              <a:gd name="connsiteY91" fmla="*/ 641992 h 3307577"/>
              <a:gd name="connsiteX92" fmla="*/ 2672862 w 4659190"/>
              <a:gd name="connsiteY92" fmla="*/ 633199 h 3307577"/>
              <a:gd name="connsiteX93" fmla="*/ 2686050 w 4659190"/>
              <a:gd name="connsiteY93" fmla="*/ 628803 h 3307577"/>
              <a:gd name="connsiteX94" fmla="*/ 2712427 w 4659190"/>
              <a:gd name="connsiteY94" fmla="*/ 615615 h 3307577"/>
              <a:gd name="connsiteX95" fmla="*/ 2738804 w 4659190"/>
              <a:gd name="connsiteY95" fmla="*/ 602426 h 3307577"/>
              <a:gd name="connsiteX96" fmla="*/ 2800350 w 4659190"/>
              <a:gd name="connsiteY96" fmla="*/ 589238 h 3307577"/>
              <a:gd name="connsiteX97" fmla="*/ 2848708 w 4659190"/>
              <a:gd name="connsiteY97" fmla="*/ 576049 h 3307577"/>
              <a:gd name="connsiteX98" fmla="*/ 2870688 w 4659190"/>
              <a:gd name="connsiteY98" fmla="*/ 571653 h 3307577"/>
              <a:gd name="connsiteX99" fmla="*/ 2905858 w 4659190"/>
              <a:gd name="connsiteY99" fmla="*/ 562861 h 3307577"/>
              <a:gd name="connsiteX100" fmla="*/ 2932235 w 4659190"/>
              <a:gd name="connsiteY100" fmla="*/ 554068 h 3307577"/>
              <a:gd name="connsiteX101" fmla="*/ 2936631 w 4659190"/>
              <a:gd name="connsiteY101" fmla="*/ 540880 h 3307577"/>
              <a:gd name="connsiteX102" fmla="*/ 2949819 w 4659190"/>
              <a:gd name="connsiteY102" fmla="*/ 536484 h 3307577"/>
              <a:gd name="connsiteX103" fmla="*/ 2958612 w 4659190"/>
              <a:gd name="connsiteY103" fmla="*/ 527692 h 3307577"/>
              <a:gd name="connsiteX104" fmla="*/ 2963008 w 4659190"/>
              <a:gd name="connsiteY104" fmla="*/ 514503 h 3307577"/>
              <a:gd name="connsiteX105" fmla="*/ 2976196 w 4659190"/>
              <a:gd name="connsiteY105" fmla="*/ 510107 h 3307577"/>
              <a:gd name="connsiteX106" fmla="*/ 2976196 w 4659190"/>
              <a:gd name="connsiteY106" fmla="*/ 510107 h 3307577"/>
              <a:gd name="connsiteX107" fmla="*/ 2993781 w 4659190"/>
              <a:gd name="connsiteY107" fmla="*/ 474938 h 3307577"/>
              <a:gd name="connsiteX108" fmla="*/ 3002573 w 4659190"/>
              <a:gd name="connsiteY108" fmla="*/ 466145 h 3307577"/>
              <a:gd name="connsiteX109" fmla="*/ 3011365 w 4659190"/>
              <a:gd name="connsiteY109" fmla="*/ 452957 h 3307577"/>
              <a:gd name="connsiteX110" fmla="*/ 3028950 w 4659190"/>
              <a:gd name="connsiteY110" fmla="*/ 435372 h 3307577"/>
              <a:gd name="connsiteX111" fmla="*/ 3055327 w 4659190"/>
              <a:gd name="connsiteY111" fmla="*/ 404599 h 3307577"/>
              <a:gd name="connsiteX112" fmla="*/ 3068515 w 4659190"/>
              <a:gd name="connsiteY112" fmla="*/ 391411 h 3307577"/>
              <a:gd name="connsiteX113" fmla="*/ 3090496 w 4659190"/>
              <a:gd name="connsiteY113" fmla="*/ 373826 h 3307577"/>
              <a:gd name="connsiteX114" fmla="*/ 3103685 w 4659190"/>
              <a:gd name="connsiteY114" fmla="*/ 369430 h 3307577"/>
              <a:gd name="connsiteX115" fmla="*/ 3143250 w 4659190"/>
              <a:gd name="connsiteY115" fmla="*/ 351845 h 3307577"/>
              <a:gd name="connsiteX116" fmla="*/ 3156438 w 4659190"/>
              <a:gd name="connsiteY116" fmla="*/ 347449 h 3307577"/>
              <a:gd name="connsiteX117" fmla="*/ 3169627 w 4659190"/>
              <a:gd name="connsiteY117" fmla="*/ 338657 h 3307577"/>
              <a:gd name="connsiteX118" fmla="*/ 3196004 w 4659190"/>
              <a:gd name="connsiteY118" fmla="*/ 329865 h 3307577"/>
              <a:gd name="connsiteX119" fmla="*/ 3204796 w 4659190"/>
              <a:gd name="connsiteY119" fmla="*/ 321072 h 3307577"/>
              <a:gd name="connsiteX120" fmla="*/ 3235569 w 4659190"/>
              <a:gd name="connsiteY120" fmla="*/ 312280 h 3307577"/>
              <a:gd name="connsiteX121" fmla="*/ 3244362 w 4659190"/>
              <a:gd name="connsiteY121" fmla="*/ 303488 h 3307577"/>
              <a:gd name="connsiteX122" fmla="*/ 3270738 w 4659190"/>
              <a:gd name="connsiteY122" fmla="*/ 294695 h 3307577"/>
              <a:gd name="connsiteX123" fmla="*/ 3292719 w 4659190"/>
              <a:gd name="connsiteY123" fmla="*/ 281507 h 3307577"/>
              <a:gd name="connsiteX124" fmla="*/ 3319096 w 4659190"/>
              <a:gd name="connsiteY124" fmla="*/ 263922 h 3307577"/>
              <a:gd name="connsiteX125" fmla="*/ 3332285 w 4659190"/>
              <a:gd name="connsiteY125" fmla="*/ 259526 h 3307577"/>
              <a:gd name="connsiteX126" fmla="*/ 3349869 w 4659190"/>
              <a:gd name="connsiteY126" fmla="*/ 250734 h 3307577"/>
              <a:gd name="connsiteX127" fmla="*/ 3363058 w 4659190"/>
              <a:gd name="connsiteY127" fmla="*/ 241942 h 3307577"/>
              <a:gd name="connsiteX128" fmla="*/ 3389435 w 4659190"/>
              <a:gd name="connsiteY128" fmla="*/ 233149 h 3307577"/>
              <a:gd name="connsiteX129" fmla="*/ 3415812 w 4659190"/>
              <a:gd name="connsiteY129" fmla="*/ 224357 h 3307577"/>
              <a:gd name="connsiteX130" fmla="*/ 3429000 w 4659190"/>
              <a:gd name="connsiteY130" fmla="*/ 219961 h 3307577"/>
              <a:gd name="connsiteX131" fmla="*/ 3477358 w 4659190"/>
              <a:gd name="connsiteY131" fmla="*/ 206772 h 3307577"/>
              <a:gd name="connsiteX132" fmla="*/ 3490546 w 4659190"/>
              <a:gd name="connsiteY132" fmla="*/ 197980 h 3307577"/>
              <a:gd name="connsiteX133" fmla="*/ 3516923 w 4659190"/>
              <a:gd name="connsiteY133" fmla="*/ 189188 h 3307577"/>
              <a:gd name="connsiteX134" fmla="*/ 3543300 w 4659190"/>
              <a:gd name="connsiteY134" fmla="*/ 175999 h 3307577"/>
              <a:gd name="connsiteX135" fmla="*/ 3556488 w 4659190"/>
              <a:gd name="connsiteY135" fmla="*/ 167207 h 3307577"/>
              <a:gd name="connsiteX136" fmla="*/ 3574073 w 4659190"/>
              <a:gd name="connsiteY136" fmla="*/ 162811 h 3307577"/>
              <a:gd name="connsiteX137" fmla="*/ 3587262 w 4659190"/>
              <a:gd name="connsiteY137" fmla="*/ 158415 h 3307577"/>
              <a:gd name="connsiteX138" fmla="*/ 3600450 w 4659190"/>
              <a:gd name="connsiteY138" fmla="*/ 149622 h 3307577"/>
              <a:gd name="connsiteX139" fmla="*/ 3618035 w 4659190"/>
              <a:gd name="connsiteY139" fmla="*/ 145226 h 3307577"/>
              <a:gd name="connsiteX140" fmla="*/ 3644412 w 4659190"/>
              <a:gd name="connsiteY140" fmla="*/ 136434 h 3307577"/>
              <a:gd name="connsiteX141" fmla="*/ 3657600 w 4659190"/>
              <a:gd name="connsiteY141" fmla="*/ 132038 h 3307577"/>
              <a:gd name="connsiteX142" fmla="*/ 3670788 w 4659190"/>
              <a:gd name="connsiteY142" fmla="*/ 127642 h 3307577"/>
              <a:gd name="connsiteX143" fmla="*/ 3727938 w 4659190"/>
              <a:gd name="connsiteY143" fmla="*/ 118849 h 3307577"/>
              <a:gd name="connsiteX144" fmla="*/ 3807069 w 4659190"/>
              <a:gd name="connsiteY144" fmla="*/ 114453 h 3307577"/>
              <a:gd name="connsiteX145" fmla="*/ 3864219 w 4659190"/>
              <a:gd name="connsiteY145" fmla="*/ 105661 h 3307577"/>
              <a:gd name="connsiteX146" fmla="*/ 3894992 w 4659190"/>
              <a:gd name="connsiteY146" fmla="*/ 101265 h 3307577"/>
              <a:gd name="connsiteX147" fmla="*/ 3965331 w 4659190"/>
              <a:gd name="connsiteY147" fmla="*/ 88076 h 3307577"/>
              <a:gd name="connsiteX148" fmla="*/ 4040065 w 4659190"/>
              <a:gd name="connsiteY148" fmla="*/ 83680 h 3307577"/>
              <a:gd name="connsiteX149" fmla="*/ 4084027 w 4659190"/>
              <a:gd name="connsiteY149" fmla="*/ 70492 h 3307577"/>
              <a:gd name="connsiteX150" fmla="*/ 4097215 w 4659190"/>
              <a:gd name="connsiteY150" fmla="*/ 66095 h 3307577"/>
              <a:gd name="connsiteX151" fmla="*/ 4110404 w 4659190"/>
              <a:gd name="connsiteY151" fmla="*/ 61699 h 3307577"/>
              <a:gd name="connsiteX152" fmla="*/ 4123592 w 4659190"/>
              <a:gd name="connsiteY152" fmla="*/ 52907 h 3307577"/>
              <a:gd name="connsiteX153" fmla="*/ 4149969 w 4659190"/>
              <a:gd name="connsiteY153" fmla="*/ 44115 h 3307577"/>
              <a:gd name="connsiteX154" fmla="*/ 4163158 w 4659190"/>
              <a:gd name="connsiteY154" fmla="*/ 35322 h 3307577"/>
              <a:gd name="connsiteX155" fmla="*/ 4189535 w 4659190"/>
              <a:gd name="connsiteY155" fmla="*/ 26530 h 3307577"/>
              <a:gd name="connsiteX156" fmla="*/ 4202723 w 4659190"/>
              <a:gd name="connsiteY156" fmla="*/ 17738 h 3307577"/>
              <a:gd name="connsiteX157" fmla="*/ 4215912 w 4659190"/>
              <a:gd name="connsiteY157" fmla="*/ 13342 h 3307577"/>
              <a:gd name="connsiteX158" fmla="*/ 4277458 w 4659190"/>
              <a:gd name="connsiteY158" fmla="*/ 4549 h 3307577"/>
              <a:gd name="connsiteX159" fmla="*/ 4312627 w 4659190"/>
              <a:gd name="connsiteY159" fmla="*/ 153 h 3307577"/>
              <a:gd name="connsiteX160" fmla="*/ 4312627 w 4659190"/>
              <a:gd name="connsiteY160" fmla="*/ 153 h 3307577"/>
              <a:gd name="connsiteX161" fmla="*/ 4343400 w 4659190"/>
              <a:gd name="connsiteY161" fmla="*/ 30926 h 3307577"/>
              <a:gd name="connsiteX162" fmla="*/ 4360985 w 4659190"/>
              <a:gd name="connsiteY162" fmla="*/ 57303 h 3307577"/>
              <a:gd name="connsiteX163" fmla="*/ 4365381 w 4659190"/>
              <a:gd name="connsiteY163" fmla="*/ 70492 h 3307577"/>
              <a:gd name="connsiteX164" fmla="*/ 4374173 w 4659190"/>
              <a:gd name="connsiteY164" fmla="*/ 83680 h 3307577"/>
              <a:gd name="connsiteX165" fmla="*/ 4382965 w 4659190"/>
              <a:gd name="connsiteY165" fmla="*/ 110057 h 3307577"/>
              <a:gd name="connsiteX166" fmla="*/ 4400550 w 4659190"/>
              <a:gd name="connsiteY166" fmla="*/ 127642 h 3307577"/>
              <a:gd name="connsiteX167" fmla="*/ 4418135 w 4659190"/>
              <a:gd name="connsiteY167" fmla="*/ 149622 h 3307577"/>
              <a:gd name="connsiteX168" fmla="*/ 4431323 w 4659190"/>
              <a:gd name="connsiteY168" fmla="*/ 175999 h 3307577"/>
              <a:gd name="connsiteX169" fmla="*/ 4444512 w 4659190"/>
              <a:gd name="connsiteY169" fmla="*/ 202376 h 3307577"/>
              <a:gd name="connsiteX170" fmla="*/ 4453304 w 4659190"/>
              <a:gd name="connsiteY170" fmla="*/ 228753 h 3307577"/>
              <a:gd name="connsiteX171" fmla="*/ 4457700 w 4659190"/>
              <a:gd name="connsiteY171" fmla="*/ 246338 h 3307577"/>
              <a:gd name="connsiteX172" fmla="*/ 4462096 w 4659190"/>
              <a:gd name="connsiteY172" fmla="*/ 268318 h 3307577"/>
              <a:gd name="connsiteX173" fmla="*/ 4470888 w 4659190"/>
              <a:gd name="connsiteY173" fmla="*/ 303488 h 3307577"/>
              <a:gd name="connsiteX174" fmla="*/ 4475285 w 4659190"/>
              <a:gd name="connsiteY174" fmla="*/ 316676 h 3307577"/>
              <a:gd name="connsiteX175" fmla="*/ 4484077 w 4659190"/>
              <a:gd name="connsiteY175" fmla="*/ 329865 h 3307577"/>
              <a:gd name="connsiteX176" fmla="*/ 4488473 w 4659190"/>
              <a:gd name="connsiteY176" fmla="*/ 343053 h 3307577"/>
              <a:gd name="connsiteX177" fmla="*/ 4506058 w 4659190"/>
              <a:gd name="connsiteY177" fmla="*/ 365034 h 3307577"/>
              <a:gd name="connsiteX178" fmla="*/ 4514850 w 4659190"/>
              <a:gd name="connsiteY178" fmla="*/ 391411 h 3307577"/>
              <a:gd name="connsiteX179" fmla="*/ 4519246 w 4659190"/>
              <a:gd name="connsiteY179" fmla="*/ 413392 h 3307577"/>
              <a:gd name="connsiteX180" fmla="*/ 4523642 w 4659190"/>
              <a:gd name="connsiteY180" fmla="*/ 430976 h 3307577"/>
              <a:gd name="connsiteX181" fmla="*/ 4551485 w 4659190"/>
              <a:gd name="connsiteY181" fmla="*/ 488126 h 3307577"/>
              <a:gd name="connsiteX182" fmla="*/ 4568581 w 4659190"/>
              <a:gd name="connsiteY182" fmla="*/ 512061 h 3307577"/>
              <a:gd name="connsiteX183" fmla="*/ 4572244 w 4659190"/>
              <a:gd name="connsiteY183" fmla="*/ 555290 h 3307577"/>
              <a:gd name="connsiteX184" fmla="*/ 4576640 w 4659190"/>
              <a:gd name="connsiteY184" fmla="*/ 574828 h 3307577"/>
              <a:gd name="connsiteX185" fmla="*/ 4579083 w 4659190"/>
              <a:gd name="connsiteY185" fmla="*/ 588017 h 3307577"/>
              <a:gd name="connsiteX186" fmla="*/ 4589829 w 4659190"/>
              <a:gd name="connsiteY186" fmla="*/ 619522 h 3307577"/>
              <a:gd name="connsiteX187" fmla="*/ 4595446 w 4659190"/>
              <a:gd name="connsiteY187" fmla="*/ 671543 h 3307577"/>
              <a:gd name="connsiteX188" fmla="*/ 4607413 w 4659190"/>
              <a:gd name="connsiteY188" fmla="*/ 715505 h 3307577"/>
              <a:gd name="connsiteX189" fmla="*/ 4602773 w 4659190"/>
              <a:gd name="connsiteY189" fmla="*/ 765084 h 3307577"/>
              <a:gd name="connsiteX190" fmla="*/ 4607169 w 4659190"/>
              <a:gd name="connsiteY190" fmla="*/ 778272 h 3307577"/>
              <a:gd name="connsiteX191" fmla="*/ 4611565 w 4659190"/>
              <a:gd name="connsiteY191" fmla="*/ 791461 h 3307577"/>
              <a:gd name="connsiteX192" fmla="*/ 4620358 w 4659190"/>
              <a:gd name="connsiteY192" fmla="*/ 853007 h 3307577"/>
              <a:gd name="connsiteX193" fmla="*/ 4629150 w 4659190"/>
              <a:gd name="connsiteY193" fmla="*/ 914553 h 3307577"/>
              <a:gd name="connsiteX194" fmla="*/ 4633546 w 4659190"/>
              <a:gd name="connsiteY194" fmla="*/ 927742 h 3307577"/>
              <a:gd name="connsiteX195" fmla="*/ 4655771 w 4659190"/>
              <a:gd name="connsiteY195" fmla="*/ 1079409 h 3307577"/>
              <a:gd name="connsiteX196" fmla="*/ 4653329 w 4659190"/>
              <a:gd name="connsiteY196" fmla="*/ 1117020 h 3307577"/>
              <a:gd name="connsiteX197" fmla="*/ 4659190 w 4659190"/>
              <a:gd name="connsiteY197" fmla="*/ 1149503 h 3307577"/>
              <a:gd name="connsiteX198" fmla="*/ 4646490 w 4659190"/>
              <a:gd name="connsiteY198" fmla="*/ 1196395 h 3307577"/>
              <a:gd name="connsiteX199" fmla="*/ 4642338 w 4659190"/>
              <a:gd name="connsiteY199" fmla="*/ 1235472 h 3307577"/>
              <a:gd name="connsiteX200" fmla="*/ 4637942 w 4659190"/>
              <a:gd name="connsiteY200" fmla="*/ 1578372 h 3307577"/>
              <a:gd name="connsiteX201" fmla="*/ 4611565 w 4659190"/>
              <a:gd name="connsiteY201" fmla="*/ 1639918 h 3307577"/>
              <a:gd name="connsiteX202" fmla="*/ 4602773 w 4659190"/>
              <a:gd name="connsiteY202" fmla="*/ 1657503 h 3307577"/>
              <a:gd name="connsiteX203" fmla="*/ 4598377 w 4659190"/>
              <a:gd name="connsiteY203" fmla="*/ 1670692 h 3307577"/>
              <a:gd name="connsiteX204" fmla="*/ 4589585 w 4659190"/>
              <a:gd name="connsiteY204" fmla="*/ 1683880 h 3307577"/>
              <a:gd name="connsiteX205" fmla="*/ 4572000 w 4659190"/>
              <a:gd name="connsiteY205" fmla="*/ 1723445 h 3307577"/>
              <a:gd name="connsiteX206" fmla="*/ 4558812 w 4659190"/>
              <a:gd name="connsiteY206" fmla="*/ 1749822 h 3307577"/>
              <a:gd name="connsiteX207" fmla="*/ 4545623 w 4659190"/>
              <a:gd name="connsiteY207" fmla="*/ 1780595 h 3307577"/>
              <a:gd name="connsiteX208" fmla="*/ 4564185 w 4659190"/>
              <a:gd name="connsiteY208" fmla="*/ 1795493 h 3307577"/>
              <a:gd name="connsiteX209" fmla="*/ 4556613 w 4659190"/>
              <a:gd name="connsiteY209" fmla="*/ 1838478 h 3307577"/>
              <a:gd name="connsiteX210" fmla="*/ 4519246 w 4659190"/>
              <a:gd name="connsiteY210" fmla="*/ 1881707 h 3307577"/>
              <a:gd name="connsiteX211" fmla="*/ 4510454 w 4659190"/>
              <a:gd name="connsiteY211" fmla="*/ 1908084 h 3307577"/>
              <a:gd name="connsiteX212" fmla="*/ 4497265 w 4659190"/>
              <a:gd name="connsiteY212" fmla="*/ 1938857 h 3307577"/>
              <a:gd name="connsiteX213" fmla="*/ 4488473 w 4659190"/>
              <a:gd name="connsiteY213" fmla="*/ 1965234 h 3307577"/>
              <a:gd name="connsiteX214" fmla="*/ 4484077 w 4659190"/>
              <a:gd name="connsiteY214" fmla="*/ 1978422 h 3307577"/>
              <a:gd name="connsiteX215" fmla="*/ 4479681 w 4659190"/>
              <a:gd name="connsiteY215" fmla="*/ 1996007 h 3307577"/>
              <a:gd name="connsiteX216" fmla="*/ 4470888 w 4659190"/>
              <a:gd name="connsiteY216" fmla="*/ 2009195 h 3307577"/>
              <a:gd name="connsiteX217" fmla="*/ 4462096 w 4659190"/>
              <a:gd name="connsiteY217" fmla="*/ 2031176 h 3307577"/>
              <a:gd name="connsiteX218" fmla="*/ 4453304 w 4659190"/>
              <a:gd name="connsiteY218" fmla="*/ 2048761 h 3307577"/>
              <a:gd name="connsiteX219" fmla="*/ 4444512 w 4659190"/>
              <a:gd name="connsiteY219" fmla="*/ 2075138 h 3307577"/>
              <a:gd name="connsiteX220" fmla="*/ 4440115 w 4659190"/>
              <a:gd name="connsiteY220" fmla="*/ 2088326 h 3307577"/>
              <a:gd name="connsiteX221" fmla="*/ 4431323 w 4659190"/>
              <a:gd name="connsiteY221" fmla="*/ 2101515 h 3307577"/>
              <a:gd name="connsiteX222" fmla="*/ 4422531 w 4659190"/>
              <a:gd name="connsiteY222" fmla="*/ 2127892 h 3307577"/>
              <a:gd name="connsiteX223" fmla="*/ 4409342 w 4659190"/>
              <a:gd name="connsiteY223" fmla="*/ 2163061 h 3307577"/>
              <a:gd name="connsiteX224" fmla="*/ 4382965 w 4659190"/>
              <a:gd name="connsiteY224" fmla="*/ 2211418 h 3307577"/>
              <a:gd name="connsiteX225" fmla="*/ 4378569 w 4659190"/>
              <a:gd name="connsiteY225" fmla="*/ 2224607 h 3307577"/>
              <a:gd name="connsiteX226" fmla="*/ 4360985 w 4659190"/>
              <a:gd name="connsiteY226" fmla="*/ 2250984 h 3307577"/>
              <a:gd name="connsiteX227" fmla="*/ 4352192 w 4659190"/>
              <a:gd name="connsiteY227" fmla="*/ 2264172 h 3307577"/>
              <a:gd name="connsiteX228" fmla="*/ 4347796 w 4659190"/>
              <a:gd name="connsiteY228" fmla="*/ 2277361 h 3307577"/>
              <a:gd name="connsiteX229" fmla="*/ 4330212 w 4659190"/>
              <a:gd name="connsiteY229" fmla="*/ 2303738 h 3307577"/>
              <a:gd name="connsiteX230" fmla="*/ 4325815 w 4659190"/>
              <a:gd name="connsiteY230" fmla="*/ 2316926 h 3307577"/>
              <a:gd name="connsiteX231" fmla="*/ 4308231 w 4659190"/>
              <a:gd name="connsiteY231" fmla="*/ 2343303 h 3307577"/>
              <a:gd name="connsiteX232" fmla="*/ 4295042 w 4659190"/>
              <a:gd name="connsiteY232" fmla="*/ 2374076 h 3307577"/>
              <a:gd name="connsiteX233" fmla="*/ 4290646 w 4659190"/>
              <a:gd name="connsiteY233" fmla="*/ 2387265 h 3307577"/>
              <a:gd name="connsiteX234" fmla="*/ 4281854 w 4659190"/>
              <a:gd name="connsiteY234" fmla="*/ 2404849 h 3307577"/>
              <a:gd name="connsiteX235" fmla="*/ 4277458 w 4659190"/>
              <a:gd name="connsiteY235" fmla="*/ 2418038 h 3307577"/>
              <a:gd name="connsiteX236" fmla="*/ 4268665 w 4659190"/>
              <a:gd name="connsiteY236" fmla="*/ 2435622 h 3307577"/>
              <a:gd name="connsiteX237" fmla="*/ 4264269 w 4659190"/>
              <a:gd name="connsiteY237" fmla="*/ 2448811 h 3307577"/>
              <a:gd name="connsiteX238" fmla="*/ 4246685 w 4659190"/>
              <a:gd name="connsiteY238" fmla="*/ 2483980 h 3307577"/>
              <a:gd name="connsiteX239" fmla="*/ 4237892 w 4659190"/>
              <a:gd name="connsiteY239" fmla="*/ 2501565 h 3307577"/>
              <a:gd name="connsiteX240" fmla="*/ 4224704 w 4659190"/>
              <a:gd name="connsiteY240" fmla="*/ 2514753 h 3307577"/>
              <a:gd name="connsiteX241" fmla="*/ 4215912 w 4659190"/>
              <a:gd name="connsiteY241" fmla="*/ 2532338 h 3307577"/>
              <a:gd name="connsiteX242" fmla="*/ 4189535 w 4659190"/>
              <a:gd name="connsiteY242" fmla="*/ 2554318 h 3307577"/>
              <a:gd name="connsiteX243" fmla="*/ 4180742 w 4659190"/>
              <a:gd name="connsiteY243" fmla="*/ 2567507 h 3307577"/>
              <a:gd name="connsiteX244" fmla="*/ 4167554 w 4659190"/>
              <a:gd name="connsiteY244" fmla="*/ 2576299 h 3307577"/>
              <a:gd name="connsiteX245" fmla="*/ 4158762 w 4659190"/>
              <a:gd name="connsiteY245" fmla="*/ 2585092 h 3307577"/>
              <a:gd name="connsiteX246" fmla="*/ 4119196 w 4659190"/>
              <a:gd name="connsiteY246" fmla="*/ 2607072 h 3307577"/>
              <a:gd name="connsiteX247" fmla="*/ 4106008 w 4659190"/>
              <a:gd name="connsiteY247" fmla="*/ 2615865 h 3307577"/>
              <a:gd name="connsiteX248" fmla="*/ 4111381 w 4659190"/>
              <a:gd name="connsiteY248" fmla="*/ 2627832 h 3307577"/>
              <a:gd name="connsiteX249" fmla="*/ 4105275 w 4659190"/>
              <a:gd name="connsiteY249" fmla="*/ 2639067 h 3307577"/>
              <a:gd name="connsiteX250" fmla="*/ 4102344 w 4659190"/>
              <a:gd name="connsiteY250" fmla="*/ 2648347 h 3307577"/>
              <a:gd name="connsiteX251" fmla="*/ 4085981 w 4659190"/>
              <a:gd name="connsiteY251" fmla="*/ 2672282 h 3307577"/>
              <a:gd name="connsiteX252" fmla="*/ 4057406 w 4659190"/>
              <a:gd name="connsiteY252" fmla="*/ 2691332 h 3307577"/>
              <a:gd name="connsiteX253" fmla="*/ 3952142 w 4659190"/>
              <a:gd name="connsiteY253" fmla="*/ 2779743 h 3307577"/>
              <a:gd name="connsiteX254" fmla="*/ 3930162 w 4659190"/>
              <a:gd name="connsiteY254" fmla="*/ 2743353 h 3307577"/>
              <a:gd name="connsiteX255" fmla="*/ 3899388 w 4659190"/>
              <a:gd name="connsiteY255" fmla="*/ 2760938 h 3307577"/>
              <a:gd name="connsiteX256" fmla="*/ 3873012 w 4659190"/>
              <a:gd name="connsiteY256" fmla="*/ 2787315 h 3307577"/>
              <a:gd name="connsiteX257" fmla="*/ 3833446 w 4659190"/>
              <a:gd name="connsiteY257" fmla="*/ 2813692 h 3307577"/>
              <a:gd name="connsiteX258" fmla="*/ 3807069 w 4659190"/>
              <a:gd name="connsiteY258" fmla="*/ 2831276 h 3307577"/>
              <a:gd name="connsiteX259" fmla="*/ 3776296 w 4659190"/>
              <a:gd name="connsiteY259" fmla="*/ 2848861 h 3307577"/>
              <a:gd name="connsiteX260" fmla="*/ 3754315 w 4659190"/>
              <a:gd name="connsiteY260" fmla="*/ 2870842 h 3307577"/>
              <a:gd name="connsiteX261" fmla="*/ 3785088 w 4659190"/>
              <a:gd name="connsiteY261" fmla="*/ 2926526 h 3307577"/>
              <a:gd name="connsiteX262" fmla="*/ 3751140 w 4659190"/>
              <a:gd name="connsiteY262" fmla="*/ 2946553 h 3307577"/>
              <a:gd name="connsiteX263" fmla="*/ 3675185 w 4659190"/>
              <a:gd name="connsiteY263" fmla="*/ 2932388 h 3307577"/>
              <a:gd name="connsiteX264" fmla="*/ 3666392 w 4659190"/>
              <a:gd name="connsiteY264" fmla="*/ 2941180 h 3307577"/>
              <a:gd name="connsiteX265" fmla="*/ 3653204 w 4659190"/>
              <a:gd name="connsiteY265" fmla="*/ 2949972 h 3307577"/>
              <a:gd name="connsiteX266" fmla="*/ 3644412 w 4659190"/>
              <a:gd name="connsiteY266" fmla="*/ 2958765 h 3307577"/>
              <a:gd name="connsiteX267" fmla="*/ 3618035 w 4659190"/>
              <a:gd name="connsiteY267" fmla="*/ 2971953 h 3307577"/>
              <a:gd name="connsiteX268" fmla="*/ 3744546 w 4659190"/>
              <a:gd name="connsiteY268" fmla="*/ 2983920 h 3307577"/>
              <a:gd name="connsiteX269" fmla="*/ 3712552 w 4659190"/>
              <a:gd name="connsiteY269" fmla="*/ 2991980 h 3307577"/>
              <a:gd name="connsiteX270" fmla="*/ 3691792 w 4659190"/>
              <a:gd name="connsiteY270" fmla="*/ 3022997 h 3307577"/>
              <a:gd name="connsiteX271" fmla="*/ 3646365 w 4659190"/>
              <a:gd name="connsiteY271" fmla="*/ 3041315 h 3307577"/>
              <a:gd name="connsiteX272" fmla="*/ 3616081 w 4659190"/>
              <a:gd name="connsiteY272" fmla="*/ 3061586 h 3307577"/>
              <a:gd name="connsiteX273" fmla="*/ 3571387 w 4659190"/>
              <a:gd name="connsiteY273" fmla="*/ 3093824 h 3307577"/>
              <a:gd name="connsiteX274" fmla="*/ 3509352 w 4659190"/>
              <a:gd name="connsiteY274" fmla="*/ 3120445 h 3307577"/>
              <a:gd name="connsiteX275" fmla="*/ 3469787 w 4659190"/>
              <a:gd name="connsiteY275" fmla="*/ 3149509 h 3307577"/>
              <a:gd name="connsiteX276" fmla="*/ 3424360 w 4659190"/>
              <a:gd name="connsiteY276" fmla="*/ 3155126 h 3307577"/>
              <a:gd name="connsiteX277" fmla="*/ 3388276 w 4659190"/>
              <a:gd name="connsiteY277" fmla="*/ 3205554 h 3307577"/>
              <a:gd name="connsiteX278" fmla="*/ 3372094 w 4659190"/>
              <a:gd name="connsiteY278" fmla="*/ 3203240 h 3307577"/>
              <a:gd name="connsiteX279" fmla="*/ 3337682 w 4659190"/>
              <a:gd name="connsiteY279" fmla="*/ 3222060 h 3307577"/>
              <a:gd name="connsiteX280" fmla="*/ 3065824 w 4659190"/>
              <a:gd name="connsiteY280" fmla="*/ 3213286 h 3307577"/>
              <a:gd name="connsiteX281" fmla="*/ 3134835 w 4659190"/>
              <a:gd name="connsiteY281" fmla="*/ 3247792 h 3307577"/>
              <a:gd name="connsiteX282" fmla="*/ 3134835 w 4659190"/>
              <a:gd name="connsiteY282" fmla="*/ 3174467 h 3307577"/>
              <a:gd name="connsiteX283" fmla="*/ 3113269 w 4659190"/>
              <a:gd name="connsiteY283" fmla="*/ 3144275 h 3307577"/>
              <a:gd name="connsiteX284" fmla="*/ 3169627 w 4659190"/>
              <a:gd name="connsiteY284" fmla="*/ 3134611 h 3307577"/>
              <a:gd name="connsiteX285" fmla="*/ 3116873 w 4659190"/>
              <a:gd name="connsiteY285" fmla="*/ 3152195 h 3307577"/>
              <a:gd name="connsiteX286" fmla="*/ 3081704 w 4659190"/>
              <a:gd name="connsiteY286" fmla="*/ 3160988 h 3307577"/>
              <a:gd name="connsiteX287" fmla="*/ 3028950 w 4659190"/>
              <a:gd name="connsiteY287" fmla="*/ 3178572 h 3307577"/>
              <a:gd name="connsiteX288" fmla="*/ 3190907 w 4659190"/>
              <a:gd name="connsiteY288" fmla="*/ 3252105 h 3307577"/>
              <a:gd name="connsiteX289" fmla="*/ 3080230 w 4659190"/>
              <a:gd name="connsiteY289" fmla="*/ 3306746 h 3307577"/>
              <a:gd name="connsiteX290" fmla="*/ 2914650 w 4659190"/>
              <a:gd name="connsiteY290" fmla="*/ 3209345 h 3307577"/>
              <a:gd name="connsiteX291" fmla="*/ 2883877 w 4659190"/>
              <a:gd name="connsiteY291" fmla="*/ 3213742 h 3307577"/>
              <a:gd name="connsiteX292" fmla="*/ 2848708 w 4659190"/>
              <a:gd name="connsiteY292" fmla="*/ 3222534 h 3307577"/>
              <a:gd name="connsiteX293" fmla="*/ 2751992 w 4659190"/>
              <a:gd name="connsiteY293" fmla="*/ 3235722 h 3307577"/>
              <a:gd name="connsiteX294" fmla="*/ 1406769 w 4659190"/>
              <a:gd name="connsiteY294" fmla="*/ 3231326 h 3307577"/>
              <a:gd name="connsiteX295" fmla="*/ 1367204 w 4659190"/>
              <a:gd name="connsiteY295" fmla="*/ 3218138 h 3307577"/>
              <a:gd name="connsiteX296" fmla="*/ 1301262 w 4659190"/>
              <a:gd name="connsiteY296" fmla="*/ 3191761 h 3307577"/>
              <a:gd name="connsiteX297" fmla="*/ 1270488 w 4659190"/>
              <a:gd name="connsiteY297" fmla="*/ 3174176 h 3307577"/>
              <a:gd name="connsiteX298" fmla="*/ 1217735 w 4659190"/>
              <a:gd name="connsiteY298" fmla="*/ 3147799 h 3307577"/>
              <a:gd name="connsiteX299" fmla="*/ 1191358 w 4659190"/>
              <a:gd name="connsiteY299" fmla="*/ 3134611 h 3307577"/>
              <a:gd name="connsiteX300" fmla="*/ 1129812 w 4659190"/>
              <a:gd name="connsiteY300" fmla="*/ 3108234 h 3307577"/>
              <a:gd name="connsiteX301" fmla="*/ 1099038 w 4659190"/>
              <a:gd name="connsiteY301" fmla="*/ 3090649 h 3307577"/>
              <a:gd name="connsiteX302" fmla="*/ 1046285 w 4659190"/>
              <a:gd name="connsiteY302" fmla="*/ 3064272 h 3307577"/>
              <a:gd name="connsiteX303" fmla="*/ 1019908 w 4659190"/>
              <a:gd name="connsiteY303" fmla="*/ 3051084 h 3307577"/>
              <a:gd name="connsiteX304" fmla="*/ 980342 w 4659190"/>
              <a:gd name="connsiteY304" fmla="*/ 3029103 h 3307577"/>
              <a:gd name="connsiteX305" fmla="*/ 949569 w 4659190"/>
              <a:gd name="connsiteY305" fmla="*/ 3015915 h 3307577"/>
              <a:gd name="connsiteX306" fmla="*/ 927588 w 4659190"/>
              <a:gd name="connsiteY306" fmla="*/ 3002726 h 3307577"/>
              <a:gd name="connsiteX307" fmla="*/ 910004 w 4659190"/>
              <a:gd name="connsiteY307" fmla="*/ 2998330 h 3307577"/>
              <a:gd name="connsiteX308" fmla="*/ 921238 w 4659190"/>
              <a:gd name="connsiteY308" fmla="*/ 2972442 h 3307577"/>
              <a:gd name="connsiteX309" fmla="*/ 909760 w 4659190"/>
              <a:gd name="connsiteY309" fmla="*/ 2954857 h 3307577"/>
              <a:gd name="connsiteX310" fmla="*/ 869950 w 4659190"/>
              <a:gd name="connsiteY310" fmla="*/ 2966336 h 3307577"/>
              <a:gd name="connsiteX311" fmla="*/ 855785 w 4659190"/>
              <a:gd name="connsiteY311" fmla="*/ 2943622 h 3307577"/>
              <a:gd name="connsiteX312" fmla="*/ 806694 w 4659190"/>
              <a:gd name="connsiteY312" fmla="*/ 2915292 h 3307577"/>
              <a:gd name="connsiteX313" fmla="*/ 794238 w 4659190"/>
              <a:gd name="connsiteY313" fmla="*/ 2880611 h 3307577"/>
              <a:gd name="connsiteX314" fmla="*/ 748812 w 4659190"/>
              <a:gd name="connsiteY314" fmla="*/ 2859851 h 3307577"/>
              <a:gd name="connsiteX315" fmla="*/ 714863 w 4659190"/>
              <a:gd name="connsiteY315" fmla="*/ 2839824 h 3307577"/>
              <a:gd name="connsiteX316" fmla="*/ 707781 w 4659190"/>
              <a:gd name="connsiteY316" fmla="*/ 2814180 h 3307577"/>
              <a:gd name="connsiteX317" fmla="*/ 751987 w 4659190"/>
              <a:gd name="connsiteY317" fmla="*/ 2799282 h 3307577"/>
              <a:gd name="connsiteX318" fmla="*/ 710956 w 4659190"/>
              <a:gd name="connsiteY318" fmla="*/ 2772905 h 3307577"/>
              <a:gd name="connsiteX319" fmla="*/ 702896 w 4659190"/>
              <a:gd name="connsiteY319" fmla="*/ 2758495 h 3307577"/>
              <a:gd name="connsiteX320" fmla="*/ 687754 w 4659190"/>
              <a:gd name="connsiteY320" fmla="*/ 2751657 h 3307577"/>
              <a:gd name="connsiteX321" fmla="*/ 684090 w 4659190"/>
              <a:gd name="connsiteY321" fmla="*/ 2757518 h 3307577"/>
              <a:gd name="connsiteX322" fmla="*/ 663331 w 4659190"/>
              <a:gd name="connsiteY322" fmla="*/ 2769242 h 3307577"/>
              <a:gd name="connsiteX323" fmla="*/ 616438 w 4659190"/>
              <a:gd name="connsiteY323" fmla="*/ 2715999 h 3307577"/>
              <a:gd name="connsiteX324" fmla="*/ 582979 w 4659190"/>
              <a:gd name="connsiteY324" fmla="*/ 2687668 h 3307577"/>
              <a:gd name="connsiteX325" fmla="*/ 597633 w 4659190"/>
              <a:gd name="connsiteY325" fmla="*/ 2690355 h 3307577"/>
              <a:gd name="connsiteX326" fmla="*/ 566371 w 4659190"/>
              <a:gd name="connsiteY326" fmla="*/ 2668863 h 3307577"/>
              <a:gd name="connsiteX327" fmla="*/ 532423 w 4659190"/>
              <a:gd name="connsiteY327" fmla="*/ 2634182 h 3307577"/>
              <a:gd name="connsiteX328" fmla="*/ 534865 w 4659190"/>
              <a:gd name="connsiteY328" fmla="*/ 2620993 h 3307577"/>
              <a:gd name="connsiteX329" fmla="*/ 545123 w 4659190"/>
              <a:gd name="connsiteY329" fmla="*/ 2611468 h 3307577"/>
              <a:gd name="connsiteX330" fmla="*/ 567104 w 4659190"/>
              <a:gd name="connsiteY330" fmla="*/ 2633449 h 3307577"/>
              <a:gd name="connsiteX331" fmla="*/ 558312 w 4659190"/>
              <a:gd name="connsiteY331" fmla="*/ 2637845 h 3307577"/>
              <a:gd name="connsiteX332" fmla="*/ 558312 w 4659190"/>
              <a:gd name="connsiteY332" fmla="*/ 2637845 h 3307577"/>
              <a:gd name="connsiteX333" fmla="*/ 527538 w 4659190"/>
              <a:gd name="connsiteY333" fmla="*/ 2593884 h 3307577"/>
              <a:gd name="connsiteX334" fmla="*/ 518746 w 4659190"/>
              <a:gd name="connsiteY334" fmla="*/ 2580695 h 3307577"/>
              <a:gd name="connsiteX335" fmla="*/ 496765 w 4659190"/>
              <a:gd name="connsiteY335" fmla="*/ 2577276 h 3307577"/>
              <a:gd name="connsiteX336" fmla="*/ 474052 w 4659190"/>
              <a:gd name="connsiteY336" fmla="*/ 2558470 h 3307577"/>
              <a:gd name="connsiteX337" fmla="*/ 459642 w 4659190"/>
              <a:gd name="connsiteY337" fmla="*/ 2516218 h 3307577"/>
              <a:gd name="connsiteX338" fmla="*/ 432044 w 4659190"/>
              <a:gd name="connsiteY338" fmla="*/ 2491795 h 3307577"/>
              <a:gd name="connsiteX339" fmla="*/ 413238 w 4659190"/>
              <a:gd name="connsiteY339" fmla="*/ 2440018 h 3307577"/>
              <a:gd name="connsiteX340" fmla="*/ 389304 w 4659190"/>
              <a:gd name="connsiteY340" fmla="*/ 2452230 h 3307577"/>
              <a:gd name="connsiteX341" fmla="*/ 382465 w 4659190"/>
              <a:gd name="connsiteY341" fmla="*/ 2413642 h 3307577"/>
              <a:gd name="connsiteX342" fmla="*/ 356088 w 4659190"/>
              <a:gd name="connsiteY342" fmla="*/ 2396057 h 3307577"/>
              <a:gd name="connsiteX343" fmla="*/ 338504 w 4659190"/>
              <a:gd name="connsiteY343" fmla="*/ 2369680 h 3307577"/>
              <a:gd name="connsiteX344" fmla="*/ 329712 w 4659190"/>
              <a:gd name="connsiteY344" fmla="*/ 2356492 h 3307577"/>
              <a:gd name="connsiteX345" fmla="*/ 316523 w 4659190"/>
              <a:gd name="connsiteY345" fmla="*/ 2330115 h 3307577"/>
              <a:gd name="connsiteX346" fmla="*/ 303335 w 4659190"/>
              <a:gd name="connsiteY346" fmla="*/ 2299342 h 3307577"/>
              <a:gd name="connsiteX347" fmla="*/ 294542 w 4659190"/>
              <a:gd name="connsiteY347" fmla="*/ 2290549 h 3307577"/>
              <a:gd name="connsiteX348" fmla="*/ 281354 w 4659190"/>
              <a:gd name="connsiteY348" fmla="*/ 2259776 h 3307577"/>
              <a:gd name="connsiteX349" fmla="*/ 263769 w 4659190"/>
              <a:gd name="connsiteY349" fmla="*/ 2237795 h 3307577"/>
              <a:gd name="connsiteX350" fmla="*/ 250581 w 4659190"/>
              <a:gd name="connsiteY350" fmla="*/ 2211418 h 3307577"/>
              <a:gd name="connsiteX351" fmla="*/ 241788 w 4659190"/>
              <a:gd name="connsiteY351" fmla="*/ 2202626 h 3307577"/>
              <a:gd name="connsiteX352" fmla="*/ 224204 w 4659190"/>
              <a:gd name="connsiteY352" fmla="*/ 2176249 h 3307577"/>
              <a:gd name="connsiteX353" fmla="*/ 211015 w 4659190"/>
              <a:gd name="connsiteY353" fmla="*/ 2149872 h 3307577"/>
              <a:gd name="connsiteX354" fmla="*/ 197827 w 4659190"/>
              <a:gd name="connsiteY354" fmla="*/ 2110307 h 3307577"/>
              <a:gd name="connsiteX355" fmla="*/ 189035 w 4659190"/>
              <a:gd name="connsiteY355" fmla="*/ 2083930 h 3307577"/>
              <a:gd name="connsiteX356" fmla="*/ 180242 w 4659190"/>
              <a:gd name="connsiteY356" fmla="*/ 2075138 h 3307577"/>
              <a:gd name="connsiteX357" fmla="*/ 171450 w 4659190"/>
              <a:gd name="connsiteY357" fmla="*/ 2048761 h 3307577"/>
              <a:gd name="connsiteX358" fmla="*/ 162658 w 4659190"/>
              <a:gd name="connsiteY358" fmla="*/ 2035572 h 3307577"/>
              <a:gd name="connsiteX359" fmla="*/ 149469 w 4659190"/>
              <a:gd name="connsiteY359" fmla="*/ 2013592 h 3307577"/>
              <a:gd name="connsiteX360" fmla="*/ 136281 w 4659190"/>
              <a:gd name="connsiteY360" fmla="*/ 1987215 h 3307577"/>
              <a:gd name="connsiteX361" fmla="*/ 127488 w 4659190"/>
              <a:gd name="connsiteY361" fmla="*/ 1960838 h 3307577"/>
              <a:gd name="connsiteX362" fmla="*/ 123092 w 4659190"/>
              <a:gd name="connsiteY362" fmla="*/ 1947649 h 3307577"/>
              <a:gd name="connsiteX363" fmla="*/ 114300 w 4659190"/>
              <a:gd name="connsiteY363" fmla="*/ 1934461 h 3307577"/>
              <a:gd name="connsiteX364" fmla="*/ 101112 w 4659190"/>
              <a:gd name="connsiteY364" fmla="*/ 1894895 h 3307577"/>
              <a:gd name="connsiteX365" fmla="*/ 96715 w 4659190"/>
              <a:gd name="connsiteY365" fmla="*/ 1881707 h 3307577"/>
              <a:gd name="connsiteX366" fmla="*/ 79131 w 4659190"/>
              <a:gd name="connsiteY366" fmla="*/ 1837745 h 3307577"/>
              <a:gd name="connsiteX367" fmla="*/ 74735 w 4659190"/>
              <a:gd name="connsiteY367" fmla="*/ 1824557 h 3307577"/>
              <a:gd name="connsiteX368" fmla="*/ 70338 w 4659190"/>
              <a:gd name="connsiteY368" fmla="*/ 1806972 h 3307577"/>
              <a:gd name="connsiteX369" fmla="*/ 61546 w 4659190"/>
              <a:gd name="connsiteY369" fmla="*/ 1763011 h 3307577"/>
              <a:gd name="connsiteX370" fmla="*/ 35169 w 4659190"/>
              <a:gd name="connsiteY370" fmla="*/ 1683880 h 3307577"/>
              <a:gd name="connsiteX371" fmla="*/ 26377 w 4659190"/>
              <a:gd name="connsiteY371" fmla="*/ 1657503 h 3307577"/>
              <a:gd name="connsiteX372" fmla="*/ 21981 w 4659190"/>
              <a:gd name="connsiteY372" fmla="*/ 1644315 h 3307577"/>
              <a:gd name="connsiteX373" fmla="*/ 13188 w 4659190"/>
              <a:gd name="connsiteY373" fmla="*/ 1604749 h 3307577"/>
              <a:gd name="connsiteX374" fmla="*/ 8792 w 4659190"/>
              <a:gd name="connsiteY374" fmla="*/ 1573976 h 3307577"/>
              <a:gd name="connsiteX375" fmla="*/ 4396 w 4659190"/>
              <a:gd name="connsiteY375" fmla="*/ 1551995 h 3307577"/>
              <a:gd name="connsiteX376" fmla="*/ 0 w 4659190"/>
              <a:gd name="connsiteY376" fmla="*/ 1477261 h 3307577"/>
              <a:gd name="connsiteX0" fmla="*/ 0 w 4659190"/>
              <a:gd name="connsiteY0" fmla="*/ 1477261 h 3307577"/>
              <a:gd name="connsiteX1" fmla="*/ 0 w 4659190"/>
              <a:gd name="connsiteY1" fmla="*/ 1477261 h 3307577"/>
              <a:gd name="connsiteX2" fmla="*/ 35169 w 4659190"/>
              <a:gd name="connsiteY2" fmla="*/ 1459676 h 3307577"/>
              <a:gd name="connsiteX3" fmla="*/ 57150 w 4659190"/>
              <a:gd name="connsiteY3" fmla="*/ 1446488 h 3307577"/>
              <a:gd name="connsiteX4" fmla="*/ 65942 w 4659190"/>
              <a:gd name="connsiteY4" fmla="*/ 1437695 h 3307577"/>
              <a:gd name="connsiteX5" fmla="*/ 92319 w 4659190"/>
              <a:gd name="connsiteY5" fmla="*/ 1424507 h 3307577"/>
              <a:gd name="connsiteX6" fmla="*/ 109904 w 4659190"/>
              <a:gd name="connsiteY6" fmla="*/ 1406922 h 3307577"/>
              <a:gd name="connsiteX7" fmla="*/ 136281 w 4659190"/>
              <a:gd name="connsiteY7" fmla="*/ 1389338 h 3307577"/>
              <a:gd name="connsiteX8" fmla="*/ 184638 w 4659190"/>
              <a:gd name="connsiteY8" fmla="*/ 1349772 h 3307577"/>
              <a:gd name="connsiteX9" fmla="*/ 197827 w 4659190"/>
              <a:gd name="connsiteY9" fmla="*/ 1345376 h 3307577"/>
              <a:gd name="connsiteX10" fmla="*/ 215412 w 4659190"/>
              <a:gd name="connsiteY10" fmla="*/ 1323395 h 3307577"/>
              <a:gd name="connsiteX11" fmla="*/ 241788 w 4659190"/>
              <a:gd name="connsiteY11" fmla="*/ 1310207 h 3307577"/>
              <a:gd name="connsiteX12" fmla="*/ 250581 w 4659190"/>
              <a:gd name="connsiteY12" fmla="*/ 1301415 h 3307577"/>
              <a:gd name="connsiteX13" fmla="*/ 276958 w 4659190"/>
              <a:gd name="connsiteY13" fmla="*/ 1292622 h 3307577"/>
              <a:gd name="connsiteX14" fmla="*/ 290146 w 4659190"/>
              <a:gd name="connsiteY14" fmla="*/ 1288226 h 3307577"/>
              <a:gd name="connsiteX15" fmla="*/ 316523 w 4659190"/>
              <a:gd name="connsiteY15" fmla="*/ 1275038 h 3307577"/>
              <a:gd name="connsiteX16" fmla="*/ 356088 w 4659190"/>
              <a:gd name="connsiteY16" fmla="*/ 1257453 h 3307577"/>
              <a:gd name="connsiteX17" fmla="*/ 369277 w 4659190"/>
              <a:gd name="connsiteY17" fmla="*/ 1253057 h 3307577"/>
              <a:gd name="connsiteX18" fmla="*/ 413238 w 4659190"/>
              <a:gd name="connsiteY18" fmla="*/ 1244265 h 3307577"/>
              <a:gd name="connsiteX19" fmla="*/ 452804 w 4659190"/>
              <a:gd name="connsiteY19" fmla="*/ 1231076 h 3307577"/>
              <a:gd name="connsiteX20" fmla="*/ 483577 w 4659190"/>
              <a:gd name="connsiteY20" fmla="*/ 1222284 h 3307577"/>
              <a:gd name="connsiteX21" fmla="*/ 518746 w 4659190"/>
              <a:gd name="connsiteY21" fmla="*/ 1217888 h 3307577"/>
              <a:gd name="connsiteX22" fmla="*/ 549519 w 4659190"/>
              <a:gd name="connsiteY22" fmla="*/ 1209095 h 3307577"/>
              <a:gd name="connsiteX23" fmla="*/ 597877 w 4659190"/>
              <a:gd name="connsiteY23" fmla="*/ 1213492 h 3307577"/>
              <a:gd name="connsiteX24" fmla="*/ 725365 w 4659190"/>
              <a:gd name="connsiteY24" fmla="*/ 1213492 h 3307577"/>
              <a:gd name="connsiteX25" fmla="*/ 742950 w 4659190"/>
              <a:gd name="connsiteY25" fmla="*/ 1209095 h 3307577"/>
              <a:gd name="connsiteX26" fmla="*/ 769327 w 4659190"/>
              <a:gd name="connsiteY26" fmla="*/ 1204699 h 3307577"/>
              <a:gd name="connsiteX27" fmla="*/ 800100 w 4659190"/>
              <a:gd name="connsiteY27" fmla="*/ 1200303 h 3307577"/>
              <a:gd name="connsiteX28" fmla="*/ 800100 w 4659190"/>
              <a:gd name="connsiteY28" fmla="*/ 1200303 h 3307577"/>
              <a:gd name="connsiteX29" fmla="*/ 835269 w 4659190"/>
              <a:gd name="connsiteY29" fmla="*/ 1178322 h 3307577"/>
              <a:gd name="connsiteX30" fmla="*/ 844062 w 4659190"/>
              <a:gd name="connsiteY30" fmla="*/ 1169530 h 3307577"/>
              <a:gd name="connsiteX31" fmla="*/ 870438 w 4659190"/>
              <a:gd name="connsiteY31" fmla="*/ 1156342 h 3307577"/>
              <a:gd name="connsiteX32" fmla="*/ 901212 w 4659190"/>
              <a:gd name="connsiteY32" fmla="*/ 1138757 h 3307577"/>
              <a:gd name="connsiteX33" fmla="*/ 914400 w 4659190"/>
              <a:gd name="connsiteY33" fmla="*/ 1129965 h 3307577"/>
              <a:gd name="connsiteX34" fmla="*/ 953965 w 4659190"/>
              <a:gd name="connsiteY34" fmla="*/ 1116776 h 3307577"/>
              <a:gd name="connsiteX35" fmla="*/ 967154 w 4659190"/>
              <a:gd name="connsiteY35" fmla="*/ 1112380 h 3307577"/>
              <a:gd name="connsiteX36" fmla="*/ 980342 w 4659190"/>
              <a:gd name="connsiteY36" fmla="*/ 1107984 h 3307577"/>
              <a:gd name="connsiteX37" fmla="*/ 1077058 w 4659190"/>
              <a:gd name="connsiteY37" fmla="*/ 1103588 h 3307577"/>
              <a:gd name="connsiteX38" fmla="*/ 1094642 w 4659190"/>
              <a:gd name="connsiteY38" fmla="*/ 1099192 h 3307577"/>
              <a:gd name="connsiteX39" fmla="*/ 1125415 w 4659190"/>
              <a:gd name="connsiteY39" fmla="*/ 1094795 h 3307577"/>
              <a:gd name="connsiteX40" fmla="*/ 1143000 w 4659190"/>
              <a:gd name="connsiteY40" fmla="*/ 1086003 h 3307577"/>
              <a:gd name="connsiteX41" fmla="*/ 1169377 w 4659190"/>
              <a:gd name="connsiteY41" fmla="*/ 1081607 h 3307577"/>
              <a:gd name="connsiteX42" fmla="*/ 1222131 w 4659190"/>
              <a:gd name="connsiteY42" fmla="*/ 1068418 h 3307577"/>
              <a:gd name="connsiteX43" fmla="*/ 1235319 w 4659190"/>
              <a:gd name="connsiteY43" fmla="*/ 1064022 h 3307577"/>
              <a:gd name="connsiteX44" fmla="*/ 1266092 w 4659190"/>
              <a:gd name="connsiteY44" fmla="*/ 1059626 h 3307577"/>
              <a:gd name="connsiteX45" fmla="*/ 1393581 w 4659190"/>
              <a:gd name="connsiteY45" fmla="*/ 1064022 h 3307577"/>
              <a:gd name="connsiteX46" fmla="*/ 1428750 w 4659190"/>
              <a:gd name="connsiteY46" fmla="*/ 1072815 h 3307577"/>
              <a:gd name="connsiteX47" fmla="*/ 1666142 w 4659190"/>
              <a:gd name="connsiteY47" fmla="*/ 1068418 h 3307577"/>
              <a:gd name="connsiteX48" fmla="*/ 1784838 w 4659190"/>
              <a:gd name="connsiteY48" fmla="*/ 1059626 h 3307577"/>
              <a:gd name="connsiteX49" fmla="*/ 1806819 w 4659190"/>
              <a:gd name="connsiteY49" fmla="*/ 1055230 h 3307577"/>
              <a:gd name="connsiteX50" fmla="*/ 1833196 w 4659190"/>
              <a:gd name="connsiteY50" fmla="*/ 1046438 h 3307577"/>
              <a:gd name="connsiteX51" fmla="*/ 1846385 w 4659190"/>
              <a:gd name="connsiteY51" fmla="*/ 1037645 h 3307577"/>
              <a:gd name="connsiteX52" fmla="*/ 1863969 w 4659190"/>
              <a:gd name="connsiteY52" fmla="*/ 1033249 h 3307577"/>
              <a:gd name="connsiteX53" fmla="*/ 1890346 w 4659190"/>
              <a:gd name="connsiteY53" fmla="*/ 1024457 h 3307577"/>
              <a:gd name="connsiteX54" fmla="*/ 1903535 w 4659190"/>
              <a:gd name="connsiteY54" fmla="*/ 1020061 h 3307577"/>
              <a:gd name="connsiteX55" fmla="*/ 1916723 w 4659190"/>
              <a:gd name="connsiteY55" fmla="*/ 1015665 h 3307577"/>
              <a:gd name="connsiteX56" fmla="*/ 1934308 w 4659190"/>
              <a:gd name="connsiteY56" fmla="*/ 1011268 h 3307577"/>
              <a:gd name="connsiteX57" fmla="*/ 1947496 w 4659190"/>
              <a:gd name="connsiteY57" fmla="*/ 1006872 h 3307577"/>
              <a:gd name="connsiteX58" fmla="*/ 1960685 w 4659190"/>
              <a:gd name="connsiteY58" fmla="*/ 1006872 h 3307577"/>
              <a:gd name="connsiteX59" fmla="*/ 1960685 w 4659190"/>
              <a:gd name="connsiteY59" fmla="*/ 1006872 h 3307577"/>
              <a:gd name="connsiteX60" fmla="*/ 1952483 w 4659190"/>
              <a:gd name="connsiteY60" fmla="*/ 1007331 h 3307577"/>
              <a:gd name="connsiteX61" fmla="*/ 1969082 w 4659190"/>
              <a:gd name="connsiteY61" fmla="*/ 984892 h 3307577"/>
              <a:gd name="connsiteX62" fmla="*/ 2015931 w 4659190"/>
              <a:gd name="connsiteY62" fmla="*/ 959039 h 3307577"/>
              <a:gd name="connsiteX63" fmla="*/ 2035945 w 4659190"/>
              <a:gd name="connsiteY63" fmla="*/ 961467 h 3307577"/>
              <a:gd name="connsiteX64" fmla="*/ 2071573 w 4659190"/>
              <a:gd name="connsiteY64" fmla="*/ 937059 h 3307577"/>
              <a:gd name="connsiteX65" fmla="*/ 2101362 w 4659190"/>
              <a:gd name="connsiteY65" fmla="*/ 918949 h 3307577"/>
              <a:gd name="connsiteX66" fmla="*/ 2114550 w 4659190"/>
              <a:gd name="connsiteY66" fmla="*/ 914553 h 3307577"/>
              <a:gd name="connsiteX67" fmla="*/ 2127738 w 4659190"/>
              <a:gd name="connsiteY67" fmla="*/ 905761 h 3307577"/>
              <a:gd name="connsiteX68" fmla="*/ 2154115 w 4659190"/>
              <a:gd name="connsiteY68" fmla="*/ 896968 h 3307577"/>
              <a:gd name="connsiteX69" fmla="*/ 2167304 w 4659190"/>
              <a:gd name="connsiteY69" fmla="*/ 892572 h 3307577"/>
              <a:gd name="connsiteX70" fmla="*/ 2180492 w 4659190"/>
              <a:gd name="connsiteY70" fmla="*/ 883780 h 3307577"/>
              <a:gd name="connsiteX71" fmla="*/ 2206869 w 4659190"/>
              <a:gd name="connsiteY71" fmla="*/ 870592 h 3307577"/>
              <a:gd name="connsiteX72" fmla="*/ 2242038 w 4659190"/>
              <a:gd name="connsiteY72" fmla="*/ 844215 h 3307577"/>
              <a:gd name="connsiteX73" fmla="*/ 2277208 w 4659190"/>
              <a:gd name="connsiteY73" fmla="*/ 835422 h 3307577"/>
              <a:gd name="connsiteX74" fmla="*/ 2316773 w 4659190"/>
              <a:gd name="connsiteY74" fmla="*/ 822234 h 3307577"/>
              <a:gd name="connsiteX75" fmla="*/ 2329962 w 4659190"/>
              <a:gd name="connsiteY75" fmla="*/ 817838 h 3307577"/>
              <a:gd name="connsiteX76" fmla="*/ 2351942 w 4659190"/>
              <a:gd name="connsiteY76" fmla="*/ 804649 h 3307577"/>
              <a:gd name="connsiteX77" fmla="*/ 2378319 w 4659190"/>
              <a:gd name="connsiteY77" fmla="*/ 791461 h 3307577"/>
              <a:gd name="connsiteX78" fmla="*/ 2413488 w 4659190"/>
              <a:gd name="connsiteY78" fmla="*/ 773876 h 3307577"/>
              <a:gd name="connsiteX79" fmla="*/ 2426677 w 4659190"/>
              <a:gd name="connsiteY79" fmla="*/ 769480 h 3307577"/>
              <a:gd name="connsiteX80" fmla="*/ 2439865 w 4659190"/>
              <a:gd name="connsiteY80" fmla="*/ 760688 h 3307577"/>
              <a:gd name="connsiteX81" fmla="*/ 2453054 w 4659190"/>
              <a:gd name="connsiteY81" fmla="*/ 756292 h 3307577"/>
              <a:gd name="connsiteX82" fmla="*/ 2461846 w 4659190"/>
              <a:gd name="connsiteY82" fmla="*/ 747499 h 3307577"/>
              <a:gd name="connsiteX83" fmla="*/ 2488223 w 4659190"/>
              <a:gd name="connsiteY83" fmla="*/ 738707 h 3307577"/>
              <a:gd name="connsiteX84" fmla="*/ 2501412 w 4659190"/>
              <a:gd name="connsiteY84" fmla="*/ 734311 h 3307577"/>
              <a:gd name="connsiteX85" fmla="*/ 2514600 w 4659190"/>
              <a:gd name="connsiteY85" fmla="*/ 729915 h 3307577"/>
              <a:gd name="connsiteX86" fmla="*/ 2536581 w 4659190"/>
              <a:gd name="connsiteY86" fmla="*/ 716726 h 3307577"/>
              <a:gd name="connsiteX87" fmla="*/ 2562958 w 4659190"/>
              <a:gd name="connsiteY87" fmla="*/ 703538 h 3307577"/>
              <a:gd name="connsiteX88" fmla="*/ 2571750 w 4659190"/>
              <a:gd name="connsiteY88" fmla="*/ 694745 h 3307577"/>
              <a:gd name="connsiteX89" fmla="*/ 2598127 w 4659190"/>
              <a:gd name="connsiteY89" fmla="*/ 677161 h 3307577"/>
              <a:gd name="connsiteX90" fmla="*/ 2633296 w 4659190"/>
              <a:gd name="connsiteY90" fmla="*/ 650784 h 3307577"/>
              <a:gd name="connsiteX91" fmla="*/ 2646485 w 4659190"/>
              <a:gd name="connsiteY91" fmla="*/ 641992 h 3307577"/>
              <a:gd name="connsiteX92" fmla="*/ 2672862 w 4659190"/>
              <a:gd name="connsiteY92" fmla="*/ 633199 h 3307577"/>
              <a:gd name="connsiteX93" fmla="*/ 2686050 w 4659190"/>
              <a:gd name="connsiteY93" fmla="*/ 628803 h 3307577"/>
              <a:gd name="connsiteX94" fmla="*/ 2712427 w 4659190"/>
              <a:gd name="connsiteY94" fmla="*/ 615615 h 3307577"/>
              <a:gd name="connsiteX95" fmla="*/ 2738804 w 4659190"/>
              <a:gd name="connsiteY95" fmla="*/ 602426 h 3307577"/>
              <a:gd name="connsiteX96" fmla="*/ 2800350 w 4659190"/>
              <a:gd name="connsiteY96" fmla="*/ 589238 h 3307577"/>
              <a:gd name="connsiteX97" fmla="*/ 2848708 w 4659190"/>
              <a:gd name="connsiteY97" fmla="*/ 576049 h 3307577"/>
              <a:gd name="connsiteX98" fmla="*/ 2870688 w 4659190"/>
              <a:gd name="connsiteY98" fmla="*/ 571653 h 3307577"/>
              <a:gd name="connsiteX99" fmla="*/ 2905858 w 4659190"/>
              <a:gd name="connsiteY99" fmla="*/ 562861 h 3307577"/>
              <a:gd name="connsiteX100" fmla="*/ 2932235 w 4659190"/>
              <a:gd name="connsiteY100" fmla="*/ 554068 h 3307577"/>
              <a:gd name="connsiteX101" fmla="*/ 2936631 w 4659190"/>
              <a:gd name="connsiteY101" fmla="*/ 540880 h 3307577"/>
              <a:gd name="connsiteX102" fmla="*/ 2949819 w 4659190"/>
              <a:gd name="connsiteY102" fmla="*/ 536484 h 3307577"/>
              <a:gd name="connsiteX103" fmla="*/ 2958612 w 4659190"/>
              <a:gd name="connsiteY103" fmla="*/ 527692 h 3307577"/>
              <a:gd name="connsiteX104" fmla="*/ 2963008 w 4659190"/>
              <a:gd name="connsiteY104" fmla="*/ 514503 h 3307577"/>
              <a:gd name="connsiteX105" fmla="*/ 2976196 w 4659190"/>
              <a:gd name="connsiteY105" fmla="*/ 510107 h 3307577"/>
              <a:gd name="connsiteX106" fmla="*/ 2976196 w 4659190"/>
              <a:gd name="connsiteY106" fmla="*/ 510107 h 3307577"/>
              <a:gd name="connsiteX107" fmla="*/ 2993781 w 4659190"/>
              <a:gd name="connsiteY107" fmla="*/ 474938 h 3307577"/>
              <a:gd name="connsiteX108" fmla="*/ 3002573 w 4659190"/>
              <a:gd name="connsiteY108" fmla="*/ 466145 h 3307577"/>
              <a:gd name="connsiteX109" fmla="*/ 3011365 w 4659190"/>
              <a:gd name="connsiteY109" fmla="*/ 452957 h 3307577"/>
              <a:gd name="connsiteX110" fmla="*/ 3028950 w 4659190"/>
              <a:gd name="connsiteY110" fmla="*/ 435372 h 3307577"/>
              <a:gd name="connsiteX111" fmla="*/ 3055327 w 4659190"/>
              <a:gd name="connsiteY111" fmla="*/ 404599 h 3307577"/>
              <a:gd name="connsiteX112" fmla="*/ 3068515 w 4659190"/>
              <a:gd name="connsiteY112" fmla="*/ 391411 h 3307577"/>
              <a:gd name="connsiteX113" fmla="*/ 3090496 w 4659190"/>
              <a:gd name="connsiteY113" fmla="*/ 373826 h 3307577"/>
              <a:gd name="connsiteX114" fmla="*/ 3103685 w 4659190"/>
              <a:gd name="connsiteY114" fmla="*/ 369430 h 3307577"/>
              <a:gd name="connsiteX115" fmla="*/ 3143250 w 4659190"/>
              <a:gd name="connsiteY115" fmla="*/ 351845 h 3307577"/>
              <a:gd name="connsiteX116" fmla="*/ 3156438 w 4659190"/>
              <a:gd name="connsiteY116" fmla="*/ 347449 h 3307577"/>
              <a:gd name="connsiteX117" fmla="*/ 3169627 w 4659190"/>
              <a:gd name="connsiteY117" fmla="*/ 338657 h 3307577"/>
              <a:gd name="connsiteX118" fmla="*/ 3196004 w 4659190"/>
              <a:gd name="connsiteY118" fmla="*/ 329865 h 3307577"/>
              <a:gd name="connsiteX119" fmla="*/ 3204796 w 4659190"/>
              <a:gd name="connsiteY119" fmla="*/ 321072 h 3307577"/>
              <a:gd name="connsiteX120" fmla="*/ 3235569 w 4659190"/>
              <a:gd name="connsiteY120" fmla="*/ 312280 h 3307577"/>
              <a:gd name="connsiteX121" fmla="*/ 3244362 w 4659190"/>
              <a:gd name="connsiteY121" fmla="*/ 303488 h 3307577"/>
              <a:gd name="connsiteX122" fmla="*/ 3270738 w 4659190"/>
              <a:gd name="connsiteY122" fmla="*/ 294695 h 3307577"/>
              <a:gd name="connsiteX123" fmla="*/ 3292719 w 4659190"/>
              <a:gd name="connsiteY123" fmla="*/ 281507 h 3307577"/>
              <a:gd name="connsiteX124" fmla="*/ 3319096 w 4659190"/>
              <a:gd name="connsiteY124" fmla="*/ 263922 h 3307577"/>
              <a:gd name="connsiteX125" fmla="*/ 3332285 w 4659190"/>
              <a:gd name="connsiteY125" fmla="*/ 259526 h 3307577"/>
              <a:gd name="connsiteX126" fmla="*/ 3349869 w 4659190"/>
              <a:gd name="connsiteY126" fmla="*/ 250734 h 3307577"/>
              <a:gd name="connsiteX127" fmla="*/ 3363058 w 4659190"/>
              <a:gd name="connsiteY127" fmla="*/ 241942 h 3307577"/>
              <a:gd name="connsiteX128" fmla="*/ 3389435 w 4659190"/>
              <a:gd name="connsiteY128" fmla="*/ 233149 h 3307577"/>
              <a:gd name="connsiteX129" fmla="*/ 3415812 w 4659190"/>
              <a:gd name="connsiteY129" fmla="*/ 224357 h 3307577"/>
              <a:gd name="connsiteX130" fmla="*/ 3429000 w 4659190"/>
              <a:gd name="connsiteY130" fmla="*/ 219961 h 3307577"/>
              <a:gd name="connsiteX131" fmla="*/ 3477358 w 4659190"/>
              <a:gd name="connsiteY131" fmla="*/ 206772 h 3307577"/>
              <a:gd name="connsiteX132" fmla="*/ 3490546 w 4659190"/>
              <a:gd name="connsiteY132" fmla="*/ 197980 h 3307577"/>
              <a:gd name="connsiteX133" fmla="*/ 3516923 w 4659190"/>
              <a:gd name="connsiteY133" fmla="*/ 189188 h 3307577"/>
              <a:gd name="connsiteX134" fmla="*/ 3543300 w 4659190"/>
              <a:gd name="connsiteY134" fmla="*/ 175999 h 3307577"/>
              <a:gd name="connsiteX135" fmla="*/ 3556488 w 4659190"/>
              <a:gd name="connsiteY135" fmla="*/ 167207 h 3307577"/>
              <a:gd name="connsiteX136" fmla="*/ 3574073 w 4659190"/>
              <a:gd name="connsiteY136" fmla="*/ 162811 h 3307577"/>
              <a:gd name="connsiteX137" fmla="*/ 3587262 w 4659190"/>
              <a:gd name="connsiteY137" fmla="*/ 158415 h 3307577"/>
              <a:gd name="connsiteX138" fmla="*/ 3600450 w 4659190"/>
              <a:gd name="connsiteY138" fmla="*/ 149622 h 3307577"/>
              <a:gd name="connsiteX139" fmla="*/ 3618035 w 4659190"/>
              <a:gd name="connsiteY139" fmla="*/ 145226 h 3307577"/>
              <a:gd name="connsiteX140" fmla="*/ 3644412 w 4659190"/>
              <a:gd name="connsiteY140" fmla="*/ 136434 h 3307577"/>
              <a:gd name="connsiteX141" fmla="*/ 3657600 w 4659190"/>
              <a:gd name="connsiteY141" fmla="*/ 132038 h 3307577"/>
              <a:gd name="connsiteX142" fmla="*/ 3670788 w 4659190"/>
              <a:gd name="connsiteY142" fmla="*/ 127642 h 3307577"/>
              <a:gd name="connsiteX143" fmla="*/ 3727938 w 4659190"/>
              <a:gd name="connsiteY143" fmla="*/ 118849 h 3307577"/>
              <a:gd name="connsiteX144" fmla="*/ 3807069 w 4659190"/>
              <a:gd name="connsiteY144" fmla="*/ 114453 h 3307577"/>
              <a:gd name="connsiteX145" fmla="*/ 3864219 w 4659190"/>
              <a:gd name="connsiteY145" fmla="*/ 105661 h 3307577"/>
              <a:gd name="connsiteX146" fmla="*/ 3894992 w 4659190"/>
              <a:gd name="connsiteY146" fmla="*/ 101265 h 3307577"/>
              <a:gd name="connsiteX147" fmla="*/ 3965331 w 4659190"/>
              <a:gd name="connsiteY147" fmla="*/ 88076 h 3307577"/>
              <a:gd name="connsiteX148" fmla="*/ 4040065 w 4659190"/>
              <a:gd name="connsiteY148" fmla="*/ 83680 h 3307577"/>
              <a:gd name="connsiteX149" fmla="*/ 4084027 w 4659190"/>
              <a:gd name="connsiteY149" fmla="*/ 70492 h 3307577"/>
              <a:gd name="connsiteX150" fmla="*/ 4097215 w 4659190"/>
              <a:gd name="connsiteY150" fmla="*/ 66095 h 3307577"/>
              <a:gd name="connsiteX151" fmla="*/ 4110404 w 4659190"/>
              <a:gd name="connsiteY151" fmla="*/ 61699 h 3307577"/>
              <a:gd name="connsiteX152" fmla="*/ 4123592 w 4659190"/>
              <a:gd name="connsiteY152" fmla="*/ 52907 h 3307577"/>
              <a:gd name="connsiteX153" fmla="*/ 4149969 w 4659190"/>
              <a:gd name="connsiteY153" fmla="*/ 44115 h 3307577"/>
              <a:gd name="connsiteX154" fmla="*/ 4163158 w 4659190"/>
              <a:gd name="connsiteY154" fmla="*/ 35322 h 3307577"/>
              <a:gd name="connsiteX155" fmla="*/ 4189535 w 4659190"/>
              <a:gd name="connsiteY155" fmla="*/ 26530 h 3307577"/>
              <a:gd name="connsiteX156" fmla="*/ 4202723 w 4659190"/>
              <a:gd name="connsiteY156" fmla="*/ 17738 h 3307577"/>
              <a:gd name="connsiteX157" fmla="*/ 4215912 w 4659190"/>
              <a:gd name="connsiteY157" fmla="*/ 13342 h 3307577"/>
              <a:gd name="connsiteX158" fmla="*/ 4277458 w 4659190"/>
              <a:gd name="connsiteY158" fmla="*/ 4549 h 3307577"/>
              <a:gd name="connsiteX159" fmla="*/ 4312627 w 4659190"/>
              <a:gd name="connsiteY159" fmla="*/ 153 h 3307577"/>
              <a:gd name="connsiteX160" fmla="*/ 4312627 w 4659190"/>
              <a:gd name="connsiteY160" fmla="*/ 153 h 3307577"/>
              <a:gd name="connsiteX161" fmla="*/ 4343400 w 4659190"/>
              <a:gd name="connsiteY161" fmla="*/ 30926 h 3307577"/>
              <a:gd name="connsiteX162" fmla="*/ 4360985 w 4659190"/>
              <a:gd name="connsiteY162" fmla="*/ 57303 h 3307577"/>
              <a:gd name="connsiteX163" fmla="*/ 4365381 w 4659190"/>
              <a:gd name="connsiteY163" fmla="*/ 70492 h 3307577"/>
              <a:gd name="connsiteX164" fmla="*/ 4374173 w 4659190"/>
              <a:gd name="connsiteY164" fmla="*/ 83680 h 3307577"/>
              <a:gd name="connsiteX165" fmla="*/ 4382965 w 4659190"/>
              <a:gd name="connsiteY165" fmla="*/ 110057 h 3307577"/>
              <a:gd name="connsiteX166" fmla="*/ 4400550 w 4659190"/>
              <a:gd name="connsiteY166" fmla="*/ 127642 h 3307577"/>
              <a:gd name="connsiteX167" fmla="*/ 4418135 w 4659190"/>
              <a:gd name="connsiteY167" fmla="*/ 149622 h 3307577"/>
              <a:gd name="connsiteX168" fmla="*/ 4431323 w 4659190"/>
              <a:gd name="connsiteY168" fmla="*/ 175999 h 3307577"/>
              <a:gd name="connsiteX169" fmla="*/ 4444512 w 4659190"/>
              <a:gd name="connsiteY169" fmla="*/ 202376 h 3307577"/>
              <a:gd name="connsiteX170" fmla="*/ 4453304 w 4659190"/>
              <a:gd name="connsiteY170" fmla="*/ 228753 h 3307577"/>
              <a:gd name="connsiteX171" fmla="*/ 4457700 w 4659190"/>
              <a:gd name="connsiteY171" fmla="*/ 246338 h 3307577"/>
              <a:gd name="connsiteX172" fmla="*/ 4462096 w 4659190"/>
              <a:gd name="connsiteY172" fmla="*/ 268318 h 3307577"/>
              <a:gd name="connsiteX173" fmla="*/ 4470888 w 4659190"/>
              <a:gd name="connsiteY173" fmla="*/ 303488 h 3307577"/>
              <a:gd name="connsiteX174" fmla="*/ 4475285 w 4659190"/>
              <a:gd name="connsiteY174" fmla="*/ 316676 h 3307577"/>
              <a:gd name="connsiteX175" fmla="*/ 4484077 w 4659190"/>
              <a:gd name="connsiteY175" fmla="*/ 329865 h 3307577"/>
              <a:gd name="connsiteX176" fmla="*/ 4488473 w 4659190"/>
              <a:gd name="connsiteY176" fmla="*/ 343053 h 3307577"/>
              <a:gd name="connsiteX177" fmla="*/ 4506058 w 4659190"/>
              <a:gd name="connsiteY177" fmla="*/ 365034 h 3307577"/>
              <a:gd name="connsiteX178" fmla="*/ 4514850 w 4659190"/>
              <a:gd name="connsiteY178" fmla="*/ 391411 h 3307577"/>
              <a:gd name="connsiteX179" fmla="*/ 4519246 w 4659190"/>
              <a:gd name="connsiteY179" fmla="*/ 413392 h 3307577"/>
              <a:gd name="connsiteX180" fmla="*/ 4523642 w 4659190"/>
              <a:gd name="connsiteY180" fmla="*/ 430976 h 3307577"/>
              <a:gd name="connsiteX181" fmla="*/ 4551485 w 4659190"/>
              <a:gd name="connsiteY181" fmla="*/ 488126 h 3307577"/>
              <a:gd name="connsiteX182" fmla="*/ 4568581 w 4659190"/>
              <a:gd name="connsiteY182" fmla="*/ 512061 h 3307577"/>
              <a:gd name="connsiteX183" fmla="*/ 4572244 w 4659190"/>
              <a:gd name="connsiteY183" fmla="*/ 555290 h 3307577"/>
              <a:gd name="connsiteX184" fmla="*/ 4576640 w 4659190"/>
              <a:gd name="connsiteY184" fmla="*/ 574828 h 3307577"/>
              <a:gd name="connsiteX185" fmla="*/ 4579083 w 4659190"/>
              <a:gd name="connsiteY185" fmla="*/ 588017 h 3307577"/>
              <a:gd name="connsiteX186" fmla="*/ 4589829 w 4659190"/>
              <a:gd name="connsiteY186" fmla="*/ 619522 h 3307577"/>
              <a:gd name="connsiteX187" fmla="*/ 4595446 w 4659190"/>
              <a:gd name="connsiteY187" fmla="*/ 671543 h 3307577"/>
              <a:gd name="connsiteX188" fmla="*/ 4607413 w 4659190"/>
              <a:gd name="connsiteY188" fmla="*/ 715505 h 3307577"/>
              <a:gd name="connsiteX189" fmla="*/ 4602773 w 4659190"/>
              <a:gd name="connsiteY189" fmla="*/ 765084 h 3307577"/>
              <a:gd name="connsiteX190" fmla="*/ 4607169 w 4659190"/>
              <a:gd name="connsiteY190" fmla="*/ 778272 h 3307577"/>
              <a:gd name="connsiteX191" fmla="*/ 4611565 w 4659190"/>
              <a:gd name="connsiteY191" fmla="*/ 791461 h 3307577"/>
              <a:gd name="connsiteX192" fmla="*/ 4620358 w 4659190"/>
              <a:gd name="connsiteY192" fmla="*/ 853007 h 3307577"/>
              <a:gd name="connsiteX193" fmla="*/ 4629150 w 4659190"/>
              <a:gd name="connsiteY193" fmla="*/ 914553 h 3307577"/>
              <a:gd name="connsiteX194" fmla="*/ 4633546 w 4659190"/>
              <a:gd name="connsiteY194" fmla="*/ 927742 h 3307577"/>
              <a:gd name="connsiteX195" fmla="*/ 4655771 w 4659190"/>
              <a:gd name="connsiteY195" fmla="*/ 1079409 h 3307577"/>
              <a:gd name="connsiteX196" fmla="*/ 4653329 w 4659190"/>
              <a:gd name="connsiteY196" fmla="*/ 1117020 h 3307577"/>
              <a:gd name="connsiteX197" fmla="*/ 4659190 w 4659190"/>
              <a:gd name="connsiteY197" fmla="*/ 1149503 h 3307577"/>
              <a:gd name="connsiteX198" fmla="*/ 4646490 w 4659190"/>
              <a:gd name="connsiteY198" fmla="*/ 1196395 h 3307577"/>
              <a:gd name="connsiteX199" fmla="*/ 4642338 w 4659190"/>
              <a:gd name="connsiteY199" fmla="*/ 1235472 h 3307577"/>
              <a:gd name="connsiteX200" fmla="*/ 4637942 w 4659190"/>
              <a:gd name="connsiteY200" fmla="*/ 1578372 h 3307577"/>
              <a:gd name="connsiteX201" fmla="*/ 4611565 w 4659190"/>
              <a:gd name="connsiteY201" fmla="*/ 1639918 h 3307577"/>
              <a:gd name="connsiteX202" fmla="*/ 4602773 w 4659190"/>
              <a:gd name="connsiteY202" fmla="*/ 1657503 h 3307577"/>
              <a:gd name="connsiteX203" fmla="*/ 4598377 w 4659190"/>
              <a:gd name="connsiteY203" fmla="*/ 1670692 h 3307577"/>
              <a:gd name="connsiteX204" fmla="*/ 4589585 w 4659190"/>
              <a:gd name="connsiteY204" fmla="*/ 1683880 h 3307577"/>
              <a:gd name="connsiteX205" fmla="*/ 4572000 w 4659190"/>
              <a:gd name="connsiteY205" fmla="*/ 1723445 h 3307577"/>
              <a:gd name="connsiteX206" fmla="*/ 4558812 w 4659190"/>
              <a:gd name="connsiteY206" fmla="*/ 1749822 h 3307577"/>
              <a:gd name="connsiteX207" fmla="*/ 4545623 w 4659190"/>
              <a:gd name="connsiteY207" fmla="*/ 1780595 h 3307577"/>
              <a:gd name="connsiteX208" fmla="*/ 4564185 w 4659190"/>
              <a:gd name="connsiteY208" fmla="*/ 1795493 h 3307577"/>
              <a:gd name="connsiteX209" fmla="*/ 4556613 w 4659190"/>
              <a:gd name="connsiteY209" fmla="*/ 1838478 h 3307577"/>
              <a:gd name="connsiteX210" fmla="*/ 4519246 w 4659190"/>
              <a:gd name="connsiteY210" fmla="*/ 1881707 h 3307577"/>
              <a:gd name="connsiteX211" fmla="*/ 4510454 w 4659190"/>
              <a:gd name="connsiteY211" fmla="*/ 1908084 h 3307577"/>
              <a:gd name="connsiteX212" fmla="*/ 4497265 w 4659190"/>
              <a:gd name="connsiteY212" fmla="*/ 1938857 h 3307577"/>
              <a:gd name="connsiteX213" fmla="*/ 4488473 w 4659190"/>
              <a:gd name="connsiteY213" fmla="*/ 1965234 h 3307577"/>
              <a:gd name="connsiteX214" fmla="*/ 4484077 w 4659190"/>
              <a:gd name="connsiteY214" fmla="*/ 1978422 h 3307577"/>
              <a:gd name="connsiteX215" fmla="*/ 4479681 w 4659190"/>
              <a:gd name="connsiteY215" fmla="*/ 1996007 h 3307577"/>
              <a:gd name="connsiteX216" fmla="*/ 4470888 w 4659190"/>
              <a:gd name="connsiteY216" fmla="*/ 2009195 h 3307577"/>
              <a:gd name="connsiteX217" fmla="*/ 4462096 w 4659190"/>
              <a:gd name="connsiteY217" fmla="*/ 2031176 h 3307577"/>
              <a:gd name="connsiteX218" fmla="*/ 4453304 w 4659190"/>
              <a:gd name="connsiteY218" fmla="*/ 2048761 h 3307577"/>
              <a:gd name="connsiteX219" fmla="*/ 4444512 w 4659190"/>
              <a:gd name="connsiteY219" fmla="*/ 2075138 h 3307577"/>
              <a:gd name="connsiteX220" fmla="*/ 4440115 w 4659190"/>
              <a:gd name="connsiteY220" fmla="*/ 2088326 h 3307577"/>
              <a:gd name="connsiteX221" fmla="*/ 4431323 w 4659190"/>
              <a:gd name="connsiteY221" fmla="*/ 2101515 h 3307577"/>
              <a:gd name="connsiteX222" fmla="*/ 4422531 w 4659190"/>
              <a:gd name="connsiteY222" fmla="*/ 2127892 h 3307577"/>
              <a:gd name="connsiteX223" fmla="*/ 4409342 w 4659190"/>
              <a:gd name="connsiteY223" fmla="*/ 2163061 h 3307577"/>
              <a:gd name="connsiteX224" fmla="*/ 4382965 w 4659190"/>
              <a:gd name="connsiteY224" fmla="*/ 2211418 h 3307577"/>
              <a:gd name="connsiteX225" fmla="*/ 4378569 w 4659190"/>
              <a:gd name="connsiteY225" fmla="*/ 2224607 h 3307577"/>
              <a:gd name="connsiteX226" fmla="*/ 4360985 w 4659190"/>
              <a:gd name="connsiteY226" fmla="*/ 2250984 h 3307577"/>
              <a:gd name="connsiteX227" fmla="*/ 4352192 w 4659190"/>
              <a:gd name="connsiteY227" fmla="*/ 2264172 h 3307577"/>
              <a:gd name="connsiteX228" fmla="*/ 4347796 w 4659190"/>
              <a:gd name="connsiteY228" fmla="*/ 2277361 h 3307577"/>
              <a:gd name="connsiteX229" fmla="*/ 4330212 w 4659190"/>
              <a:gd name="connsiteY229" fmla="*/ 2303738 h 3307577"/>
              <a:gd name="connsiteX230" fmla="*/ 4325815 w 4659190"/>
              <a:gd name="connsiteY230" fmla="*/ 2316926 h 3307577"/>
              <a:gd name="connsiteX231" fmla="*/ 4308231 w 4659190"/>
              <a:gd name="connsiteY231" fmla="*/ 2343303 h 3307577"/>
              <a:gd name="connsiteX232" fmla="*/ 4295042 w 4659190"/>
              <a:gd name="connsiteY232" fmla="*/ 2374076 h 3307577"/>
              <a:gd name="connsiteX233" fmla="*/ 4290646 w 4659190"/>
              <a:gd name="connsiteY233" fmla="*/ 2387265 h 3307577"/>
              <a:gd name="connsiteX234" fmla="*/ 4281854 w 4659190"/>
              <a:gd name="connsiteY234" fmla="*/ 2404849 h 3307577"/>
              <a:gd name="connsiteX235" fmla="*/ 4277458 w 4659190"/>
              <a:gd name="connsiteY235" fmla="*/ 2418038 h 3307577"/>
              <a:gd name="connsiteX236" fmla="*/ 4268665 w 4659190"/>
              <a:gd name="connsiteY236" fmla="*/ 2435622 h 3307577"/>
              <a:gd name="connsiteX237" fmla="*/ 4264269 w 4659190"/>
              <a:gd name="connsiteY237" fmla="*/ 2448811 h 3307577"/>
              <a:gd name="connsiteX238" fmla="*/ 4246685 w 4659190"/>
              <a:gd name="connsiteY238" fmla="*/ 2483980 h 3307577"/>
              <a:gd name="connsiteX239" fmla="*/ 4237892 w 4659190"/>
              <a:gd name="connsiteY239" fmla="*/ 2501565 h 3307577"/>
              <a:gd name="connsiteX240" fmla="*/ 4224704 w 4659190"/>
              <a:gd name="connsiteY240" fmla="*/ 2514753 h 3307577"/>
              <a:gd name="connsiteX241" fmla="*/ 4215912 w 4659190"/>
              <a:gd name="connsiteY241" fmla="*/ 2532338 h 3307577"/>
              <a:gd name="connsiteX242" fmla="*/ 4189535 w 4659190"/>
              <a:gd name="connsiteY242" fmla="*/ 2554318 h 3307577"/>
              <a:gd name="connsiteX243" fmla="*/ 4180742 w 4659190"/>
              <a:gd name="connsiteY243" fmla="*/ 2567507 h 3307577"/>
              <a:gd name="connsiteX244" fmla="*/ 4167554 w 4659190"/>
              <a:gd name="connsiteY244" fmla="*/ 2576299 h 3307577"/>
              <a:gd name="connsiteX245" fmla="*/ 4158762 w 4659190"/>
              <a:gd name="connsiteY245" fmla="*/ 2585092 h 3307577"/>
              <a:gd name="connsiteX246" fmla="*/ 4119196 w 4659190"/>
              <a:gd name="connsiteY246" fmla="*/ 2607072 h 3307577"/>
              <a:gd name="connsiteX247" fmla="*/ 4106008 w 4659190"/>
              <a:gd name="connsiteY247" fmla="*/ 2615865 h 3307577"/>
              <a:gd name="connsiteX248" fmla="*/ 4111381 w 4659190"/>
              <a:gd name="connsiteY248" fmla="*/ 2627832 h 3307577"/>
              <a:gd name="connsiteX249" fmla="*/ 4105275 w 4659190"/>
              <a:gd name="connsiteY249" fmla="*/ 2639067 h 3307577"/>
              <a:gd name="connsiteX250" fmla="*/ 4102344 w 4659190"/>
              <a:gd name="connsiteY250" fmla="*/ 2648347 h 3307577"/>
              <a:gd name="connsiteX251" fmla="*/ 4085981 w 4659190"/>
              <a:gd name="connsiteY251" fmla="*/ 2672282 h 3307577"/>
              <a:gd name="connsiteX252" fmla="*/ 4057406 w 4659190"/>
              <a:gd name="connsiteY252" fmla="*/ 2691332 h 3307577"/>
              <a:gd name="connsiteX253" fmla="*/ 3952142 w 4659190"/>
              <a:gd name="connsiteY253" fmla="*/ 2779743 h 3307577"/>
              <a:gd name="connsiteX254" fmla="*/ 3930162 w 4659190"/>
              <a:gd name="connsiteY254" fmla="*/ 2743353 h 3307577"/>
              <a:gd name="connsiteX255" fmla="*/ 3899388 w 4659190"/>
              <a:gd name="connsiteY255" fmla="*/ 2760938 h 3307577"/>
              <a:gd name="connsiteX256" fmla="*/ 3873012 w 4659190"/>
              <a:gd name="connsiteY256" fmla="*/ 2787315 h 3307577"/>
              <a:gd name="connsiteX257" fmla="*/ 3833446 w 4659190"/>
              <a:gd name="connsiteY257" fmla="*/ 2813692 h 3307577"/>
              <a:gd name="connsiteX258" fmla="*/ 3807069 w 4659190"/>
              <a:gd name="connsiteY258" fmla="*/ 2831276 h 3307577"/>
              <a:gd name="connsiteX259" fmla="*/ 3776296 w 4659190"/>
              <a:gd name="connsiteY259" fmla="*/ 2848861 h 3307577"/>
              <a:gd name="connsiteX260" fmla="*/ 3754315 w 4659190"/>
              <a:gd name="connsiteY260" fmla="*/ 2870842 h 3307577"/>
              <a:gd name="connsiteX261" fmla="*/ 3785088 w 4659190"/>
              <a:gd name="connsiteY261" fmla="*/ 2926526 h 3307577"/>
              <a:gd name="connsiteX262" fmla="*/ 3751140 w 4659190"/>
              <a:gd name="connsiteY262" fmla="*/ 2946553 h 3307577"/>
              <a:gd name="connsiteX263" fmla="*/ 3675185 w 4659190"/>
              <a:gd name="connsiteY263" fmla="*/ 2932388 h 3307577"/>
              <a:gd name="connsiteX264" fmla="*/ 3666392 w 4659190"/>
              <a:gd name="connsiteY264" fmla="*/ 2941180 h 3307577"/>
              <a:gd name="connsiteX265" fmla="*/ 3653204 w 4659190"/>
              <a:gd name="connsiteY265" fmla="*/ 2949972 h 3307577"/>
              <a:gd name="connsiteX266" fmla="*/ 3644412 w 4659190"/>
              <a:gd name="connsiteY266" fmla="*/ 2958765 h 3307577"/>
              <a:gd name="connsiteX267" fmla="*/ 3618035 w 4659190"/>
              <a:gd name="connsiteY267" fmla="*/ 2971953 h 3307577"/>
              <a:gd name="connsiteX268" fmla="*/ 3744546 w 4659190"/>
              <a:gd name="connsiteY268" fmla="*/ 2983920 h 3307577"/>
              <a:gd name="connsiteX269" fmla="*/ 3712552 w 4659190"/>
              <a:gd name="connsiteY269" fmla="*/ 2991980 h 3307577"/>
              <a:gd name="connsiteX270" fmla="*/ 3691792 w 4659190"/>
              <a:gd name="connsiteY270" fmla="*/ 3022997 h 3307577"/>
              <a:gd name="connsiteX271" fmla="*/ 3646365 w 4659190"/>
              <a:gd name="connsiteY271" fmla="*/ 3041315 h 3307577"/>
              <a:gd name="connsiteX272" fmla="*/ 3616081 w 4659190"/>
              <a:gd name="connsiteY272" fmla="*/ 3061586 h 3307577"/>
              <a:gd name="connsiteX273" fmla="*/ 3571387 w 4659190"/>
              <a:gd name="connsiteY273" fmla="*/ 3093824 h 3307577"/>
              <a:gd name="connsiteX274" fmla="*/ 3509352 w 4659190"/>
              <a:gd name="connsiteY274" fmla="*/ 3120445 h 3307577"/>
              <a:gd name="connsiteX275" fmla="*/ 3469787 w 4659190"/>
              <a:gd name="connsiteY275" fmla="*/ 3149509 h 3307577"/>
              <a:gd name="connsiteX276" fmla="*/ 3424360 w 4659190"/>
              <a:gd name="connsiteY276" fmla="*/ 3155126 h 3307577"/>
              <a:gd name="connsiteX277" fmla="*/ 3388276 w 4659190"/>
              <a:gd name="connsiteY277" fmla="*/ 3205554 h 3307577"/>
              <a:gd name="connsiteX278" fmla="*/ 3372094 w 4659190"/>
              <a:gd name="connsiteY278" fmla="*/ 3203240 h 3307577"/>
              <a:gd name="connsiteX279" fmla="*/ 3203846 w 4659190"/>
              <a:gd name="connsiteY279" fmla="*/ 3269358 h 3307577"/>
              <a:gd name="connsiteX280" fmla="*/ 3065824 w 4659190"/>
              <a:gd name="connsiteY280" fmla="*/ 3213286 h 3307577"/>
              <a:gd name="connsiteX281" fmla="*/ 3134835 w 4659190"/>
              <a:gd name="connsiteY281" fmla="*/ 3247792 h 3307577"/>
              <a:gd name="connsiteX282" fmla="*/ 3134835 w 4659190"/>
              <a:gd name="connsiteY282" fmla="*/ 3174467 h 3307577"/>
              <a:gd name="connsiteX283" fmla="*/ 3113269 w 4659190"/>
              <a:gd name="connsiteY283" fmla="*/ 3144275 h 3307577"/>
              <a:gd name="connsiteX284" fmla="*/ 3169627 w 4659190"/>
              <a:gd name="connsiteY284" fmla="*/ 3134611 h 3307577"/>
              <a:gd name="connsiteX285" fmla="*/ 3116873 w 4659190"/>
              <a:gd name="connsiteY285" fmla="*/ 3152195 h 3307577"/>
              <a:gd name="connsiteX286" fmla="*/ 3081704 w 4659190"/>
              <a:gd name="connsiteY286" fmla="*/ 3160988 h 3307577"/>
              <a:gd name="connsiteX287" fmla="*/ 3028950 w 4659190"/>
              <a:gd name="connsiteY287" fmla="*/ 3178572 h 3307577"/>
              <a:gd name="connsiteX288" fmla="*/ 3190907 w 4659190"/>
              <a:gd name="connsiteY288" fmla="*/ 3252105 h 3307577"/>
              <a:gd name="connsiteX289" fmla="*/ 3080230 w 4659190"/>
              <a:gd name="connsiteY289" fmla="*/ 3306746 h 3307577"/>
              <a:gd name="connsiteX290" fmla="*/ 2914650 w 4659190"/>
              <a:gd name="connsiteY290" fmla="*/ 3209345 h 3307577"/>
              <a:gd name="connsiteX291" fmla="*/ 2883877 w 4659190"/>
              <a:gd name="connsiteY291" fmla="*/ 3213742 h 3307577"/>
              <a:gd name="connsiteX292" fmla="*/ 2848708 w 4659190"/>
              <a:gd name="connsiteY292" fmla="*/ 3222534 h 3307577"/>
              <a:gd name="connsiteX293" fmla="*/ 2751992 w 4659190"/>
              <a:gd name="connsiteY293" fmla="*/ 3235722 h 3307577"/>
              <a:gd name="connsiteX294" fmla="*/ 1406769 w 4659190"/>
              <a:gd name="connsiteY294" fmla="*/ 3231326 h 3307577"/>
              <a:gd name="connsiteX295" fmla="*/ 1367204 w 4659190"/>
              <a:gd name="connsiteY295" fmla="*/ 3218138 h 3307577"/>
              <a:gd name="connsiteX296" fmla="*/ 1301262 w 4659190"/>
              <a:gd name="connsiteY296" fmla="*/ 3191761 h 3307577"/>
              <a:gd name="connsiteX297" fmla="*/ 1270488 w 4659190"/>
              <a:gd name="connsiteY297" fmla="*/ 3174176 h 3307577"/>
              <a:gd name="connsiteX298" fmla="*/ 1217735 w 4659190"/>
              <a:gd name="connsiteY298" fmla="*/ 3147799 h 3307577"/>
              <a:gd name="connsiteX299" fmla="*/ 1191358 w 4659190"/>
              <a:gd name="connsiteY299" fmla="*/ 3134611 h 3307577"/>
              <a:gd name="connsiteX300" fmla="*/ 1129812 w 4659190"/>
              <a:gd name="connsiteY300" fmla="*/ 3108234 h 3307577"/>
              <a:gd name="connsiteX301" fmla="*/ 1099038 w 4659190"/>
              <a:gd name="connsiteY301" fmla="*/ 3090649 h 3307577"/>
              <a:gd name="connsiteX302" fmla="*/ 1046285 w 4659190"/>
              <a:gd name="connsiteY302" fmla="*/ 3064272 h 3307577"/>
              <a:gd name="connsiteX303" fmla="*/ 1019908 w 4659190"/>
              <a:gd name="connsiteY303" fmla="*/ 3051084 h 3307577"/>
              <a:gd name="connsiteX304" fmla="*/ 980342 w 4659190"/>
              <a:gd name="connsiteY304" fmla="*/ 3029103 h 3307577"/>
              <a:gd name="connsiteX305" fmla="*/ 949569 w 4659190"/>
              <a:gd name="connsiteY305" fmla="*/ 3015915 h 3307577"/>
              <a:gd name="connsiteX306" fmla="*/ 927588 w 4659190"/>
              <a:gd name="connsiteY306" fmla="*/ 3002726 h 3307577"/>
              <a:gd name="connsiteX307" fmla="*/ 910004 w 4659190"/>
              <a:gd name="connsiteY307" fmla="*/ 2998330 h 3307577"/>
              <a:gd name="connsiteX308" fmla="*/ 921238 w 4659190"/>
              <a:gd name="connsiteY308" fmla="*/ 2972442 h 3307577"/>
              <a:gd name="connsiteX309" fmla="*/ 909760 w 4659190"/>
              <a:gd name="connsiteY309" fmla="*/ 2954857 h 3307577"/>
              <a:gd name="connsiteX310" fmla="*/ 869950 w 4659190"/>
              <a:gd name="connsiteY310" fmla="*/ 2966336 h 3307577"/>
              <a:gd name="connsiteX311" fmla="*/ 855785 w 4659190"/>
              <a:gd name="connsiteY311" fmla="*/ 2943622 h 3307577"/>
              <a:gd name="connsiteX312" fmla="*/ 806694 w 4659190"/>
              <a:gd name="connsiteY312" fmla="*/ 2915292 h 3307577"/>
              <a:gd name="connsiteX313" fmla="*/ 794238 w 4659190"/>
              <a:gd name="connsiteY313" fmla="*/ 2880611 h 3307577"/>
              <a:gd name="connsiteX314" fmla="*/ 748812 w 4659190"/>
              <a:gd name="connsiteY314" fmla="*/ 2859851 h 3307577"/>
              <a:gd name="connsiteX315" fmla="*/ 714863 w 4659190"/>
              <a:gd name="connsiteY315" fmla="*/ 2839824 h 3307577"/>
              <a:gd name="connsiteX316" fmla="*/ 707781 w 4659190"/>
              <a:gd name="connsiteY316" fmla="*/ 2814180 h 3307577"/>
              <a:gd name="connsiteX317" fmla="*/ 751987 w 4659190"/>
              <a:gd name="connsiteY317" fmla="*/ 2799282 h 3307577"/>
              <a:gd name="connsiteX318" fmla="*/ 710956 w 4659190"/>
              <a:gd name="connsiteY318" fmla="*/ 2772905 h 3307577"/>
              <a:gd name="connsiteX319" fmla="*/ 702896 w 4659190"/>
              <a:gd name="connsiteY319" fmla="*/ 2758495 h 3307577"/>
              <a:gd name="connsiteX320" fmla="*/ 687754 w 4659190"/>
              <a:gd name="connsiteY320" fmla="*/ 2751657 h 3307577"/>
              <a:gd name="connsiteX321" fmla="*/ 684090 w 4659190"/>
              <a:gd name="connsiteY321" fmla="*/ 2757518 h 3307577"/>
              <a:gd name="connsiteX322" fmla="*/ 663331 w 4659190"/>
              <a:gd name="connsiteY322" fmla="*/ 2769242 h 3307577"/>
              <a:gd name="connsiteX323" fmla="*/ 616438 w 4659190"/>
              <a:gd name="connsiteY323" fmla="*/ 2715999 h 3307577"/>
              <a:gd name="connsiteX324" fmla="*/ 582979 w 4659190"/>
              <a:gd name="connsiteY324" fmla="*/ 2687668 h 3307577"/>
              <a:gd name="connsiteX325" fmla="*/ 597633 w 4659190"/>
              <a:gd name="connsiteY325" fmla="*/ 2690355 h 3307577"/>
              <a:gd name="connsiteX326" fmla="*/ 566371 w 4659190"/>
              <a:gd name="connsiteY326" fmla="*/ 2668863 h 3307577"/>
              <a:gd name="connsiteX327" fmla="*/ 532423 w 4659190"/>
              <a:gd name="connsiteY327" fmla="*/ 2634182 h 3307577"/>
              <a:gd name="connsiteX328" fmla="*/ 534865 w 4659190"/>
              <a:gd name="connsiteY328" fmla="*/ 2620993 h 3307577"/>
              <a:gd name="connsiteX329" fmla="*/ 545123 w 4659190"/>
              <a:gd name="connsiteY329" fmla="*/ 2611468 h 3307577"/>
              <a:gd name="connsiteX330" fmla="*/ 567104 w 4659190"/>
              <a:gd name="connsiteY330" fmla="*/ 2633449 h 3307577"/>
              <a:gd name="connsiteX331" fmla="*/ 558312 w 4659190"/>
              <a:gd name="connsiteY331" fmla="*/ 2637845 h 3307577"/>
              <a:gd name="connsiteX332" fmla="*/ 558312 w 4659190"/>
              <a:gd name="connsiteY332" fmla="*/ 2637845 h 3307577"/>
              <a:gd name="connsiteX333" fmla="*/ 527538 w 4659190"/>
              <a:gd name="connsiteY333" fmla="*/ 2593884 h 3307577"/>
              <a:gd name="connsiteX334" fmla="*/ 518746 w 4659190"/>
              <a:gd name="connsiteY334" fmla="*/ 2580695 h 3307577"/>
              <a:gd name="connsiteX335" fmla="*/ 496765 w 4659190"/>
              <a:gd name="connsiteY335" fmla="*/ 2577276 h 3307577"/>
              <a:gd name="connsiteX336" fmla="*/ 474052 w 4659190"/>
              <a:gd name="connsiteY336" fmla="*/ 2558470 h 3307577"/>
              <a:gd name="connsiteX337" fmla="*/ 459642 w 4659190"/>
              <a:gd name="connsiteY337" fmla="*/ 2516218 h 3307577"/>
              <a:gd name="connsiteX338" fmla="*/ 432044 w 4659190"/>
              <a:gd name="connsiteY338" fmla="*/ 2491795 h 3307577"/>
              <a:gd name="connsiteX339" fmla="*/ 413238 w 4659190"/>
              <a:gd name="connsiteY339" fmla="*/ 2440018 h 3307577"/>
              <a:gd name="connsiteX340" fmla="*/ 389304 w 4659190"/>
              <a:gd name="connsiteY340" fmla="*/ 2452230 h 3307577"/>
              <a:gd name="connsiteX341" fmla="*/ 382465 w 4659190"/>
              <a:gd name="connsiteY341" fmla="*/ 2413642 h 3307577"/>
              <a:gd name="connsiteX342" fmla="*/ 356088 w 4659190"/>
              <a:gd name="connsiteY342" fmla="*/ 2396057 h 3307577"/>
              <a:gd name="connsiteX343" fmla="*/ 338504 w 4659190"/>
              <a:gd name="connsiteY343" fmla="*/ 2369680 h 3307577"/>
              <a:gd name="connsiteX344" fmla="*/ 329712 w 4659190"/>
              <a:gd name="connsiteY344" fmla="*/ 2356492 h 3307577"/>
              <a:gd name="connsiteX345" fmla="*/ 316523 w 4659190"/>
              <a:gd name="connsiteY345" fmla="*/ 2330115 h 3307577"/>
              <a:gd name="connsiteX346" fmla="*/ 303335 w 4659190"/>
              <a:gd name="connsiteY346" fmla="*/ 2299342 h 3307577"/>
              <a:gd name="connsiteX347" fmla="*/ 294542 w 4659190"/>
              <a:gd name="connsiteY347" fmla="*/ 2290549 h 3307577"/>
              <a:gd name="connsiteX348" fmla="*/ 281354 w 4659190"/>
              <a:gd name="connsiteY348" fmla="*/ 2259776 h 3307577"/>
              <a:gd name="connsiteX349" fmla="*/ 263769 w 4659190"/>
              <a:gd name="connsiteY349" fmla="*/ 2237795 h 3307577"/>
              <a:gd name="connsiteX350" fmla="*/ 250581 w 4659190"/>
              <a:gd name="connsiteY350" fmla="*/ 2211418 h 3307577"/>
              <a:gd name="connsiteX351" fmla="*/ 241788 w 4659190"/>
              <a:gd name="connsiteY351" fmla="*/ 2202626 h 3307577"/>
              <a:gd name="connsiteX352" fmla="*/ 224204 w 4659190"/>
              <a:gd name="connsiteY352" fmla="*/ 2176249 h 3307577"/>
              <a:gd name="connsiteX353" fmla="*/ 211015 w 4659190"/>
              <a:gd name="connsiteY353" fmla="*/ 2149872 h 3307577"/>
              <a:gd name="connsiteX354" fmla="*/ 197827 w 4659190"/>
              <a:gd name="connsiteY354" fmla="*/ 2110307 h 3307577"/>
              <a:gd name="connsiteX355" fmla="*/ 189035 w 4659190"/>
              <a:gd name="connsiteY355" fmla="*/ 2083930 h 3307577"/>
              <a:gd name="connsiteX356" fmla="*/ 180242 w 4659190"/>
              <a:gd name="connsiteY356" fmla="*/ 2075138 h 3307577"/>
              <a:gd name="connsiteX357" fmla="*/ 171450 w 4659190"/>
              <a:gd name="connsiteY357" fmla="*/ 2048761 h 3307577"/>
              <a:gd name="connsiteX358" fmla="*/ 162658 w 4659190"/>
              <a:gd name="connsiteY358" fmla="*/ 2035572 h 3307577"/>
              <a:gd name="connsiteX359" fmla="*/ 149469 w 4659190"/>
              <a:gd name="connsiteY359" fmla="*/ 2013592 h 3307577"/>
              <a:gd name="connsiteX360" fmla="*/ 136281 w 4659190"/>
              <a:gd name="connsiteY360" fmla="*/ 1987215 h 3307577"/>
              <a:gd name="connsiteX361" fmla="*/ 127488 w 4659190"/>
              <a:gd name="connsiteY361" fmla="*/ 1960838 h 3307577"/>
              <a:gd name="connsiteX362" fmla="*/ 123092 w 4659190"/>
              <a:gd name="connsiteY362" fmla="*/ 1947649 h 3307577"/>
              <a:gd name="connsiteX363" fmla="*/ 114300 w 4659190"/>
              <a:gd name="connsiteY363" fmla="*/ 1934461 h 3307577"/>
              <a:gd name="connsiteX364" fmla="*/ 101112 w 4659190"/>
              <a:gd name="connsiteY364" fmla="*/ 1894895 h 3307577"/>
              <a:gd name="connsiteX365" fmla="*/ 96715 w 4659190"/>
              <a:gd name="connsiteY365" fmla="*/ 1881707 h 3307577"/>
              <a:gd name="connsiteX366" fmla="*/ 79131 w 4659190"/>
              <a:gd name="connsiteY366" fmla="*/ 1837745 h 3307577"/>
              <a:gd name="connsiteX367" fmla="*/ 74735 w 4659190"/>
              <a:gd name="connsiteY367" fmla="*/ 1824557 h 3307577"/>
              <a:gd name="connsiteX368" fmla="*/ 70338 w 4659190"/>
              <a:gd name="connsiteY368" fmla="*/ 1806972 h 3307577"/>
              <a:gd name="connsiteX369" fmla="*/ 61546 w 4659190"/>
              <a:gd name="connsiteY369" fmla="*/ 1763011 h 3307577"/>
              <a:gd name="connsiteX370" fmla="*/ 35169 w 4659190"/>
              <a:gd name="connsiteY370" fmla="*/ 1683880 h 3307577"/>
              <a:gd name="connsiteX371" fmla="*/ 26377 w 4659190"/>
              <a:gd name="connsiteY371" fmla="*/ 1657503 h 3307577"/>
              <a:gd name="connsiteX372" fmla="*/ 21981 w 4659190"/>
              <a:gd name="connsiteY372" fmla="*/ 1644315 h 3307577"/>
              <a:gd name="connsiteX373" fmla="*/ 13188 w 4659190"/>
              <a:gd name="connsiteY373" fmla="*/ 1604749 h 3307577"/>
              <a:gd name="connsiteX374" fmla="*/ 8792 w 4659190"/>
              <a:gd name="connsiteY374" fmla="*/ 1573976 h 3307577"/>
              <a:gd name="connsiteX375" fmla="*/ 4396 w 4659190"/>
              <a:gd name="connsiteY375" fmla="*/ 1551995 h 3307577"/>
              <a:gd name="connsiteX376" fmla="*/ 0 w 4659190"/>
              <a:gd name="connsiteY376" fmla="*/ 1477261 h 3307577"/>
              <a:gd name="connsiteX0" fmla="*/ 0 w 4659190"/>
              <a:gd name="connsiteY0" fmla="*/ 1477261 h 3307577"/>
              <a:gd name="connsiteX1" fmla="*/ 0 w 4659190"/>
              <a:gd name="connsiteY1" fmla="*/ 1477261 h 3307577"/>
              <a:gd name="connsiteX2" fmla="*/ 35169 w 4659190"/>
              <a:gd name="connsiteY2" fmla="*/ 1459676 h 3307577"/>
              <a:gd name="connsiteX3" fmla="*/ 57150 w 4659190"/>
              <a:gd name="connsiteY3" fmla="*/ 1446488 h 3307577"/>
              <a:gd name="connsiteX4" fmla="*/ 65942 w 4659190"/>
              <a:gd name="connsiteY4" fmla="*/ 1437695 h 3307577"/>
              <a:gd name="connsiteX5" fmla="*/ 92319 w 4659190"/>
              <a:gd name="connsiteY5" fmla="*/ 1424507 h 3307577"/>
              <a:gd name="connsiteX6" fmla="*/ 109904 w 4659190"/>
              <a:gd name="connsiteY6" fmla="*/ 1406922 h 3307577"/>
              <a:gd name="connsiteX7" fmla="*/ 136281 w 4659190"/>
              <a:gd name="connsiteY7" fmla="*/ 1389338 h 3307577"/>
              <a:gd name="connsiteX8" fmla="*/ 184638 w 4659190"/>
              <a:gd name="connsiteY8" fmla="*/ 1349772 h 3307577"/>
              <a:gd name="connsiteX9" fmla="*/ 197827 w 4659190"/>
              <a:gd name="connsiteY9" fmla="*/ 1345376 h 3307577"/>
              <a:gd name="connsiteX10" fmla="*/ 215412 w 4659190"/>
              <a:gd name="connsiteY10" fmla="*/ 1323395 h 3307577"/>
              <a:gd name="connsiteX11" fmla="*/ 241788 w 4659190"/>
              <a:gd name="connsiteY11" fmla="*/ 1310207 h 3307577"/>
              <a:gd name="connsiteX12" fmla="*/ 250581 w 4659190"/>
              <a:gd name="connsiteY12" fmla="*/ 1301415 h 3307577"/>
              <a:gd name="connsiteX13" fmla="*/ 276958 w 4659190"/>
              <a:gd name="connsiteY13" fmla="*/ 1292622 h 3307577"/>
              <a:gd name="connsiteX14" fmla="*/ 290146 w 4659190"/>
              <a:gd name="connsiteY14" fmla="*/ 1288226 h 3307577"/>
              <a:gd name="connsiteX15" fmla="*/ 316523 w 4659190"/>
              <a:gd name="connsiteY15" fmla="*/ 1275038 h 3307577"/>
              <a:gd name="connsiteX16" fmla="*/ 356088 w 4659190"/>
              <a:gd name="connsiteY16" fmla="*/ 1257453 h 3307577"/>
              <a:gd name="connsiteX17" fmla="*/ 369277 w 4659190"/>
              <a:gd name="connsiteY17" fmla="*/ 1253057 h 3307577"/>
              <a:gd name="connsiteX18" fmla="*/ 413238 w 4659190"/>
              <a:gd name="connsiteY18" fmla="*/ 1244265 h 3307577"/>
              <a:gd name="connsiteX19" fmla="*/ 452804 w 4659190"/>
              <a:gd name="connsiteY19" fmla="*/ 1231076 h 3307577"/>
              <a:gd name="connsiteX20" fmla="*/ 483577 w 4659190"/>
              <a:gd name="connsiteY20" fmla="*/ 1222284 h 3307577"/>
              <a:gd name="connsiteX21" fmla="*/ 518746 w 4659190"/>
              <a:gd name="connsiteY21" fmla="*/ 1217888 h 3307577"/>
              <a:gd name="connsiteX22" fmla="*/ 549519 w 4659190"/>
              <a:gd name="connsiteY22" fmla="*/ 1209095 h 3307577"/>
              <a:gd name="connsiteX23" fmla="*/ 597877 w 4659190"/>
              <a:gd name="connsiteY23" fmla="*/ 1213492 h 3307577"/>
              <a:gd name="connsiteX24" fmla="*/ 725365 w 4659190"/>
              <a:gd name="connsiteY24" fmla="*/ 1213492 h 3307577"/>
              <a:gd name="connsiteX25" fmla="*/ 742950 w 4659190"/>
              <a:gd name="connsiteY25" fmla="*/ 1209095 h 3307577"/>
              <a:gd name="connsiteX26" fmla="*/ 769327 w 4659190"/>
              <a:gd name="connsiteY26" fmla="*/ 1204699 h 3307577"/>
              <a:gd name="connsiteX27" fmla="*/ 800100 w 4659190"/>
              <a:gd name="connsiteY27" fmla="*/ 1200303 h 3307577"/>
              <a:gd name="connsiteX28" fmla="*/ 800100 w 4659190"/>
              <a:gd name="connsiteY28" fmla="*/ 1200303 h 3307577"/>
              <a:gd name="connsiteX29" fmla="*/ 835269 w 4659190"/>
              <a:gd name="connsiteY29" fmla="*/ 1178322 h 3307577"/>
              <a:gd name="connsiteX30" fmla="*/ 844062 w 4659190"/>
              <a:gd name="connsiteY30" fmla="*/ 1169530 h 3307577"/>
              <a:gd name="connsiteX31" fmla="*/ 870438 w 4659190"/>
              <a:gd name="connsiteY31" fmla="*/ 1156342 h 3307577"/>
              <a:gd name="connsiteX32" fmla="*/ 901212 w 4659190"/>
              <a:gd name="connsiteY32" fmla="*/ 1138757 h 3307577"/>
              <a:gd name="connsiteX33" fmla="*/ 914400 w 4659190"/>
              <a:gd name="connsiteY33" fmla="*/ 1129965 h 3307577"/>
              <a:gd name="connsiteX34" fmla="*/ 953965 w 4659190"/>
              <a:gd name="connsiteY34" fmla="*/ 1116776 h 3307577"/>
              <a:gd name="connsiteX35" fmla="*/ 967154 w 4659190"/>
              <a:gd name="connsiteY35" fmla="*/ 1112380 h 3307577"/>
              <a:gd name="connsiteX36" fmla="*/ 980342 w 4659190"/>
              <a:gd name="connsiteY36" fmla="*/ 1107984 h 3307577"/>
              <a:gd name="connsiteX37" fmla="*/ 1077058 w 4659190"/>
              <a:gd name="connsiteY37" fmla="*/ 1103588 h 3307577"/>
              <a:gd name="connsiteX38" fmla="*/ 1094642 w 4659190"/>
              <a:gd name="connsiteY38" fmla="*/ 1099192 h 3307577"/>
              <a:gd name="connsiteX39" fmla="*/ 1125415 w 4659190"/>
              <a:gd name="connsiteY39" fmla="*/ 1094795 h 3307577"/>
              <a:gd name="connsiteX40" fmla="*/ 1143000 w 4659190"/>
              <a:gd name="connsiteY40" fmla="*/ 1086003 h 3307577"/>
              <a:gd name="connsiteX41" fmla="*/ 1169377 w 4659190"/>
              <a:gd name="connsiteY41" fmla="*/ 1081607 h 3307577"/>
              <a:gd name="connsiteX42" fmla="*/ 1222131 w 4659190"/>
              <a:gd name="connsiteY42" fmla="*/ 1068418 h 3307577"/>
              <a:gd name="connsiteX43" fmla="*/ 1235319 w 4659190"/>
              <a:gd name="connsiteY43" fmla="*/ 1064022 h 3307577"/>
              <a:gd name="connsiteX44" fmla="*/ 1266092 w 4659190"/>
              <a:gd name="connsiteY44" fmla="*/ 1059626 h 3307577"/>
              <a:gd name="connsiteX45" fmla="*/ 1393581 w 4659190"/>
              <a:gd name="connsiteY45" fmla="*/ 1064022 h 3307577"/>
              <a:gd name="connsiteX46" fmla="*/ 1428750 w 4659190"/>
              <a:gd name="connsiteY46" fmla="*/ 1072815 h 3307577"/>
              <a:gd name="connsiteX47" fmla="*/ 1666142 w 4659190"/>
              <a:gd name="connsiteY47" fmla="*/ 1068418 h 3307577"/>
              <a:gd name="connsiteX48" fmla="*/ 1784838 w 4659190"/>
              <a:gd name="connsiteY48" fmla="*/ 1059626 h 3307577"/>
              <a:gd name="connsiteX49" fmla="*/ 1806819 w 4659190"/>
              <a:gd name="connsiteY49" fmla="*/ 1055230 h 3307577"/>
              <a:gd name="connsiteX50" fmla="*/ 1833196 w 4659190"/>
              <a:gd name="connsiteY50" fmla="*/ 1046438 h 3307577"/>
              <a:gd name="connsiteX51" fmla="*/ 1846385 w 4659190"/>
              <a:gd name="connsiteY51" fmla="*/ 1037645 h 3307577"/>
              <a:gd name="connsiteX52" fmla="*/ 1863969 w 4659190"/>
              <a:gd name="connsiteY52" fmla="*/ 1033249 h 3307577"/>
              <a:gd name="connsiteX53" fmla="*/ 1890346 w 4659190"/>
              <a:gd name="connsiteY53" fmla="*/ 1024457 h 3307577"/>
              <a:gd name="connsiteX54" fmla="*/ 1903535 w 4659190"/>
              <a:gd name="connsiteY54" fmla="*/ 1020061 h 3307577"/>
              <a:gd name="connsiteX55" fmla="*/ 1916723 w 4659190"/>
              <a:gd name="connsiteY55" fmla="*/ 1015665 h 3307577"/>
              <a:gd name="connsiteX56" fmla="*/ 1934308 w 4659190"/>
              <a:gd name="connsiteY56" fmla="*/ 1011268 h 3307577"/>
              <a:gd name="connsiteX57" fmla="*/ 1947496 w 4659190"/>
              <a:gd name="connsiteY57" fmla="*/ 1006872 h 3307577"/>
              <a:gd name="connsiteX58" fmla="*/ 1960685 w 4659190"/>
              <a:gd name="connsiteY58" fmla="*/ 1006872 h 3307577"/>
              <a:gd name="connsiteX59" fmla="*/ 1960685 w 4659190"/>
              <a:gd name="connsiteY59" fmla="*/ 1006872 h 3307577"/>
              <a:gd name="connsiteX60" fmla="*/ 1952483 w 4659190"/>
              <a:gd name="connsiteY60" fmla="*/ 1007331 h 3307577"/>
              <a:gd name="connsiteX61" fmla="*/ 1969082 w 4659190"/>
              <a:gd name="connsiteY61" fmla="*/ 984892 h 3307577"/>
              <a:gd name="connsiteX62" fmla="*/ 2015931 w 4659190"/>
              <a:gd name="connsiteY62" fmla="*/ 959039 h 3307577"/>
              <a:gd name="connsiteX63" fmla="*/ 2035945 w 4659190"/>
              <a:gd name="connsiteY63" fmla="*/ 961467 h 3307577"/>
              <a:gd name="connsiteX64" fmla="*/ 2071573 w 4659190"/>
              <a:gd name="connsiteY64" fmla="*/ 937059 h 3307577"/>
              <a:gd name="connsiteX65" fmla="*/ 2101362 w 4659190"/>
              <a:gd name="connsiteY65" fmla="*/ 918949 h 3307577"/>
              <a:gd name="connsiteX66" fmla="*/ 2114550 w 4659190"/>
              <a:gd name="connsiteY66" fmla="*/ 914553 h 3307577"/>
              <a:gd name="connsiteX67" fmla="*/ 2127738 w 4659190"/>
              <a:gd name="connsiteY67" fmla="*/ 905761 h 3307577"/>
              <a:gd name="connsiteX68" fmla="*/ 2154115 w 4659190"/>
              <a:gd name="connsiteY68" fmla="*/ 896968 h 3307577"/>
              <a:gd name="connsiteX69" fmla="*/ 2167304 w 4659190"/>
              <a:gd name="connsiteY69" fmla="*/ 892572 h 3307577"/>
              <a:gd name="connsiteX70" fmla="*/ 2180492 w 4659190"/>
              <a:gd name="connsiteY70" fmla="*/ 883780 h 3307577"/>
              <a:gd name="connsiteX71" fmla="*/ 2206869 w 4659190"/>
              <a:gd name="connsiteY71" fmla="*/ 870592 h 3307577"/>
              <a:gd name="connsiteX72" fmla="*/ 2242038 w 4659190"/>
              <a:gd name="connsiteY72" fmla="*/ 844215 h 3307577"/>
              <a:gd name="connsiteX73" fmla="*/ 2277208 w 4659190"/>
              <a:gd name="connsiteY73" fmla="*/ 835422 h 3307577"/>
              <a:gd name="connsiteX74" fmla="*/ 2316773 w 4659190"/>
              <a:gd name="connsiteY74" fmla="*/ 822234 h 3307577"/>
              <a:gd name="connsiteX75" fmla="*/ 2329962 w 4659190"/>
              <a:gd name="connsiteY75" fmla="*/ 817838 h 3307577"/>
              <a:gd name="connsiteX76" fmla="*/ 2351942 w 4659190"/>
              <a:gd name="connsiteY76" fmla="*/ 804649 h 3307577"/>
              <a:gd name="connsiteX77" fmla="*/ 2378319 w 4659190"/>
              <a:gd name="connsiteY77" fmla="*/ 791461 h 3307577"/>
              <a:gd name="connsiteX78" fmla="*/ 2413488 w 4659190"/>
              <a:gd name="connsiteY78" fmla="*/ 773876 h 3307577"/>
              <a:gd name="connsiteX79" fmla="*/ 2426677 w 4659190"/>
              <a:gd name="connsiteY79" fmla="*/ 769480 h 3307577"/>
              <a:gd name="connsiteX80" fmla="*/ 2439865 w 4659190"/>
              <a:gd name="connsiteY80" fmla="*/ 760688 h 3307577"/>
              <a:gd name="connsiteX81" fmla="*/ 2453054 w 4659190"/>
              <a:gd name="connsiteY81" fmla="*/ 756292 h 3307577"/>
              <a:gd name="connsiteX82" fmla="*/ 2461846 w 4659190"/>
              <a:gd name="connsiteY82" fmla="*/ 747499 h 3307577"/>
              <a:gd name="connsiteX83" fmla="*/ 2488223 w 4659190"/>
              <a:gd name="connsiteY83" fmla="*/ 738707 h 3307577"/>
              <a:gd name="connsiteX84" fmla="*/ 2501412 w 4659190"/>
              <a:gd name="connsiteY84" fmla="*/ 734311 h 3307577"/>
              <a:gd name="connsiteX85" fmla="*/ 2514600 w 4659190"/>
              <a:gd name="connsiteY85" fmla="*/ 729915 h 3307577"/>
              <a:gd name="connsiteX86" fmla="*/ 2536581 w 4659190"/>
              <a:gd name="connsiteY86" fmla="*/ 716726 h 3307577"/>
              <a:gd name="connsiteX87" fmla="*/ 2562958 w 4659190"/>
              <a:gd name="connsiteY87" fmla="*/ 703538 h 3307577"/>
              <a:gd name="connsiteX88" fmla="*/ 2571750 w 4659190"/>
              <a:gd name="connsiteY88" fmla="*/ 694745 h 3307577"/>
              <a:gd name="connsiteX89" fmla="*/ 2598127 w 4659190"/>
              <a:gd name="connsiteY89" fmla="*/ 677161 h 3307577"/>
              <a:gd name="connsiteX90" fmla="*/ 2633296 w 4659190"/>
              <a:gd name="connsiteY90" fmla="*/ 650784 h 3307577"/>
              <a:gd name="connsiteX91" fmla="*/ 2646485 w 4659190"/>
              <a:gd name="connsiteY91" fmla="*/ 641992 h 3307577"/>
              <a:gd name="connsiteX92" fmla="*/ 2672862 w 4659190"/>
              <a:gd name="connsiteY92" fmla="*/ 633199 h 3307577"/>
              <a:gd name="connsiteX93" fmla="*/ 2686050 w 4659190"/>
              <a:gd name="connsiteY93" fmla="*/ 628803 h 3307577"/>
              <a:gd name="connsiteX94" fmla="*/ 2712427 w 4659190"/>
              <a:gd name="connsiteY94" fmla="*/ 615615 h 3307577"/>
              <a:gd name="connsiteX95" fmla="*/ 2738804 w 4659190"/>
              <a:gd name="connsiteY95" fmla="*/ 602426 h 3307577"/>
              <a:gd name="connsiteX96" fmla="*/ 2800350 w 4659190"/>
              <a:gd name="connsiteY96" fmla="*/ 589238 h 3307577"/>
              <a:gd name="connsiteX97" fmla="*/ 2848708 w 4659190"/>
              <a:gd name="connsiteY97" fmla="*/ 576049 h 3307577"/>
              <a:gd name="connsiteX98" fmla="*/ 2870688 w 4659190"/>
              <a:gd name="connsiteY98" fmla="*/ 571653 h 3307577"/>
              <a:gd name="connsiteX99" fmla="*/ 2905858 w 4659190"/>
              <a:gd name="connsiteY99" fmla="*/ 562861 h 3307577"/>
              <a:gd name="connsiteX100" fmla="*/ 2932235 w 4659190"/>
              <a:gd name="connsiteY100" fmla="*/ 554068 h 3307577"/>
              <a:gd name="connsiteX101" fmla="*/ 2936631 w 4659190"/>
              <a:gd name="connsiteY101" fmla="*/ 540880 h 3307577"/>
              <a:gd name="connsiteX102" fmla="*/ 2949819 w 4659190"/>
              <a:gd name="connsiteY102" fmla="*/ 536484 h 3307577"/>
              <a:gd name="connsiteX103" fmla="*/ 2958612 w 4659190"/>
              <a:gd name="connsiteY103" fmla="*/ 527692 h 3307577"/>
              <a:gd name="connsiteX104" fmla="*/ 2963008 w 4659190"/>
              <a:gd name="connsiteY104" fmla="*/ 514503 h 3307577"/>
              <a:gd name="connsiteX105" fmla="*/ 2976196 w 4659190"/>
              <a:gd name="connsiteY105" fmla="*/ 510107 h 3307577"/>
              <a:gd name="connsiteX106" fmla="*/ 2976196 w 4659190"/>
              <a:gd name="connsiteY106" fmla="*/ 510107 h 3307577"/>
              <a:gd name="connsiteX107" fmla="*/ 2993781 w 4659190"/>
              <a:gd name="connsiteY107" fmla="*/ 474938 h 3307577"/>
              <a:gd name="connsiteX108" fmla="*/ 3002573 w 4659190"/>
              <a:gd name="connsiteY108" fmla="*/ 466145 h 3307577"/>
              <a:gd name="connsiteX109" fmla="*/ 3011365 w 4659190"/>
              <a:gd name="connsiteY109" fmla="*/ 452957 h 3307577"/>
              <a:gd name="connsiteX110" fmla="*/ 3028950 w 4659190"/>
              <a:gd name="connsiteY110" fmla="*/ 435372 h 3307577"/>
              <a:gd name="connsiteX111" fmla="*/ 3055327 w 4659190"/>
              <a:gd name="connsiteY111" fmla="*/ 404599 h 3307577"/>
              <a:gd name="connsiteX112" fmla="*/ 3068515 w 4659190"/>
              <a:gd name="connsiteY112" fmla="*/ 391411 h 3307577"/>
              <a:gd name="connsiteX113" fmla="*/ 3090496 w 4659190"/>
              <a:gd name="connsiteY113" fmla="*/ 373826 h 3307577"/>
              <a:gd name="connsiteX114" fmla="*/ 3103685 w 4659190"/>
              <a:gd name="connsiteY114" fmla="*/ 369430 h 3307577"/>
              <a:gd name="connsiteX115" fmla="*/ 3143250 w 4659190"/>
              <a:gd name="connsiteY115" fmla="*/ 351845 h 3307577"/>
              <a:gd name="connsiteX116" fmla="*/ 3156438 w 4659190"/>
              <a:gd name="connsiteY116" fmla="*/ 347449 h 3307577"/>
              <a:gd name="connsiteX117" fmla="*/ 3169627 w 4659190"/>
              <a:gd name="connsiteY117" fmla="*/ 338657 h 3307577"/>
              <a:gd name="connsiteX118" fmla="*/ 3196004 w 4659190"/>
              <a:gd name="connsiteY118" fmla="*/ 329865 h 3307577"/>
              <a:gd name="connsiteX119" fmla="*/ 3204796 w 4659190"/>
              <a:gd name="connsiteY119" fmla="*/ 321072 h 3307577"/>
              <a:gd name="connsiteX120" fmla="*/ 3235569 w 4659190"/>
              <a:gd name="connsiteY120" fmla="*/ 312280 h 3307577"/>
              <a:gd name="connsiteX121" fmla="*/ 3244362 w 4659190"/>
              <a:gd name="connsiteY121" fmla="*/ 303488 h 3307577"/>
              <a:gd name="connsiteX122" fmla="*/ 3270738 w 4659190"/>
              <a:gd name="connsiteY122" fmla="*/ 294695 h 3307577"/>
              <a:gd name="connsiteX123" fmla="*/ 3292719 w 4659190"/>
              <a:gd name="connsiteY123" fmla="*/ 281507 h 3307577"/>
              <a:gd name="connsiteX124" fmla="*/ 3319096 w 4659190"/>
              <a:gd name="connsiteY124" fmla="*/ 263922 h 3307577"/>
              <a:gd name="connsiteX125" fmla="*/ 3332285 w 4659190"/>
              <a:gd name="connsiteY125" fmla="*/ 259526 h 3307577"/>
              <a:gd name="connsiteX126" fmla="*/ 3349869 w 4659190"/>
              <a:gd name="connsiteY126" fmla="*/ 250734 h 3307577"/>
              <a:gd name="connsiteX127" fmla="*/ 3363058 w 4659190"/>
              <a:gd name="connsiteY127" fmla="*/ 241942 h 3307577"/>
              <a:gd name="connsiteX128" fmla="*/ 3389435 w 4659190"/>
              <a:gd name="connsiteY128" fmla="*/ 233149 h 3307577"/>
              <a:gd name="connsiteX129" fmla="*/ 3415812 w 4659190"/>
              <a:gd name="connsiteY129" fmla="*/ 224357 h 3307577"/>
              <a:gd name="connsiteX130" fmla="*/ 3429000 w 4659190"/>
              <a:gd name="connsiteY130" fmla="*/ 219961 h 3307577"/>
              <a:gd name="connsiteX131" fmla="*/ 3477358 w 4659190"/>
              <a:gd name="connsiteY131" fmla="*/ 206772 h 3307577"/>
              <a:gd name="connsiteX132" fmla="*/ 3490546 w 4659190"/>
              <a:gd name="connsiteY132" fmla="*/ 197980 h 3307577"/>
              <a:gd name="connsiteX133" fmla="*/ 3516923 w 4659190"/>
              <a:gd name="connsiteY133" fmla="*/ 189188 h 3307577"/>
              <a:gd name="connsiteX134" fmla="*/ 3543300 w 4659190"/>
              <a:gd name="connsiteY134" fmla="*/ 175999 h 3307577"/>
              <a:gd name="connsiteX135" fmla="*/ 3556488 w 4659190"/>
              <a:gd name="connsiteY135" fmla="*/ 167207 h 3307577"/>
              <a:gd name="connsiteX136" fmla="*/ 3574073 w 4659190"/>
              <a:gd name="connsiteY136" fmla="*/ 162811 h 3307577"/>
              <a:gd name="connsiteX137" fmla="*/ 3587262 w 4659190"/>
              <a:gd name="connsiteY137" fmla="*/ 158415 h 3307577"/>
              <a:gd name="connsiteX138" fmla="*/ 3600450 w 4659190"/>
              <a:gd name="connsiteY138" fmla="*/ 149622 h 3307577"/>
              <a:gd name="connsiteX139" fmla="*/ 3618035 w 4659190"/>
              <a:gd name="connsiteY139" fmla="*/ 145226 h 3307577"/>
              <a:gd name="connsiteX140" fmla="*/ 3644412 w 4659190"/>
              <a:gd name="connsiteY140" fmla="*/ 136434 h 3307577"/>
              <a:gd name="connsiteX141" fmla="*/ 3657600 w 4659190"/>
              <a:gd name="connsiteY141" fmla="*/ 132038 h 3307577"/>
              <a:gd name="connsiteX142" fmla="*/ 3670788 w 4659190"/>
              <a:gd name="connsiteY142" fmla="*/ 127642 h 3307577"/>
              <a:gd name="connsiteX143" fmla="*/ 3727938 w 4659190"/>
              <a:gd name="connsiteY143" fmla="*/ 118849 h 3307577"/>
              <a:gd name="connsiteX144" fmla="*/ 3807069 w 4659190"/>
              <a:gd name="connsiteY144" fmla="*/ 114453 h 3307577"/>
              <a:gd name="connsiteX145" fmla="*/ 3864219 w 4659190"/>
              <a:gd name="connsiteY145" fmla="*/ 105661 h 3307577"/>
              <a:gd name="connsiteX146" fmla="*/ 3894992 w 4659190"/>
              <a:gd name="connsiteY146" fmla="*/ 101265 h 3307577"/>
              <a:gd name="connsiteX147" fmla="*/ 3965331 w 4659190"/>
              <a:gd name="connsiteY147" fmla="*/ 88076 h 3307577"/>
              <a:gd name="connsiteX148" fmla="*/ 4040065 w 4659190"/>
              <a:gd name="connsiteY148" fmla="*/ 83680 h 3307577"/>
              <a:gd name="connsiteX149" fmla="*/ 4084027 w 4659190"/>
              <a:gd name="connsiteY149" fmla="*/ 70492 h 3307577"/>
              <a:gd name="connsiteX150" fmla="*/ 4097215 w 4659190"/>
              <a:gd name="connsiteY150" fmla="*/ 66095 h 3307577"/>
              <a:gd name="connsiteX151" fmla="*/ 4110404 w 4659190"/>
              <a:gd name="connsiteY151" fmla="*/ 61699 h 3307577"/>
              <a:gd name="connsiteX152" fmla="*/ 4123592 w 4659190"/>
              <a:gd name="connsiteY152" fmla="*/ 52907 h 3307577"/>
              <a:gd name="connsiteX153" fmla="*/ 4149969 w 4659190"/>
              <a:gd name="connsiteY153" fmla="*/ 44115 h 3307577"/>
              <a:gd name="connsiteX154" fmla="*/ 4163158 w 4659190"/>
              <a:gd name="connsiteY154" fmla="*/ 35322 h 3307577"/>
              <a:gd name="connsiteX155" fmla="*/ 4189535 w 4659190"/>
              <a:gd name="connsiteY155" fmla="*/ 26530 h 3307577"/>
              <a:gd name="connsiteX156" fmla="*/ 4202723 w 4659190"/>
              <a:gd name="connsiteY156" fmla="*/ 17738 h 3307577"/>
              <a:gd name="connsiteX157" fmla="*/ 4215912 w 4659190"/>
              <a:gd name="connsiteY157" fmla="*/ 13342 h 3307577"/>
              <a:gd name="connsiteX158" fmla="*/ 4277458 w 4659190"/>
              <a:gd name="connsiteY158" fmla="*/ 4549 h 3307577"/>
              <a:gd name="connsiteX159" fmla="*/ 4312627 w 4659190"/>
              <a:gd name="connsiteY159" fmla="*/ 153 h 3307577"/>
              <a:gd name="connsiteX160" fmla="*/ 4312627 w 4659190"/>
              <a:gd name="connsiteY160" fmla="*/ 153 h 3307577"/>
              <a:gd name="connsiteX161" fmla="*/ 4343400 w 4659190"/>
              <a:gd name="connsiteY161" fmla="*/ 30926 h 3307577"/>
              <a:gd name="connsiteX162" fmla="*/ 4360985 w 4659190"/>
              <a:gd name="connsiteY162" fmla="*/ 57303 h 3307577"/>
              <a:gd name="connsiteX163" fmla="*/ 4365381 w 4659190"/>
              <a:gd name="connsiteY163" fmla="*/ 70492 h 3307577"/>
              <a:gd name="connsiteX164" fmla="*/ 4374173 w 4659190"/>
              <a:gd name="connsiteY164" fmla="*/ 83680 h 3307577"/>
              <a:gd name="connsiteX165" fmla="*/ 4382965 w 4659190"/>
              <a:gd name="connsiteY165" fmla="*/ 110057 h 3307577"/>
              <a:gd name="connsiteX166" fmla="*/ 4400550 w 4659190"/>
              <a:gd name="connsiteY166" fmla="*/ 127642 h 3307577"/>
              <a:gd name="connsiteX167" fmla="*/ 4418135 w 4659190"/>
              <a:gd name="connsiteY167" fmla="*/ 149622 h 3307577"/>
              <a:gd name="connsiteX168" fmla="*/ 4431323 w 4659190"/>
              <a:gd name="connsiteY168" fmla="*/ 175999 h 3307577"/>
              <a:gd name="connsiteX169" fmla="*/ 4444512 w 4659190"/>
              <a:gd name="connsiteY169" fmla="*/ 202376 h 3307577"/>
              <a:gd name="connsiteX170" fmla="*/ 4453304 w 4659190"/>
              <a:gd name="connsiteY170" fmla="*/ 228753 h 3307577"/>
              <a:gd name="connsiteX171" fmla="*/ 4457700 w 4659190"/>
              <a:gd name="connsiteY171" fmla="*/ 246338 h 3307577"/>
              <a:gd name="connsiteX172" fmla="*/ 4462096 w 4659190"/>
              <a:gd name="connsiteY172" fmla="*/ 268318 h 3307577"/>
              <a:gd name="connsiteX173" fmla="*/ 4470888 w 4659190"/>
              <a:gd name="connsiteY173" fmla="*/ 303488 h 3307577"/>
              <a:gd name="connsiteX174" fmla="*/ 4475285 w 4659190"/>
              <a:gd name="connsiteY174" fmla="*/ 316676 h 3307577"/>
              <a:gd name="connsiteX175" fmla="*/ 4484077 w 4659190"/>
              <a:gd name="connsiteY175" fmla="*/ 329865 h 3307577"/>
              <a:gd name="connsiteX176" fmla="*/ 4488473 w 4659190"/>
              <a:gd name="connsiteY176" fmla="*/ 343053 h 3307577"/>
              <a:gd name="connsiteX177" fmla="*/ 4506058 w 4659190"/>
              <a:gd name="connsiteY177" fmla="*/ 365034 h 3307577"/>
              <a:gd name="connsiteX178" fmla="*/ 4514850 w 4659190"/>
              <a:gd name="connsiteY178" fmla="*/ 391411 h 3307577"/>
              <a:gd name="connsiteX179" fmla="*/ 4519246 w 4659190"/>
              <a:gd name="connsiteY179" fmla="*/ 413392 h 3307577"/>
              <a:gd name="connsiteX180" fmla="*/ 4523642 w 4659190"/>
              <a:gd name="connsiteY180" fmla="*/ 430976 h 3307577"/>
              <a:gd name="connsiteX181" fmla="*/ 4551485 w 4659190"/>
              <a:gd name="connsiteY181" fmla="*/ 488126 h 3307577"/>
              <a:gd name="connsiteX182" fmla="*/ 4568581 w 4659190"/>
              <a:gd name="connsiteY182" fmla="*/ 512061 h 3307577"/>
              <a:gd name="connsiteX183" fmla="*/ 4572244 w 4659190"/>
              <a:gd name="connsiteY183" fmla="*/ 555290 h 3307577"/>
              <a:gd name="connsiteX184" fmla="*/ 4576640 w 4659190"/>
              <a:gd name="connsiteY184" fmla="*/ 574828 h 3307577"/>
              <a:gd name="connsiteX185" fmla="*/ 4579083 w 4659190"/>
              <a:gd name="connsiteY185" fmla="*/ 588017 h 3307577"/>
              <a:gd name="connsiteX186" fmla="*/ 4589829 w 4659190"/>
              <a:gd name="connsiteY186" fmla="*/ 619522 h 3307577"/>
              <a:gd name="connsiteX187" fmla="*/ 4595446 w 4659190"/>
              <a:gd name="connsiteY187" fmla="*/ 671543 h 3307577"/>
              <a:gd name="connsiteX188" fmla="*/ 4607413 w 4659190"/>
              <a:gd name="connsiteY188" fmla="*/ 715505 h 3307577"/>
              <a:gd name="connsiteX189" fmla="*/ 4602773 w 4659190"/>
              <a:gd name="connsiteY189" fmla="*/ 765084 h 3307577"/>
              <a:gd name="connsiteX190" fmla="*/ 4607169 w 4659190"/>
              <a:gd name="connsiteY190" fmla="*/ 778272 h 3307577"/>
              <a:gd name="connsiteX191" fmla="*/ 4611565 w 4659190"/>
              <a:gd name="connsiteY191" fmla="*/ 791461 h 3307577"/>
              <a:gd name="connsiteX192" fmla="*/ 4620358 w 4659190"/>
              <a:gd name="connsiteY192" fmla="*/ 853007 h 3307577"/>
              <a:gd name="connsiteX193" fmla="*/ 4629150 w 4659190"/>
              <a:gd name="connsiteY193" fmla="*/ 914553 h 3307577"/>
              <a:gd name="connsiteX194" fmla="*/ 4633546 w 4659190"/>
              <a:gd name="connsiteY194" fmla="*/ 927742 h 3307577"/>
              <a:gd name="connsiteX195" fmla="*/ 4655771 w 4659190"/>
              <a:gd name="connsiteY195" fmla="*/ 1079409 h 3307577"/>
              <a:gd name="connsiteX196" fmla="*/ 4653329 w 4659190"/>
              <a:gd name="connsiteY196" fmla="*/ 1117020 h 3307577"/>
              <a:gd name="connsiteX197" fmla="*/ 4659190 w 4659190"/>
              <a:gd name="connsiteY197" fmla="*/ 1149503 h 3307577"/>
              <a:gd name="connsiteX198" fmla="*/ 4646490 w 4659190"/>
              <a:gd name="connsiteY198" fmla="*/ 1196395 h 3307577"/>
              <a:gd name="connsiteX199" fmla="*/ 4642338 w 4659190"/>
              <a:gd name="connsiteY199" fmla="*/ 1235472 h 3307577"/>
              <a:gd name="connsiteX200" fmla="*/ 4637942 w 4659190"/>
              <a:gd name="connsiteY200" fmla="*/ 1578372 h 3307577"/>
              <a:gd name="connsiteX201" fmla="*/ 4611565 w 4659190"/>
              <a:gd name="connsiteY201" fmla="*/ 1639918 h 3307577"/>
              <a:gd name="connsiteX202" fmla="*/ 4602773 w 4659190"/>
              <a:gd name="connsiteY202" fmla="*/ 1657503 h 3307577"/>
              <a:gd name="connsiteX203" fmla="*/ 4598377 w 4659190"/>
              <a:gd name="connsiteY203" fmla="*/ 1670692 h 3307577"/>
              <a:gd name="connsiteX204" fmla="*/ 4589585 w 4659190"/>
              <a:gd name="connsiteY204" fmla="*/ 1683880 h 3307577"/>
              <a:gd name="connsiteX205" fmla="*/ 4572000 w 4659190"/>
              <a:gd name="connsiteY205" fmla="*/ 1723445 h 3307577"/>
              <a:gd name="connsiteX206" fmla="*/ 4558812 w 4659190"/>
              <a:gd name="connsiteY206" fmla="*/ 1749822 h 3307577"/>
              <a:gd name="connsiteX207" fmla="*/ 4571133 w 4659190"/>
              <a:gd name="connsiteY207" fmla="*/ 1755422 h 3307577"/>
              <a:gd name="connsiteX208" fmla="*/ 4564185 w 4659190"/>
              <a:gd name="connsiteY208" fmla="*/ 1795493 h 3307577"/>
              <a:gd name="connsiteX209" fmla="*/ 4556613 w 4659190"/>
              <a:gd name="connsiteY209" fmla="*/ 1838478 h 3307577"/>
              <a:gd name="connsiteX210" fmla="*/ 4519246 w 4659190"/>
              <a:gd name="connsiteY210" fmla="*/ 1881707 h 3307577"/>
              <a:gd name="connsiteX211" fmla="*/ 4510454 w 4659190"/>
              <a:gd name="connsiteY211" fmla="*/ 1908084 h 3307577"/>
              <a:gd name="connsiteX212" fmla="*/ 4497265 w 4659190"/>
              <a:gd name="connsiteY212" fmla="*/ 1938857 h 3307577"/>
              <a:gd name="connsiteX213" fmla="*/ 4488473 w 4659190"/>
              <a:gd name="connsiteY213" fmla="*/ 1965234 h 3307577"/>
              <a:gd name="connsiteX214" fmla="*/ 4484077 w 4659190"/>
              <a:gd name="connsiteY214" fmla="*/ 1978422 h 3307577"/>
              <a:gd name="connsiteX215" fmla="*/ 4479681 w 4659190"/>
              <a:gd name="connsiteY215" fmla="*/ 1996007 h 3307577"/>
              <a:gd name="connsiteX216" fmla="*/ 4470888 w 4659190"/>
              <a:gd name="connsiteY216" fmla="*/ 2009195 h 3307577"/>
              <a:gd name="connsiteX217" fmla="*/ 4462096 w 4659190"/>
              <a:gd name="connsiteY217" fmla="*/ 2031176 h 3307577"/>
              <a:gd name="connsiteX218" fmla="*/ 4453304 w 4659190"/>
              <a:gd name="connsiteY218" fmla="*/ 2048761 h 3307577"/>
              <a:gd name="connsiteX219" fmla="*/ 4444512 w 4659190"/>
              <a:gd name="connsiteY219" fmla="*/ 2075138 h 3307577"/>
              <a:gd name="connsiteX220" fmla="*/ 4440115 w 4659190"/>
              <a:gd name="connsiteY220" fmla="*/ 2088326 h 3307577"/>
              <a:gd name="connsiteX221" fmla="*/ 4431323 w 4659190"/>
              <a:gd name="connsiteY221" fmla="*/ 2101515 h 3307577"/>
              <a:gd name="connsiteX222" fmla="*/ 4422531 w 4659190"/>
              <a:gd name="connsiteY222" fmla="*/ 2127892 h 3307577"/>
              <a:gd name="connsiteX223" fmla="*/ 4409342 w 4659190"/>
              <a:gd name="connsiteY223" fmla="*/ 2163061 h 3307577"/>
              <a:gd name="connsiteX224" fmla="*/ 4382965 w 4659190"/>
              <a:gd name="connsiteY224" fmla="*/ 2211418 h 3307577"/>
              <a:gd name="connsiteX225" fmla="*/ 4378569 w 4659190"/>
              <a:gd name="connsiteY225" fmla="*/ 2224607 h 3307577"/>
              <a:gd name="connsiteX226" fmla="*/ 4360985 w 4659190"/>
              <a:gd name="connsiteY226" fmla="*/ 2250984 h 3307577"/>
              <a:gd name="connsiteX227" fmla="*/ 4352192 w 4659190"/>
              <a:gd name="connsiteY227" fmla="*/ 2264172 h 3307577"/>
              <a:gd name="connsiteX228" fmla="*/ 4347796 w 4659190"/>
              <a:gd name="connsiteY228" fmla="*/ 2277361 h 3307577"/>
              <a:gd name="connsiteX229" fmla="*/ 4330212 w 4659190"/>
              <a:gd name="connsiteY229" fmla="*/ 2303738 h 3307577"/>
              <a:gd name="connsiteX230" fmla="*/ 4325815 w 4659190"/>
              <a:gd name="connsiteY230" fmla="*/ 2316926 h 3307577"/>
              <a:gd name="connsiteX231" fmla="*/ 4308231 w 4659190"/>
              <a:gd name="connsiteY231" fmla="*/ 2343303 h 3307577"/>
              <a:gd name="connsiteX232" fmla="*/ 4295042 w 4659190"/>
              <a:gd name="connsiteY232" fmla="*/ 2374076 h 3307577"/>
              <a:gd name="connsiteX233" fmla="*/ 4290646 w 4659190"/>
              <a:gd name="connsiteY233" fmla="*/ 2387265 h 3307577"/>
              <a:gd name="connsiteX234" fmla="*/ 4281854 w 4659190"/>
              <a:gd name="connsiteY234" fmla="*/ 2404849 h 3307577"/>
              <a:gd name="connsiteX235" fmla="*/ 4277458 w 4659190"/>
              <a:gd name="connsiteY235" fmla="*/ 2418038 h 3307577"/>
              <a:gd name="connsiteX236" fmla="*/ 4268665 w 4659190"/>
              <a:gd name="connsiteY236" fmla="*/ 2435622 h 3307577"/>
              <a:gd name="connsiteX237" fmla="*/ 4264269 w 4659190"/>
              <a:gd name="connsiteY237" fmla="*/ 2448811 h 3307577"/>
              <a:gd name="connsiteX238" fmla="*/ 4246685 w 4659190"/>
              <a:gd name="connsiteY238" fmla="*/ 2483980 h 3307577"/>
              <a:gd name="connsiteX239" fmla="*/ 4237892 w 4659190"/>
              <a:gd name="connsiteY239" fmla="*/ 2501565 h 3307577"/>
              <a:gd name="connsiteX240" fmla="*/ 4224704 w 4659190"/>
              <a:gd name="connsiteY240" fmla="*/ 2514753 h 3307577"/>
              <a:gd name="connsiteX241" fmla="*/ 4215912 w 4659190"/>
              <a:gd name="connsiteY241" fmla="*/ 2532338 h 3307577"/>
              <a:gd name="connsiteX242" fmla="*/ 4189535 w 4659190"/>
              <a:gd name="connsiteY242" fmla="*/ 2554318 h 3307577"/>
              <a:gd name="connsiteX243" fmla="*/ 4180742 w 4659190"/>
              <a:gd name="connsiteY243" fmla="*/ 2567507 h 3307577"/>
              <a:gd name="connsiteX244" fmla="*/ 4167554 w 4659190"/>
              <a:gd name="connsiteY244" fmla="*/ 2576299 h 3307577"/>
              <a:gd name="connsiteX245" fmla="*/ 4158762 w 4659190"/>
              <a:gd name="connsiteY245" fmla="*/ 2585092 h 3307577"/>
              <a:gd name="connsiteX246" fmla="*/ 4119196 w 4659190"/>
              <a:gd name="connsiteY246" fmla="*/ 2607072 h 3307577"/>
              <a:gd name="connsiteX247" fmla="*/ 4106008 w 4659190"/>
              <a:gd name="connsiteY247" fmla="*/ 2615865 h 3307577"/>
              <a:gd name="connsiteX248" fmla="*/ 4111381 w 4659190"/>
              <a:gd name="connsiteY248" fmla="*/ 2627832 h 3307577"/>
              <a:gd name="connsiteX249" fmla="*/ 4105275 w 4659190"/>
              <a:gd name="connsiteY249" fmla="*/ 2639067 h 3307577"/>
              <a:gd name="connsiteX250" fmla="*/ 4102344 w 4659190"/>
              <a:gd name="connsiteY250" fmla="*/ 2648347 h 3307577"/>
              <a:gd name="connsiteX251" fmla="*/ 4085981 w 4659190"/>
              <a:gd name="connsiteY251" fmla="*/ 2672282 h 3307577"/>
              <a:gd name="connsiteX252" fmla="*/ 4057406 w 4659190"/>
              <a:gd name="connsiteY252" fmla="*/ 2691332 h 3307577"/>
              <a:gd name="connsiteX253" fmla="*/ 3952142 w 4659190"/>
              <a:gd name="connsiteY253" fmla="*/ 2779743 h 3307577"/>
              <a:gd name="connsiteX254" fmla="*/ 3930162 w 4659190"/>
              <a:gd name="connsiteY254" fmla="*/ 2743353 h 3307577"/>
              <a:gd name="connsiteX255" fmla="*/ 3899388 w 4659190"/>
              <a:gd name="connsiteY255" fmla="*/ 2760938 h 3307577"/>
              <a:gd name="connsiteX256" fmla="*/ 3873012 w 4659190"/>
              <a:gd name="connsiteY256" fmla="*/ 2787315 h 3307577"/>
              <a:gd name="connsiteX257" fmla="*/ 3833446 w 4659190"/>
              <a:gd name="connsiteY257" fmla="*/ 2813692 h 3307577"/>
              <a:gd name="connsiteX258" fmla="*/ 3807069 w 4659190"/>
              <a:gd name="connsiteY258" fmla="*/ 2831276 h 3307577"/>
              <a:gd name="connsiteX259" fmla="*/ 3776296 w 4659190"/>
              <a:gd name="connsiteY259" fmla="*/ 2848861 h 3307577"/>
              <a:gd name="connsiteX260" fmla="*/ 3754315 w 4659190"/>
              <a:gd name="connsiteY260" fmla="*/ 2870842 h 3307577"/>
              <a:gd name="connsiteX261" fmla="*/ 3785088 w 4659190"/>
              <a:gd name="connsiteY261" fmla="*/ 2926526 h 3307577"/>
              <a:gd name="connsiteX262" fmla="*/ 3751140 w 4659190"/>
              <a:gd name="connsiteY262" fmla="*/ 2946553 h 3307577"/>
              <a:gd name="connsiteX263" fmla="*/ 3675185 w 4659190"/>
              <a:gd name="connsiteY263" fmla="*/ 2932388 h 3307577"/>
              <a:gd name="connsiteX264" fmla="*/ 3666392 w 4659190"/>
              <a:gd name="connsiteY264" fmla="*/ 2941180 h 3307577"/>
              <a:gd name="connsiteX265" fmla="*/ 3653204 w 4659190"/>
              <a:gd name="connsiteY265" fmla="*/ 2949972 h 3307577"/>
              <a:gd name="connsiteX266" fmla="*/ 3644412 w 4659190"/>
              <a:gd name="connsiteY266" fmla="*/ 2958765 h 3307577"/>
              <a:gd name="connsiteX267" fmla="*/ 3618035 w 4659190"/>
              <a:gd name="connsiteY267" fmla="*/ 2971953 h 3307577"/>
              <a:gd name="connsiteX268" fmla="*/ 3744546 w 4659190"/>
              <a:gd name="connsiteY268" fmla="*/ 2983920 h 3307577"/>
              <a:gd name="connsiteX269" fmla="*/ 3712552 w 4659190"/>
              <a:gd name="connsiteY269" fmla="*/ 2991980 h 3307577"/>
              <a:gd name="connsiteX270" fmla="*/ 3691792 w 4659190"/>
              <a:gd name="connsiteY270" fmla="*/ 3022997 h 3307577"/>
              <a:gd name="connsiteX271" fmla="*/ 3646365 w 4659190"/>
              <a:gd name="connsiteY271" fmla="*/ 3041315 h 3307577"/>
              <a:gd name="connsiteX272" fmla="*/ 3616081 w 4659190"/>
              <a:gd name="connsiteY272" fmla="*/ 3061586 h 3307577"/>
              <a:gd name="connsiteX273" fmla="*/ 3571387 w 4659190"/>
              <a:gd name="connsiteY273" fmla="*/ 3093824 h 3307577"/>
              <a:gd name="connsiteX274" fmla="*/ 3509352 w 4659190"/>
              <a:gd name="connsiteY274" fmla="*/ 3120445 h 3307577"/>
              <a:gd name="connsiteX275" fmla="*/ 3469787 w 4659190"/>
              <a:gd name="connsiteY275" fmla="*/ 3149509 h 3307577"/>
              <a:gd name="connsiteX276" fmla="*/ 3424360 w 4659190"/>
              <a:gd name="connsiteY276" fmla="*/ 3155126 h 3307577"/>
              <a:gd name="connsiteX277" fmla="*/ 3388276 w 4659190"/>
              <a:gd name="connsiteY277" fmla="*/ 3205554 h 3307577"/>
              <a:gd name="connsiteX278" fmla="*/ 3372094 w 4659190"/>
              <a:gd name="connsiteY278" fmla="*/ 3203240 h 3307577"/>
              <a:gd name="connsiteX279" fmla="*/ 3203846 w 4659190"/>
              <a:gd name="connsiteY279" fmla="*/ 3269358 h 3307577"/>
              <a:gd name="connsiteX280" fmla="*/ 3065824 w 4659190"/>
              <a:gd name="connsiteY280" fmla="*/ 3213286 h 3307577"/>
              <a:gd name="connsiteX281" fmla="*/ 3134835 w 4659190"/>
              <a:gd name="connsiteY281" fmla="*/ 3247792 h 3307577"/>
              <a:gd name="connsiteX282" fmla="*/ 3134835 w 4659190"/>
              <a:gd name="connsiteY282" fmla="*/ 3174467 h 3307577"/>
              <a:gd name="connsiteX283" fmla="*/ 3113269 w 4659190"/>
              <a:gd name="connsiteY283" fmla="*/ 3144275 h 3307577"/>
              <a:gd name="connsiteX284" fmla="*/ 3169627 w 4659190"/>
              <a:gd name="connsiteY284" fmla="*/ 3134611 h 3307577"/>
              <a:gd name="connsiteX285" fmla="*/ 3116873 w 4659190"/>
              <a:gd name="connsiteY285" fmla="*/ 3152195 h 3307577"/>
              <a:gd name="connsiteX286" fmla="*/ 3081704 w 4659190"/>
              <a:gd name="connsiteY286" fmla="*/ 3160988 h 3307577"/>
              <a:gd name="connsiteX287" fmla="*/ 3028950 w 4659190"/>
              <a:gd name="connsiteY287" fmla="*/ 3178572 h 3307577"/>
              <a:gd name="connsiteX288" fmla="*/ 3190907 w 4659190"/>
              <a:gd name="connsiteY288" fmla="*/ 3252105 h 3307577"/>
              <a:gd name="connsiteX289" fmla="*/ 3080230 w 4659190"/>
              <a:gd name="connsiteY289" fmla="*/ 3306746 h 3307577"/>
              <a:gd name="connsiteX290" fmla="*/ 2914650 w 4659190"/>
              <a:gd name="connsiteY290" fmla="*/ 3209345 h 3307577"/>
              <a:gd name="connsiteX291" fmla="*/ 2883877 w 4659190"/>
              <a:gd name="connsiteY291" fmla="*/ 3213742 h 3307577"/>
              <a:gd name="connsiteX292" fmla="*/ 2848708 w 4659190"/>
              <a:gd name="connsiteY292" fmla="*/ 3222534 h 3307577"/>
              <a:gd name="connsiteX293" fmla="*/ 2751992 w 4659190"/>
              <a:gd name="connsiteY293" fmla="*/ 3235722 h 3307577"/>
              <a:gd name="connsiteX294" fmla="*/ 1406769 w 4659190"/>
              <a:gd name="connsiteY294" fmla="*/ 3231326 h 3307577"/>
              <a:gd name="connsiteX295" fmla="*/ 1367204 w 4659190"/>
              <a:gd name="connsiteY295" fmla="*/ 3218138 h 3307577"/>
              <a:gd name="connsiteX296" fmla="*/ 1301262 w 4659190"/>
              <a:gd name="connsiteY296" fmla="*/ 3191761 h 3307577"/>
              <a:gd name="connsiteX297" fmla="*/ 1270488 w 4659190"/>
              <a:gd name="connsiteY297" fmla="*/ 3174176 h 3307577"/>
              <a:gd name="connsiteX298" fmla="*/ 1217735 w 4659190"/>
              <a:gd name="connsiteY298" fmla="*/ 3147799 h 3307577"/>
              <a:gd name="connsiteX299" fmla="*/ 1191358 w 4659190"/>
              <a:gd name="connsiteY299" fmla="*/ 3134611 h 3307577"/>
              <a:gd name="connsiteX300" fmla="*/ 1129812 w 4659190"/>
              <a:gd name="connsiteY300" fmla="*/ 3108234 h 3307577"/>
              <a:gd name="connsiteX301" fmla="*/ 1099038 w 4659190"/>
              <a:gd name="connsiteY301" fmla="*/ 3090649 h 3307577"/>
              <a:gd name="connsiteX302" fmla="*/ 1046285 w 4659190"/>
              <a:gd name="connsiteY302" fmla="*/ 3064272 h 3307577"/>
              <a:gd name="connsiteX303" fmla="*/ 1019908 w 4659190"/>
              <a:gd name="connsiteY303" fmla="*/ 3051084 h 3307577"/>
              <a:gd name="connsiteX304" fmla="*/ 980342 w 4659190"/>
              <a:gd name="connsiteY304" fmla="*/ 3029103 h 3307577"/>
              <a:gd name="connsiteX305" fmla="*/ 949569 w 4659190"/>
              <a:gd name="connsiteY305" fmla="*/ 3015915 h 3307577"/>
              <a:gd name="connsiteX306" fmla="*/ 927588 w 4659190"/>
              <a:gd name="connsiteY306" fmla="*/ 3002726 h 3307577"/>
              <a:gd name="connsiteX307" fmla="*/ 910004 w 4659190"/>
              <a:gd name="connsiteY307" fmla="*/ 2998330 h 3307577"/>
              <a:gd name="connsiteX308" fmla="*/ 921238 w 4659190"/>
              <a:gd name="connsiteY308" fmla="*/ 2972442 h 3307577"/>
              <a:gd name="connsiteX309" fmla="*/ 909760 w 4659190"/>
              <a:gd name="connsiteY309" fmla="*/ 2954857 h 3307577"/>
              <a:gd name="connsiteX310" fmla="*/ 869950 w 4659190"/>
              <a:gd name="connsiteY310" fmla="*/ 2966336 h 3307577"/>
              <a:gd name="connsiteX311" fmla="*/ 855785 w 4659190"/>
              <a:gd name="connsiteY311" fmla="*/ 2943622 h 3307577"/>
              <a:gd name="connsiteX312" fmla="*/ 806694 w 4659190"/>
              <a:gd name="connsiteY312" fmla="*/ 2915292 h 3307577"/>
              <a:gd name="connsiteX313" fmla="*/ 794238 w 4659190"/>
              <a:gd name="connsiteY313" fmla="*/ 2880611 h 3307577"/>
              <a:gd name="connsiteX314" fmla="*/ 748812 w 4659190"/>
              <a:gd name="connsiteY314" fmla="*/ 2859851 h 3307577"/>
              <a:gd name="connsiteX315" fmla="*/ 714863 w 4659190"/>
              <a:gd name="connsiteY315" fmla="*/ 2839824 h 3307577"/>
              <a:gd name="connsiteX316" fmla="*/ 707781 w 4659190"/>
              <a:gd name="connsiteY316" fmla="*/ 2814180 h 3307577"/>
              <a:gd name="connsiteX317" fmla="*/ 751987 w 4659190"/>
              <a:gd name="connsiteY317" fmla="*/ 2799282 h 3307577"/>
              <a:gd name="connsiteX318" fmla="*/ 710956 w 4659190"/>
              <a:gd name="connsiteY318" fmla="*/ 2772905 h 3307577"/>
              <a:gd name="connsiteX319" fmla="*/ 702896 w 4659190"/>
              <a:gd name="connsiteY319" fmla="*/ 2758495 h 3307577"/>
              <a:gd name="connsiteX320" fmla="*/ 687754 w 4659190"/>
              <a:gd name="connsiteY320" fmla="*/ 2751657 h 3307577"/>
              <a:gd name="connsiteX321" fmla="*/ 684090 w 4659190"/>
              <a:gd name="connsiteY321" fmla="*/ 2757518 h 3307577"/>
              <a:gd name="connsiteX322" fmla="*/ 663331 w 4659190"/>
              <a:gd name="connsiteY322" fmla="*/ 2769242 h 3307577"/>
              <a:gd name="connsiteX323" fmla="*/ 616438 w 4659190"/>
              <a:gd name="connsiteY323" fmla="*/ 2715999 h 3307577"/>
              <a:gd name="connsiteX324" fmla="*/ 582979 w 4659190"/>
              <a:gd name="connsiteY324" fmla="*/ 2687668 h 3307577"/>
              <a:gd name="connsiteX325" fmla="*/ 597633 w 4659190"/>
              <a:gd name="connsiteY325" fmla="*/ 2690355 h 3307577"/>
              <a:gd name="connsiteX326" fmla="*/ 566371 w 4659190"/>
              <a:gd name="connsiteY326" fmla="*/ 2668863 h 3307577"/>
              <a:gd name="connsiteX327" fmla="*/ 532423 w 4659190"/>
              <a:gd name="connsiteY327" fmla="*/ 2634182 h 3307577"/>
              <a:gd name="connsiteX328" fmla="*/ 534865 w 4659190"/>
              <a:gd name="connsiteY328" fmla="*/ 2620993 h 3307577"/>
              <a:gd name="connsiteX329" fmla="*/ 545123 w 4659190"/>
              <a:gd name="connsiteY329" fmla="*/ 2611468 h 3307577"/>
              <a:gd name="connsiteX330" fmla="*/ 567104 w 4659190"/>
              <a:gd name="connsiteY330" fmla="*/ 2633449 h 3307577"/>
              <a:gd name="connsiteX331" fmla="*/ 558312 w 4659190"/>
              <a:gd name="connsiteY331" fmla="*/ 2637845 h 3307577"/>
              <a:gd name="connsiteX332" fmla="*/ 558312 w 4659190"/>
              <a:gd name="connsiteY332" fmla="*/ 2637845 h 3307577"/>
              <a:gd name="connsiteX333" fmla="*/ 527538 w 4659190"/>
              <a:gd name="connsiteY333" fmla="*/ 2593884 h 3307577"/>
              <a:gd name="connsiteX334" fmla="*/ 518746 w 4659190"/>
              <a:gd name="connsiteY334" fmla="*/ 2580695 h 3307577"/>
              <a:gd name="connsiteX335" fmla="*/ 496765 w 4659190"/>
              <a:gd name="connsiteY335" fmla="*/ 2577276 h 3307577"/>
              <a:gd name="connsiteX336" fmla="*/ 474052 w 4659190"/>
              <a:gd name="connsiteY336" fmla="*/ 2558470 h 3307577"/>
              <a:gd name="connsiteX337" fmla="*/ 459642 w 4659190"/>
              <a:gd name="connsiteY337" fmla="*/ 2516218 h 3307577"/>
              <a:gd name="connsiteX338" fmla="*/ 432044 w 4659190"/>
              <a:gd name="connsiteY338" fmla="*/ 2491795 h 3307577"/>
              <a:gd name="connsiteX339" fmla="*/ 413238 w 4659190"/>
              <a:gd name="connsiteY339" fmla="*/ 2440018 h 3307577"/>
              <a:gd name="connsiteX340" fmla="*/ 389304 w 4659190"/>
              <a:gd name="connsiteY340" fmla="*/ 2452230 h 3307577"/>
              <a:gd name="connsiteX341" fmla="*/ 382465 w 4659190"/>
              <a:gd name="connsiteY341" fmla="*/ 2413642 h 3307577"/>
              <a:gd name="connsiteX342" fmla="*/ 356088 w 4659190"/>
              <a:gd name="connsiteY342" fmla="*/ 2396057 h 3307577"/>
              <a:gd name="connsiteX343" fmla="*/ 338504 w 4659190"/>
              <a:gd name="connsiteY343" fmla="*/ 2369680 h 3307577"/>
              <a:gd name="connsiteX344" fmla="*/ 329712 w 4659190"/>
              <a:gd name="connsiteY344" fmla="*/ 2356492 h 3307577"/>
              <a:gd name="connsiteX345" fmla="*/ 316523 w 4659190"/>
              <a:gd name="connsiteY345" fmla="*/ 2330115 h 3307577"/>
              <a:gd name="connsiteX346" fmla="*/ 303335 w 4659190"/>
              <a:gd name="connsiteY346" fmla="*/ 2299342 h 3307577"/>
              <a:gd name="connsiteX347" fmla="*/ 294542 w 4659190"/>
              <a:gd name="connsiteY347" fmla="*/ 2290549 h 3307577"/>
              <a:gd name="connsiteX348" fmla="*/ 281354 w 4659190"/>
              <a:gd name="connsiteY348" fmla="*/ 2259776 h 3307577"/>
              <a:gd name="connsiteX349" fmla="*/ 263769 w 4659190"/>
              <a:gd name="connsiteY349" fmla="*/ 2237795 h 3307577"/>
              <a:gd name="connsiteX350" fmla="*/ 250581 w 4659190"/>
              <a:gd name="connsiteY350" fmla="*/ 2211418 h 3307577"/>
              <a:gd name="connsiteX351" fmla="*/ 241788 w 4659190"/>
              <a:gd name="connsiteY351" fmla="*/ 2202626 h 3307577"/>
              <a:gd name="connsiteX352" fmla="*/ 224204 w 4659190"/>
              <a:gd name="connsiteY352" fmla="*/ 2176249 h 3307577"/>
              <a:gd name="connsiteX353" fmla="*/ 211015 w 4659190"/>
              <a:gd name="connsiteY353" fmla="*/ 2149872 h 3307577"/>
              <a:gd name="connsiteX354" fmla="*/ 197827 w 4659190"/>
              <a:gd name="connsiteY354" fmla="*/ 2110307 h 3307577"/>
              <a:gd name="connsiteX355" fmla="*/ 189035 w 4659190"/>
              <a:gd name="connsiteY355" fmla="*/ 2083930 h 3307577"/>
              <a:gd name="connsiteX356" fmla="*/ 180242 w 4659190"/>
              <a:gd name="connsiteY356" fmla="*/ 2075138 h 3307577"/>
              <a:gd name="connsiteX357" fmla="*/ 171450 w 4659190"/>
              <a:gd name="connsiteY357" fmla="*/ 2048761 h 3307577"/>
              <a:gd name="connsiteX358" fmla="*/ 162658 w 4659190"/>
              <a:gd name="connsiteY358" fmla="*/ 2035572 h 3307577"/>
              <a:gd name="connsiteX359" fmla="*/ 149469 w 4659190"/>
              <a:gd name="connsiteY359" fmla="*/ 2013592 h 3307577"/>
              <a:gd name="connsiteX360" fmla="*/ 136281 w 4659190"/>
              <a:gd name="connsiteY360" fmla="*/ 1987215 h 3307577"/>
              <a:gd name="connsiteX361" fmla="*/ 127488 w 4659190"/>
              <a:gd name="connsiteY361" fmla="*/ 1960838 h 3307577"/>
              <a:gd name="connsiteX362" fmla="*/ 123092 w 4659190"/>
              <a:gd name="connsiteY362" fmla="*/ 1947649 h 3307577"/>
              <a:gd name="connsiteX363" fmla="*/ 114300 w 4659190"/>
              <a:gd name="connsiteY363" fmla="*/ 1934461 h 3307577"/>
              <a:gd name="connsiteX364" fmla="*/ 101112 w 4659190"/>
              <a:gd name="connsiteY364" fmla="*/ 1894895 h 3307577"/>
              <a:gd name="connsiteX365" fmla="*/ 96715 w 4659190"/>
              <a:gd name="connsiteY365" fmla="*/ 1881707 h 3307577"/>
              <a:gd name="connsiteX366" fmla="*/ 79131 w 4659190"/>
              <a:gd name="connsiteY366" fmla="*/ 1837745 h 3307577"/>
              <a:gd name="connsiteX367" fmla="*/ 74735 w 4659190"/>
              <a:gd name="connsiteY367" fmla="*/ 1824557 h 3307577"/>
              <a:gd name="connsiteX368" fmla="*/ 70338 w 4659190"/>
              <a:gd name="connsiteY368" fmla="*/ 1806972 h 3307577"/>
              <a:gd name="connsiteX369" fmla="*/ 61546 w 4659190"/>
              <a:gd name="connsiteY369" fmla="*/ 1763011 h 3307577"/>
              <a:gd name="connsiteX370" fmla="*/ 35169 w 4659190"/>
              <a:gd name="connsiteY370" fmla="*/ 1683880 h 3307577"/>
              <a:gd name="connsiteX371" fmla="*/ 26377 w 4659190"/>
              <a:gd name="connsiteY371" fmla="*/ 1657503 h 3307577"/>
              <a:gd name="connsiteX372" fmla="*/ 21981 w 4659190"/>
              <a:gd name="connsiteY372" fmla="*/ 1644315 h 3307577"/>
              <a:gd name="connsiteX373" fmla="*/ 13188 w 4659190"/>
              <a:gd name="connsiteY373" fmla="*/ 1604749 h 3307577"/>
              <a:gd name="connsiteX374" fmla="*/ 8792 w 4659190"/>
              <a:gd name="connsiteY374" fmla="*/ 1573976 h 3307577"/>
              <a:gd name="connsiteX375" fmla="*/ 4396 w 4659190"/>
              <a:gd name="connsiteY375" fmla="*/ 1551995 h 3307577"/>
              <a:gd name="connsiteX376" fmla="*/ 0 w 4659190"/>
              <a:gd name="connsiteY376" fmla="*/ 1477261 h 3307577"/>
              <a:gd name="connsiteX0" fmla="*/ 0 w 4659190"/>
              <a:gd name="connsiteY0" fmla="*/ 1477261 h 3307577"/>
              <a:gd name="connsiteX1" fmla="*/ 0 w 4659190"/>
              <a:gd name="connsiteY1" fmla="*/ 1477261 h 3307577"/>
              <a:gd name="connsiteX2" fmla="*/ 35169 w 4659190"/>
              <a:gd name="connsiteY2" fmla="*/ 1459676 h 3307577"/>
              <a:gd name="connsiteX3" fmla="*/ 57150 w 4659190"/>
              <a:gd name="connsiteY3" fmla="*/ 1446488 h 3307577"/>
              <a:gd name="connsiteX4" fmla="*/ 65942 w 4659190"/>
              <a:gd name="connsiteY4" fmla="*/ 1437695 h 3307577"/>
              <a:gd name="connsiteX5" fmla="*/ 92319 w 4659190"/>
              <a:gd name="connsiteY5" fmla="*/ 1424507 h 3307577"/>
              <a:gd name="connsiteX6" fmla="*/ 109904 w 4659190"/>
              <a:gd name="connsiteY6" fmla="*/ 1406922 h 3307577"/>
              <a:gd name="connsiteX7" fmla="*/ 136281 w 4659190"/>
              <a:gd name="connsiteY7" fmla="*/ 1389338 h 3307577"/>
              <a:gd name="connsiteX8" fmla="*/ 184638 w 4659190"/>
              <a:gd name="connsiteY8" fmla="*/ 1349772 h 3307577"/>
              <a:gd name="connsiteX9" fmla="*/ 197827 w 4659190"/>
              <a:gd name="connsiteY9" fmla="*/ 1345376 h 3307577"/>
              <a:gd name="connsiteX10" fmla="*/ 215412 w 4659190"/>
              <a:gd name="connsiteY10" fmla="*/ 1323395 h 3307577"/>
              <a:gd name="connsiteX11" fmla="*/ 241788 w 4659190"/>
              <a:gd name="connsiteY11" fmla="*/ 1310207 h 3307577"/>
              <a:gd name="connsiteX12" fmla="*/ 250581 w 4659190"/>
              <a:gd name="connsiteY12" fmla="*/ 1301415 h 3307577"/>
              <a:gd name="connsiteX13" fmla="*/ 276958 w 4659190"/>
              <a:gd name="connsiteY13" fmla="*/ 1292622 h 3307577"/>
              <a:gd name="connsiteX14" fmla="*/ 290146 w 4659190"/>
              <a:gd name="connsiteY14" fmla="*/ 1288226 h 3307577"/>
              <a:gd name="connsiteX15" fmla="*/ 316523 w 4659190"/>
              <a:gd name="connsiteY15" fmla="*/ 1275038 h 3307577"/>
              <a:gd name="connsiteX16" fmla="*/ 356088 w 4659190"/>
              <a:gd name="connsiteY16" fmla="*/ 1257453 h 3307577"/>
              <a:gd name="connsiteX17" fmla="*/ 369277 w 4659190"/>
              <a:gd name="connsiteY17" fmla="*/ 1253057 h 3307577"/>
              <a:gd name="connsiteX18" fmla="*/ 413238 w 4659190"/>
              <a:gd name="connsiteY18" fmla="*/ 1244265 h 3307577"/>
              <a:gd name="connsiteX19" fmla="*/ 452804 w 4659190"/>
              <a:gd name="connsiteY19" fmla="*/ 1231076 h 3307577"/>
              <a:gd name="connsiteX20" fmla="*/ 483577 w 4659190"/>
              <a:gd name="connsiteY20" fmla="*/ 1222284 h 3307577"/>
              <a:gd name="connsiteX21" fmla="*/ 518746 w 4659190"/>
              <a:gd name="connsiteY21" fmla="*/ 1217888 h 3307577"/>
              <a:gd name="connsiteX22" fmla="*/ 549519 w 4659190"/>
              <a:gd name="connsiteY22" fmla="*/ 1209095 h 3307577"/>
              <a:gd name="connsiteX23" fmla="*/ 597877 w 4659190"/>
              <a:gd name="connsiteY23" fmla="*/ 1213492 h 3307577"/>
              <a:gd name="connsiteX24" fmla="*/ 725365 w 4659190"/>
              <a:gd name="connsiteY24" fmla="*/ 1213492 h 3307577"/>
              <a:gd name="connsiteX25" fmla="*/ 742950 w 4659190"/>
              <a:gd name="connsiteY25" fmla="*/ 1209095 h 3307577"/>
              <a:gd name="connsiteX26" fmla="*/ 769327 w 4659190"/>
              <a:gd name="connsiteY26" fmla="*/ 1204699 h 3307577"/>
              <a:gd name="connsiteX27" fmla="*/ 800100 w 4659190"/>
              <a:gd name="connsiteY27" fmla="*/ 1200303 h 3307577"/>
              <a:gd name="connsiteX28" fmla="*/ 800100 w 4659190"/>
              <a:gd name="connsiteY28" fmla="*/ 1200303 h 3307577"/>
              <a:gd name="connsiteX29" fmla="*/ 835269 w 4659190"/>
              <a:gd name="connsiteY29" fmla="*/ 1178322 h 3307577"/>
              <a:gd name="connsiteX30" fmla="*/ 844062 w 4659190"/>
              <a:gd name="connsiteY30" fmla="*/ 1169530 h 3307577"/>
              <a:gd name="connsiteX31" fmla="*/ 870438 w 4659190"/>
              <a:gd name="connsiteY31" fmla="*/ 1156342 h 3307577"/>
              <a:gd name="connsiteX32" fmla="*/ 901212 w 4659190"/>
              <a:gd name="connsiteY32" fmla="*/ 1138757 h 3307577"/>
              <a:gd name="connsiteX33" fmla="*/ 914400 w 4659190"/>
              <a:gd name="connsiteY33" fmla="*/ 1129965 h 3307577"/>
              <a:gd name="connsiteX34" fmla="*/ 953965 w 4659190"/>
              <a:gd name="connsiteY34" fmla="*/ 1116776 h 3307577"/>
              <a:gd name="connsiteX35" fmla="*/ 967154 w 4659190"/>
              <a:gd name="connsiteY35" fmla="*/ 1112380 h 3307577"/>
              <a:gd name="connsiteX36" fmla="*/ 980342 w 4659190"/>
              <a:gd name="connsiteY36" fmla="*/ 1107984 h 3307577"/>
              <a:gd name="connsiteX37" fmla="*/ 1077058 w 4659190"/>
              <a:gd name="connsiteY37" fmla="*/ 1103588 h 3307577"/>
              <a:gd name="connsiteX38" fmla="*/ 1094642 w 4659190"/>
              <a:gd name="connsiteY38" fmla="*/ 1099192 h 3307577"/>
              <a:gd name="connsiteX39" fmla="*/ 1125415 w 4659190"/>
              <a:gd name="connsiteY39" fmla="*/ 1094795 h 3307577"/>
              <a:gd name="connsiteX40" fmla="*/ 1143000 w 4659190"/>
              <a:gd name="connsiteY40" fmla="*/ 1086003 h 3307577"/>
              <a:gd name="connsiteX41" fmla="*/ 1169377 w 4659190"/>
              <a:gd name="connsiteY41" fmla="*/ 1081607 h 3307577"/>
              <a:gd name="connsiteX42" fmla="*/ 1222131 w 4659190"/>
              <a:gd name="connsiteY42" fmla="*/ 1068418 h 3307577"/>
              <a:gd name="connsiteX43" fmla="*/ 1235319 w 4659190"/>
              <a:gd name="connsiteY43" fmla="*/ 1064022 h 3307577"/>
              <a:gd name="connsiteX44" fmla="*/ 1266092 w 4659190"/>
              <a:gd name="connsiteY44" fmla="*/ 1059626 h 3307577"/>
              <a:gd name="connsiteX45" fmla="*/ 1393581 w 4659190"/>
              <a:gd name="connsiteY45" fmla="*/ 1064022 h 3307577"/>
              <a:gd name="connsiteX46" fmla="*/ 1428750 w 4659190"/>
              <a:gd name="connsiteY46" fmla="*/ 1072815 h 3307577"/>
              <a:gd name="connsiteX47" fmla="*/ 1666142 w 4659190"/>
              <a:gd name="connsiteY47" fmla="*/ 1068418 h 3307577"/>
              <a:gd name="connsiteX48" fmla="*/ 1784838 w 4659190"/>
              <a:gd name="connsiteY48" fmla="*/ 1059626 h 3307577"/>
              <a:gd name="connsiteX49" fmla="*/ 1806819 w 4659190"/>
              <a:gd name="connsiteY49" fmla="*/ 1055230 h 3307577"/>
              <a:gd name="connsiteX50" fmla="*/ 1833196 w 4659190"/>
              <a:gd name="connsiteY50" fmla="*/ 1046438 h 3307577"/>
              <a:gd name="connsiteX51" fmla="*/ 1846385 w 4659190"/>
              <a:gd name="connsiteY51" fmla="*/ 1037645 h 3307577"/>
              <a:gd name="connsiteX52" fmla="*/ 1863969 w 4659190"/>
              <a:gd name="connsiteY52" fmla="*/ 1033249 h 3307577"/>
              <a:gd name="connsiteX53" fmla="*/ 1890346 w 4659190"/>
              <a:gd name="connsiteY53" fmla="*/ 1024457 h 3307577"/>
              <a:gd name="connsiteX54" fmla="*/ 1903535 w 4659190"/>
              <a:gd name="connsiteY54" fmla="*/ 1020061 h 3307577"/>
              <a:gd name="connsiteX55" fmla="*/ 1916723 w 4659190"/>
              <a:gd name="connsiteY55" fmla="*/ 1015665 h 3307577"/>
              <a:gd name="connsiteX56" fmla="*/ 1934308 w 4659190"/>
              <a:gd name="connsiteY56" fmla="*/ 1011268 h 3307577"/>
              <a:gd name="connsiteX57" fmla="*/ 1947496 w 4659190"/>
              <a:gd name="connsiteY57" fmla="*/ 1006872 h 3307577"/>
              <a:gd name="connsiteX58" fmla="*/ 1960685 w 4659190"/>
              <a:gd name="connsiteY58" fmla="*/ 1006872 h 3307577"/>
              <a:gd name="connsiteX59" fmla="*/ 1960685 w 4659190"/>
              <a:gd name="connsiteY59" fmla="*/ 1006872 h 3307577"/>
              <a:gd name="connsiteX60" fmla="*/ 1952483 w 4659190"/>
              <a:gd name="connsiteY60" fmla="*/ 1007331 h 3307577"/>
              <a:gd name="connsiteX61" fmla="*/ 1969082 w 4659190"/>
              <a:gd name="connsiteY61" fmla="*/ 984892 h 3307577"/>
              <a:gd name="connsiteX62" fmla="*/ 2015931 w 4659190"/>
              <a:gd name="connsiteY62" fmla="*/ 959039 h 3307577"/>
              <a:gd name="connsiteX63" fmla="*/ 2035945 w 4659190"/>
              <a:gd name="connsiteY63" fmla="*/ 961467 h 3307577"/>
              <a:gd name="connsiteX64" fmla="*/ 2071573 w 4659190"/>
              <a:gd name="connsiteY64" fmla="*/ 937059 h 3307577"/>
              <a:gd name="connsiteX65" fmla="*/ 2101362 w 4659190"/>
              <a:gd name="connsiteY65" fmla="*/ 918949 h 3307577"/>
              <a:gd name="connsiteX66" fmla="*/ 2114550 w 4659190"/>
              <a:gd name="connsiteY66" fmla="*/ 914553 h 3307577"/>
              <a:gd name="connsiteX67" fmla="*/ 2127738 w 4659190"/>
              <a:gd name="connsiteY67" fmla="*/ 905761 h 3307577"/>
              <a:gd name="connsiteX68" fmla="*/ 2154115 w 4659190"/>
              <a:gd name="connsiteY68" fmla="*/ 896968 h 3307577"/>
              <a:gd name="connsiteX69" fmla="*/ 2167304 w 4659190"/>
              <a:gd name="connsiteY69" fmla="*/ 892572 h 3307577"/>
              <a:gd name="connsiteX70" fmla="*/ 2180492 w 4659190"/>
              <a:gd name="connsiteY70" fmla="*/ 883780 h 3307577"/>
              <a:gd name="connsiteX71" fmla="*/ 2206869 w 4659190"/>
              <a:gd name="connsiteY71" fmla="*/ 870592 h 3307577"/>
              <a:gd name="connsiteX72" fmla="*/ 2242038 w 4659190"/>
              <a:gd name="connsiteY72" fmla="*/ 844215 h 3307577"/>
              <a:gd name="connsiteX73" fmla="*/ 2277208 w 4659190"/>
              <a:gd name="connsiteY73" fmla="*/ 835422 h 3307577"/>
              <a:gd name="connsiteX74" fmla="*/ 2316773 w 4659190"/>
              <a:gd name="connsiteY74" fmla="*/ 822234 h 3307577"/>
              <a:gd name="connsiteX75" fmla="*/ 2329962 w 4659190"/>
              <a:gd name="connsiteY75" fmla="*/ 817838 h 3307577"/>
              <a:gd name="connsiteX76" fmla="*/ 2351942 w 4659190"/>
              <a:gd name="connsiteY76" fmla="*/ 804649 h 3307577"/>
              <a:gd name="connsiteX77" fmla="*/ 2378319 w 4659190"/>
              <a:gd name="connsiteY77" fmla="*/ 791461 h 3307577"/>
              <a:gd name="connsiteX78" fmla="*/ 2413488 w 4659190"/>
              <a:gd name="connsiteY78" fmla="*/ 773876 h 3307577"/>
              <a:gd name="connsiteX79" fmla="*/ 2426677 w 4659190"/>
              <a:gd name="connsiteY79" fmla="*/ 769480 h 3307577"/>
              <a:gd name="connsiteX80" fmla="*/ 2439865 w 4659190"/>
              <a:gd name="connsiteY80" fmla="*/ 760688 h 3307577"/>
              <a:gd name="connsiteX81" fmla="*/ 2453054 w 4659190"/>
              <a:gd name="connsiteY81" fmla="*/ 756292 h 3307577"/>
              <a:gd name="connsiteX82" fmla="*/ 2461846 w 4659190"/>
              <a:gd name="connsiteY82" fmla="*/ 747499 h 3307577"/>
              <a:gd name="connsiteX83" fmla="*/ 2488223 w 4659190"/>
              <a:gd name="connsiteY83" fmla="*/ 738707 h 3307577"/>
              <a:gd name="connsiteX84" fmla="*/ 2501412 w 4659190"/>
              <a:gd name="connsiteY84" fmla="*/ 734311 h 3307577"/>
              <a:gd name="connsiteX85" fmla="*/ 2514600 w 4659190"/>
              <a:gd name="connsiteY85" fmla="*/ 729915 h 3307577"/>
              <a:gd name="connsiteX86" fmla="*/ 2536581 w 4659190"/>
              <a:gd name="connsiteY86" fmla="*/ 716726 h 3307577"/>
              <a:gd name="connsiteX87" fmla="*/ 2562958 w 4659190"/>
              <a:gd name="connsiteY87" fmla="*/ 703538 h 3307577"/>
              <a:gd name="connsiteX88" fmla="*/ 2571750 w 4659190"/>
              <a:gd name="connsiteY88" fmla="*/ 694745 h 3307577"/>
              <a:gd name="connsiteX89" fmla="*/ 2598127 w 4659190"/>
              <a:gd name="connsiteY89" fmla="*/ 677161 h 3307577"/>
              <a:gd name="connsiteX90" fmla="*/ 2633296 w 4659190"/>
              <a:gd name="connsiteY90" fmla="*/ 650784 h 3307577"/>
              <a:gd name="connsiteX91" fmla="*/ 2646485 w 4659190"/>
              <a:gd name="connsiteY91" fmla="*/ 641992 h 3307577"/>
              <a:gd name="connsiteX92" fmla="*/ 2672862 w 4659190"/>
              <a:gd name="connsiteY92" fmla="*/ 633199 h 3307577"/>
              <a:gd name="connsiteX93" fmla="*/ 2686050 w 4659190"/>
              <a:gd name="connsiteY93" fmla="*/ 628803 h 3307577"/>
              <a:gd name="connsiteX94" fmla="*/ 2712427 w 4659190"/>
              <a:gd name="connsiteY94" fmla="*/ 615615 h 3307577"/>
              <a:gd name="connsiteX95" fmla="*/ 2738804 w 4659190"/>
              <a:gd name="connsiteY95" fmla="*/ 602426 h 3307577"/>
              <a:gd name="connsiteX96" fmla="*/ 2800350 w 4659190"/>
              <a:gd name="connsiteY96" fmla="*/ 589238 h 3307577"/>
              <a:gd name="connsiteX97" fmla="*/ 2848708 w 4659190"/>
              <a:gd name="connsiteY97" fmla="*/ 576049 h 3307577"/>
              <a:gd name="connsiteX98" fmla="*/ 2870688 w 4659190"/>
              <a:gd name="connsiteY98" fmla="*/ 571653 h 3307577"/>
              <a:gd name="connsiteX99" fmla="*/ 2905858 w 4659190"/>
              <a:gd name="connsiteY99" fmla="*/ 562861 h 3307577"/>
              <a:gd name="connsiteX100" fmla="*/ 2932235 w 4659190"/>
              <a:gd name="connsiteY100" fmla="*/ 554068 h 3307577"/>
              <a:gd name="connsiteX101" fmla="*/ 2936631 w 4659190"/>
              <a:gd name="connsiteY101" fmla="*/ 540880 h 3307577"/>
              <a:gd name="connsiteX102" fmla="*/ 2949819 w 4659190"/>
              <a:gd name="connsiteY102" fmla="*/ 536484 h 3307577"/>
              <a:gd name="connsiteX103" fmla="*/ 2958612 w 4659190"/>
              <a:gd name="connsiteY103" fmla="*/ 527692 h 3307577"/>
              <a:gd name="connsiteX104" fmla="*/ 2963008 w 4659190"/>
              <a:gd name="connsiteY104" fmla="*/ 514503 h 3307577"/>
              <a:gd name="connsiteX105" fmla="*/ 2976196 w 4659190"/>
              <a:gd name="connsiteY105" fmla="*/ 510107 h 3307577"/>
              <a:gd name="connsiteX106" fmla="*/ 2976196 w 4659190"/>
              <a:gd name="connsiteY106" fmla="*/ 510107 h 3307577"/>
              <a:gd name="connsiteX107" fmla="*/ 2993781 w 4659190"/>
              <a:gd name="connsiteY107" fmla="*/ 474938 h 3307577"/>
              <a:gd name="connsiteX108" fmla="*/ 3002573 w 4659190"/>
              <a:gd name="connsiteY108" fmla="*/ 466145 h 3307577"/>
              <a:gd name="connsiteX109" fmla="*/ 3011365 w 4659190"/>
              <a:gd name="connsiteY109" fmla="*/ 452957 h 3307577"/>
              <a:gd name="connsiteX110" fmla="*/ 3028950 w 4659190"/>
              <a:gd name="connsiteY110" fmla="*/ 435372 h 3307577"/>
              <a:gd name="connsiteX111" fmla="*/ 3055327 w 4659190"/>
              <a:gd name="connsiteY111" fmla="*/ 404599 h 3307577"/>
              <a:gd name="connsiteX112" fmla="*/ 3068515 w 4659190"/>
              <a:gd name="connsiteY112" fmla="*/ 391411 h 3307577"/>
              <a:gd name="connsiteX113" fmla="*/ 3090496 w 4659190"/>
              <a:gd name="connsiteY113" fmla="*/ 373826 h 3307577"/>
              <a:gd name="connsiteX114" fmla="*/ 3103685 w 4659190"/>
              <a:gd name="connsiteY114" fmla="*/ 369430 h 3307577"/>
              <a:gd name="connsiteX115" fmla="*/ 3143250 w 4659190"/>
              <a:gd name="connsiteY115" fmla="*/ 351845 h 3307577"/>
              <a:gd name="connsiteX116" fmla="*/ 3156438 w 4659190"/>
              <a:gd name="connsiteY116" fmla="*/ 347449 h 3307577"/>
              <a:gd name="connsiteX117" fmla="*/ 3169627 w 4659190"/>
              <a:gd name="connsiteY117" fmla="*/ 338657 h 3307577"/>
              <a:gd name="connsiteX118" fmla="*/ 3196004 w 4659190"/>
              <a:gd name="connsiteY118" fmla="*/ 329865 h 3307577"/>
              <a:gd name="connsiteX119" fmla="*/ 3204796 w 4659190"/>
              <a:gd name="connsiteY119" fmla="*/ 321072 h 3307577"/>
              <a:gd name="connsiteX120" fmla="*/ 3235569 w 4659190"/>
              <a:gd name="connsiteY120" fmla="*/ 312280 h 3307577"/>
              <a:gd name="connsiteX121" fmla="*/ 3244362 w 4659190"/>
              <a:gd name="connsiteY121" fmla="*/ 303488 h 3307577"/>
              <a:gd name="connsiteX122" fmla="*/ 3270738 w 4659190"/>
              <a:gd name="connsiteY122" fmla="*/ 294695 h 3307577"/>
              <a:gd name="connsiteX123" fmla="*/ 3292719 w 4659190"/>
              <a:gd name="connsiteY123" fmla="*/ 281507 h 3307577"/>
              <a:gd name="connsiteX124" fmla="*/ 3319096 w 4659190"/>
              <a:gd name="connsiteY124" fmla="*/ 263922 h 3307577"/>
              <a:gd name="connsiteX125" fmla="*/ 3332285 w 4659190"/>
              <a:gd name="connsiteY125" fmla="*/ 259526 h 3307577"/>
              <a:gd name="connsiteX126" fmla="*/ 3349869 w 4659190"/>
              <a:gd name="connsiteY126" fmla="*/ 250734 h 3307577"/>
              <a:gd name="connsiteX127" fmla="*/ 3363058 w 4659190"/>
              <a:gd name="connsiteY127" fmla="*/ 241942 h 3307577"/>
              <a:gd name="connsiteX128" fmla="*/ 3389435 w 4659190"/>
              <a:gd name="connsiteY128" fmla="*/ 233149 h 3307577"/>
              <a:gd name="connsiteX129" fmla="*/ 3415812 w 4659190"/>
              <a:gd name="connsiteY129" fmla="*/ 224357 h 3307577"/>
              <a:gd name="connsiteX130" fmla="*/ 3429000 w 4659190"/>
              <a:gd name="connsiteY130" fmla="*/ 219961 h 3307577"/>
              <a:gd name="connsiteX131" fmla="*/ 3477358 w 4659190"/>
              <a:gd name="connsiteY131" fmla="*/ 206772 h 3307577"/>
              <a:gd name="connsiteX132" fmla="*/ 3490546 w 4659190"/>
              <a:gd name="connsiteY132" fmla="*/ 197980 h 3307577"/>
              <a:gd name="connsiteX133" fmla="*/ 3516923 w 4659190"/>
              <a:gd name="connsiteY133" fmla="*/ 189188 h 3307577"/>
              <a:gd name="connsiteX134" fmla="*/ 3543300 w 4659190"/>
              <a:gd name="connsiteY134" fmla="*/ 175999 h 3307577"/>
              <a:gd name="connsiteX135" fmla="*/ 3556488 w 4659190"/>
              <a:gd name="connsiteY135" fmla="*/ 167207 h 3307577"/>
              <a:gd name="connsiteX136" fmla="*/ 3574073 w 4659190"/>
              <a:gd name="connsiteY136" fmla="*/ 162811 h 3307577"/>
              <a:gd name="connsiteX137" fmla="*/ 3587262 w 4659190"/>
              <a:gd name="connsiteY137" fmla="*/ 158415 h 3307577"/>
              <a:gd name="connsiteX138" fmla="*/ 3600450 w 4659190"/>
              <a:gd name="connsiteY138" fmla="*/ 149622 h 3307577"/>
              <a:gd name="connsiteX139" fmla="*/ 3618035 w 4659190"/>
              <a:gd name="connsiteY139" fmla="*/ 145226 h 3307577"/>
              <a:gd name="connsiteX140" fmla="*/ 3644412 w 4659190"/>
              <a:gd name="connsiteY140" fmla="*/ 136434 h 3307577"/>
              <a:gd name="connsiteX141" fmla="*/ 3657600 w 4659190"/>
              <a:gd name="connsiteY141" fmla="*/ 132038 h 3307577"/>
              <a:gd name="connsiteX142" fmla="*/ 3670788 w 4659190"/>
              <a:gd name="connsiteY142" fmla="*/ 127642 h 3307577"/>
              <a:gd name="connsiteX143" fmla="*/ 3727938 w 4659190"/>
              <a:gd name="connsiteY143" fmla="*/ 118849 h 3307577"/>
              <a:gd name="connsiteX144" fmla="*/ 3807069 w 4659190"/>
              <a:gd name="connsiteY144" fmla="*/ 114453 h 3307577"/>
              <a:gd name="connsiteX145" fmla="*/ 3864219 w 4659190"/>
              <a:gd name="connsiteY145" fmla="*/ 105661 h 3307577"/>
              <a:gd name="connsiteX146" fmla="*/ 3894992 w 4659190"/>
              <a:gd name="connsiteY146" fmla="*/ 101265 h 3307577"/>
              <a:gd name="connsiteX147" fmla="*/ 3965331 w 4659190"/>
              <a:gd name="connsiteY147" fmla="*/ 88076 h 3307577"/>
              <a:gd name="connsiteX148" fmla="*/ 4040065 w 4659190"/>
              <a:gd name="connsiteY148" fmla="*/ 83680 h 3307577"/>
              <a:gd name="connsiteX149" fmla="*/ 4084027 w 4659190"/>
              <a:gd name="connsiteY149" fmla="*/ 70492 h 3307577"/>
              <a:gd name="connsiteX150" fmla="*/ 4097215 w 4659190"/>
              <a:gd name="connsiteY150" fmla="*/ 66095 h 3307577"/>
              <a:gd name="connsiteX151" fmla="*/ 4110404 w 4659190"/>
              <a:gd name="connsiteY151" fmla="*/ 61699 h 3307577"/>
              <a:gd name="connsiteX152" fmla="*/ 4123592 w 4659190"/>
              <a:gd name="connsiteY152" fmla="*/ 52907 h 3307577"/>
              <a:gd name="connsiteX153" fmla="*/ 4149969 w 4659190"/>
              <a:gd name="connsiteY153" fmla="*/ 44115 h 3307577"/>
              <a:gd name="connsiteX154" fmla="*/ 4163158 w 4659190"/>
              <a:gd name="connsiteY154" fmla="*/ 35322 h 3307577"/>
              <a:gd name="connsiteX155" fmla="*/ 4189535 w 4659190"/>
              <a:gd name="connsiteY155" fmla="*/ 26530 h 3307577"/>
              <a:gd name="connsiteX156" fmla="*/ 4202723 w 4659190"/>
              <a:gd name="connsiteY156" fmla="*/ 17738 h 3307577"/>
              <a:gd name="connsiteX157" fmla="*/ 4215912 w 4659190"/>
              <a:gd name="connsiteY157" fmla="*/ 13342 h 3307577"/>
              <a:gd name="connsiteX158" fmla="*/ 4277458 w 4659190"/>
              <a:gd name="connsiteY158" fmla="*/ 4549 h 3307577"/>
              <a:gd name="connsiteX159" fmla="*/ 4312627 w 4659190"/>
              <a:gd name="connsiteY159" fmla="*/ 153 h 3307577"/>
              <a:gd name="connsiteX160" fmla="*/ 4312627 w 4659190"/>
              <a:gd name="connsiteY160" fmla="*/ 153 h 3307577"/>
              <a:gd name="connsiteX161" fmla="*/ 4343400 w 4659190"/>
              <a:gd name="connsiteY161" fmla="*/ 30926 h 3307577"/>
              <a:gd name="connsiteX162" fmla="*/ 4360985 w 4659190"/>
              <a:gd name="connsiteY162" fmla="*/ 57303 h 3307577"/>
              <a:gd name="connsiteX163" fmla="*/ 4365381 w 4659190"/>
              <a:gd name="connsiteY163" fmla="*/ 70492 h 3307577"/>
              <a:gd name="connsiteX164" fmla="*/ 4374173 w 4659190"/>
              <a:gd name="connsiteY164" fmla="*/ 83680 h 3307577"/>
              <a:gd name="connsiteX165" fmla="*/ 4382965 w 4659190"/>
              <a:gd name="connsiteY165" fmla="*/ 110057 h 3307577"/>
              <a:gd name="connsiteX166" fmla="*/ 4400550 w 4659190"/>
              <a:gd name="connsiteY166" fmla="*/ 127642 h 3307577"/>
              <a:gd name="connsiteX167" fmla="*/ 4418135 w 4659190"/>
              <a:gd name="connsiteY167" fmla="*/ 149622 h 3307577"/>
              <a:gd name="connsiteX168" fmla="*/ 4431323 w 4659190"/>
              <a:gd name="connsiteY168" fmla="*/ 175999 h 3307577"/>
              <a:gd name="connsiteX169" fmla="*/ 4444512 w 4659190"/>
              <a:gd name="connsiteY169" fmla="*/ 202376 h 3307577"/>
              <a:gd name="connsiteX170" fmla="*/ 4453304 w 4659190"/>
              <a:gd name="connsiteY170" fmla="*/ 228753 h 3307577"/>
              <a:gd name="connsiteX171" fmla="*/ 4457700 w 4659190"/>
              <a:gd name="connsiteY171" fmla="*/ 246338 h 3307577"/>
              <a:gd name="connsiteX172" fmla="*/ 4462096 w 4659190"/>
              <a:gd name="connsiteY172" fmla="*/ 268318 h 3307577"/>
              <a:gd name="connsiteX173" fmla="*/ 4470888 w 4659190"/>
              <a:gd name="connsiteY173" fmla="*/ 303488 h 3307577"/>
              <a:gd name="connsiteX174" fmla="*/ 4475285 w 4659190"/>
              <a:gd name="connsiteY174" fmla="*/ 316676 h 3307577"/>
              <a:gd name="connsiteX175" fmla="*/ 4484077 w 4659190"/>
              <a:gd name="connsiteY175" fmla="*/ 329865 h 3307577"/>
              <a:gd name="connsiteX176" fmla="*/ 4488473 w 4659190"/>
              <a:gd name="connsiteY176" fmla="*/ 343053 h 3307577"/>
              <a:gd name="connsiteX177" fmla="*/ 4506058 w 4659190"/>
              <a:gd name="connsiteY177" fmla="*/ 365034 h 3307577"/>
              <a:gd name="connsiteX178" fmla="*/ 4514850 w 4659190"/>
              <a:gd name="connsiteY178" fmla="*/ 391411 h 3307577"/>
              <a:gd name="connsiteX179" fmla="*/ 4519246 w 4659190"/>
              <a:gd name="connsiteY179" fmla="*/ 413392 h 3307577"/>
              <a:gd name="connsiteX180" fmla="*/ 4523642 w 4659190"/>
              <a:gd name="connsiteY180" fmla="*/ 430976 h 3307577"/>
              <a:gd name="connsiteX181" fmla="*/ 4551485 w 4659190"/>
              <a:gd name="connsiteY181" fmla="*/ 488126 h 3307577"/>
              <a:gd name="connsiteX182" fmla="*/ 4568581 w 4659190"/>
              <a:gd name="connsiteY182" fmla="*/ 512061 h 3307577"/>
              <a:gd name="connsiteX183" fmla="*/ 4572244 w 4659190"/>
              <a:gd name="connsiteY183" fmla="*/ 555290 h 3307577"/>
              <a:gd name="connsiteX184" fmla="*/ 4576640 w 4659190"/>
              <a:gd name="connsiteY184" fmla="*/ 574828 h 3307577"/>
              <a:gd name="connsiteX185" fmla="*/ 4579083 w 4659190"/>
              <a:gd name="connsiteY185" fmla="*/ 588017 h 3307577"/>
              <a:gd name="connsiteX186" fmla="*/ 4589829 w 4659190"/>
              <a:gd name="connsiteY186" fmla="*/ 619522 h 3307577"/>
              <a:gd name="connsiteX187" fmla="*/ 4595446 w 4659190"/>
              <a:gd name="connsiteY187" fmla="*/ 671543 h 3307577"/>
              <a:gd name="connsiteX188" fmla="*/ 4607413 w 4659190"/>
              <a:gd name="connsiteY188" fmla="*/ 715505 h 3307577"/>
              <a:gd name="connsiteX189" fmla="*/ 4602773 w 4659190"/>
              <a:gd name="connsiteY189" fmla="*/ 765084 h 3307577"/>
              <a:gd name="connsiteX190" fmla="*/ 4607169 w 4659190"/>
              <a:gd name="connsiteY190" fmla="*/ 778272 h 3307577"/>
              <a:gd name="connsiteX191" fmla="*/ 4611565 w 4659190"/>
              <a:gd name="connsiteY191" fmla="*/ 791461 h 3307577"/>
              <a:gd name="connsiteX192" fmla="*/ 4620358 w 4659190"/>
              <a:gd name="connsiteY192" fmla="*/ 853007 h 3307577"/>
              <a:gd name="connsiteX193" fmla="*/ 4629150 w 4659190"/>
              <a:gd name="connsiteY193" fmla="*/ 914553 h 3307577"/>
              <a:gd name="connsiteX194" fmla="*/ 4633546 w 4659190"/>
              <a:gd name="connsiteY194" fmla="*/ 927742 h 3307577"/>
              <a:gd name="connsiteX195" fmla="*/ 4655771 w 4659190"/>
              <a:gd name="connsiteY195" fmla="*/ 1079409 h 3307577"/>
              <a:gd name="connsiteX196" fmla="*/ 4653329 w 4659190"/>
              <a:gd name="connsiteY196" fmla="*/ 1117020 h 3307577"/>
              <a:gd name="connsiteX197" fmla="*/ 4659190 w 4659190"/>
              <a:gd name="connsiteY197" fmla="*/ 1149503 h 3307577"/>
              <a:gd name="connsiteX198" fmla="*/ 4646490 w 4659190"/>
              <a:gd name="connsiteY198" fmla="*/ 1196395 h 3307577"/>
              <a:gd name="connsiteX199" fmla="*/ 4642338 w 4659190"/>
              <a:gd name="connsiteY199" fmla="*/ 1235472 h 3307577"/>
              <a:gd name="connsiteX200" fmla="*/ 4637942 w 4659190"/>
              <a:gd name="connsiteY200" fmla="*/ 1578372 h 3307577"/>
              <a:gd name="connsiteX201" fmla="*/ 4611565 w 4659190"/>
              <a:gd name="connsiteY201" fmla="*/ 1639918 h 3307577"/>
              <a:gd name="connsiteX202" fmla="*/ 4602773 w 4659190"/>
              <a:gd name="connsiteY202" fmla="*/ 1657503 h 3307577"/>
              <a:gd name="connsiteX203" fmla="*/ 4598377 w 4659190"/>
              <a:gd name="connsiteY203" fmla="*/ 1670692 h 3307577"/>
              <a:gd name="connsiteX204" fmla="*/ 4589585 w 4659190"/>
              <a:gd name="connsiteY204" fmla="*/ 1683880 h 3307577"/>
              <a:gd name="connsiteX205" fmla="*/ 4572000 w 4659190"/>
              <a:gd name="connsiteY205" fmla="*/ 1723445 h 3307577"/>
              <a:gd name="connsiteX206" fmla="*/ 4558812 w 4659190"/>
              <a:gd name="connsiteY206" fmla="*/ 1749822 h 3307577"/>
              <a:gd name="connsiteX207" fmla="*/ 4579759 w 4659190"/>
              <a:gd name="connsiteY207" fmla="*/ 1742482 h 3307577"/>
              <a:gd name="connsiteX208" fmla="*/ 4564185 w 4659190"/>
              <a:gd name="connsiteY208" fmla="*/ 1795493 h 3307577"/>
              <a:gd name="connsiteX209" fmla="*/ 4556613 w 4659190"/>
              <a:gd name="connsiteY209" fmla="*/ 1838478 h 3307577"/>
              <a:gd name="connsiteX210" fmla="*/ 4519246 w 4659190"/>
              <a:gd name="connsiteY210" fmla="*/ 1881707 h 3307577"/>
              <a:gd name="connsiteX211" fmla="*/ 4510454 w 4659190"/>
              <a:gd name="connsiteY211" fmla="*/ 1908084 h 3307577"/>
              <a:gd name="connsiteX212" fmla="*/ 4497265 w 4659190"/>
              <a:gd name="connsiteY212" fmla="*/ 1938857 h 3307577"/>
              <a:gd name="connsiteX213" fmla="*/ 4488473 w 4659190"/>
              <a:gd name="connsiteY213" fmla="*/ 1965234 h 3307577"/>
              <a:gd name="connsiteX214" fmla="*/ 4484077 w 4659190"/>
              <a:gd name="connsiteY214" fmla="*/ 1978422 h 3307577"/>
              <a:gd name="connsiteX215" fmla="*/ 4479681 w 4659190"/>
              <a:gd name="connsiteY215" fmla="*/ 1996007 h 3307577"/>
              <a:gd name="connsiteX216" fmla="*/ 4470888 w 4659190"/>
              <a:gd name="connsiteY216" fmla="*/ 2009195 h 3307577"/>
              <a:gd name="connsiteX217" fmla="*/ 4462096 w 4659190"/>
              <a:gd name="connsiteY217" fmla="*/ 2031176 h 3307577"/>
              <a:gd name="connsiteX218" fmla="*/ 4453304 w 4659190"/>
              <a:gd name="connsiteY218" fmla="*/ 2048761 h 3307577"/>
              <a:gd name="connsiteX219" fmla="*/ 4444512 w 4659190"/>
              <a:gd name="connsiteY219" fmla="*/ 2075138 h 3307577"/>
              <a:gd name="connsiteX220" fmla="*/ 4440115 w 4659190"/>
              <a:gd name="connsiteY220" fmla="*/ 2088326 h 3307577"/>
              <a:gd name="connsiteX221" fmla="*/ 4431323 w 4659190"/>
              <a:gd name="connsiteY221" fmla="*/ 2101515 h 3307577"/>
              <a:gd name="connsiteX222" fmla="*/ 4422531 w 4659190"/>
              <a:gd name="connsiteY222" fmla="*/ 2127892 h 3307577"/>
              <a:gd name="connsiteX223" fmla="*/ 4409342 w 4659190"/>
              <a:gd name="connsiteY223" fmla="*/ 2163061 h 3307577"/>
              <a:gd name="connsiteX224" fmla="*/ 4382965 w 4659190"/>
              <a:gd name="connsiteY224" fmla="*/ 2211418 h 3307577"/>
              <a:gd name="connsiteX225" fmla="*/ 4378569 w 4659190"/>
              <a:gd name="connsiteY225" fmla="*/ 2224607 h 3307577"/>
              <a:gd name="connsiteX226" fmla="*/ 4360985 w 4659190"/>
              <a:gd name="connsiteY226" fmla="*/ 2250984 h 3307577"/>
              <a:gd name="connsiteX227" fmla="*/ 4352192 w 4659190"/>
              <a:gd name="connsiteY227" fmla="*/ 2264172 h 3307577"/>
              <a:gd name="connsiteX228" fmla="*/ 4347796 w 4659190"/>
              <a:gd name="connsiteY228" fmla="*/ 2277361 h 3307577"/>
              <a:gd name="connsiteX229" fmla="*/ 4330212 w 4659190"/>
              <a:gd name="connsiteY229" fmla="*/ 2303738 h 3307577"/>
              <a:gd name="connsiteX230" fmla="*/ 4325815 w 4659190"/>
              <a:gd name="connsiteY230" fmla="*/ 2316926 h 3307577"/>
              <a:gd name="connsiteX231" fmla="*/ 4308231 w 4659190"/>
              <a:gd name="connsiteY231" fmla="*/ 2343303 h 3307577"/>
              <a:gd name="connsiteX232" fmla="*/ 4295042 w 4659190"/>
              <a:gd name="connsiteY232" fmla="*/ 2374076 h 3307577"/>
              <a:gd name="connsiteX233" fmla="*/ 4290646 w 4659190"/>
              <a:gd name="connsiteY233" fmla="*/ 2387265 h 3307577"/>
              <a:gd name="connsiteX234" fmla="*/ 4281854 w 4659190"/>
              <a:gd name="connsiteY234" fmla="*/ 2404849 h 3307577"/>
              <a:gd name="connsiteX235" fmla="*/ 4277458 w 4659190"/>
              <a:gd name="connsiteY235" fmla="*/ 2418038 h 3307577"/>
              <a:gd name="connsiteX236" fmla="*/ 4268665 w 4659190"/>
              <a:gd name="connsiteY236" fmla="*/ 2435622 h 3307577"/>
              <a:gd name="connsiteX237" fmla="*/ 4264269 w 4659190"/>
              <a:gd name="connsiteY237" fmla="*/ 2448811 h 3307577"/>
              <a:gd name="connsiteX238" fmla="*/ 4246685 w 4659190"/>
              <a:gd name="connsiteY238" fmla="*/ 2483980 h 3307577"/>
              <a:gd name="connsiteX239" fmla="*/ 4237892 w 4659190"/>
              <a:gd name="connsiteY239" fmla="*/ 2501565 h 3307577"/>
              <a:gd name="connsiteX240" fmla="*/ 4224704 w 4659190"/>
              <a:gd name="connsiteY240" fmla="*/ 2514753 h 3307577"/>
              <a:gd name="connsiteX241" fmla="*/ 4215912 w 4659190"/>
              <a:gd name="connsiteY241" fmla="*/ 2532338 h 3307577"/>
              <a:gd name="connsiteX242" fmla="*/ 4189535 w 4659190"/>
              <a:gd name="connsiteY242" fmla="*/ 2554318 h 3307577"/>
              <a:gd name="connsiteX243" fmla="*/ 4180742 w 4659190"/>
              <a:gd name="connsiteY243" fmla="*/ 2567507 h 3307577"/>
              <a:gd name="connsiteX244" fmla="*/ 4167554 w 4659190"/>
              <a:gd name="connsiteY244" fmla="*/ 2576299 h 3307577"/>
              <a:gd name="connsiteX245" fmla="*/ 4158762 w 4659190"/>
              <a:gd name="connsiteY245" fmla="*/ 2585092 h 3307577"/>
              <a:gd name="connsiteX246" fmla="*/ 4119196 w 4659190"/>
              <a:gd name="connsiteY246" fmla="*/ 2607072 h 3307577"/>
              <a:gd name="connsiteX247" fmla="*/ 4106008 w 4659190"/>
              <a:gd name="connsiteY247" fmla="*/ 2615865 h 3307577"/>
              <a:gd name="connsiteX248" fmla="*/ 4111381 w 4659190"/>
              <a:gd name="connsiteY248" fmla="*/ 2627832 h 3307577"/>
              <a:gd name="connsiteX249" fmla="*/ 4105275 w 4659190"/>
              <a:gd name="connsiteY249" fmla="*/ 2639067 h 3307577"/>
              <a:gd name="connsiteX250" fmla="*/ 4102344 w 4659190"/>
              <a:gd name="connsiteY250" fmla="*/ 2648347 h 3307577"/>
              <a:gd name="connsiteX251" fmla="*/ 4085981 w 4659190"/>
              <a:gd name="connsiteY251" fmla="*/ 2672282 h 3307577"/>
              <a:gd name="connsiteX252" fmla="*/ 4057406 w 4659190"/>
              <a:gd name="connsiteY252" fmla="*/ 2691332 h 3307577"/>
              <a:gd name="connsiteX253" fmla="*/ 3952142 w 4659190"/>
              <a:gd name="connsiteY253" fmla="*/ 2779743 h 3307577"/>
              <a:gd name="connsiteX254" fmla="*/ 3930162 w 4659190"/>
              <a:gd name="connsiteY254" fmla="*/ 2743353 h 3307577"/>
              <a:gd name="connsiteX255" fmla="*/ 3899388 w 4659190"/>
              <a:gd name="connsiteY255" fmla="*/ 2760938 h 3307577"/>
              <a:gd name="connsiteX256" fmla="*/ 3873012 w 4659190"/>
              <a:gd name="connsiteY256" fmla="*/ 2787315 h 3307577"/>
              <a:gd name="connsiteX257" fmla="*/ 3833446 w 4659190"/>
              <a:gd name="connsiteY257" fmla="*/ 2813692 h 3307577"/>
              <a:gd name="connsiteX258" fmla="*/ 3807069 w 4659190"/>
              <a:gd name="connsiteY258" fmla="*/ 2831276 h 3307577"/>
              <a:gd name="connsiteX259" fmla="*/ 3776296 w 4659190"/>
              <a:gd name="connsiteY259" fmla="*/ 2848861 h 3307577"/>
              <a:gd name="connsiteX260" fmla="*/ 3754315 w 4659190"/>
              <a:gd name="connsiteY260" fmla="*/ 2870842 h 3307577"/>
              <a:gd name="connsiteX261" fmla="*/ 3785088 w 4659190"/>
              <a:gd name="connsiteY261" fmla="*/ 2926526 h 3307577"/>
              <a:gd name="connsiteX262" fmla="*/ 3751140 w 4659190"/>
              <a:gd name="connsiteY262" fmla="*/ 2946553 h 3307577"/>
              <a:gd name="connsiteX263" fmla="*/ 3675185 w 4659190"/>
              <a:gd name="connsiteY263" fmla="*/ 2932388 h 3307577"/>
              <a:gd name="connsiteX264" fmla="*/ 3666392 w 4659190"/>
              <a:gd name="connsiteY264" fmla="*/ 2941180 h 3307577"/>
              <a:gd name="connsiteX265" fmla="*/ 3653204 w 4659190"/>
              <a:gd name="connsiteY265" fmla="*/ 2949972 h 3307577"/>
              <a:gd name="connsiteX266" fmla="*/ 3644412 w 4659190"/>
              <a:gd name="connsiteY266" fmla="*/ 2958765 h 3307577"/>
              <a:gd name="connsiteX267" fmla="*/ 3618035 w 4659190"/>
              <a:gd name="connsiteY267" fmla="*/ 2971953 h 3307577"/>
              <a:gd name="connsiteX268" fmla="*/ 3744546 w 4659190"/>
              <a:gd name="connsiteY268" fmla="*/ 2983920 h 3307577"/>
              <a:gd name="connsiteX269" fmla="*/ 3712552 w 4659190"/>
              <a:gd name="connsiteY269" fmla="*/ 2991980 h 3307577"/>
              <a:gd name="connsiteX270" fmla="*/ 3691792 w 4659190"/>
              <a:gd name="connsiteY270" fmla="*/ 3022997 h 3307577"/>
              <a:gd name="connsiteX271" fmla="*/ 3646365 w 4659190"/>
              <a:gd name="connsiteY271" fmla="*/ 3041315 h 3307577"/>
              <a:gd name="connsiteX272" fmla="*/ 3616081 w 4659190"/>
              <a:gd name="connsiteY272" fmla="*/ 3061586 h 3307577"/>
              <a:gd name="connsiteX273" fmla="*/ 3571387 w 4659190"/>
              <a:gd name="connsiteY273" fmla="*/ 3093824 h 3307577"/>
              <a:gd name="connsiteX274" fmla="*/ 3509352 w 4659190"/>
              <a:gd name="connsiteY274" fmla="*/ 3120445 h 3307577"/>
              <a:gd name="connsiteX275" fmla="*/ 3469787 w 4659190"/>
              <a:gd name="connsiteY275" fmla="*/ 3149509 h 3307577"/>
              <a:gd name="connsiteX276" fmla="*/ 3424360 w 4659190"/>
              <a:gd name="connsiteY276" fmla="*/ 3155126 h 3307577"/>
              <a:gd name="connsiteX277" fmla="*/ 3388276 w 4659190"/>
              <a:gd name="connsiteY277" fmla="*/ 3205554 h 3307577"/>
              <a:gd name="connsiteX278" fmla="*/ 3372094 w 4659190"/>
              <a:gd name="connsiteY278" fmla="*/ 3203240 h 3307577"/>
              <a:gd name="connsiteX279" fmla="*/ 3203846 w 4659190"/>
              <a:gd name="connsiteY279" fmla="*/ 3269358 h 3307577"/>
              <a:gd name="connsiteX280" fmla="*/ 3065824 w 4659190"/>
              <a:gd name="connsiteY280" fmla="*/ 3213286 h 3307577"/>
              <a:gd name="connsiteX281" fmla="*/ 3134835 w 4659190"/>
              <a:gd name="connsiteY281" fmla="*/ 3247792 h 3307577"/>
              <a:gd name="connsiteX282" fmla="*/ 3134835 w 4659190"/>
              <a:gd name="connsiteY282" fmla="*/ 3174467 h 3307577"/>
              <a:gd name="connsiteX283" fmla="*/ 3113269 w 4659190"/>
              <a:gd name="connsiteY283" fmla="*/ 3144275 h 3307577"/>
              <a:gd name="connsiteX284" fmla="*/ 3169627 w 4659190"/>
              <a:gd name="connsiteY284" fmla="*/ 3134611 h 3307577"/>
              <a:gd name="connsiteX285" fmla="*/ 3116873 w 4659190"/>
              <a:gd name="connsiteY285" fmla="*/ 3152195 h 3307577"/>
              <a:gd name="connsiteX286" fmla="*/ 3081704 w 4659190"/>
              <a:gd name="connsiteY286" fmla="*/ 3160988 h 3307577"/>
              <a:gd name="connsiteX287" fmla="*/ 3028950 w 4659190"/>
              <a:gd name="connsiteY287" fmla="*/ 3178572 h 3307577"/>
              <a:gd name="connsiteX288" fmla="*/ 3190907 w 4659190"/>
              <a:gd name="connsiteY288" fmla="*/ 3252105 h 3307577"/>
              <a:gd name="connsiteX289" fmla="*/ 3080230 w 4659190"/>
              <a:gd name="connsiteY289" fmla="*/ 3306746 h 3307577"/>
              <a:gd name="connsiteX290" fmla="*/ 2914650 w 4659190"/>
              <a:gd name="connsiteY290" fmla="*/ 3209345 h 3307577"/>
              <a:gd name="connsiteX291" fmla="*/ 2883877 w 4659190"/>
              <a:gd name="connsiteY291" fmla="*/ 3213742 h 3307577"/>
              <a:gd name="connsiteX292" fmla="*/ 2848708 w 4659190"/>
              <a:gd name="connsiteY292" fmla="*/ 3222534 h 3307577"/>
              <a:gd name="connsiteX293" fmla="*/ 2751992 w 4659190"/>
              <a:gd name="connsiteY293" fmla="*/ 3235722 h 3307577"/>
              <a:gd name="connsiteX294" fmla="*/ 1406769 w 4659190"/>
              <a:gd name="connsiteY294" fmla="*/ 3231326 h 3307577"/>
              <a:gd name="connsiteX295" fmla="*/ 1367204 w 4659190"/>
              <a:gd name="connsiteY295" fmla="*/ 3218138 h 3307577"/>
              <a:gd name="connsiteX296" fmla="*/ 1301262 w 4659190"/>
              <a:gd name="connsiteY296" fmla="*/ 3191761 h 3307577"/>
              <a:gd name="connsiteX297" fmla="*/ 1270488 w 4659190"/>
              <a:gd name="connsiteY297" fmla="*/ 3174176 h 3307577"/>
              <a:gd name="connsiteX298" fmla="*/ 1217735 w 4659190"/>
              <a:gd name="connsiteY298" fmla="*/ 3147799 h 3307577"/>
              <a:gd name="connsiteX299" fmla="*/ 1191358 w 4659190"/>
              <a:gd name="connsiteY299" fmla="*/ 3134611 h 3307577"/>
              <a:gd name="connsiteX300" fmla="*/ 1129812 w 4659190"/>
              <a:gd name="connsiteY300" fmla="*/ 3108234 h 3307577"/>
              <a:gd name="connsiteX301" fmla="*/ 1099038 w 4659190"/>
              <a:gd name="connsiteY301" fmla="*/ 3090649 h 3307577"/>
              <a:gd name="connsiteX302" fmla="*/ 1046285 w 4659190"/>
              <a:gd name="connsiteY302" fmla="*/ 3064272 h 3307577"/>
              <a:gd name="connsiteX303" fmla="*/ 1019908 w 4659190"/>
              <a:gd name="connsiteY303" fmla="*/ 3051084 h 3307577"/>
              <a:gd name="connsiteX304" fmla="*/ 980342 w 4659190"/>
              <a:gd name="connsiteY304" fmla="*/ 3029103 h 3307577"/>
              <a:gd name="connsiteX305" fmla="*/ 949569 w 4659190"/>
              <a:gd name="connsiteY305" fmla="*/ 3015915 h 3307577"/>
              <a:gd name="connsiteX306" fmla="*/ 927588 w 4659190"/>
              <a:gd name="connsiteY306" fmla="*/ 3002726 h 3307577"/>
              <a:gd name="connsiteX307" fmla="*/ 910004 w 4659190"/>
              <a:gd name="connsiteY307" fmla="*/ 2998330 h 3307577"/>
              <a:gd name="connsiteX308" fmla="*/ 921238 w 4659190"/>
              <a:gd name="connsiteY308" fmla="*/ 2972442 h 3307577"/>
              <a:gd name="connsiteX309" fmla="*/ 909760 w 4659190"/>
              <a:gd name="connsiteY309" fmla="*/ 2954857 h 3307577"/>
              <a:gd name="connsiteX310" fmla="*/ 869950 w 4659190"/>
              <a:gd name="connsiteY310" fmla="*/ 2966336 h 3307577"/>
              <a:gd name="connsiteX311" fmla="*/ 855785 w 4659190"/>
              <a:gd name="connsiteY311" fmla="*/ 2943622 h 3307577"/>
              <a:gd name="connsiteX312" fmla="*/ 806694 w 4659190"/>
              <a:gd name="connsiteY312" fmla="*/ 2915292 h 3307577"/>
              <a:gd name="connsiteX313" fmla="*/ 794238 w 4659190"/>
              <a:gd name="connsiteY313" fmla="*/ 2880611 h 3307577"/>
              <a:gd name="connsiteX314" fmla="*/ 748812 w 4659190"/>
              <a:gd name="connsiteY314" fmla="*/ 2859851 h 3307577"/>
              <a:gd name="connsiteX315" fmla="*/ 714863 w 4659190"/>
              <a:gd name="connsiteY315" fmla="*/ 2839824 h 3307577"/>
              <a:gd name="connsiteX316" fmla="*/ 707781 w 4659190"/>
              <a:gd name="connsiteY316" fmla="*/ 2814180 h 3307577"/>
              <a:gd name="connsiteX317" fmla="*/ 751987 w 4659190"/>
              <a:gd name="connsiteY317" fmla="*/ 2799282 h 3307577"/>
              <a:gd name="connsiteX318" fmla="*/ 710956 w 4659190"/>
              <a:gd name="connsiteY318" fmla="*/ 2772905 h 3307577"/>
              <a:gd name="connsiteX319" fmla="*/ 702896 w 4659190"/>
              <a:gd name="connsiteY319" fmla="*/ 2758495 h 3307577"/>
              <a:gd name="connsiteX320" fmla="*/ 687754 w 4659190"/>
              <a:gd name="connsiteY320" fmla="*/ 2751657 h 3307577"/>
              <a:gd name="connsiteX321" fmla="*/ 684090 w 4659190"/>
              <a:gd name="connsiteY321" fmla="*/ 2757518 h 3307577"/>
              <a:gd name="connsiteX322" fmla="*/ 663331 w 4659190"/>
              <a:gd name="connsiteY322" fmla="*/ 2769242 h 3307577"/>
              <a:gd name="connsiteX323" fmla="*/ 616438 w 4659190"/>
              <a:gd name="connsiteY323" fmla="*/ 2715999 h 3307577"/>
              <a:gd name="connsiteX324" fmla="*/ 582979 w 4659190"/>
              <a:gd name="connsiteY324" fmla="*/ 2687668 h 3307577"/>
              <a:gd name="connsiteX325" fmla="*/ 597633 w 4659190"/>
              <a:gd name="connsiteY325" fmla="*/ 2690355 h 3307577"/>
              <a:gd name="connsiteX326" fmla="*/ 566371 w 4659190"/>
              <a:gd name="connsiteY326" fmla="*/ 2668863 h 3307577"/>
              <a:gd name="connsiteX327" fmla="*/ 532423 w 4659190"/>
              <a:gd name="connsiteY327" fmla="*/ 2634182 h 3307577"/>
              <a:gd name="connsiteX328" fmla="*/ 534865 w 4659190"/>
              <a:gd name="connsiteY328" fmla="*/ 2620993 h 3307577"/>
              <a:gd name="connsiteX329" fmla="*/ 545123 w 4659190"/>
              <a:gd name="connsiteY329" fmla="*/ 2611468 h 3307577"/>
              <a:gd name="connsiteX330" fmla="*/ 567104 w 4659190"/>
              <a:gd name="connsiteY330" fmla="*/ 2633449 h 3307577"/>
              <a:gd name="connsiteX331" fmla="*/ 558312 w 4659190"/>
              <a:gd name="connsiteY331" fmla="*/ 2637845 h 3307577"/>
              <a:gd name="connsiteX332" fmla="*/ 558312 w 4659190"/>
              <a:gd name="connsiteY332" fmla="*/ 2637845 h 3307577"/>
              <a:gd name="connsiteX333" fmla="*/ 527538 w 4659190"/>
              <a:gd name="connsiteY333" fmla="*/ 2593884 h 3307577"/>
              <a:gd name="connsiteX334" fmla="*/ 518746 w 4659190"/>
              <a:gd name="connsiteY334" fmla="*/ 2580695 h 3307577"/>
              <a:gd name="connsiteX335" fmla="*/ 496765 w 4659190"/>
              <a:gd name="connsiteY335" fmla="*/ 2577276 h 3307577"/>
              <a:gd name="connsiteX336" fmla="*/ 474052 w 4659190"/>
              <a:gd name="connsiteY336" fmla="*/ 2558470 h 3307577"/>
              <a:gd name="connsiteX337" fmla="*/ 459642 w 4659190"/>
              <a:gd name="connsiteY337" fmla="*/ 2516218 h 3307577"/>
              <a:gd name="connsiteX338" fmla="*/ 432044 w 4659190"/>
              <a:gd name="connsiteY338" fmla="*/ 2491795 h 3307577"/>
              <a:gd name="connsiteX339" fmla="*/ 413238 w 4659190"/>
              <a:gd name="connsiteY339" fmla="*/ 2440018 h 3307577"/>
              <a:gd name="connsiteX340" fmla="*/ 389304 w 4659190"/>
              <a:gd name="connsiteY340" fmla="*/ 2452230 h 3307577"/>
              <a:gd name="connsiteX341" fmla="*/ 382465 w 4659190"/>
              <a:gd name="connsiteY341" fmla="*/ 2413642 h 3307577"/>
              <a:gd name="connsiteX342" fmla="*/ 356088 w 4659190"/>
              <a:gd name="connsiteY342" fmla="*/ 2396057 h 3307577"/>
              <a:gd name="connsiteX343" fmla="*/ 338504 w 4659190"/>
              <a:gd name="connsiteY343" fmla="*/ 2369680 h 3307577"/>
              <a:gd name="connsiteX344" fmla="*/ 329712 w 4659190"/>
              <a:gd name="connsiteY344" fmla="*/ 2356492 h 3307577"/>
              <a:gd name="connsiteX345" fmla="*/ 316523 w 4659190"/>
              <a:gd name="connsiteY345" fmla="*/ 2330115 h 3307577"/>
              <a:gd name="connsiteX346" fmla="*/ 303335 w 4659190"/>
              <a:gd name="connsiteY346" fmla="*/ 2299342 h 3307577"/>
              <a:gd name="connsiteX347" fmla="*/ 294542 w 4659190"/>
              <a:gd name="connsiteY347" fmla="*/ 2290549 h 3307577"/>
              <a:gd name="connsiteX348" fmla="*/ 281354 w 4659190"/>
              <a:gd name="connsiteY348" fmla="*/ 2259776 h 3307577"/>
              <a:gd name="connsiteX349" fmla="*/ 263769 w 4659190"/>
              <a:gd name="connsiteY349" fmla="*/ 2237795 h 3307577"/>
              <a:gd name="connsiteX350" fmla="*/ 250581 w 4659190"/>
              <a:gd name="connsiteY350" fmla="*/ 2211418 h 3307577"/>
              <a:gd name="connsiteX351" fmla="*/ 241788 w 4659190"/>
              <a:gd name="connsiteY351" fmla="*/ 2202626 h 3307577"/>
              <a:gd name="connsiteX352" fmla="*/ 224204 w 4659190"/>
              <a:gd name="connsiteY352" fmla="*/ 2176249 h 3307577"/>
              <a:gd name="connsiteX353" fmla="*/ 211015 w 4659190"/>
              <a:gd name="connsiteY353" fmla="*/ 2149872 h 3307577"/>
              <a:gd name="connsiteX354" fmla="*/ 197827 w 4659190"/>
              <a:gd name="connsiteY354" fmla="*/ 2110307 h 3307577"/>
              <a:gd name="connsiteX355" fmla="*/ 189035 w 4659190"/>
              <a:gd name="connsiteY355" fmla="*/ 2083930 h 3307577"/>
              <a:gd name="connsiteX356" fmla="*/ 180242 w 4659190"/>
              <a:gd name="connsiteY356" fmla="*/ 2075138 h 3307577"/>
              <a:gd name="connsiteX357" fmla="*/ 171450 w 4659190"/>
              <a:gd name="connsiteY357" fmla="*/ 2048761 h 3307577"/>
              <a:gd name="connsiteX358" fmla="*/ 162658 w 4659190"/>
              <a:gd name="connsiteY358" fmla="*/ 2035572 h 3307577"/>
              <a:gd name="connsiteX359" fmla="*/ 149469 w 4659190"/>
              <a:gd name="connsiteY359" fmla="*/ 2013592 h 3307577"/>
              <a:gd name="connsiteX360" fmla="*/ 136281 w 4659190"/>
              <a:gd name="connsiteY360" fmla="*/ 1987215 h 3307577"/>
              <a:gd name="connsiteX361" fmla="*/ 127488 w 4659190"/>
              <a:gd name="connsiteY361" fmla="*/ 1960838 h 3307577"/>
              <a:gd name="connsiteX362" fmla="*/ 123092 w 4659190"/>
              <a:gd name="connsiteY362" fmla="*/ 1947649 h 3307577"/>
              <a:gd name="connsiteX363" fmla="*/ 114300 w 4659190"/>
              <a:gd name="connsiteY363" fmla="*/ 1934461 h 3307577"/>
              <a:gd name="connsiteX364" fmla="*/ 101112 w 4659190"/>
              <a:gd name="connsiteY364" fmla="*/ 1894895 h 3307577"/>
              <a:gd name="connsiteX365" fmla="*/ 96715 w 4659190"/>
              <a:gd name="connsiteY365" fmla="*/ 1881707 h 3307577"/>
              <a:gd name="connsiteX366" fmla="*/ 79131 w 4659190"/>
              <a:gd name="connsiteY366" fmla="*/ 1837745 h 3307577"/>
              <a:gd name="connsiteX367" fmla="*/ 74735 w 4659190"/>
              <a:gd name="connsiteY367" fmla="*/ 1824557 h 3307577"/>
              <a:gd name="connsiteX368" fmla="*/ 70338 w 4659190"/>
              <a:gd name="connsiteY368" fmla="*/ 1806972 h 3307577"/>
              <a:gd name="connsiteX369" fmla="*/ 61546 w 4659190"/>
              <a:gd name="connsiteY369" fmla="*/ 1763011 h 3307577"/>
              <a:gd name="connsiteX370" fmla="*/ 35169 w 4659190"/>
              <a:gd name="connsiteY370" fmla="*/ 1683880 h 3307577"/>
              <a:gd name="connsiteX371" fmla="*/ 26377 w 4659190"/>
              <a:gd name="connsiteY371" fmla="*/ 1657503 h 3307577"/>
              <a:gd name="connsiteX372" fmla="*/ 21981 w 4659190"/>
              <a:gd name="connsiteY372" fmla="*/ 1644315 h 3307577"/>
              <a:gd name="connsiteX373" fmla="*/ 13188 w 4659190"/>
              <a:gd name="connsiteY373" fmla="*/ 1604749 h 3307577"/>
              <a:gd name="connsiteX374" fmla="*/ 8792 w 4659190"/>
              <a:gd name="connsiteY374" fmla="*/ 1573976 h 3307577"/>
              <a:gd name="connsiteX375" fmla="*/ 4396 w 4659190"/>
              <a:gd name="connsiteY375" fmla="*/ 1551995 h 3307577"/>
              <a:gd name="connsiteX376" fmla="*/ 0 w 4659190"/>
              <a:gd name="connsiteY376" fmla="*/ 1477261 h 33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4659190" h="3307577">
                <a:moveTo>
                  <a:pt x="0" y="1477261"/>
                </a:moveTo>
                <a:lnTo>
                  <a:pt x="0" y="1477261"/>
                </a:lnTo>
                <a:cubicBezTo>
                  <a:pt x="11723" y="1471399"/>
                  <a:pt x="23930" y="1466419"/>
                  <a:pt x="35169" y="1459676"/>
                </a:cubicBezTo>
                <a:cubicBezTo>
                  <a:pt x="65339" y="1441574"/>
                  <a:pt x="19795" y="1458940"/>
                  <a:pt x="57150" y="1446488"/>
                </a:cubicBezTo>
                <a:cubicBezTo>
                  <a:pt x="60081" y="1443557"/>
                  <a:pt x="62388" y="1439828"/>
                  <a:pt x="65942" y="1437695"/>
                </a:cubicBezTo>
                <a:cubicBezTo>
                  <a:pt x="91948" y="1422091"/>
                  <a:pt x="66377" y="1446743"/>
                  <a:pt x="92319" y="1424507"/>
                </a:cubicBezTo>
                <a:cubicBezTo>
                  <a:pt x="98613" y="1419112"/>
                  <a:pt x="103007" y="1411520"/>
                  <a:pt x="109904" y="1406922"/>
                </a:cubicBezTo>
                <a:cubicBezTo>
                  <a:pt x="118696" y="1401061"/>
                  <a:pt x="128809" y="1396810"/>
                  <a:pt x="136281" y="1389338"/>
                </a:cubicBezTo>
                <a:cubicBezTo>
                  <a:pt x="148572" y="1377047"/>
                  <a:pt x="167142" y="1355604"/>
                  <a:pt x="184638" y="1349772"/>
                </a:cubicBezTo>
                <a:lnTo>
                  <a:pt x="197827" y="1345376"/>
                </a:lnTo>
                <a:cubicBezTo>
                  <a:pt x="201821" y="1339385"/>
                  <a:pt x="208451" y="1327572"/>
                  <a:pt x="215412" y="1323395"/>
                </a:cubicBezTo>
                <a:cubicBezTo>
                  <a:pt x="247922" y="1303888"/>
                  <a:pt x="208429" y="1336893"/>
                  <a:pt x="241788" y="1310207"/>
                </a:cubicBezTo>
                <a:cubicBezTo>
                  <a:pt x="245025" y="1307618"/>
                  <a:pt x="246874" y="1303269"/>
                  <a:pt x="250581" y="1301415"/>
                </a:cubicBezTo>
                <a:cubicBezTo>
                  <a:pt x="258871" y="1297270"/>
                  <a:pt x="268166" y="1295553"/>
                  <a:pt x="276958" y="1292622"/>
                </a:cubicBezTo>
                <a:cubicBezTo>
                  <a:pt x="281354" y="1291157"/>
                  <a:pt x="286290" y="1290796"/>
                  <a:pt x="290146" y="1288226"/>
                </a:cubicBezTo>
                <a:cubicBezTo>
                  <a:pt x="307191" y="1276864"/>
                  <a:pt x="298323" y="1281105"/>
                  <a:pt x="316523" y="1275038"/>
                </a:cubicBezTo>
                <a:cubicBezTo>
                  <a:pt x="337423" y="1261104"/>
                  <a:pt x="324700" y="1267915"/>
                  <a:pt x="356088" y="1257453"/>
                </a:cubicBezTo>
                <a:cubicBezTo>
                  <a:pt x="360484" y="1255988"/>
                  <a:pt x="364733" y="1253966"/>
                  <a:pt x="369277" y="1253057"/>
                </a:cubicBezTo>
                <a:cubicBezTo>
                  <a:pt x="383931" y="1250126"/>
                  <a:pt x="399061" y="1248991"/>
                  <a:pt x="413238" y="1244265"/>
                </a:cubicBezTo>
                <a:lnTo>
                  <a:pt x="452804" y="1231076"/>
                </a:lnTo>
                <a:cubicBezTo>
                  <a:pt x="463259" y="1227591"/>
                  <a:pt x="472534" y="1224124"/>
                  <a:pt x="483577" y="1222284"/>
                </a:cubicBezTo>
                <a:cubicBezTo>
                  <a:pt x="495230" y="1220342"/>
                  <a:pt x="507023" y="1219353"/>
                  <a:pt x="518746" y="1217888"/>
                </a:cubicBezTo>
                <a:cubicBezTo>
                  <a:pt x="524961" y="1215816"/>
                  <a:pt x="544004" y="1209095"/>
                  <a:pt x="549519" y="1209095"/>
                </a:cubicBezTo>
                <a:cubicBezTo>
                  <a:pt x="565705" y="1209095"/>
                  <a:pt x="581758" y="1212026"/>
                  <a:pt x="597877" y="1213492"/>
                </a:cubicBezTo>
                <a:cubicBezTo>
                  <a:pt x="646217" y="1229605"/>
                  <a:pt x="614823" y="1220862"/>
                  <a:pt x="725365" y="1213492"/>
                </a:cubicBezTo>
                <a:cubicBezTo>
                  <a:pt x="731394" y="1213090"/>
                  <a:pt x="737025" y="1210280"/>
                  <a:pt x="742950" y="1209095"/>
                </a:cubicBezTo>
                <a:cubicBezTo>
                  <a:pt x="751690" y="1207347"/>
                  <a:pt x="760517" y="1206054"/>
                  <a:pt x="769327" y="1204699"/>
                </a:cubicBezTo>
                <a:cubicBezTo>
                  <a:pt x="779568" y="1203123"/>
                  <a:pt x="800100" y="1200303"/>
                  <a:pt x="800100" y="1200303"/>
                </a:cubicBezTo>
                <a:lnTo>
                  <a:pt x="800100" y="1200303"/>
                </a:lnTo>
                <a:cubicBezTo>
                  <a:pt x="811823" y="1192976"/>
                  <a:pt x="823944" y="1186250"/>
                  <a:pt x="835269" y="1178322"/>
                </a:cubicBezTo>
                <a:cubicBezTo>
                  <a:pt x="838665" y="1175945"/>
                  <a:pt x="840825" y="1172119"/>
                  <a:pt x="844062" y="1169530"/>
                </a:cubicBezTo>
                <a:cubicBezTo>
                  <a:pt x="856237" y="1159791"/>
                  <a:pt x="856508" y="1160985"/>
                  <a:pt x="870438" y="1156342"/>
                </a:cubicBezTo>
                <a:cubicBezTo>
                  <a:pt x="902567" y="1134922"/>
                  <a:pt x="862173" y="1161064"/>
                  <a:pt x="901212" y="1138757"/>
                </a:cubicBezTo>
                <a:cubicBezTo>
                  <a:pt x="905799" y="1136136"/>
                  <a:pt x="909572" y="1132111"/>
                  <a:pt x="914400" y="1129965"/>
                </a:cubicBezTo>
                <a:cubicBezTo>
                  <a:pt x="914405" y="1129963"/>
                  <a:pt x="947368" y="1118975"/>
                  <a:pt x="953965" y="1116776"/>
                </a:cubicBezTo>
                <a:lnTo>
                  <a:pt x="967154" y="1112380"/>
                </a:lnTo>
                <a:cubicBezTo>
                  <a:pt x="971550" y="1110915"/>
                  <a:pt x="975713" y="1108194"/>
                  <a:pt x="980342" y="1107984"/>
                </a:cubicBezTo>
                <a:lnTo>
                  <a:pt x="1077058" y="1103588"/>
                </a:lnTo>
                <a:cubicBezTo>
                  <a:pt x="1082919" y="1102123"/>
                  <a:pt x="1088698" y="1100273"/>
                  <a:pt x="1094642" y="1099192"/>
                </a:cubicBezTo>
                <a:cubicBezTo>
                  <a:pt x="1104837" y="1097338"/>
                  <a:pt x="1115418" y="1097521"/>
                  <a:pt x="1125415" y="1094795"/>
                </a:cubicBezTo>
                <a:cubicBezTo>
                  <a:pt x="1131738" y="1093071"/>
                  <a:pt x="1136723" y="1087886"/>
                  <a:pt x="1143000" y="1086003"/>
                </a:cubicBezTo>
                <a:cubicBezTo>
                  <a:pt x="1151538" y="1083442"/>
                  <a:pt x="1160585" y="1083072"/>
                  <a:pt x="1169377" y="1081607"/>
                </a:cubicBezTo>
                <a:cubicBezTo>
                  <a:pt x="1222677" y="1063841"/>
                  <a:pt x="1168852" y="1080259"/>
                  <a:pt x="1222131" y="1068418"/>
                </a:cubicBezTo>
                <a:cubicBezTo>
                  <a:pt x="1226654" y="1067413"/>
                  <a:pt x="1230775" y="1064931"/>
                  <a:pt x="1235319" y="1064022"/>
                </a:cubicBezTo>
                <a:cubicBezTo>
                  <a:pt x="1245480" y="1061990"/>
                  <a:pt x="1255834" y="1061091"/>
                  <a:pt x="1266092" y="1059626"/>
                </a:cubicBezTo>
                <a:cubicBezTo>
                  <a:pt x="1308588" y="1061091"/>
                  <a:pt x="1351199" y="1060585"/>
                  <a:pt x="1393581" y="1064022"/>
                </a:cubicBezTo>
                <a:cubicBezTo>
                  <a:pt x="1405625" y="1064999"/>
                  <a:pt x="1428750" y="1072815"/>
                  <a:pt x="1428750" y="1072815"/>
                </a:cubicBezTo>
                <a:lnTo>
                  <a:pt x="1666142" y="1068418"/>
                </a:lnTo>
                <a:cubicBezTo>
                  <a:pt x="1691768" y="1067675"/>
                  <a:pt x="1756526" y="1061985"/>
                  <a:pt x="1784838" y="1059626"/>
                </a:cubicBezTo>
                <a:cubicBezTo>
                  <a:pt x="1792165" y="1058161"/>
                  <a:pt x="1799610" y="1057196"/>
                  <a:pt x="1806819" y="1055230"/>
                </a:cubicBezTo>
                <a:cubicBezTo>
                  <a:pt x="1815760" y="1052792"/>
                  <a:pt x="1833196" y="1046438"/>
                  <a:pt x="1833196" y="1046438"/>
                </a:cubicBezTo>
                <a:cubicBezTo>
                  <a:pt x="1837592" y="1043507"/>
                  <a:pt x="1841528" y="1039726"/>
                  <a:pt x="1846385" y="1037645"/>
                </a:cubicBezTo>
                <a:cubicBezTo>
                  <a:pt x="1851938" y="1035265"/>
                  <a:pt x="1858182" y="1034985"/>
                  <a:pt x="1863969" y="1033249"/>
                </a:cubicBezTo>
                <a:cubicBezTo>
                  <a:pt x="1872846" y="1030586"/>
                  <a:pt x="1881554" y="1027388"/>
                  <a:pt x="1890346" y="1024457"/>
                </a:cubicBezTo>
                <a:lnTo>
                  <a:pt x="1903535" y="1020061"/>
                </a:lnTo>
                <a:cubicBezTo>
                  <a:pt x="1907931" y="1018596"/>
                  <a:pt x="1912228" y="1016789"/>
                  <a:pt x="1916723" y="1015665"/>
                </a:cubicBezTo>
                <a:cubicBezTo>
                  <a:pt x="1922585" y="1014199"/>
                  <a:pt x="1928498" y="1012928"/>
                  <a:pt x="1934308" y="1011268"/>
                </a:cubicBezTo>
                <a:cubicBezTo>
                  <a:pt x="1938763" y="1009995"/>
                  <a:pt x="1942925" y="1007634"/>
                  <a:pt x="1947496" y="1006872"/>
                </a:cubicBezTo>
                <a:cubicBezTo>
                  <a:pt x="1951833" y="1006149"/>
                  <a:pt x="1956289" y="1006872"/>
                  <a:pt x="1960685" y="1006872"/>
                </a:cubicBezTo>
                <a:lnTo>
                  <a:pt x="1960685" y="1006872"/>
                </a:lnTo>
                <a:cubicBezTo>
                  <a:pt x="1973873" y="1002476"/>
                  <a:pt x="1951084" y="1010994"/>
                  <a:pt x="1952483" y="1007331"/>
                </a:cubicBezTo>
                <a:cubicBezTo>
                  <a:pt x="1953883" y="1003668"/>
                  <a:pt x="1958507" y="992941"/>
                  <a:pt x="1969082" y="984892"/>
                </a:cubicBezTo>
                <a:cubicBezTo>
                  <a:pt x="1979657" y="976843"/>
                  <a:pt x="2007139" y="961970"/>
                  <a:pt x="2015931" y="959039"/>
                </a:cubicBezTo>
                <a:lnTo>
                  <a:pt x="2035945" y="961467"/>
                </a:lnTo>
                <a:cubicBezTo>
                  <a:pt x="2044597" y="955699"/>
                  <a:pt x="2060670" y="944145"/>
                  <a:pt x="2071573" y="937059"/>
                </a:cubicBezTo>
                <a:cubicBezTo>
                  <a:pt x="2082476" y="929973"/>
                  <a:pt x="2094199" y="922700"/>
                  <a:pt x="2101362" y="918949"/>
                </a:cubicBezTo>
                <a:cubicBezTo>
                  <a:pt x="2108525" y="915198"/>
                  <a:pt x="2110405" y="916625"/>
                  <a:pt x="2114550" y="914553"/>
                </a:cubicBezTo>
                <a:cubicBezTo>
                  <a:pt x="2119276" y="912190"/>
                  <a:pt x="2122910" y="907907"/>
                  <a:pt x="2127738" y="905761"/>
                </a:cubicBezTo>
                <a:cubicBezTo>
                  <a:pt x="2136207" y="901997"/>
                  <a:pt x="2145323" y="899899"/>
                  <a:pt x="2154115" y="896968"/>
                </a:cubicBezTo>
                <a:lnTo>
                  <a:pt x="2167304" y="892572"/>
                </a:lnTo>
                <a:cubicBezTo>
                  <a:pt x="2171700" y="889641"/>
                  <a:pt x="2175766" y="886143"/>
                  <a:pt x="2180492" y="883780"/>
                </a:cubicBezTo>
                <a:cubicBezTo>
                  <a:pt x="2202160" y="872946"/>
                  <a:pt x="2185872" y="887390"/>
                  <a:pt x="2206869" y="870592"/>
                </a:cubicBezTo>
                <a:cubicBezTo>
                  <a:pt x="2220185" y="859939"/>
                  <a:pt x="2219730" y="849792"/>
                  <a:pt x="2242038" y="844215"/>
                </a:cubicBezTo>
                <a:cubicBezTo>
                  <a:pt x="2253761" y="841284"/>
                  <a:pt x="2265744" y="839243"/>
                  <a:pt x="2277208" y="835422"/>
                </a:cubicBezTo>
                <a:lnTo>
                  <a:pt x="2316773" y="822234"/>
                </a:lnTo>
                <a:lnTo>
                  <a:pt x="2329962" y="817838"/>
                </a:lnTo>
                <a:cubicBezTo>
                  <a:pt x="2347133" y="800665"/>
                  <a:pt x="2329117" y="816061"/>
                  <a:pt x="2351942" y="804649"/>
                </a:cubicBezTo>
                <a:cubicBezTo>
                  <a:pt x="2386030" y="787606"/>
                  <a:pt x="2345171" y="802510"/>
                  <a:pt x="2378319" y="791461"/>
                </a:cubicBezTo>
                <a:cubicBezTo>
                  <a:pt x="2393665" y="776115"/>
                  <a:pt x="2383180" y="783978"/>
                  <a:pt x="2413488" y="773876"/>
                </a:cubicBezTo>
                <a:lnTo>
                  <a:pt x="2426677" y="769480"/>
                </a:lnTo>
                <a:cubicBezTo>
                  <a:pt x="2431073" y="766549"/>
                  <a:pt x="2435139" y="763051"/>
                  <a:pt x="2439865" y="760688"/>
                </a:cubicBezTo>
                <a:cubicBezTo>
                  <a:pt x="2444010" y="758616"/>
                  <a:pt x="2449080" y="758676"/>
                  <a:pt x="2453054" y="756292"/>
                </a:cubicBezTo>
                <a:cubicBezTo>
                  <a:pt x="2456608" y="754159"/>
                  <a:pt x="2458139" y="749353"/>
                  <a:pt x="2461846" y="747499"/>
                </a:cubicBezTo>
                <a:cubicBezTo>
                  <a:pt x="2470135" y="743354"/>
                  <a:pt x="2479431" y="741638"/>
                  <a:pt x="2488223" y="738707"/>
                </a:cubicBezTo>
                <a:lnTo>
                  <a:pt x="2501412" y="734311"/>
                </a:lnTo>
                <a:lnTo>
                  <a:pt x="2514600" y="729915"/>
                </a:lnTo>
                <a:cubicBezTo>
                  <a:pt x="2531772" y="712741"/>
                  <a:pt x="2513754" y="728139"/>
                  <a:pt x="2536581" y="716726"/>
                </a:cubicBezTo>
                <a:cubicBezTo>
                  <a:pt x="2570670" y="699682"/>
                  <a:pt x="2529806" y="714588"/>
                  <a:pt x="2562958" y="703538"/>
                </a:cubicBezTo>
                <a:cubicBezTo>
                  <a:pt x="2565889" y="700607"/>
                  <a:pt x="2568434" y="697232"/>
                  <a:pt x="2571750" y="694745"/>
                </a:cubicBezTo>
                <a:cubicBezTo>
                  <a:pt x="2580204" y="688405"/>
                  <a:pt x="2590655" y="684633"/>
                  <a:pt x="2598127" y="677161"/>
                </a:cubicBezTo>
                <a:cubicBezTo>
                  <a:pt x="2614390" y="660896"/>
                  <a:pt x="2603471" y="670666"/>
                  <a:pt x="2633296" y="650784"/>
                </a:cubicBezTo>
                <a:cubicBezTo>
                  <a:pt x="2637692" y="647853"/>
                  <a:pt x="2641473" y="643663"/>
                  <a:pt x="2646485" y="641992"/>
                </a:cubicBezTo>
                <a:lnTo>
                  <a:pt x="2672862" y="633199"/>
                </a:lnTo>
                <a:cubicBezTo>
                  <a:pt x="2677258" y="631734"/>
                  <a:pt x="2682194" y="631373"/>
                  <a:pt x="2686050" y="628803"/>
                </a:cubicBezTo>
                <a:cubicBezTo>
                  <a:pt x="2703094" y="617440"/>
                  <a:pt x="2694226" y="621682"/>
                  <a:pt x="2712427" y="615615"/>
                </a:cubicBezTo>
                <a:cubicBezTo>
                  <a:pt x="2726550" y="601491"/>
                  <a:pt x="2715655" y="609370"/>
                  <a:pt x="2738804" y="602426"/>
                </a:cubicBezTo>
                <a:cubicBezTo>
                  <a:pt x="2783549" y="589003"/>
                  <a:pt x="2746858" y="595924"/>
                  <a:pt x="2800350" y="589238"/>
                </a:cubicBezTo>
                <a:cubicBezTo>
                  <a:pt x="2819297" y="582922"/>
                  <a:pt x="2823921" y="581006"/>
                  <a:pt x="2848708" y="576049"/>
                </a:cubicBezTo>
                <a:cubicBezTo>
                  <a:pt x="2856035" y="574584"/>
                  <a:pt x="2863408" y="573333"/>
                  <a:pt x="2870688" y="571653"/>
                </a:cubicBezTo>
                <a:cubicBezTo>
                  <a:pt x="2882463" y="568936"/>
                  <a:pt x="2894394" y="566683"/>
                  <a:pt x="2905858" y="562861"/>
                </a:cubicBezTo>
                <a:lnTo>
                  <a:pt x="2932235" y="554068"/>
                </a:lnTo>
                <a:cubicBezTo>
                  <a:pt x="2933700" y="549672"/>
                  <a:pt x="2933354" y="544157"/>
                  <a:pt x="2936631" y="540880"/>
                </a:cubicBezTo>
                <a:cubicBezTo>
                  <a:pt x="2939908" y="537603"/>
                  <a:pt x="2945846" y="538868"/>
                  <a:pt x="2949819" y="536484"/>
                </a:cubicBezTo>
                <a:cubicBezTo>
                  <a:pt x="2953373" y="534352"/>
                  <a:pt x="2955681" y="530623"/>
                  <a:pt x="2958612" y="527692"/>
                </a:cubicBezTo>
                <a:cubicBezTo>
                  <a:pt x="2960077" y="523296"/>
                  <a:pt x="2959731" y="517780"/>
                  <a:pt x="2963008" y="514503"/>
                </a:cubicBezTo>
                <a:cubicBezTo>
                  <a:pt x="2966284" y="511226"/>
                  <a:pt x="2976196" y="510107"/>
                  <a:pt x="2976196" y="510107"/>
                </a:cubicBezTo>
                <a:lnTo>
                  <a:pt x="2976196" y="510107"/>
                </a:lnTo>
                <a:cubicBezTo>
                  <a:pt x="2982058" y="498384"/>
                  <a:pt x="2987038" y="486177"/>
                  <a:pt x="2993781" y="474938"/>
                </a:cubicBezTo>
                <a:cubicBezTo>
                  <a:pt x="2995913" y="471384"/>
                  <a:pt x="2999984" y="469382"/>
                  <a:pt x="3002573" y="466145"/>
                </a:cubicBezTo>
                <a:cubicBezTo>
                  <a:pt x="3005873" y="462019"/>
                  <a:pt x="3007927" y="456968"/>
                  <a:pt x="3011365" y="452957"/>
                </a:cubicBezTo>
                <a:cubicBezTo>
                  <a:pt x="3016760" y="446663"/>
                  <a:pt x="3024352" y="442269"/>
                  <a:pt x="3028950" y="435372"/>
                </a:cubicBezTo>
                <a:cubicBezTo>
                  <a:pt x="3042340" y="415287"/>
                  <a:pt x="3034006" y="425920"/>
                  <a:pt x="3055327" y="404599"/>
                </a:cubicBezTo>
                <a:lnTo>
                  <a:pt x="3068515" y="391411"/>
                </a:lnTo>
                <a:cubicBezTo>
                  <a:pt x="3076693" y="383233"/>
                  <a:pt x="3079405" y="379371"/>
                  <a:pt x="3090496" y="373826"/>
                </a:cubicBezTo>
                <a:cubicBezTo>
                  <a:pt x="3094641" y="371754"/>
                  <a:pt x="3099289" y="370895"/>
                  <a:pt x="3103685" y="369430"/>
                </a:cubicBezTo>
                <a:cubicBezTo>
                  <a:pt x="3124584" y="355497"/>
                  <a:pt x="3111862" y="362308"/>
                  <a:pt x="3143250" y="351845"/>
                </a:cubicBezTo>
                <a:cubicBezTo>
                  <a:pt x="3147646" y="350380"/>
                  <a:pt x="3152582" y="350019"/>
                  <a:pt x="3156438" y="347449"/>
                </a:cubicBezTo>
                <a:cubicBezTo>
                  <a:pt x="3160834" y="344518"/>
                  <a:pt x="3164799" y="340803"/>
                  <a:pt x="3169627" y="338657"/>
                </a:cubicBezTo>
                <a:cubicBezTo>
                  <a:pt x="3178096" y="334893"/>
                  <a:pt x="3196004" y="329865"/>
                  <a:pt x="3196004" y="329865"/>
                </a:cubicBezTo>
                <a:cubicBezTo>
                  <a:pt x="3198935" y="326934"/>
                  <a:pt x="3201242" y="323205"/>
                  <a:pt x="3204796" y="321072"/>
                </a:cubicBezTo>
                <a:cubicBezTo>
                  <a:pt x="3209299" y="318370"/>
                  <a:pt x="3232286" y="313101"/>
                  <a:pt x="3235569" y="312280"/>
                </a:cubicBezTo>
                <a:cubicBezTo>
                  <a:pt x="3238500" y="309349"/>
                  <a:pt x="3240655" y="305342"/>
                  <a:pt x="3244362" y="303488"/>
                </a:cubicBezTo>
                <a:cubicBezTo>
                  <a:pt x="3252651" y="299343"/>
                  <a:pt x="3270738" y="294695"/>
                  <a:pt x="3270738" y="294695"/>
                </a:cubicBezTo>
                <a:cubicBezTo>
                  <a:pt x="3290467" y="274968"/>
                  <a:pt x="3267036" y="295776"/>
                  <a:pt x="3292719" y="281507"/>
                </a:cubicBezTo>
                <a:cubicBezTo>
                  <a:pt x="3301956" y="276375"/>
                  <a:pt x="3309071" y="267263"/>
                  <a:pt x="3319096" y="263922"/>
                </a:cubicBezTo>
                <a:cubicBezTo>
                  <a:pt x="3323492" y="262457"/>
                  <a:pt x="3328026" y="261351"/>
                  <a:pt x="3332285" y="259526"/>
                </a:cubicBezTo>
                <a:cubicBezTo>
                  <a:pt x="3338308" y="256945"/>
                  <a:pt x="3344179" y="253985"/>
                  <a:pt x="3349869" y="250734"/>
                </a:cubicBezTo>
                <a:cubicBezTo>
                  <a:pt x="3354456" y="248113"/>
                  <a:pt x="3358230" y="244088"/>
                  <a:pt x="3363058" y="241942"/>
                </a:cubicBezTo>
                <a:cubicBezTo>
                  <a:pt x="3371527" y="238178"/>
                  <a:pt x="3380643" y="236080"/>
                  <a:pt x="3389435" y="233149"/>
                </a:cubicBezTo>
                <a:lnTo>
                  <a:pt x="3415812" y="224357"/>
                </a:lnTo>
                <a:cubicBezTo>
                  <a:pt x="3420208" y="222892"/>
                  <a:pt x="3424505" y="221085"/>
                  <a:pt x="3429000" y="219961"/>
                </a:cubicBezTo>
                <a:cubicBezTo>
                  <a:pt x="3468665" y="210044"/>
                  <a:pt x="3452705" y="214989"/>
                  <a:pt x="3477358" y="206772"/>
                </a:cubicBezTo>
                <a:cubicBezTo>
                  <a:pt x="3481754" y="203841"/>
                  <a:pt x="3485718" y="200126"/>
                  <a:pt x="3490546" y="197980"/>
                </a:cubicBezTo>
                <a:cubicBezTo>
                  <a:pt x="3499015" y="194216"/>
                  <a:pt x="3516923" y="189188"/>
                  <a:pt x="3516923" y="189188"/>
                </a:cubicBezTo>
                <a:cubicBezTo>
                  <a:pt x="3554718" y="163990"/>
                  <a:pt x="3506901" y="194198"/>
                  <a:pt x="3543300" y="175999"/>
                </a:cubicBezTo>
                <a:cubicBezTo>
                  <a:pt x="3548026" y="173636"/>
                  <a:pt x="3551632" y="169288"/>
                  <a:pt x="3556488" y="167207"/>
                </a:cubicBezTo>
                <a:cubicBezTo>
                  <a:pt x="3562042" y="164827"/>
                  <a:pt x="3568263" y="164471"/>
                  <a:pt x="3574073" y="162811"/>
                </a:cubicBezTo>
                <a:cubicBezTo>
                  <a:pt x="3578529" y="161538"/>
                  <a:pt x="3582866" y="159880"/>
                  <a:pt x="3587262" y="158415"/>
                </a:cubicBezTo>
                <a:cubicBezTo>
                  <a:pt x="3591658" y="155484"/>
                  <a:pt x="3595594" y="151703"/>
                  <a:pt x="3600450" y="149622"/>
                </a:cubicBezTo>
                <a:cubicBezTo>
                  <a:pt x="3606003" y="147242"/>
                  <a:pt x="3612248" y="146962"/>
                  <a:pt x="3618035" y="145226"/>
                </a:cubicBezTo>
                <a:cubicBezTo>
                  <a:pt x="3626912" y="142563"/>
                  <a:pt x="3635620" y="139365"/>
                  <a:pt x="3644412" y="136434"/>
                </a:cubicBezTo>
                <a:lnTo>
                  <a:pt x="3657600" y="132038"/>
                </a:lnTo>
                <a:cubicBezTo>
                  <a:pt x="3661996" y="130573"/>
                  <a:pt x="3666244" y="128551"/>
                  <a:pt x="3670788" y="127642"/>
                </a:cubicBezTo>
                <a:cubicBezTo>
                  <a:pt x="3693837" y="123031"/>
                  <a:pt x="3701983" y="120845"/>
                  <a:pt x="3727938" y="118849"/>
                </a:cubicBezTo>
                <a:cubicBezTo>
                  <a:pt x="3754278" y="116823"/>
                  <a:pt x="3780692" y="115918"/>
                  <a:pt x="3807069" y="114453"/>
                </a:cubicBezTo>
                <a:cubicBezTo>
                  <a:pt x="3896300" y="101706"/>
                  <a:pt x="3784924" y="117860"/>
                  <a:pt x="3864219" y="105661"/>
                </a:cubicBezTo>
                <a:cubicBezTo>
                  <a:pt x="3874460" y="104085"/>
                  <a:pt x="3884788" y="103066"/>
                  <a:pt x="3894992" y="101265"/>
                </a:cubicBezTo>
                <a:cubicBezTo>
                  <a:pt x="3900173" y="100351"/>
                  <a:pt x="3952558" y="89187"/>
                  <a:pt x="3965331" y="88076"/>
                </a:cubicBezTo>
                <a:cubicBezTo>
                  <a:pt x="3990192" y="85914"/>
                  <a:pt x="4015154" y="85145"/>
                  <a:pt x="4040065" y="83680"/>
                </a:cubicBezTo>
                <a:cubicBezTo>
                  <a:pt x="4066634" y="77038"/>
                  <a:pt x="4051929" y="81192"/>
                  <a:pt x="4084027" y="70492"/>
                </a:cubicBezTo>
                <a:lnTo>
                  <a:pt x="4097215" y="66095"/>
                </a:lnTo>
                <a:lnTo>
                  <a:pt x="4110404" y="61699"/>
                </a:lnTo>
                <a:cubicBezTo>
                  <a:pt x="4114800" y="58768"/>
                  <a:pt x="4118764" y="55053"/>
                  <a:pt x="4123592" y="52907"/>
                </a:cubicBezTo>
                <a:cubicBezTo>
                  <a:pt x="4132061" y="49143"/>
                  <a:pt x="4149969" y="44115"/>
                  <a:pt x="4149969" y="44115"/>
                </a:cubicBezTo>
                <a:cubicBezTo>
                  <a:pt x="4154365" y="41184"/>
                  <a:pt x="4158330" y="37468"/>
                  <a:pt x="4163158" y="35322"/>
                </a:cubicBezTo>
                <a:cubicBezTo>
                  <a:pt x="4171627" y="31558"/>
                  <a:pt x="4189535" y="26530"/>
                  <a:pt x="4189535" y="26530"/>
                </a:cubicBezTo>
                <a:cubicBezTo>
                  <a:pt x="4193931" y="23599"/>
                  <a:pt x="4197997" y="20101"/>
                  <a:pt x="4202723" y="17738"/>
                </a:cubicBezTo>
                <a:cubicBezTo>
                  <a:pt x="4206868" y="15666"/>
                  <a:pt x="4211456" y="14615"/>
                  <a:pt x="4215912" y="13342"/>
                </a:cubicBezTo>
                <a:cubicBezTo>
                  <a:pt x="4241661" y="5985"/>
                  <a:pt x="4242408" y="8054"/>
                  <a:pt x="4277458" y="4549"/>
                </a:cubicBezTo>
                <a:cubicBezTo>
                  <a:pt x="4300729" y="-1269"/>
                  <a:pt x="4289000" y="153"/>
                  <a:pt x="4312627" y="153"/>
                </a:cubicBezTo>
                <a:lnTo>
                  <a:pt x="4312627" y="153"/>
                </a:lnTo>
                <a:cubicBezTo>
                  <a:pt x="4322885" y="10411"/>
                  <a:pt x="4334030" y="19852"/>
                  <a:pt x="4343400" y="30926"/>
                </a:cubicBezTo>
                <a:cubicBezTo>
                  <a:pt x="4350226" y="38993"/>
                  <a:pt x="4360985" y="57303"/>
                  <a:pt x="4360985" y="57303"/>
                </a:cubicBezTo>
                <a:cubicBezTo>
                  <a:pt x="4362450" y="61699"/>
                  <a:pt x="4363309" y="66347"/>
                  <a:pt x="4365381" y="70492"/>
                </a:cubicBezTo>
                <a:cubicBezTo>
                  <a:pt x="4367744" y="75218"/>
                  <a:pt x="4372027" y="78852"/>
                  <a:pt x="4374173" y="83680"/>
                </a:cubicBezTo>
                <a:cubicBezTo>
                  <a:pt x="4377937" y="92149"/>
                  <a:pt x="4376412" y="103504"/>
                  <a:pt x="4382965" y="110057"/>
                </a:cubicBezTo>
                <a:cubicBezTo>
                  <a:pt x="4388827" y="115919"/>
                  <a:pt x="4395952" y="120745"/>
                  <a:pt x="4400550" y="127642"/>
                </a:cubicBezTo>
                <a:cubicBezTo>
                  <a:pt x="4411641" y="144279"/>
                  <a:pt x="4405606" y="137094"/>
                  <a:pt x="4418135" y="149622"/>
                </a:cubicBezTo>
                <a:cubicBezTo>
                  <a:pt x="4429185" y="182774"/>
                  <a:pt x="4414279" y="141910"/>
                  <a:pt x="4431323" y="175999"/>
                </a:cubicBezTo>
                <a:cubicBezTo>
                  <a:pt x="4449519" y="212392"/>
                  <a:pt x="4419319" y="164591"/>
                  <a:pt x="4444512" y="202376"/>
                </a:cubicBezTo>
                <a:cubicBezTo>
                  <a:pt x="4447443" y="211168"/>
                  <a:pt x="4451056" y="219762"/>
                  <a:pt x="4453304" y="228753"/>
                </a:cubicBezTo>
                <a:cubicBezTo>
                  <a:pt x="4454769" y="234615"/>
                  <a:pt x="4456389" y="240440"/>
                  <a:pt x="4457700" y="246338"/>
                </a:cubicBezTo>
                <a:cubicBezTo>
                  <a:pt x="4459321" y="253632"/>
                  <a:pt x="4460416" y="261038"/>
                  <a:pt x="4462096" y="268318"/>
                </a:cubicBezTo>
                <a:cubicBezTo>
                  <a:pt x="4464813" y="280093"/>
                  <a:pt x="4467066" y="292024"/>
                  <a:pt x="4470888" y="303488"/>
                </a:cubicBezTo>
                <a:cubicBezTo>
                  <a:pt x="4472354" y="307884"/>
                  <a:pt x="4473213" y="312531"/>
                  <a:pt x="4475285" y="316676"/>
                </a:cubicBezTo>
                <a:cubicBezTo>
                  <a:pt x="4477648" y="321402"/>
                  <a:pt x="4481714" y="325139"/>
                  <a:pt x="4484077" y="329865"/>
                </a:cubicBezTo>
                <a:cubicBezTo>
                  <a:pt x="4486149" y="334010"/>
                  <a:pt x="4486401" y="338908"/>
                  <a:pt x="4488473" y="343053"/>
                </a:cubicBezTo>
                <a:cubicBezTo>
                  <a:pt x="4494020" y="354147"/>
                  <a:pt x="4497878" y="356855"/>
                  <a:pt x="4506058" y="365034"/>
                </a:cubicBezTo>
                <a:cubicBezTo>
                  <a:pt x="4508989" y="373826"/>
                  <a:pt x="4513032" y="382323"/>
                  <a:pt x="4514850" y="391411"/>
                </a:cubicBezTo>
                <a:cubicBezTo>
                  <a:pt x="4516315" y="398738"/>
                  <a:pt x="4517625" y="406098"/>
                  <a:pt x="4519246" y="413392"/>
                </a:cubicBezTo>
                <a:cubicBezTo>
                  <a:pt x="4520557" y="419290"/>
                  <a:pt x="4518269" y="418520"/>
                  <a:pt x="4523642" y="430976"/>
                </a:cubicBezTo>
                <a:cubicBezTo>
                  <a:pt x="4529015" y="443432"/>
                  <a:pt x="4543995" y="474612"/>
                  <a:pt x="4551485" y="488126"/>
                </a:cubicBezTo>
                <a:cubicBezTo>
                  <a:pt x="4558975" y="501640"/>
                  <a:pt x="4565121" y="500867"/>
                  <a:pt x="4568581" y="512061"/>
                </a:cubicBezTo>
                <a:cubicBezTo>
                  <a:pt x="4572041" y="523255"/>
                  <a:pt x="4570901" y="544829"/>
                  <a:pt x="4572244" y="555290"/>
                </a:cubicBezTo>
                <a:cubicBezTo>
                  <a:pt x="4573587" y="565751"/>
                  <a:pt x="4574070" y="570972"/>
                  <a:pt x="4576640" y="574828"/>
                </a:cubicBezTo>
                <a:lnTo>
                  <a:pt x="4579083" y="588017"/>
                </a:lnTo>
                <a:cubicBezTo>
                  <a:pt x="4580548" y="595344"/>
                  <a:pt x="4587102" y="605601"/>
                  <a:pt x="4589829" y="619522"/>
                </a:cubicBezTo>
                <a:cubicBezTo>
                  <a:pt x="4592556" y="633443"/>
                  <a:pt x="4592515" y="655546"/>
                  <a:pt x="4595446" y="671543"/>
                </a:cubicBezTo>
                <a:cubicBezTo>
                  <a:pt x="4598377" y="687540"/>
                  <a:pt x="4602687" y="701328"/>
                  <a:pt x="4607413" y="715505"/>
                </a:cubicBezTo>
                <a:lnTo>
                  <a:pt x="4602773" y="765084"/>
                </a:lnTo>
                <a:lnTo>
                  <a:pt x="4607169" y="778272"/>
                </a:lnTo>
                <a:lnTo>
                  <a:pt x="4611565" y="791461"/>
                </a:lnTo>
                <a:cubicBezTo>
                  <a:pt x="4614496" y="811976"/>
                  <a:pt x="4618070" y="832410"/>
                  <a:pt x="4620358" y="853007"/>
                </a:cubicBezTo>
                <a:cubicBezTo>
                  <a:pt x="4623094" y="877627"/>
                  <a:pt x="4623551" y="892157"/>
                  <a:pt x="4629150" y="914553"/>
                </a:cubicBezTo>
                <a:cubicBezTo>
                  <a:pt x="4630274" y="919049"/>
                  <a:pt x="4632081" y="923346"/>
                  <a:pt x="4633546" y="927742"/>
                </a:cubicBezTo>
                <a:cubicBezTo>
                  <a:pt x="4637063" y="1047319"/>
                  <a:pt x="4652474" y="1047863"/>
                  <a:pt x="4655771" y="1079409"/>
                </a:cubicBezTo>
                <a:cubicBezTo>
                  <a:pt x="4659068" y="1110955"/>
                  <a:pt x="4652759" y="1105338"/>
                  <a:pt x="4653329" y="1117020"/>
                </a:cubicBezTo>
                <a:cubicBezTo>
                  <a:pt x="4653899" y="1128702"/>
                  <a:pt x="4659190" y="1133838"/>
                  <a:pt x="4659190" y="1149503"/>
                </a:cubicBezTo>
                <a:lnTo>
                  <a:pt x="4646490" y="1196395"/>
                </a:lnTo>
                <a:lnTo>
                  <a:pt x="4642338" y="1235472"/>
                </a:lnTo>
                <a:cubicBezTo>
                  <a:pt x="4640873" y="1349772"/>
                  <a:pt x="4642022" y="1464135"/>
                  <a:pt x="4637942" y="1578372"/>
                </a:cubicBezTo>
                <a:cubicBezTo>
                  <a:pt x="4637444" y="1592306"/>
                  <a:pt x="4615703" y="1631641"/>
                  <a:pt x="4611565" y="1639918"/>
                </a:cubicBezTo>
                <a:cubicBezTo>
                  <a:pt x="4608634" y="1645780"/>
                  <a:pt x="4604845" y="1651286"/>
                  <a:pt x="4602773" y="1657503"/>
                </a:cubicBezTo>
                <a:cubicBezTo>
                  <a:pt x="4601308" y="1661899"/>
                  <a:pt x="4600449" y="1666547"/>
                  <a:pt x="4598377" y="1670692"/>
                </a:cubicBezTo>
                <a:cubicBezTo>
                  <a:pt x="4596014" y="1675418"/>
                  <a:pt x="4591731" y="1679052"/>
                  <a:pt x="4589585" y="1683880"/>
                </a:cubicBezTo>
                <a:cubicBezTo>
                  <a:pt x="4568658" y="1730963"/>
                  <a:pt x="4591897" y="1693599"/>
                  <a:pt x="4572000" y="1723445"/>
                </a:cubicBezTo>
                <a:cubicBezTo>
                  <a:pt x="4563941" y="1747624"/>
                  <a:pt x="4557519" y="1746649"/>
                  <a:pt x="4558812" y="1749822"/>
                </a:cubicBezTo>
                <a:cubicBezTo>
                  <a:pt x="4560105" y="1752995"/>
                  <a:pt x="4578864" y="1734870"/>
                  <a:pt x="4579759" y="1742482"/>
                </a:cubicBezTo>
                <a:cubicBezTo>
                  <a:pt x="4580655" y="1750094"/>
                  <a:pt x="4568043" y="1779494"/>
                  <a:pt x="4564185" y="1795493"/>
                </a:cubicBezTo>
                <a:cubicBezTo>
                  <a:pt x="4560327" y="1811492"/>
                  <a:pt x="4564103" y="1824109"/>
                  <a:pt x="4556613" y="1838478"/>
                </a:cubicBezTo>
                <a:cubicBezTo>
                  <a:pt x="4549123" y="1852847"/>
                  <a:pt x="4526939" y="1870106"/>
                  <a:pt x="4519246" y="1881707"/>
                </a:cubicBezTo>
                <a:cubicBezTo>
                  <a:pt x="4511553" y="1893308"/>
                  <a:pt x="4512702" y="1899093"/>
                  <a:pt x="4510454" y="1908084"/>
                </a:cubicBezTo>
                <a:cubicBezTo>
                  <a:pt x="4504776" y="1930794"/>
                  <a:pt x="4509409" y="1920641"/>
                  <a:pt x="4497265" y="1938857"/>
                </a:cubicBezTo>
                <a:lnTo>
                  <a:pt x="4488473" y="1965234"/>
                </a:lnTo>
                <a:cubicBezTo>
                  <a:pt x="4487008" y="1969630"/>
                  <a:pt x="4485201" y="1973927"/>
                  <a:pt x="4484077" y="1978422"/>
                </a:cubicBezTo>
                <a:cubicBezTo>
                  <a:pt x="4482612" y="1984284"/>
                  <a:pt x="4482061" y="1990454"/>
                  <a:pt x="4479681" y="1996007"/>
                </a:cubicBezTo>
                <a:cubicBezTo>
                  <a:pt x="4477600" y="2000863"/>
                  <a:pt x="4473251" y="2004469"/>
                  <a:pt x="4470888" y="2009195"/>
                </a:cubicBezTo>
                <a:cubicBezTo>
                  <a:pt x="4467359" y="2016253"/>
                  <a:pt x="4465301" y="2023965"/>
                  <a:pt x="4462096" y="2031176"/>
                </a:cubicBezTo>
                <a:cubicBezTo>
                  <a:pt x="4459434" y="2037165"/>
                  <a:pt x="4455738" y="2042676"/>
                  <a:pt x="4453304" y="2048761"/>
                </a:cubicBezTo>
                <a:cubicBezTo>
                  <a:pt x="4449862" y="2057366"/>
                  <a:pt x="4447443" y="2066346"/>
                  <a:pt x="4444512" y="2075138"/>
                </a:cubicBezTo>
                <a:cubicBezTo>
                  <a:pt x="4443047" y="2079534"/>
                  <a:pt x="4442685" y="2084470"/>
                  <a:pt x="4440115" y="2088326"/>
                </a:cubicBezTo>
                <a:cubicBezTo>
                  <a:pt x="4437184" y="2092722"/>
                  <a:pt x="4433469" y="2096687"/>
                  <a:pt x="4431323" y="2101515"/>
                </a:cubicBezTo>
                <a:cubicBezTo>
                  <a:pt x="4427559" y="2109984"/>
                  <a:pt x="4425462" y="2119100"/>
                  <a:pt x="4422531" y="2127892"/>
                </a:cubicBezTo>
                <a:cubicBezTo>
                  <a:pt x="4418726" y="2139308"/>
                  <a:pt x="4414600" y="2152545"/>
                  <a:pt x="4409342" y="2163061"/>
                </a:cubicBezTo>
                <a:cubicBezTo>
                  <a:pt x="4393293" y="2195159"/>
                  <a:pt x="4402881" y="2151667"/>
                  <a:pt x="4382965" y="2211418"/>
                </a:cubicBezTo>
                <a:cubicBezTo>
                  <a:pt x="4381500" y="2215814"/>
                  <a:pt x="4380819" y="2220556"/>
                  <a:pt x="4378569" y="2224607"/>
                </a:cubicBezTo>
                <a:cubicBezTo>
                  <a:pt x="4373437" y="2233844"/>
                  <a:pt x="4366847" y="2242192"/>
                  <a:pt x="4360985" y="2250984"/>
                </a:cubicBezTo>
                <a:lnTo>
                  <a:pt x="4352192" y="2264172"/>
                </a:lnTo>
                <a:cubicBezTo>
                  <a:pt x="4350727" y="2268568"/>
                  <a:pt x="4350046" y="2273310"/>
                  <a:pt x="4347796" y="2277361"/>
                </a:cubicBezTo>
                <a:cubicBezTo>
                  <a:pt x="4342664" y="2286598"/>
                  <a:pt x="4333554" y="2293714"/>
                  <a:pt x="4330212" y="2303738"/>
                </a:cubicBezTo>
                <a:cubicBezTo>
                  <a:pt x="4328746" y="2308134"/>
                  <a:pt x="4328065" y="2312875"/>
                  <a:pt x="4325815" y="2316926"/>
                </a:cubicBezTo>
                <a:cubicBezTo>
                  <a:pt x="4320683" y="2326163"/>
                  <a:pt x="4308231" y="2343303"/>
                  <a:pt x="4308231" y="2343303"/>
                </a:cubicBezTo>
                <a:cubicBezTo>
                  <a:pt x="4297921" y="2374234"/>
                  <a:pt x="4311340" y="2336049"/>
                  <a:pt x="4295042" y="2374076"/>
                </a:cubicBezTo>
                <a:cubicBezTo>
                  <a:pt x="4293216" y="2378335"/>
                  <a:pt x="4292471" y="2383006"/>
                  <a:pt x="4290646" y="2387265"/>
                </a:cubicBezTo>
                <a:cubicBezTo>
                  <a:pt x="4288065" y="2393288"/>
                  <a:pt x="4284435" y="2398826"/>
                  <a:pt x="4281854" y="2404849"/>
                </a:cubicBezTo>
                <a:cubicBezTo>
                  <a:pt x="4280029" y="2409108"/>
                  <a:pt x="4279284" y="2413779"/>
                  <a:pt x="4277458" y="2418038"/>
                </a:cubicBezTo>
                <a:cubicBezTo>
                  <a:pt x="4274876" y="2424061"/>
                  <a:pt x="4271247" y="2429599"/>
                  <a:pt x="4268665" y="2435622"/>
                </a:cubicBezTo>
                <a:cubicBezTo>
                  <a:pt x="4266839" y="2439881"/>
                  <a:pt x="4266187" y="2444592"/>
                  <a:pt x="4264269" y="2448811"/>
                </a:cubicBezTo>
                <a:cubicBezTo>
                  <a:pt x="4258846" y="2460743"/>
                  <a:pt x="4252546" y="2472257"/>
                  <a:pt x="4246685" y="2483980"/>
                </a:cubicBezTo>
                <a:cubicBezTo>
                  <a:pt x="4243754" y="2489842"/>
                  <a:pt x="4242526" y="2496931"/>
                  <a:pt x="4237892" y="2501565"/>
                </a:cubicBezTo>
                <a:lnTo>
                  <a:pt x="4224704" y="2514753"/>
                </a:lnTo>
                <a:cubicBezTo>
                  <a:pt x="4221773" y="2520615"/>
                  <a:pt x="4219547" y="2526885"/>
                  <a:pt x="4215912" y="2532338"/>
                </a:cubicBezTo>
                <a:cubicBezTo>
                  <a:pt x="4210003" y="2541201"/>
                  <a:pt x="4196178" y="2547675"/>
                  <a:pt x="4189535" y="2554318"/>
                </a:cubicBezTo>
                <a:cubicBezTo>
                  <a:pt x="4185799" y="2558054"/>
                  <a:pt x="4184478" y="2563771"/>
                  <a:pt x="4180742" y="2567507"/>
                </a:cubicBezTo>
                <a:cubicBezTo>
                  <a:pt x="4177006" y="2571243"/>
                  <a:pt x="4171679" y="2572998"/>
                  <a:pt x="4167554" y="2576299"/>
                </a:cubicBezTo>
                <a:cubicBezTo>
                  <a:pt x="4164318" y="2578888"/>
                  <a:pt x="4162078" y="2582605"/>
                  <a:pt x="4158762" y="2585092"/>
                </a:cubicBezTo>
                <a:cubicBezTo>
                  <a:pt x="4134578" y="2603230"/>
                  <a:pt x="4139757" y="2600219"/>
                  <a:pt x="4119196" y="2607072"/>
                </a:cubicBezTo>
                <a:cubicBezTo>
                  <a:pt x="4114800" y="2610003"/>
                  <a:pt x="4107310" y="2612405"/>
                  <a:pt x="4106008" y="2615865"/>
                </a:cubicBezTo>
                <a:cubicBezTo>
                  <a:pt x="4104706" y="2619325"/>
                  <a:pt x="4111503" y="2623965"/>
                  <a:pt x="4111381" y="2627832"/>
                </a:cubicBezTo>
                <a:cubicBezTo>
                  <a:pt x="4111259" y="2631699"/>
                  <a:pt x="4106781" y="2635648"/>
                  <a:pt x="4105275" y="2639067"/>
                </a:cubicBezTo>
                <a:cubicBezTo>
                  <a:pt x="4103769" y="2642486"/>
                  <a:pt x="4105560" y="2642811"/>
                  <a:pt x="4102344" y="2648347"/>
                </a:cubicBezTo>
                <a:cubicBezTo>
                  <a:pt x="4099128" y="2653883"/>
                  <a:pt x="4092230" y="2659785"/>
                  <a:pt x="4085981" y="2672282"/>
                </a:cubicBezTo>
                <a:lnTo>
                  <a:pt x="4057406" y="2691332"/>
                </a:lnTo>
                <a:cubicBezTo>
                  <a:pt x="4033960" y="2705986"/>
                  <a:pt x="3973349" y="2771073"/>
                  <a:pt x="3952142" y="2779743"/>
                </a:cubicBezTo>
                <a:cubicBezTo>
                  <a:pt x="3930935" y="2788413"/>
                  <a:pt x="3938954" y="2746487"/>
                  <a:pt x="3930162" y="2743353"/>
                </a:cubicBezTo>
                <a:cubicBezTo>
                  <a:pt x="3921370" y="2740219"/>
                  <a:pt x="3909030" y="2752367"/>
                  <a:pt x="3899388" y="2760938"/>
                </a:cubicBezTo>
                <a:cubicBezTo>
                  <a:pt x="3890095" y="2769199"/>
                  <a:pt x="3883358" y="2780418"/>
                  <a:pt x="3873012" y="2787315"/>
                </a:cubicBezTo>
                <a:lnTo>
                  <a:pt x="3833446" y="2813692"/>
                </a:lnTo>
                <a:cubicBezTo>
                  <a:pt x="3833441" y="2813696"/>
                  <a:pt x="3807074" y="2831273"/>
                  <a:pt x="3807069" y="2831276"/>
                </a:cubicBezTo>
                <a:cubicBezTo>
                  <a:pt x="3797602" y="2836009"/>
                  <a:pt x="3784582" y="2841611"/>
                  <a:pt x="3776296" y="2848861"/>
                </a:cubicBezTo>
                <a:cubicBezTo>
                  <a:pt x="3768498" y="2855684"/>
                  <a:pt x="3752850" y="2857898"/>
                  <a:pt x="3754315" y="2870842"/>
                </a:cubicBezTo>
                <a:cubicBezTo>
                  <a:pt x="3755780" y="2883786"/>
                  <a:pt x="3785617" y="2913908"/>
                  <a:pt x="3785088" y="2926526"/>
                </a:cubicBezTo>
                <a:cubicBezTo>
                  <a:pt x="3784559" y="2939144"/>
                  <a:pt x="3773699" y="2929635"/>
                  <a:pt x="3751140" y="2946553"/>
                </a:cubicBezTo>
                <a:cubicBezTo>
                  <a:pt x="3733630" y="2972819"/>
                  <a:pt x="3689310" y="2933284"/>
                  <a:pt x="3675185" y="2932388"/>
                </a:cubicBezTo>
                <a:cubicBezTo>
                  <a:pt x="3661060" y="2931493"/>
                  <a:pt x="3669629" y="2938591"/>
                  <a:pt x="3666392" y="2941180"/>
                </a:cubicBezTo>
                <a:cubicBezTo>
                  <a:pt x="3662266" y="2944480"/>
                  <a:pt x="3657329" y="2946671"/>
                  <a:pt x="3653204" y="2949972"/>
                </a:cubicBezTo>
                <a:cubicBezTo>
                  <a:pt x="3649968" y="2952561"/>
                  <a:pt x="3647649" y="2956176"/>
                  <a:pt x="3644412" y="2958765"/>
                </a:cubicBezTo>
                <a:cubicBezTo>
                  <a:pt x="3623418" y="2975560"/>
                  <a:pt x="3601346" y="2967761"/>
                  <a:pt x="3618035" y="2971953"/>
                </a:cubicBezTo>
                <a:cubicBezTo>
                  <a:pt x="3634724" y="2976146"/>
                  <a:pt x="3728793" y="2980582"/>
                  <a:pt x="3744546" y="2983920"/>
                </a:cubicBezTo>
                <a:cubicBezTo>
                  <a:pt x="3760299" y="2987258"/>
                  <a:pt x="3721344" y="2985467"/>
                  <a:pt x="3712552" y="2991980"/>
                </a:cubicBezTo>
                <a:cubicBezTo>
                  <a:pt x="3703760" y="2998493"/>
                  <a:pt x="3702823" y="3014775"/>
                  <a:pt x="3691792" y="3022997"/>
                </a:cubicBezTo>
                <a:cubicBezTo>
                  <a:pt x="3680761" y="3031219"/>
                  <a:pt x="3658984" y="3034883"/>
                  <a:pt x="3646365" y="3041315"/>
                </a:cubicBezTo>
                <a:cubicBezTo>
                  <a:pt x="3633746" y="3047747"/>
                  <a:pt x="3628577" y="3052834"/>
                  <a:pt x="3616081" y="3061586"/>
                </a:cubicBezTo>
                <a:cubicBezTo>
                  <a:pt x="3603585" y="3070338"/>
                  <a:pt x="3589175" y="3084014"/>
                  <a:pt x="3571387" y="3093824"/>
                </a:cubicBezTo>
                <a:cubicBezTo>
                  <a:pt x="3553599" y="3103634"/>
                  <a:pt x="3526285" y="3111164"/>
                  <a:pt x="3509352" y="3120445"/>
                </a:cubicBezTo>
                <a:cubicBezTo>
                  <a:pt x="3492419" y="3129726"/>
                  <a:pt x="3483952" y="3143729"/>
                  <a:pt x="3469787" y="3149509"/>
                </a:cubicBezTo>
                <a:cubicBezTo>
                  <a:pt x="3455622" y="3155289"/>
                  <a:pt x="3437945" y="3145785"/>
                  <a:pt x="3424360" y="3155126"/>
                </a:cubicBezTo>
                <a:cubicBezTo>
                  <a:pt x="3410775" y="3164467"/>
                  <a:pt x="3396987" y="3197535"/>
                  <a:pt x="3388276" y="3205554"/>
                </a:cubicBezTo>
                <a:cubicBezTo>
                  <a:pt x="3379565" y="3213573"/>
                  <a:pt x="3379421" y="3201774"/>
                  <a:pt x="3372094" y="3203240"/>
                </a:cubicBezTo>
                <a:cubicBezTo>
                  <a:pt x="3333493" y="3226400"/>
                  <a:pt x="3254891" y="3267684"/>
                  <a:pt x="3203846" y="3269358"/>
                </a:cubicBezTo>
                <a:cubicBezTo>
                  <a:pt x="3152801" y="3271032"/>
                  <a:pt x="3077326" y="3216880"/>
                  <a:pt x="3065824" y="3213286"/>
                </a:cubicBezTo>
                <a:cubicBezTo>
                  <a:pt x="3054322" y="3209692"/>
                  <a:pt x="3123333" y="3254262"/>
                  <a:pt x="3134835" y="3247792"/>
                </a:cubicBezTo>
                <a:cubicBezTo>
                  <a:pt x="3146337" y="3241322"/>
                  <a:pt x="3138429" y="3191720"/>
                  <a:pt x="3134835" y="3174467"/>
                </a:cubicBezTo>
                <a:cubicBezTo>
                  <a:pt x="3131241" y="3157214"/>
                  <a:pt x="3122061" y="3142810"/>
                  <a:pt x="3113269" y="3144275"/>
                </a:cubicBezTo>
                <a:cubicBezTo>
                  <a:pt x="3056469" y="3166998"/>
                  <a:pt x="3169026" y="3133291"/>
                  <a:pt x="3169627" y="3134611"/>
                </a:cubicBezTo>
                <a:cubicBezTo>
                  <a:pt x="3170228" y="3135931"/>
                  <a:pt x="3134855" y="3147699"/>
                  <a:pt x="3116873" y="3152195"/>
                </a:cubicBezTo>
                <a:cubicBezTo>
                  <a:pt x="3105150" y="3155126"/>
                  <a:pt x="3093278" y="3157516"/>
                  <a:pt x="3081704" y="3160988"/>
                </a:cubicBezTo>
                <a:cubicBezTo>
                  <a:pt x="3063950" y="3166314"/>
                  <a:pt x="3010750" y="3163386"/>
                  <a:pt x="3028950" y="3178572"/>
                </a:cubicBezTo>
                <a:cubicBezTo>
                  <a:pt x="3047151" y="3193758"/>
                  <a:pt x="3182360" y="3230743"/>
                  <a:pt x="3190907" y="3252105"/>
                </a:cubicBezTo>
                <a:cubicBezTo>
                  <a:pt x="3199454" y="3273467"/>
                  <a:pt x="3126273" y="3313873"/>
                  <a:pt x="3080230" y="3306746"/>
                </a:cubicBezTo>
                <a:cubicBezTo>
                  <a:pt x="3034187" y="3299619"/>
                  <a:pt x="2947375" y="3224846"/>
                  <a:pt x="2914650" y="3209345"/>
                </a:cubicBezTo>
                <a:cubicBezTo>
                  <a:pt x="2881925" y="3193844"/>
                  <a:pt x="2894038" y="3211710"/>
                  <a:pt x="2883877" y="3213742"/>
                </a:cubicBezTo>
                <a:cubicBezTo>
                  <a:pt x="2872028" y="3216112"/>
                  <a:pt x="2860578" y="3220273"/>
                  <a:pt x="2848708" y="3222534"/>
                </a:cubicBezTo>
                <a:cubicBezTo>
                  <a:pt x="2810872" y="3229741"/>
                  <a:pt x="2788387" y="3231678"/>
                  <a:pt x="2751992" y="3235722"/>
                </a:cubicBezTo>
                <a:lnTo>
                  <a:pt x="1406769" y="3231326"/>
                </a:lnTo>
                <a:cubicBezTo>
                  <a:pt x="1392868" y="3231149"/>
                  <a:pt x="1380313" y="3222765"/>
                  <a:pt x="1367204" y="3218138"/>
                </a:cubicBezTo>
                <a:cubicBezTo>
                  <a:pt x="1351477" y="3212587"/>
                  <a:pt x="1316900" y="3199580"/>
                  <a:pt x="1301262" y="3191761"/>
                </a:cubicBezTo>
                <a:cubicBezTo>
                  <a:pt x="1290695" y="3186477"/>
                  <a:pt x="1280943" y="3179679"/>
                  <a:pt x="1270488" y="3174176"/>
                </a:cubicBezTo>
                <a:cubicBezTo>
                  <a:pt x="1253091" y="3165019"/>
                  <a:pt x="1235319" y="3156591"/>
                  <a:pt x="1217735" y="3147799"/>
                </a:cubicBezTo>
                <a:cubicBezTo>
                  <a:pt x="1208943" y="3143403"/>
                  <a:pt x="1200393" y="3138483"/>
                  <a:pt x="1191358" y="3134611"/>
                </a:cubicBezTo>
                <a:cubicBezTo>
                  <a:pt x="1170843" y="3125819"/>
                  <a:pt x="1149191" y="3119308"/>
                  <a:pt x="1129812" y="3108234"/>
                </a:cubicBezTo>
                <a:cubicBezTo>
                  <a:pt x="1119554" y="3102372"/>
                  <a:pt x="1109493" y="3096152"/>
                  <a:pt x="1099038" y="3090649"/>
                </a:cubicBezTo>
                <a:cubicBezTo>
                  <a:pt x="1081641" y="3081492"/>
                  <a:pt x="1063869" y="3073064"/>
                  <a:pt x="1046285" y="3064272"/>
                </a:cubicBezTo>
                <a:cubicBezTo>
                  <a:pt x="1037493" y="3059876"/>
                  <a:pt x="1028501" y="3055858"/>
                  <a:pt x="1019908" y="3051084"/>
                </a:cubicBezTo>
                <a:cubicBezTo>
                  <a:pt x="1006719" y="3043757"/>
                  <a:pt x="993837" y="3035850"/>
                  <a:pt x="980342" y="3029103"/>
                </a:cubicBezTo>
                <a:cubicBezTo>
                  <a:pt x="970360" y="3024112"/>
                  <a:pt x="959551" y="3020906"/>
                  <a:pt x="949569" y="3015915"/>
                </a:cubicBezTo>
                <a:cubicBezTo>
                  <a:pt x="941926" y="3012094"/>
                  <a:pt x="935396" y="3006196"/>
                  <a:pt x="927588" y="3002726"/>
                </a:cubicBezTo>
                <a:cubicBezTo>
                  <a:pt x="922067" y="3000272"/>
                  <a:pt x="911062" y="3003377"/>
                  <a:pt x="910004" y="2998330"/>
                </a:cubicBezTo>
                <a:cubicBezTo>
                  <a:pt x="908946" y="2993283"/>
                  <a:pt x="921279" y="2979687"/>
                  <a:pt x="921238" y="2972442"/>
                </a:cubicBezTo>
                <a:cubicBezTo>
                  <a:pt x="921197" y="2965197"/>
                  <a:pt x="918308" y="2955875"/>
                  <a:pt x="909760" y="2954857"/>
                </a:cubicBezTo>
                <a:cubicBezTo>
                  <a:pt x="901212" y="2953839"/>
                  <a:pt x="878946" y="2968208"/>
                  <a:pt x="869950" y="2966336"/>
                </a:cubicBezTo>
                <a:cubicBezTo>
                  <a:pt x="860954" y="2964464"/>
                  <a:pt x="897927" y="2954157"/>
                  <a:pt x="855785" y="2943622"/>
                </a:cubicBezTo>
                <a:cubicBezTo>
                  <a:pt x="825552" y="2923468"/>
                  <a:pt x="829908" y="2923029"/>
                  <a:pt x="806694" y="2915292"/>
                </a:cubicBezTo>
                <a:cubicBezTo>
                  <a:pt x="799367" y="2907965"/>
                  <a:pt x="803885" y="2889851"/>
                  <a:pt x="794238" y="2880611"/>
                </a:cubicBezTo>
                <a:cubicBezTo>
                  <a:pt x="784591" y="2871371"/>
                  <a:pt x="762041" y="2866649"/>
                  <a:pt x="748812" y="2859851"/>
                </a:cubicBezTo>
                <a:cubicBezTo>
                  <a:pt x="735583" y="2853053"/>
                  <a:pt x="721702" y="2847436"/>
                  <a:pt x="714863" y="2839824"/>
                </a:cubicBezTo>
                <a:cubicBezTo>
                  <a:pt x="708025" y="2832212"/>
                  <a:pt x="701594" y="2820937"/>
                  <a:pt x="707781" y="2814180"/>
                </a:cubicBezTo>
                <a:cubicBezTo>
                  <a:pt x="713968" y="2807423"/>
                  <a:pt x="751458" y="2806161"/>
                  <a:pt x="751987" y="2799282"/>
                </a:cubicBezTo>
                <a:cubicBezTo>
                  <a:pt x="752516" y="2792403"/>
                  <a:pt x="719138" y="2779703"/>
                  <a:pt x="710956" y="2772905"/>
                </a:cubicBezTo>
                <a:cubicBezTo>
                  <a:pt x="702774" y="2766107"/>
                  <a:pt x="706763" y="2762036"/>
                  <a:pt x="702896" y="2758495"/>
                </a:cubicBezTo>
                <a:cubicBezTo>
                  <a:pt x="699029" y="2754954"/>
                  <a:pt x="690888" y="2751820"/>
                  <a:pt x="687754" y="2751657"/>
                </a:cubicBezTo>
                <a:cubicBezTo>
                  <a:pt x="684620" y="2751494"/>
                  <a:pt x="688160" y="2754587"/>
                  <a:pt x="684090" y="2757518"/>
                </a:cubicBezTo>
                <a:cubicBezTo>
                  <a:pt x="680020" y="2760449"/>
                  <a:pt x="674606" y="2776162"/>
                  <a:pt x="663331" y="2769242"/>
                </a:cubicBezTo>
                <a:cubicBezTo>
                  <a:pt x="652056" y="2762322"/>
                  <a:pt x="629830" y="2729595"/>
                  <a:pt x="616438" y="2715999"/>
                </a:cubicBezTo>
                <a:cubicBezTo>
                  <a:pt x="603046" y="2702403"/>
                  <a:pt x="604213" y="2708904"/>
                  <a:pt x="582979" y="2687668"/>
                </a:cubicBezTo>
                <a:cubicBezTo>
                  <a:pt x="581514" y="2683272"/>
                  <a:pt x="600401" y="2693489"/>
                  <a:pt x="597633" y="2690355"/>
                </a:cubicBezTo>
                <a:cubicBezTo>
                  <a:pt x="594865" y="2687221"/>
                  <a:pt x="577239" y="2678225"/>
                  <a:pt x="566371" y="2668863"/>
                </a:cubicBezTo>
                <a:cubicBezTo>
                  <a:pt x="555503" y="2659501"/>
                  <a:pt x="499681" y="2656010"/>
                  <a:pt x="532423" y="2634182"/>
                </a:cubicBezTo>
                <a:cubicBezTo>
                  <a:pt x="535354" y="2629786"/>
                  <a:pt x="532748" y="2624779"/>
                  <a:pt x="534865" y="2620993"/>
                </a:cubicBezTo>
                <a:cubicBezTo>
                  <a:pt x="536982" y="2617207"/>
                  <a:pt x="536737" y="2610420"/>
                  <a:pt x="545123" y="2611468"/>
                </a:cubicBezTo>
                <a:cubicBezTo>
                  <a:pt x="550984" y="2615375"/>
                  <a:pt x="567104" y="2623680"/>
                  <a:pt x="567104" y="2633449"/>
                </a:cubicBezTo>
                <a:cubicBezTo>
                  <a:pt x="567104" y="2636726"/>
                  <a:pt x="561243" y="2636380"/>
                  <a:pt x="558312" y="2637845"/>
                </a:cubicBezTo>
                <a:lnTo>
                  <a:pt x="558312" y="2637845"/>
                </a:lnTo>
                <a:lnTo>
                  <a:pt x="527538" y="2593884"/>
                </a:lnTo>
                <a:cubicBezTo>
                  <a:pt x="524530" y="2589540"/>
                  <a:pt x="523875" y="2583463"/>
                  <a:pt x="518746" y="2580695"/>
                </a:cubicBezTo>
                <a:cubicBezTo>
                  <a:pt x="513617" y="2577927"/>
                  <a:pt x="513886" y="2600104"/>
                  <a:pt x="496765" y="2577276"/>
                </a:cubicBezTo>
                <a:cubicBezTo>
                  <a:pt x="488361" y="2552063"/>
                  <a:pt x="480239" y="2568646"/>
                  <a:pt x="474052" y="2558470"/>
                </a:cubicBezTo>
                <a:cubicBezTo>
                  <a:pt x="467865" y="2548294"/>
                  <a:pt x="466643" y="2527331"/>
                  <a:pt x="459642" y="2516218"/>
                </a:cubicBezTo>
                <a:cubicBezTo>
                  <a:pt x="452641" y="2505106"/>
                  <a:pt x="439778" y="2504495"/>
                  <a:pt x="432044" y="2491795"/>
                </a:cubicBezTo>
                <a:cubicBezTo>
                  <a:pt x="424310" y="2479095"/>
                  <a:pt x="420361" y="2446612"/>
                  <a:pt x="413238" y="2440018"/>
                </a:cubicBezTo>
                <a:cubicBezTo>
                  <a:pt x="406115" y="2433424"/>
                  <a:pt x="394867" y="2456998"/>
                  <a:pt x="389304" y="2452230"/>
                </a:cubicBezTo>
                <a:cubicBezTo>
                  <a:pt x="384584" y="2448184"/>
                  <a:pt x="388001" y="2423004"/>
                  <a:pt x="382465" y="2413642"/>
                </a:cubicBezTo>
                <a:cubicBezTo>
                  <a:pt x="376929" y="2404280"/>
                  <a:pt x="356088" y="2396057"/>
                  <a:pt x="356088" y="2396057"/>
                </a:cubicBezTo>
                <a:lnTo>
                  <a:pt x="338504" y="2369680"/>
                </a:lnTo>
                <a:cubicBezTo>
                  <a:pt x="335573" y="2365284"/>
                  <a:pt x="331383" y="2361504"/>
                  <a:pt x="329712" y="2356492"/>
                </a:cubicBezTo>
                <a:cubicBezTo>
                  <a:pt x="323644" y="2338291"/>
                  <a:pt x="327886" y="2347159"/>
                  <a:pt x="316523" y="2330115"/>
                </a:cubicBezTo>
                <a:cubicBezTo>
                  <a:pt x="312616" y="2318392"/>
                  <a:pt x="310578" y="2310207"/>
                  <a:pt x="303335" y="2299342"/>
                </a:cubicBezTo>
                <a:cubicBezTo>
                  <a:pt x="301036" y="2295893"/>
                  <a:pt x="296841" y="2293998"/>
                  <a:pt x="294542" y="2290549"/>
                </a:cubicBezTo>
                <a:cubicBezTo>
                  <a:pt x="276248" y="2263108"/>
                  <a:pt x="293076" y="2283221"/>
                  <a:pt x="281354" y="2259776"/>
                </a:cubicBezTo>
                <a:cubicBezTo>
                  <a:pt x="275809" y="2248685"/>
                  <a:pt x="271947" y="2245973"/>
                  <a:pt x="263769" y="2237795"/>
                </a:cubicBezTo>
                <a:cubicBezTo>
                  <a:pt x="259126" y="2223867"/>
                  <a:pt x="260319" y="2223591"/>
                  <a:pt x="250581" y="2211418"/>
                </a:cubicBezTo>
                <a:cubicBezTo>
                  <a:pt x="247992" y="2208181"/>
                  <a:pt x="244275" y="2205942"/>
                  <a:pt x="241788" y="2202626"/>
                </a:cubicBezTo>
                <a:cubicBezTo>
                  <a:pt x="235448" y="2194172"/>
                  <a:pt x="227546" y="2186274"/>
                  <a:pt x="224204" y="2176249"/>
                </a:cubicBezTo>
                <a:cubicBezTo>
                  <a:pt x="218137" y="2158048"/>
                  <a:pt x="222378" y="2166917"/>
                  <a:pt x="211015" y="2149872"/>
                </a:cubicBezTo>
                <a:lnTo>
                  <a:pt x="197827" y="2110307"/>
                </a:lnTo>
                <a:lnTo>
                  <a:pt x="189035" y="2083930"/>
                </a:lnTo>
                <a:lnTo>
                  <a:pt x="180242" y="2075138"/>
                </a:lnTo>
                <a:cubicBezTo>
                  <a:pt x="177311" y="2066346"/>
                  <a:pt x="176591" y="2056473"/>
                  <a:pt x="171450" y="2048761"/>
                </a:cubicBezTo>
                <a:cubicBezTo>
                  <a:pt x="168519" y="2044365"/>
                  <a:pt x="165021" y="2040298"/>
                  <a:pt x="162658" y="2035572"/>
                </a:cubicBezTo>
                <a:cubicBezTo>
                  <a:pt x="151246" y="2012747"/>
                  <a:pt x="166642" y="2030763"/>
                  <a:pt x="149469" y="2013592"/>
                </a:cubicBezTo>
                <a:cubicBezTo>
                  <a:pt x="133441" y="1965504"/>
                  <a:pt x="159000" y="2038332"/>
                  <a:pt x="136281" y="1987215"/>
                </a:cubicBezTo>
                <a:cubicBezTo>
                  <a:pt x="132517" y="1978746"/>
                  <a:pt x="130419" y="1969630"/>
                  <a:pt x="127488" y="1960838"/>
                </a:cubicBezTo>
                <a:cubicBezTo>
                  <a:pt x="126023" y="1956442"/>
                  <a:pt x="125663" y="1951505"/>
                  <a:pt x="123092" y="1947649"/>
                </a:cubicBezTo>
                <a:lnTo>
                  <a:pt x="114300" y="1934461"/>
                </a:lnTo>
                <a:lnTo>
                  <a:pt x="101112" y="1894895"/>
                </a:lnTo>
                <a:cubicBezTo>
                  <a:pt x="99647" y="1890499"/>
                  <a:pt x="98787" y="1885852"/>
                  <a:pt x="96715" y="1881707"/>
                </a:cubicBezTo>
                <a:cubicBezTo>
                  <a:pt x="83778" y="1855832"/>
                  <a:pt x="89996" y="1870340"/>
                  <a:pt x="79131" y="1837745"/>
                </a:cubicBezTo>
                <a:cubicBezTo>
                  <a:pt x="77666" y="1833349"/>
                  <a:pt x="75859" y="1829052"/>
                  <a:pt x="74735" y="1824557"/>
                </a:cubicBezTo>
                <a:cubicBezTo>
                  <a:pt x="73269" y="1818695"/>
                  <a:pt x="71604" y="1812880"/>
                  <a:pt x="70338" y="1806972"/>
                </a:cubicBezTo>
                <a:cubicBezTo>
                  <a:pt x="67207" y="1792360"/>
                  <a:pt x="66272" y="1777188"/>
                  <a:pt x="61546" y="1763011"/>
                </a:cubicBezTo>
                <a:lnTo>
                  <a:pt x="35169" y="1683880"/>
                </a:lnTo>
                <a:lnTo>
                  <a:pt x="26377" y="1657503"/>
                </a:lnTo>
                <a:cubicBezTo>
                  <a:pt x="24912" y="1653107"/>
                  <a:pt x="23105" y="1648810"/>
                  <a:pt x="21981" y="1644315"/>
                </a:cubicBezTo>
                <a:cubicBezTo>
                  <a:pt x="18032" y="1628516"/>
                  <a:pt x="15977" y="1621481"/>
                  <a:pt x="13188" y="1604749"/>
                </a:cubicBezTo>
                <a:cubicBezTo>
                  <a:pt x="11484" y="1594528"/>
                  <a:pt x="10495" y="1584197"/>
                  <a:pt x="8792" y="1573976"/>
                </a:cubicBezTo>
                <a:cubicBezTo>
                  <a:pt x="7564" y="1566606"/>
                  <a:pt x="4789" y="1559457"/>
                  <a:pt x="4396" y="1551995"/>
                </a:cubicBezTo>
                <a:cubicBezTo>
                  <a:pt x="3318" y="1531508"/>
                  <a:pt x="733" y="1489717"/>
                  <a:pt x="0" y="1477261"/>
                </a:cubicBezTo>
                <a:close/>
              </a:path>
            </a:pathLst>
          </a:custGeom>
          <a:solidFill>
            <a:srgbClr val="3B812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picture containing silhouette, light&#10;&#10;Description automatically generated">
            <a:extLst>
              <a:ext uri="{FF2B5EF4-FFF2-40B4-BE49-F238E27FC236}">
                <a16:creationId xmlns:a16="http://schemas.microsoft.com/office/drawing/2014/main" id="{CEEB86AB-D055-8841-93F9-0226EA24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27137">
            <a:off x="4212488" y="1323089"/>
            <a:ext cx="1403175" cy="3058533"/>
          </a:xfrm>
          <a:prstGeom prst="rect">
            <a:avLst/>
          </a:prstGeom>
        </p:spPr>
      </p:pic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87D04858-6C22-AA4C-821D-023067ABF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1354">
            <a:off x="1844503" y="2798468"/>
            <a:ext cx="2838859" cy="2679128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513DFE12-704C-4F47-994A-01879D3AA395}"/>
              </a:ext>
            </a:extLst>
          </p:cNvPr>
          <p:cNvGrpSpPr/>
          <p:nvPr/>
        </p:nvGrpSpPr>
        <p:grpSpPr>
          <a:xfrm>
            <a:off x="1968215" y="4859032"/>
            <a:ext cx="2672339" cy="886732"/>
            <a:chOff x="1968215" y="4859032"/>
            <a:chExt cx="2672339" cy="88673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C9BB547-4343-8847-8D06-368EECF7E90E}"/>
                </a:ext>
              </a:extLst>
            </p:cNvPr>
            <p:cNvSpPr/>
            <p:nvPr/>
          </p:nvSpPr>
          <p:spPr>
            <a:xfrm>
              <a:off x="1968215" y="4859032"/>
              <a:ext cx="2672339" cy="886732"/>
            </a:xfrm>
            <a:custGeom>
              <a:avLst/>
              <a:gdLst>
                <a:gd name="connsiteX0" fmla="*/ 0 w 2641600"/>
                <a:gd name="connsiteY0" fmla="*/ 127000 h 644775"/>
                <a:gd name="connsiteX1" fmla="*/ 0 w 2641600"/>
                <a:gd name="connsiteY1" fmla="*/ 127000 h 644775"/>
                <a:gd name="connsiteX2" fmla="*/ 31750 w 2641600"/>
                <a:gd name="connsiteY2" fmla="*/ 123825 h 644775"/>
                <a:gd name="connsiteX3" fmla="*/ 50800 w 2641600"/>
                <a:gd name="connsiteY3" fmla="*/ 114300 h 644775"/>
                <a:gd name="connsiteX4" fmla="*/ 60325 w 2641600"/>
                <a:gd name="connsiteY4" fmla="*/ 111125 h 644775"/>
                <a:gd name="connsiteX5" fmla="*/ 73025 w 2641600"/>
                <a:gd name="connsiteY5" fmla="*/ 107950 h 644775"/>
                <a:gd name="connsiteX6" fmla="*/ 95250 w 2641600"/>
                <a:gd name="connsiteY6" fmla="*/ 101600 h 644775"/>
                <a:gd name="connsiteX7" fmla="*/ 114300 w 2641600"/>
                <a:gd name="connsiteY7" fmla="*/ 98425 h 644775"/>
                <a:gd name="connsiteX8" fmla="*/ 133350 w 2641600"/>
                <a:gd name="connsiteY8" fmla="*/ 88900 h 644775"/>
                <a:gd name="connsiteX9" fmla="*/ 142875 w 2641600"/>
                <a:gd name="connsiteY9" fmla="*/ 85725 h 644775"/>
                <a:gd name="connsiteX10" fmla="*/ 206375 w 2641600"/>
                <a:gd name="connsiteY10" fmla="*/ 79375 h 644775"/>
                <a:gd name="connsiteX11" fmla="*/ 419100 w 2641600"/>
                <a:gd name="connsiteY11" fmla="*/ 79375 h 644775"/>
                <a:gd name="connsiteX12" fmla="*/ 438150 w 2641600"/>
                <a:gd name="connsiteY12" fmla="*/ 73025 h 644775"/>
                <a:gd name="connsiteX13" fmla="*/ 447675 w 2641600"/>
                <a:gd name="connsiteY13" fmla="*/ 66675 h 644775"/>
                <a:gd name="connsiteX14" fmla="*/ 457200 w 2641600"/>
                <a:gd name="connsiteY14" fmla="*/ 57150 h 644775"/>
                <a:gd name="connsiteX15" fmla="*/ 466725 w 2641600"/>
                <a:gd name="connsiteY15" fmla="*/ 53975 h 644775"/>
                <a:gd name="connsiteX16" fmla="*/ 485775 w 2641600"/>
                <a:gd name="connsiteY16" fmla="*/ 41275 h 644775"/>
                <a:gd name="connsiteX17" fmla="*/ 495300 w 2641600"/>
                <a:gd name="connsiteY17" fmla="*/ 34925 h 644775"/>
                <a:gd name="connsiteX18" fmla="*/ 504825 w 2641600"/>
                <a:gd name="connsiteY18" fmla="*/ 31750 h 644775"/>
                <a:gd name="connsiteX19" fmla="*/ 523875 w 2641600"/>
                <a:gd name="connsiteY19" fmla="*/ 19050 h 644775"/>
                <a:gd name="connsiteX20" fmla="*/ 542925 w 2641600"/>
                <a:gd name="connsiteY20" fmla="*/ 9525 h 644775"/>
                <a:gd name="connsiteX21" fmla="*/ 561975 w 2641600"/>
                <a:gd name="connsiteY21" fmla="*/ 3175 h 644775"/>
                <a:gd name="connsiteX22" fmla="*/ 571500 w 2641600"/>
                <a:gd name="connsiteY22" fmla="*/ 0 h 644775"/>
                <a:gd name="connsiteX23" fmla="*/ 635000 w 2641600"/>
                <a:gd name="connsiteY23" fmla="*/ 6350 h 644775"/>
                <a:gd name="connsiteX24" fmla="*/ 644525 w 2641600"/>
                <a:gd name="connsiteY24" fmla="*/ 9525 h 644775"/>
                <a:gd name="connsiteX25" fmla="*/ 650875 w 2641600"/>
                <a:gd name="connsiteY25" fmla="*/ 19050 h 644775"/>
                <a:gd name="connsiteX26" fmla="*/ 669925 w 2641600"/>
                <a:gd name="connsiteY26" fmla="*/ 31750 h 644775"/>
                <a:gd name="connsiteX27" fmla="*/ 679450 w 2641600"/>
                <a:gd name="connsiteY27" fmla="*/ 38100 h 644775"/>
                <a:gd name="connsiteX28" fmla="*/ 688975 w 2641600"/>
                <a:gd name="connsiteY28" fmla="*/ 44450 h 644775"/>
                <a:gd name="connsiteX29" fmla="*/ 698500 w 2641600"/>
                <a:gd name="connsiteY29" fmla="*/ 53975 h 644775"/>
                <a:gd name="connsiteX30" fmla="*/ 717550 w 2641600"/>
                <a:gd name="connsiteY30" fmla="*/ 66675 h 644775"/>
                <a:gd name="connsiteX31" fmla="*/ 727075 w 2641600"/>
                <a:gd name="connsiteY31" fmla="*/ 73025 h 644775"/>
                <a:gd name="connsiteX32" fmla="*/ 733425 w 2641600"/>
                <a:gd name="connsiteY32" fmla="*/ 82550 h 644775"/>
                <a:gd name="connsiteX33" fmla="*/ 736600 w 2641600"/>
                <a:gd name="connsiteY33" fmla="*/ 92075 h 644775"/>
                <a:gd name="connsiteX34" fmla="*/ 762000 w 2641600"/>
                <a:gd name="connsiteY34" fmla="*/ 95250 h 644775"/>
                <a:gd name="connsiteX35" fmla="*/ 784225 w 2641600"/>
                <a:gd name="connsiteY35" fmla="*/ 98425 h 644775"/>
                <a:gd name="connsiteX36" fmla="*/ 809625 w 2641600"/>
                <a:gd name="connsiteY36" fmla="*/ 104775 h 644775"/>
                <a:gd name="connsiteX37" fmla="*/ 819150 w 2641600"/>
                <a:gd name="connsiteY37" fmla="*/ 107950 h 644775"/>
                <a:gd name="connsiteX38" fmla="*/ 838200 w 2641600"/>
                <a:gd name="connsiteY38" fmla="*/ 117475 h 644775"/>
                <a:gd name="connsiteX39" fmla="*/ 847725 w 2641600"/>
                <a:gd name="connsiteY39" fmla="*/ 127000 h 644775"/>
                <a:gd name="connsiteX40" fmla="*/ 876300 w 2641600"/>
                <a:gd name="connsiteY40" fmla="*/ 136525 h 644775"/>
                <a:gd name="connsiteX41" fmla="*/ 885825 w 2641600"/>
                <a:gd name="connsiteY41" fmla="*/ 139700 h 644775"/>
                <a:gd name="connsiteX42" fmla="*/ 904875 w 2641600"/>
                <a:gd name="connsiteY42" fmla="*/ 152400 h 644775"/>
                <a:gd name="connsiteX43" fmla="*/ 923925 w 2641600"/>
                <a:gd name="connsiteY43" fmla="*/ 158750 h 644775"/>
                <a:gd name="connsiteX44" fmla="*/ 933450 w 2641600"/>
                <a:gd name="connsiteY44" fmla="*/ 161925 h 644775"/>
                <a:gd name="connsiteX45" fmla="*/ 952500 w 2641600"/>
                <a:gd name="connsiteY45" fmla="*/ 174625 h 644775"/>
                <a:gd name="connsiteX46" fmla="*/ 962025 w 2641600"/>
                <a:gd name="connsiteY46" fmla="*/ 177800 h 644775"/>
                <a:gd name="connsiteX47" fmla="*/ 1000125 w 2641600"/>
                <a:gd name="connsiteY47" fmla="*/ 196850 h 644775"/>
                <a:gd name="connsiteX48" fmla="*/ 1047750 w 2641600"/>
                <a:gd name="connsiteY48" fmla="*/ 203200 h 644775"/>
                <a:gd name="connsiteX49" fmla="*/ 1095375 w 2641600"/>
                <a:gd name="connsiteY49" fmla="*/ 212725 h 644775"/>
                <a:gd name="connsiteX50" fmla="*/ 1108075 w 2641600"/>
                <a:gd name="connsiteY50" fmla="*/ 215900 h 644775"/>
                <a:gd name="connsiteX51" fmla="*/ 1127125 w 2641600"/>
                <a:gd name="connsiteY51" fmla="*/ 228600 h 644775"/>
                <a:gd name="connsiteX52" fmla="*/ 1171575 w 2641600"/>
                <a:gd name="connsiteY52" fmla="*/ 234950 h 644775"/>
                <a:gd name="connsiteX53" fmla="*/ 1193800 w 2641600"/>
                <a:gd name="connsiteY53" fmla="*/ 238125 h 644775"/>
                <a:gd name="connsiteX54" fmla="*/ 1254125 w 2641600"/>
                <a:gd name="connsiteY54" fmla="*/ 241300 h 644775"/>
                <a:gd name="connsiteX55" fmla="*/ 1276350 w 2641600"/>
                <a:gd name="connsiteY55" fmla="*/ 247650 h 644775"/>
                <a:gd name="connsiteX56" fmla="*/ 1295400 w 2641600"/>
                <a:gd name="connsiteY56" fmla="*/ 254000 h 644775"/>
                <a:gd name="connsiteX57" fmla="*/ 1304925 w 2641600"/>
                <a:gd name="connsiteY57" fmla="*/ 257175 h 644775"/>
                <a:gd name="connsiteX58" fmla="*/ 1333500 w 2641600"/>
                <a:gd name="connsiteY58" fmla="*/ 269875 h 644775"/>
                <a:gd name="connsiteX59" fmla="*/ 1346200 w 2641600"/>
                <a:gd name="connsiteY59" fmla="*/ 273050 h 644775"/>
                <a:gd name="connsiteX60" fmla="*/ 1362075 w 2641600"/>
                <a:gd name="connsiteY60" fmla="*/ 276225 h 644775"/>
                <a:gd name="connsiteX61" fmla="*/ 1381125 w 2641600"/>
                <a:gd name="connsiteY61" fmla="*/ 282575 h 644775"/>
                <a:gd name="connsiteX62" fmla="*/ 1419225 w 2641600"/>
                <a:gd name="connsiteY62" fmla="*/ 292100 h 644775"/>
                <a:gd name="connsiteX63" fmla="*/ 1431925 w 2641600"/>
                <a:gd name="connsiteY63" fmla="*/ 295275 h 644775"/>
                <a:gd name="connsiteX64" fmla="*/ 1454150 w 2641600"/>
                <a:gd name="connsiteY64" fmla="*/ 301625 h 644775"/>
                <a:gd name="connsiteX65" fmla="*/ 1466850 w 2641600"/>
                <a:gd name="connsiteY65" fmla="*/ 320675 h 644775"/>
                <a:gd name="connsiteX66" fmla="*/ 1470025 w 2641600"/>
                <a:gd name="connsiteY66" fmla="*/ 330200 h 644775"/>
                <a:gd name="connsiteX67" fmla="*/ 1476375 w 2641600"/>
                <a:gd name="connsiteY67" fmla="*/ 339725 h 644775"/>
                <a:gd name="connsiteX68" fmla="*/ 1485900 w 2641600"/>
                <a:gd name="connsiteY68" fmla="*/ 342900 h 644775"/>
                <a:gd name="connsiteX69" fmla="*/ 1485900 w 2641600"/>
                <a:gd name="connsiteY69" fmla="*/ 342900 h 644775"/>
                <a:gd name="connsiteX70" fmla="*/ 1533525 w 2641600"/>
                <a:gd name="connsiteY70" fmla="*/ 352425 h 644775"/>
                <a:gd name="connsiteX71" fmla="*/ 1552575 w 2641600"/>
                <a:gd name="connsiteY71" fmla="*/ 365125 h 644775"/>
                <a:gd name="connsiteX72" fmla="*/ 1562100 w 2641600"/>
                <a:gd name="connsiteY72" fmla="*/ 371475 h 644775"/>
                <a:gd name="connsiteX73" fmla="*/ 1568450 w 2641600"/>
                <a:gd name="connsiteY73" fmla="*/ 381000 h 644775"/>
                <a:gd name="connsiteX74" fmla="*/ 1612900 w 2641600"/>
                <a:gd name="connsiteY74" fmla="*/ 393700 h 644775"/>
                <a:gd name="connsiteX75" fmla="*/ 1622425 w 2641600"/>
                <a:gd name="connsiteY75" fmla="*/ 396875 h 644775"/>
                <a:gd name="connsiteX76" fmla="*/ 1660525 w 2641600"/>
                <a:gd name="connsiteY76" fmla="*/ 415925 h 644775"/>
                <a:gd name="connsiteX77" fmla="*/ 1689100 w 2641600"/>
                <a:gd name="connsiteY77" fmla="*/ 422275 h 644775"/>
                <a:gd name="connsiteX78" fmla="*/ 1708150 w 2641600"/>
                <a:gd name="connsiteY78" fmla="*/ 428625 h 644775"/>
                <a:gd name="connsiteX79" fmla="*/ 1736725 w 2641600"/>
                <a:gd name="connsiteY79" fmla="*/ 444500 h 644775"/>
                <a:gd name="connsiteX80" fmla="*/ 1790700 w 2641600"/>
                <a:gd name="connsiteY80" fmla="*/ 447675 h 644775"/>
                <a:gd name="connsiteX81" fmla="*/ 1803400 w 2641600"/>
                <a:gd name="connsiteY81" fmla="*/ 450850 h 644775"/>
                <a:gd name="connsiteX82" fmla="*/ 1822450 w 2641600"/>
                <a:gd name="connsiteY82" fmla="*/ 457200 h 644775"/>
                <a:gd name="connsiteX83" fmla="*/ 1841500 w 2641600"/>
                <a:gd name="connsiteY83" fmla="*/ 463550 h 644775"/>
                <a:gd name="connsiteX84" fmla="*/ 1851025 w 2641600"/>
                <a:gd name="connsiteY84" fmla="*/ 466725 h 644775"/>
                <a:gd name="connsiteX85" fmla="*/ 1860550 w 2641600"/>
                <a:gd name="connsiteY85" fmla="*/ 469900 h 644775"/>
                <a:gd name="connsiteX86" fmla="*/ 1895475 w 2641600"/>
                <a:gd name="connsiteY86" fmla="*/ 479425 h 644775"/>
                <a:gd name="connsiteX87" fmla="*/ 1914525 w 2641600"/>
                <a:gd name="connsiteY87" fmla="*/ 492125 h 644775"/>
                <a:gd name="connsiteX88" fmla="*/ 1943100 w 2641600"/>
                <a:gd name="connsiteY88" fmla="*/ 501650 h 644775"/>
                <a:gd name="connsiteX89" fmla="*/ 1952625 w 2641600"/>
                <a:gd name="connsiteY89" fmla="*/ 504825 h 644775"/>
                <a:gd name="connsiteX90" fmla="*/ 1962150 w 2641600"/>
                <a:gd name="connsiteY90" fmla="*/ 508000 h 644775"/>
                <a:gd name="connsiteX91" fmla="*/ 1987550 w 2641600"/>
                <a:gd name="connsiteY91" fmla="*/ 514350 h 644775"/>
                <a:gd name="connsiteX92" fmla="*/ 2000250 w 2641600"/>
                <a:gd name="connsiteY92" fmla="*/ 517525 h 644775"/>
                <a:gd name="connsiteX93" fmla="*/ 2047875 w 2641600"/>
                <a:gd name="connsiteY93" fmla="*/ 533400 h 644775"/>
                <a:gd name="connsiteX94" fmla="*/ 2066925 w 2641600"/>
                <a:gd name="connsiteY94" fmla="*/ 539750 h 644775"/>
                <a:gd name="connsiteX95" fmla="*/ 2076450 w 2641600"/>
                <a:gd name="connsiteY95" fmla="*/ 542925 h 644775"/>
                <a:gd name="connsiteX96" fmla="*/ 2130425 w 2641600"/>
                <a:gd name="connsiteY96" fmla="*/ 552450 h 644775"/>
                <a:gd name="connsiteX97" fmla="*/ 2139950 w 2641600"/>
                <a:gd name="connsiteY97" fmla="*/ 555625 h 644775"/>
                <a:gd name="connsiteX98" fmla="*/ 2171700 w 2641600"/>
                <a:gd name="connsiteY98" fmla="*/ 565150 h 644775"/>
                <a:gd name="connsiteX99" fmla="*/ 2181225 w 2641600"/>
                <a:gd name="connsiteY99" fmla="*/ 568325 h 644775"/>
                <a:gd name="connsiteX100" fmla="*/ 2190750 w 2641600"/>
                <a:gd name="connsiteY100" fmla="*/ 574675 h 644775"/>
                <a:gd name="connsiteX101" fmla="*/ 2197100 w 2641600"/>
                <a:gd name="connsiteY101" fmla="*/ 584200 h 644775"/>
                <a:gd name="connsiteX102" fmla="*/ 2216150 w 2641600"/>
                <a:gd name="connsiteY102" fmla="*/ 590550 h 644775"/>
                <a:gd name="connsiteX103" fmla="*/ 2225675 w 2641600"/>
                <a:gd name="connsiteY103" fmla="*/ 593725 h 644775"/>
                <a:gd name="connsiteX104" fmla="*/ 2263775 w 2641600"/>
                <a:gd name="connsiteY104" fmla="*/ 603250 h 644775"/>
                <a:gd name="connsiteX105" fmla="*/ 2276475 w 2641600"/>
                <a:gd name="connsiteY105" fmla="*/ 606425 h 644775"/>
                <a:gd name="connsiteX106" fmla="*/ 2295525 w 2641600"/>
                <a:gd name="connsiteY106" fmla="*/ 612775 h 644775"/>
                <a:gd name="connsiteX107" fmla="*/ 2311400 w 2641600"/>
                <a:gd name="connsiteY107" fmla="*/ 615950 h 644775"/>
                <a:gd name="connsiteX108" fmla="*/ 2324100 w 2641600"/>
                <a:gd name="connsiteY108" fmla="*/ 619125 h 644775"/>
                <a:gd name="connsiteX109" fmla="*/ 2371725 w 2641600"/>
                <a:gd name="connsiteY109" fmla="*/ 625475 h 644775"/>
                <a:gd name="connsiteX110" fmla="*/ 2409825 w 2641600"/>
                <a:gd name="connsiteY110" fmla="*/ 631825 h 644775"/>
                <a:gd name="connsiteX111" fmla="*/ 2432050 w 2641600"/>
                <a:gd name="connsiteY111" fmla="*/ 635000 h 644775"/>
                <a:gd name="connsiteX112" fmla="*/ 2447925 w 2641600"/>
                <a:gd name="connsiteY112" fmla="*/ 638175 h 644775"/>
                <a:gd name="connsiteX113" fmla="*/ 2489200 w 2641600"/>
                <a:gd name="connsiteY113" fmla="*/ 641350 h 644775"/>
                <a:gd name="connsiteX114" fmla="*/ 2562225 w 2641600"/>
                <a:gd name="connsiteY114" fmla="*/ 638175 h 644775"/>
                <a:gd name="connsiteX115" fmla="*/ 2616200 w 2641600"/>
                <a:gd name="connsiteY115" fmla="*/ 644525 h 644775"/>
                <a:gd name="connsiteX116" fmla="*/ 2641600 w 2641600"/>
                <a:gd name="connsiteY116" fmla="*/ 644525 h 644775"/>
                <a:gd name="connsiteX117" fmla="*/ 2641600 w 2641600"/>
                <a:gd name="connsiteY117" fmla="*/ 644525 h 644775"/>
                <a:gd name="connsiteX118" fmla="*/ 2641600 w 2641600"/>
                <a:gd name="connsiteY118" fmla="*/ 644525 h 644775"/>
                <a:gd name="connsiteX0" fmla="*/ 0 w 2641600"/>
                <a:gd name="connsiteY0" fmla="*/ 127000 h 644775"/>
                <a:gd name="connsiteX1" fmla="*/ 0 w 2641600"/>
                <a:gd name="connsiteY1" fmla="*/ 127000 h 644775"/>
                <a:gd name="connsiteX2" fmla="*/ 31750 w 2641600"/>
                <a:gd name="connsiteY2" fmla="*/ 123825 h 644775"/>
                <a:gd name="connsiteX3" fmla="*/ 50800 w 2641600"/>
                <a:gd name="connsiteY3" fmla="*/ 114300 h 644775"/>
                <a:gd name="connsiteX4" fmla="*/ 60325 w 2641600"/>
                <a:gd name="connsiteY4" fmla="*/ 111125 h 644775"/>
                <a:gd name="connsiteX5" fmla="*/ 73025 w 2641600"/>
                <a:gd name="connsiteY5" fmla="*/ 107950 h 644775"/>
                <a:gd name="connsiteX6" fmla="*/ 95250 w 2641600"/>
                <a:gd name="connsiteY6" fmla="*/ 101600 h 644775"/>
                <a:gd name="connsiteX7" fmla="*/ 114300 w 2641600"/>
                <a:gd name="connsiteY7" fmla="*/ 98425 h 644775"/>
                <a:gd name="connsiteX8" fmla="*/ 133350 w 2641600"/>
                <a:gd name="connsiteY8" fmla="*/ 88900 h 644775"/>
                <a:gd name="connsiteX9" fmla="*/ 142875 w 2641600"/>
                <a:gd name="connsiteY9" fmla="*/ 85725 h 644775"/>
                <a:gd name="connsiteX10" fmla="*/ 206375 w 2641600"/>
                <a:gd name="connsiteY10" fmla="*/ 79375 h 644775"/>
                <a:gd name="connsiteX11" fmla="*/ 419100 w 2641600"/>
                <a:gd name="connsiteY11" fmla="*/ 79375 h 644775"/>
                <a:gd name="connsiteX12" fmla="*/ 438150 w 2641600"/>
                <a:gd name="connsiteY12" fmla="*/ 73025 h 644775"/>
                <a:gd name="connsiteX13" fmla="*/ 447675 w 2641600"/>
                <a:gd name="connsiteY13" fmla="*/ 66675 h 644775"/>
                <a:gd name="connsiteX14" fmla="*/ 457200 w 2641600"/>
                <a:gd name="connsiteY14" fmla="*/ 57150 h 644775"/>
                <a:gd name="connsiteX15" fmla="*/ 466725 w 2641600"/>
                <a:gd name="connsiteY15" fmla="*/ 53975 h 644775"/>
                <a:gd name="connsiteX16" fmla="*/ 485775 w 2641600"/>
                <a:gd name="connsiteY16" fmla="*/ 41275 h 644775"/>
                <a:gd name="connsiteX17" fmla="*/ 495300 w 2641600"/>
                <a:gd name="connsiteY17" fmla="*/ 34925 h 644775"/>
                <a:gd name="connsiteX18" fmla="*/ 504825 w 2641600"/>
                <a:gd name="connsiteY18" fmla="*/ 31750 h 644775"/>
                <a:gd name="connsiteX19" fmla="*/ 523875 w 2641600"/>
                <a:gd name="connsiteY19" fmla="*/ 19050 h 644775"/>
                <a:gd name="connsiteX20" fmla="*/ 542925 w 2641600"/>
                <a:gd name="connsiteY20" fmla="*/ 9525 h 644775"/>
                <a:gd name="connsiteX21" fmla="*/ 561975 w 2641600"/>
                <a:gd name="connsiteY21" fmla="*/ 3175 h 644775"/>
                <a:gd name="connsiteX22" fmla="*/ 571500 w 2641600"/>
                <a:gd name="connsiteY22" fmla="*/ 0 h 644775"/>
                <a:gd name="connsiteX23" fmla="*/ 635000 w 2641600"/>
                <a:gd name="connsiteY23" fmla="*/ 6350 h 644775"/>
                <a:gd name="connsiteX24" fmla="*/ 644525 w 2641600"/>
                <a:gd name="connsiteY24" fmla="*/ 9525 h 644775"/>
                <a:gd name="connsiteX25" fmla="*/ 650875 w 2641600"/>
                <a:gd name="connsiteY25" fmla="*/ 19050 h 644775"/>
                <a:gd name="connsiteX26" fmla="*/ 669925 w 2641600"/>
                <a:gd name="connsiteY26" fmla="*/ 31750 h 644775"/>
                <a:gd name="connsiteX27" fmla="*/ 679450 w 2641600"/>
                <a:gd name="connsiteY27" fmla="*/ 38100 h 644775"/>
                <a:gd name="connsiteX28" fmla="*/ 688975 w 2641600"/>
                <a:gd name="connsiteY28" fmla="*/ 44450 h 644775"/>
                <a:gd name="connsiteX29" fmla="*/ 698500 w 2641600"/>
                <a:gd name="connsiteY29" fmla="*/ 53975 h 644775"/>
                <a:gd name="connsiteX30" fmla="*/ 717550 w 2641600"/>
                <a:gd name="connsiteY30" fmla="*/ 66675 h 644775"/>
                <a:gd name="connsiteX31" fmla="*/ 727075 w 2641600"/>
                <a:gd name="connsiteY31" fmla="*/ 73025 h 644775"/>
                <a:gd name="connsiteX32" fmla="*/ 733425 w 2641600"/>
                <a:gd name="connsiteY32" fmla="*/ 82550 h 644775"/>
                <a:gd name="connsiteX33" fmla="*/ 736600 w 2641600"/>
                <a:gd name="connsiteY33" fmla="*/ 92075 h 644775"/>
                <a:gd name="connsiteX34" fmla="*/ 762000 w 2641600"/>
                <a:gd name="connsiteY34" fmla="*/ 95250 h 644775"/>
                <a:gd name="connsiteX35" fmla="*/ 784225 w 2641600"/>
                <a:gd name="connsiteY35" fmla="*/ 98425 h 644775"/>
                <a:gd name="connsiteX36" fmla="*/ 809625 w 2641600"/>
                <a:gd name="connsiteY36" fmla="*/ 104775 h 644775"/>
                <a:gd name="connsiteX37" fmla="*/ 819150 w 2641600"/>
                <a:gd name="connsiteY37" fmla="*/ 107950 h 644775"/>
                <a:gd name="connsiteX38" fmla="*/ 838200 w 2641600"/>
                <a:gd name="connsiteY38" fmla="*/ 117475 h 644775"/>
                <a:gd name="connsiteX39" fmla="*/ 847725 w 2641600"/>
                <a:gd name="connsiteY39" fmla="*/ 127000 h 644775"/>
                <a:gd name="connsiteX40" fmla="*/ 876300 w 2641600"/>
                <a:gd name="connsiteY40" fmla="*/ 136525 h 644775"/>
                <a:gd name="connsiteX41" fmla="*/ 885825 w 2641600"/>
                <a:gd name="connsiteY41" fmla="*/ 139700 h 644775"/>
                <a:gd name="connsiteX42" fmla="*/ 904875 w 2641600"/>
                <a:gd name="connsiteY42" fmla="*/ 152400 h 644775"/>
                <a:gd name="connsiteX43" fmla="*/ 923925 w 2641600"/>
                <a:gd name="connsiteY43" fmla="*/ 158750 h 644775"/>
                <a:gd name="connsiteX44" fmla="*/ 933450 w 2641600"/>
                <a:gd name="connsiteY44" fmla="*/ 161925 h 644775"/>
                <a:gd name="connsiteX45" fmla="*/ 952500 w 2641600"/>
                <a:gd name="connsiteY45" fmla="*/ 174625 h 644775"/>
                <a:gd name="connsiteX46" fmla="*/ 962025 w 2641600"/>
                <a:gd name="connsiteY46" fmla="*/ 177800 h 644775"/>
                <a:gd name="connsiteX47" fmla="*/ 1000125 w 2641600"/>
                <a:gd name="connsiteY47" fmla="*/ 196850 h 644775"/>
                <a:gd name="connsiteX48" fmla="*/ 1047750 w 2641600"/>
                <a:gd name="connsiteY48" fmla="*/ 203200 h 644775"/>
                <a:gd name="connsiteX49" fmla="*/ 1095375 w 2641600"/>
                <a:gd name="connsiteY49" fmla="*/ 212725 h 644775"/>
                <a:gd name="connsiteX50" fmla="*/ 1108075 w 2641600"/>
                <a:gd name="connsiteY50" fmla="*/ 215900 h 644775"/>
                <a:gd name="connsiteX51" fmla="*/ 1127125 w 2641600"/>
                <a:gd name="connsiteY51" fmla="*/ 228600 h 644775"/>
                <a:gd name="connsiteX52" fmla="*/ 1171575 w 2641600"/>
                <a:gd name="connsiteY52" fmla="*/ 234950 h 644775"/>
                <a:gd name="connsiteX53" fmla="*/ 1193800 w 2641600"/>
                <a:gd name="connsiteY53" fmla="*/ 238125 h 644775"/>
                <a:gd name="connsiteX54" fmla="*/ 1254125 w 2641600"/>
                <a:gd name="connsiteY54" fmla="*/ 241300 h 644775"/>
                <a:gd name="connsiteX55" fmla="*/ 1276350 w 2641600"/>
                <a:gd name="connsiteY55" fmla="*/ 247650 h 644775"/>
                <a:gd name="connsiteX56" fmla="*/ 1295400 w 2641600"/>
                <a:gd name="connsiteY56" fmla="*/ 254000 h 644775"/>
                <a:gd name="connsiteX57" fmla="*/ 1304925 w 2641600"/>
                <a:gd name="connsiteY57" fmla="*/ 257175 h 644775"/>
                <a:gd name="connsiteX58" fmla="*/ 1333500 w 2641600"/>
                <a:gd name="connsiteY58" fmla="*/ 269875 h 644775"/>
                <a:gd name="connsiteX59" fmla="*/ 1346200 w 2641600"/>
                <a:gd name="connsiteY59" fmla="*/ 273050 h 644775"/>
                <a:gd name="connsiteX60" fmla="*/ 1362075 w 2641600"/>
                <a:gd name="connsiteY60" fmla="*/ 276225 h 644775"/>
                <a:gd name="connsiteX61" fmla="*/ 1381125 w 2641600"/>
                <a:gd name="connsiteY61" fmla="*/ 282575 h 644775"/>
                <a:gd name="connsiteX62" fmla="*/ 1419225 w 2641600"/>
                <a:gd name="connsiteY62" fmla="*/ 292100 h 644775"/>
                <a:gd name="connsiteX63" fmla="*/ 1431925 w 2641600"/>
                <a:gd name="connsiteY63" fmla="*/ 295275 h 644775"/>
                <a:gd name="connsiteX64" fmla="*/ 1454150 w 2641600"/>
                <a:gd name="connsiteY64" fmla="*/ 301625 h 644775"/>
                <a:gd name="connsiteX65" fmla="*/ 1466850 w 2641600"/>
                <a:gd name="connsiteY65" fmla="*/ 320675 h 644775"/>
                <a:gd name="connsiteX66" fmla="*/ 1470025 w 2641600"/>
                <a:gd name="connsiteY66" fmla="*/ 330200 h 644775"/>
                <a:gd name="connsiteX67" fmla="*/ 1476375 w 2641600"/>
                <a:gd name="connsiteY67" fmla="*/ 339725 h 644775"/>
                <a:gd name="connsiteX68" fmla="*/ 1485900 w 2641600"/>
                <a:gd name="connsiteY68" fmla="*/ 342900 h 644775"/>
                <a:gd name="connsiteX69" fmla="*/ 1485900 w 2641600"/>
                <a:gd name="connsiteY69" fmla="*/ 342900 h 644775"/>
                <a:gd name="connsiteX70" fmla="*/ 1533525 w 2641600"/>
                <a:gd name="connsiteY70" fmla="*/ 352425 h 644775"/>
                <a:gd name="connsiteX71" fmla="*/ 1552575 w 2641600"/>
                <a:gd name="connsiteY71" fmla="*/ 365125 h 644775"/>
                <a:gd name="connsiteX72" fmla="*/ 1562100 w 2641600"/>
                <a:gd name="connsiteY72" fmla="*/ 371475 h 644775"/>
                <a:gd name="connsiteX73" fmla="*/ 1568450 w 2641600"/>
                <a:gd name="connsiteY73" fmla="*/ 381000 h 644775"/>
                <a:gd name="connsiteX74" fmla="*/ 1612900 w 2641600"/>
                <a:gd name="connsiteY74" fmla="*/ 393700 h 644775"/>
                <a:gd name="connsiteX75" fmla="*/ 1622425 w 2641600"/>
                <a:gd name="connsiteY75" fmla="*/ 396875 h 644775"/>
                <a:gd name="connsiteX76" fmla="*/ 1660525 w 2641600"/>
                <a:gd name="connsiteY76" fmla="*/ 415925 h 644775"/>
                <a:gd name="connsiteX77" fmla="*/ 1689100 w 2641600"/>
                <a:gd name="connsiteY77" fmla="*/ 422275 h 644775"/>
                <a:gd name="connsiteX78" fmla="*/ 1708150 w 2641600"/>
                <a:gd name="connsiteY78" fmla="*/ 428625 h 644775"/>
                <a:gd name="connsiteX79" fmla="*/ 1736725 w 2641600"/>
                <a:gd name="connsiteY79" fmla="*/ 444500 h 644775"/>
                <a:gd name="connsiteX80" fmla="*/ 1790700 w 2641600"/>
                <a:gd name="connsiteY80" fmla="*/ 447675 h 644775"/>
                <a:gd name="connsiteX81" fmla="*/ 1803400 w 2641600"/>
                <a:gd name="connsiteY81" fmla="*/ 450850 h 644775"/>
                <a:gd name="connsiteX82" fmla="*/ 1822450 w 2641600"/>
                <a:gd name="connsiteY82" fmla="*/ 457200 h 644775"/>
                <a:gd name="connsiteX83" fmla="*/ 1841500 w 2641600"/>
                <a:gd name="connsiteY83" fmla="*/ 463550 h 644775"/>
                <a:gd name="connsiteX84" fmla="*/ 1851025 w 2641600"/>
                <a:gd name="connsiteY84" fmla="*/ 466725 h 644775"/>
                <a:gd name="connsiteX85" fmla="*/ 1860550 w 2641600"/>
                <a:gd name="connsiteY85" fmla="*/ 469900 h 644775"/>
                <a:gd name="connsiteX86" fmla="*/ 1895475 w 2641600"/>
                <a:gd name="connsiteY86" fmla="*/ 479425 h 644775"/>
                <a:gd name="connsiteX87" fmla="*/ 1914525 w 2641600"/>
                <a:gd name="connsiteY87" fmla="*/ 492125 h 644775"/>
                <a:gd name="connsiteX88" fmla="*/ 1943100 w 2641600"/>
                <a:gd name="connsiteY88" fmla="*/ 501650 h 644775"/>
                <a:gd name="connsiteX89" fmla="*/ 1952625 w 2641600"/>
                <a:gd name="connsiteY89" fmla="*/ 504825 h 644775"/>
                <a:gd name="connsiteX90" fmla="*/ 1962150 w 2641600"/>
                <a:gd name="connsiteY90" fmla="*/ 508000 h 644775"/>
                <a:gd name="connsiteX91" fmla="*/ 1987550 w 2641600"/>
                <a:gd name="connsiteY91" fmla="*/ 514350 h 644775"/>
                <a:gd name="connsiteX92" fmla="*/ 2000250 w 2641600"/>
                <a:gd name="connsiteY92" fmla="*/ 517525 h 644775"/>
                <a:gd name="connsiteX93" fmla="*/ 2047875 w 2641600"/>
                <a:gd name="connsiteY93" fmla="*/ 533400 h 644775"/>
                <a:gd name="connsiteX94" fmla="*/ 2066925 w 2641600"/>
                <a:gd name="connsiteY94" fmla="*/ 539750 h 644775"/>
                <a:gd name="connsiteX95" fmla="*/ 2076450 w 2641600"/>
                <a:gd name="connsiteY95" fmla="*/ 542925 h 644775"/>
                <a:gd name="connsiteX96" fmla="*/ 2130425 w 2641600"/>
                <a:gd name="connsiteY96" fmla="*/ 552450 h 644775"/>
                <a:gd name="connsiteX97" fmla="*/ 2139950 w 2641600"/>
                <a:gd name="connsiteY97" fmla="*/ 555625 h 644775"/>
                <a:gd name="connsiteX98" fmla="*/ 2171700 w 2641600"/>
                <a:gd name="connsiteY98" fmla="*/ 565150 h 644775"/>
                <a:gd name="connsiteX99" fmla="*/ 2181225 w 2641600"/>
                <a:gd name="connsiteY99" fmla="*/ 568325 h 644775"/>
                <a:gd name="connsiteX100" fmla="*/ 2190750 w 2641600"/>
                <a:gd name="connsiteY100" fmla="*/ 574675 h 644775"/>
                <a:gd name="connsiteX101" fmla="*/ 2197100 w 2641600"/>
                <a:gd name="connsiteY101" fmla="*/ 584200 h 644775"/>
                <a:gd name="connsiteX102" fmla="*/ 2216150 w 2641600"/>
                <a:gd name="connsiteY102" fmla="*/ 590550 h 644775"/>
                <a:gd name="connsiteX103" fmla="*/ 2225675 w 2641600"/>
                <a:gd name="connsiteY103" fmla="*/ 593725 h 644775"/>
                <a:gd name="connsiteX104" fmla="*/ 2263775 w 2641600"/>
                <a:gd name="connsiteY104" fmla="*/ 603250 h 644775"/>
                <a:gd name="connsiteX105" fmla="*/ 2276475 w 2641600"/>
                <a:gd name="connsiteY105" fmla="*/ 606425 h 644775"/>
                <a:gd name="connsiteX106" fmla="*/ 2295525 w 2641600"/>
                <a:gd name="connsiteY106" fmla="*/ 612775 h 644775"/>
                <a:gd name="connsiteX107" fmla="*/ 2311400 w 2641600"/>
                <a:gd name="connsiteY107" fmla="*/ 615950 h 644775"/>
                <a:gd name="connsiteX108" fmla="*/ 2324100 w 2641600"/>
                <a:gd name="connsiteY108" fmla="*/ 619125 h 644775"/>
                <a:gd name="connsiteX109" fmla="*/ 2371725 w 2641600"/>
                <a:gd name="connsiteY109" fmla="*/ 625475 h 644775"/>
                <a:gd name="connsiteX110" fmla="*/ 2409825 w 2641600"/>
                <a:gd name="connsiteY110" fmla="*/ 631825 h 644775"/>
                <a:gd name="connsiteX111" fmla="*/ 2432050 w 2641600"/>
                <a:gd name="connsiteY111" fmla="*/ 635000 h 644775"/>
                <a:gd name="connsiteX112" fmla="*/ 2447925 w 2641600"/>
                <a:gd name="connsiteY112" fmla="*/ 638175 h 644775"/>
                <a:gd name="connsiteX113" fmla="*/ 2489200 w 2641600"/>
                <a:gd name="connsiteY113" fmla="*/ 641350 h 644775"/>
                <a:gd name="connsiteX114" fmla="*/ 2562225 w 2641600"/>
                <a:gd name="connsiteY114" fmla="*/ 638175 h 644775"/>
                <a:gd name="connsiteX115" fmla="*/ 2616200 w 2641600"/>
                <a:gd name="connsiteY115" fmla="*/ 644525 h 644775"/>
                <a:gd name="connsiteX116" fmla="*/ 2641600 w 2641600"/>
                <a:gd name="connsiteY116" fmla="*/ 644525 h 644775"/>
                <a:gd name="connsiteX117" fmla="*/ 2641600 w 2641600"/>
                <a:gd name="connsiteY117" fmla="*/ 644525 h 644775"/>
                <a:gd name="connsiteX118" fmla="*/ 2641600 w 2641600"/>
                <a:gd name="connsiteY118" fmla="*/ 644525 h 644775"/>
                <a:gd name="connsiteX119" fmla="*/ 0 w 2641600"/>
                <a:gd name="connsiteY119" fmla="*/ 127000 h 644775"/>
                <a:gd name="connsiteX0" fmla="*/ 0 w 2641600"/>
                <a:gd name="connsiteY0" fmla="*/ 127000 h 644775"/>
                <a:gd name="connsiteX1" fmla="*/ 0 w 2641600"/>
                <a:gd name="connsiteY1" fmla="*/ 127000 h 644775"/>
                <a:gd name="connsiteX2" fmla="*/ 31750 w 2641600"/>
                <a:gd name="connsiteY2" fmla="*/ 123825 h 644775"/>
                <a:gd name="connsiteX3" fmla="*/ 50800 w 2641600"/>
                <a:gd name="connsiteY3" fmla="*/ 114300 h 644775"/>
                <a:gd name="connsiteX4" fmla="*/ 60325 w 2641600"/>
                <a:gd name="connsiteY4" fmla="*/ 111125 h 644775"/>
                <a:gd name="connsiteX5" fmla="*/ 73025 w 2641600"/>
                <a:gd name="connsiteY5" fmla="*/ 107950 h 644775"/>
                <a:gd name="connsiteX6" fmla="*/ 95250 w 2641600"/>
                <a:gd name="connsiteY6" fmla="*/ 101600 h 644775"/>
                <a:gd name="connsiteX7" fmla="*/ 114300 w 2641600"/>
                <a:gd name="connsiteY7" fmla="*/ 98425 h 644775"/>
                <a:gd name="connsiteX8" fmla="*/ 133350 w 2641600"/>
                <a:gd name="connsiteY8" fmla="*/ 88900 h 644775"/>
                <a:gd name="connsiteX9" fmla="*/ 142875 w 2641600"/>
                <a:gd name="connsiteY9" fmla="*/ 85725 h 644775"/>
                <a:gd name="connsiteX10" fmla="*/ 206375 w 2641600"/>
                <a:gd name="connsiteY10" fmla="*/ 79375 h 644775"/>
                <a:gd name="connsiteX11" fmla="*/ 419100 w 2641600"/>
                <a:gd name="connsiteY11" fmla="*/ 79375 h 644775"/>
                <a:gd name="connsiteX12" fmla="*/ 438150 w 2641600"/>
                <a:gd name="connsiteY12" fmla="*/ 73025 h 644775"/>
                <a:gd name="connsiteX13" fmla="*/ 447675 w 2641600"/>
                <a:gd name="connsiteY13" fmla="*/ 66675 h 644775"/>
                <a:gd name="connsiteX14" fmla="*/ 457200 w 2641600"/>
                <a:gd name="connsiteY14" fmla="*/ 57150 h 644775"/>
                <a:gd name="connsiteX15" fmla="*/ 466725 w 2641600"/>
                <a:gd name="connsiteY15" fmla="*/ 53975 h 644775"/>
                <a:gd name="connsiteX16" fmla="*/ 485775 w 2641600"/>
                <a:gd name="connsiteY16" fmla="*/ 41275 h 644775"/>
                <a:gd name="connsiteX17" fmla="*/ 495300 w 2641600"/>
                <a:gd name="connsiteY17" fmla="*/ 34925 h 644775"/>
                <a:gd name="connsiteX18" fmla="*/ 504825 w 2641600"/>
                <a:gd name="connsiteY18" fmla="*/ 31750 h 644775"/>
                <a:gd name="connsiteX19" fmla="*/ 523875 w 2641600"/>
                <a:gd name="connsiteY19" fmla="*/ 19050 h 644775"/>
                <a:gd name="connsiteX20" fmla="*/ 542925 w 2641600"/>
                <a:gd name="connsiteY20" fmla="*/ 9525 h 644775"/>
                <a:gd name="connsiteX21" fmla="*/ 561975 w 2641600"/>
                <a:gd name="connsiteY21" fmla="*/ 3175 h 644775"/>
                <a:gd name="connsiteX22" fmla="*/ 571500 w 2641600"/>
                <a:gd name="connsiteY22" fmla="*/ 0 h 644775"/>
                <a:gd name="connsiteX23" fmla="*/ 635000 w 2641600"/>
                <a:gd name="connsiteY23" fmla="*/ 6350 h 644775"/>
                <a:gd name="connsiteX24" fmla="*/ 644525 w 2641600"/>
                <a:gd name="connsiteY24" fmla="*/ 9525 h 644775"/>
                <a:gd name="connsiteX25" fmla="*/ 650875 w 2641600"/>
                <a:gd name="connsiteY25" fmla="*/ 19050 h 644775"/>
                <a:gd name="connsiteX26" fmla="*/ 669925 w 2641600"/>
                <a:gd name="connsiteY26" fmla="*/ 31750 h 644775"/>
                <a:gd name="connsiteX27" fmla="*/ 679450 w 2641600"/>
                <a:gd name="connsiteY27" fmla="*/ 38100 h 644775"/>
                <a:gd name="connsiteX28" fmla="*/ 688975 w 2641600"/>
                <a:gd name="connsiteY28" fmla="*/ 44450 h 644775"/>
                <a:gd name="connsiteX29" fmla="*/ 698500 w 2641600"/>
                <a:gd name="connsiteY29" fmla="*/ 53975 h 644775"/>
                <a:gd name="connsiteX30" fmla="*/ 717550 w 2641600"/>
                <a:gd name="connsiteY30" fmla="*/ 66675 h 644775"/>
                <a:gd name="connsiteX31" fmla="*/ 727075 w 2641600"/>
                <a:gd name="connsiteY31" fmla="*/ 73025 h 644775"/>
                <a:gd name="connsiteX32" fmla="*/ 733425 w 2641600"/>
                <a:gd name="connsiteY32" fmla="*/ 82550 h 644775"/>
                <a:gd name="connsiteX33" fmla="*/ 736600 w 2641600"/>
                <a:gd name="connsiteY33" fmla="*/ 92075 h 644775"/>
                <a:gd name="connsiteX34" fmla="*/ 762000 w 2641600"/>
                <a:gd name="connsiteY34" fmla="*/ 95250 h 644775"/>
                <a:gd name="connsiteX35" fmla="*/ 784225 w 2641600"/>
                <a:gd name="connsiteY35" fmla="*/ 98425 h 644775"/>
                <a:gd name="connsiteX36" fmla="*/ 809625 w 2641600"/>
                <a:gd name="connsiteY36" fmla="*/ 104775 h 644775"/>
                <a:gd name="connsiteX37" fmla="*/ 819150 w 2641600"/>
                <a:gd name="connsiteY37" fmla="*/ 107950 h 644775"/>
                <a:gd name="connsiteX38" fmla="*/ 838200 w 2641600"/>
                <a:gd name="connsiteY38" fmla="*/ 117475 h 644775"/>
                <a:gd name="connsiteX39" fmla="*/ 847725 w 2641600"/>
                <a:gd name="connsiteY39" fmla="*/ 127000 h 644775"/>
                <a:gd name="connsiteX40" fmla="*/ 876300 w 2641600"/>
                <a:gd name="connsiteY40" fmla="*/ 136525 h 644775"/>
                <a:gd name="connsiteX41" fmla="*/ 885825 w 2641600"/>
                <a:gd name="connsiteY41" fmla="*/ 139700 h 644775"/>
                <a:gd name="connsiteX42" fmla="*/ 904875 w 2641600"/>
                <a:gd name="connsiteY42" fmla="*/ 152400 h 644775"/>
                <a:gd name="connsiteX43" fmla="*/ 923925 w 2641600"/>
                <a:gd name="connsiteY43" fmla="*/ 158750 h 644775"/>
                <a:gd name="connsiteX44" fmla="*/ 933450 w 2641600"/>
                <a:gd name="connsiteY44" fmla="*/ 161925 h 644775"/>
                <a:gd name="connsiteX45" fmla="*/ 952500 w 2641600"/>
                <a:gd name="connsiteY45" fmla="*/ 174625 h 644775"/>
                <a:gd name="connsiteX46" fmla="*/ 962025 w 2641600"/>
                <a:gd name="connsiteY46" fmla="*/ 177800 h 644775"/>
                <a:gd name="connsiteX47" fmla="*/ 1000125 w 2641600"/>
                <a:gd name="connsiteY47" fmla="*/ 196850 h 644775"/>
                <a:gd name="connsiteX48" fmla="*/ 1047750 w 2641600"/>
                <a:gd name="connsiteY48" fmla="*/ 203200 h 644775"/>
                <a:gd name="connsiteX49" fmla="*/ 1095375 w 2641600"/>
                <a:gd name="connsiteY49" fmla="*/ 212725 h 644775"/>
                <a:gd name="connsiteX50" fmla="*/ 1108075 w 2641600"/>
                <a:gd name="connsiteY50" fmla="*/ 215900 h 644775"/>
                <a:gd name="connsiteX51" fmla="*/ 1127125 w 2641600"/>
                <a:gd name="connsiteY51" fmla="*/ 228600 h 644775"/>
                <a:gd name="connsiteX52" fmla="*/ 1171575 w 2641600"/>
                <a:gd name="connsiteY52" fmla="*/ 234950 h 644775"/>
                <a:gd name="connsiteX53" fmla="*/ 1193800 w 2641600"/>
                <a:gd name="connsiteY53" fmla="*/ 238125 h 644775"/>
                <a:gd name="connsiteX54" fmla="*/ 1254125 w 2641600"/>
                <a:gd name="connsiteY54" fmla="*/ 241300 h 644775"/>
                <a:gd name="connsiteX55" fmla="*/ 1276350 w 2641600"/>
                <a:gd name="connsiteY55" fmla="*/ 247650 h 644775"/>
                <a:gd name="connsiteX56" fmla="*/ 1295400 w 2641600"/>
                <a:gd name="connsiteY56" fmla="*/ 254000 h 644775"/>
                <a:gd name="connsiteX57" fmla="*/ 1304925 w 2641600"/>
                <a:gd name="connsiteY57" fmla="*/ 257175 h 644775"/>
                <a:gd name="connsiteX58" fmla="*/ 1333500 w 2641600"/>
                <a:gd name="connsiteY58" fmla="*/ 269875 h 644775"/>
                <a:gd name="connsiteX59" fmla="*/ 1346200 w 2641600"/>
                <a:gd name="connsiteY59" fmla="*/ 273050 h 644775"/>
                <a:gd name="connsiteX60" fmla="*/ 1362075 w 2641600"/>
                <a:gd name="connsiteY60" fmla="*/ 276225 h 644775"/>
                <a:gd name="connsiteX61" fmla="*/ 1381125 w 2641600"/>
                <a:gd name="connsiteY61" fmla="*/ 282575 h 644775"/>
                <a:gd name="connsiteX62" fmla="*/ 1419225 w 2641600"/>
                <a:gd name="connsiteY62" fmla="*/ 292100 h 644775"/>
                <a:gd name="connsiteX63" fmla="*/ 1431925 w 2641600"/>
                <a:gd name="connsiteY63" fmla="*/ 295275 h 644775"/>
                <a:gd name="connsiteX64" fmla="*/ 1454150 w 2641600"/>
                <a:gd name="connsiteY64" fmla="*/ 301625 h 644775"/>
                <a:gd name="connsiteX65" fmla="*/ 1466850 w 2641600"/>
                <a:gd name="connsiteY65" fmla="*/ 320675 h 644775"/>
                <a:gd name="connsiteX66" fmla="*/ 1470025 w 2641600"/>
                <a:gd name="connsiteY66" fmla="*/ 330200 h 644775"/>
                <a:gd name="connsiteX67" fmla="*/ 1476375 w 2641600"/>
                <a:gd name="connsiteY67" fmla="*/ 339725 h 644775"/>
                <a:gd name="connsiteX68" fmla="*/ 1485900 w 2641600"/>
                <a:gd name="connsiteY68" fmla="*/ 342900 h 644775"/>
                <a:gd name="connsiteX69" fmla="*/ 1485900 w 2641600"/>
                <a:gd name="connsiteY69" fmla="*/ 342900 h 644775"/>
                <a:gd name="connsiteX70" fmla="*/ 1533525 w 2641600"/>
                <a:gd name="connsiteY70" fmla="*/ 352425 h 644775"/>
                <a:gd name="connsiteX71" fmla="*/ 1552575 w 2641600"/>
                <a:gd name="connsiteY71" fmla="*/ 365125 h 644775"/>
                <a:gd name="connsiteX72" fmla="*/ 1562100 w 2641600"/>
                <a:gd name="connsiteY72" fmla="*/ 371475 h 644775"/>
                <a:gd name="connsiteX73" fmla="*/ 1568450 w 2641600"/>
                <a:gd name="connsiteY73" fmla="*/ 381000 h 644775"/>
                <a:gd name="connsiteX74" fmla="*/ 1612900 w 2641600"/>
                <a:gd name="connsiteY74" fmla="*/ 393700 h 644775"/>
                <a:gd name="connsiteX75" fmla="*/ 1622425 w 2641600"/>
                <a:gd name="connsiteY75" fmla="*/ 396875 h 644775"/>
                <a:gd name="connsiteX76" fmla="*/ 1660525 w 2641600"/>
                <a:gd name="connsiteY76" fmla="*/ 415925 h 644775"/>
                <a:gd name="connsiteX77" fmla="*/ 1689100 w 2641600"/>
                <a:gd name="connsiteY77" fmla="*/ 422275 h 644775"/>
                <a:gd name="connsiteX78" fmla="*/ 1708150 w 2641600"/>
                <a:gd name="connsiteY78" fmla="*/ 428625 h 644775"/>
                <a:gd name="connsiteX79" fmla="*/ 1736725 w 2641600"/>
                <a:gd name="connsiteY79" fmla="*/ 444500 h 644775"/>
                <a:gd name="connsiteX80" fmla="*/ 1790700 w 2641600"/>
                <a:gd name="connsiteY80" fmla="*/ 447675 h 644775"/>
                <a:gd name="connsiteX81" fmla="*/ 1803400 w 2641600"/>
                <a:gd name="connsiteY81" fmla="*/ 450850 h 644775"/>
                <a:gd name="connsiteX82" fmla="*/ 1822450 w 2641600"/>
                <a:gd name="connsiteY82" fmla="*/ 457200 h 644775"/>
                <a:gd name="connsiteX83" fmla="*/ 1841500 w 2641600"/>
                <a:gd name="connsiteY83" fmla="*/ 463550 h 644775"/>
                <a:gd name="connsiteX84" fmla="*/ 1851025 w 2641600"/>
                <a:gd name="connsiteY84" fmla="*/ 466725 h 644775"/>
                <a:gd name="connsiteX85" fmla="*/ 1860550 w 2641600"/>
                <a:gd name="connsiteY85" fmla="*/ 469900 h 644775"/>
                <a:gd name="connsiteX86" fmla="*/ 1895475 w 2641600"/>
                <a:gd name="connsiteY86" fmla="*/ 479425 h 644775"/>
                <a:gd name="connsiteX87" fmla="*/ 1914525 w 2641600"/>
                <a:gd name="connsiteY87" fmla="*/ 492125 h 644775"/>
                <a:gd name="connsiteX88" fmla="*/ 1943100 w 2641600"/>
                <a:gd name="connsiteY88" fmla="*/ 501650 h 644775"/>
                <a:gd name="connsiteX89" fmla="*/ 1952625 w 2641600"/>
                <a:gd name="connsiteY89" fmla="*/ 504825 h 644775"/>
                <a:gd name="connsiteX90" fmla="*/ 1962150 w 2641600"/>
                <a:gd name="connsiteY90" fmla="*/ 508000 h 644775"/>
                <a:gd name="connsiteX91" fmla="*/ 1987550 w 2641600"/>
                <a:gd name="connsiteY91" fmla="*/ 514350 h 644775"/>
                <a:gd name="connsiteX92" fmla="*/ 2000250 w 2641600"/>
                <a:gd name="connsiteY92" fmla="*/ 517525 h 644775"/>
                <a:gd name="connsiteX93" fmla="*/ 2047875 w 2641600"/>
                <a:gd name="connsiteY93" fmla="*/ 533400 h 644775"/>
                <a:gd name="connsiteX94" fmla="*/ 2066925 w 2641600"/>
                <a:gd name="connsiteY94" fmla="*/ 539750 h 644775"/>
                <a:gd name="connsiteX95" fmla="*/ 2076450 w 2641600"/>
                <a:gd name="connsiteY95" fmla="*/ 542925 h 644775"/>
                <a:gd name="connsiteX96" fmla="*/ 2130425 w 2641600"/>
                <a:gd name="connsiteY96" fmla="*/ 552450 h 644775"/>
                <a:gd name="connsiteX97" fmla="*/ 2139950 w 2641600"/>
                <a:gd name="connsiteY97" fmla="*/ 555625 h 644775"/>
                <a:gd name="connsiteX98" fmla="*/ 2171700 w 2641600"/>
                <a:gd name="connsiteY98" fmla="*/ 565150 h 644775"/>
                <a:gd name="connsiteX99" fmla="*/ 2181225 w 2641600"/>
                <a:gd name="connsiteY99" fmla="*/ 568325 h 644775"/>
                <a:gd name="connsiteX100" fmla="*/ 2190750 w 2641600"/>
                <a:gd name="connsiteY100" fmla="*/ 574675 h 644775"/>
                <a:gd name="connsiteX101" fmla="*/ 2197100 w 2641600"/>
                <a:gd name="connsiteY101" fmla="*/ 584200 h 644775"/>
                <a:gd name="connsiteX102" fmla="*/ 2216150 w 2641600"/>
                <a:gd name="connsiteY102" fmla="*/ 590550 h 644775"/>
                <a:gd name="connsiteX103" fmla="*/ 2225675 w 2641600"/>
                <a:gd name="connsiteY103" fmla="*/ 593725 h 644775"/>
                <a:gd name="connsiteX104" fmla="*/ 2263775 w 2641600"/>
                <a:gd name="connsiteY104" fmla="*/ 603250 h 644775"/>
                <a:gd name="connsiteX105" fmla="*/ 2276475 w 2641600"/>
                <a:gd name="connsiteY105" fmla="*/ 606425 h 644775"/>
                <a:gd name="connsiteX106" fmla="*/ 2295525 w 2641600"/>
                <a:gd name="connsiteY106" fmla="*/ 612775 h 644775"/>
                <a:gd name="connsiteX107" fmla="*/ 2311400 w 2641600"/>
                <a:gd name="connsiteY107" fmla="*/ 615950 h 644775"/>
                <a:gd name="connsiteX108" fmla="*/ 2324100 w 2641600"/>
                <a:gd name="connsiteY108" fmla="*/ 619125 h 644775"/>
                <a:gd name="connsiteX109" fmla="*/ 2371725 w 2641600"/>
                <a:gd name="connsiteY109" fmla="*/ 625475 h 644775"/>
                <a:gd name="connsiteX110" fmla="*/ 2409825 w 2641600"/>
                <a:gd name="connsiteY110" fmla="*/ 631825 h 644775"/>
                <a:gd name="connsiteX111" fmla="*/ 2432050 w 2641600"/>
                <a:gd name="connsiteY111" fmla="*/ 635000 h 644775"/>
                <a:gd name="connsiteX112" fmla="*/ 2447925 w 2641600"/>
                <a:gd name="connsiteY112" fmla="*/ 638175 h 644775"/>
                <a:gd name="connsiteX113" fmla="*/ 2489200 w 2641600"/>
                <a:gd name="connsiteY113" fmla="*/ 641350 h 644775"/>
                <a:gd name="connsiteX114" fmla="*/ 2562225 w 2641600"/>
                <a:gd name="connsiteY114" fmla="*/ 638175 h 644775"/>
                <a:gd name="connsiteX115" fmla="*/ 2616200 w 2641600"/>
                <a:gd name="connsiteY115" fmla="*/ 644525 h 644775"/>
                <a:gd name="connsiteX116" fmla="*/ 2641600 w 2641600"/>
                <a:gd name="connsiteY116" fmla="*/ 644525 h 644775"/>
                <a:gd name="connsiteX117" fmla="*/ 2641600 w 2641600"/>
                <a:gd name="connsiteY117" fmla="*/ 644525 h 644775"/>
                <a:gd name="connsiteX118" fmla="*/ 2641600 w 2641600"/>
                <a:gd name="connsiteY118" fmla="*/ 644525 h 644775"/>
                <a:gd name="connsiteX119" fmla="*/ 85725 w 2641600"/>
                <a:gd name="connsiteY119" fmla="*/ 231775 h 644775"/>
                <a:gd name="connsiteX120" fmla="*/ 0 w 2641600"/>
                <a:gd name="connsiteY120" fmla="*/ 127000 h 644775"/>
                <a:gd name="connsiteX0" fmla="*/ 0 w 2641600"/>
                <a:gd name="connsiteY0" fmla="*/ 127000 h 644775"/>
                <a:gd name="connsiteX1" fmla="*/ 0 w 2641600"/>
                <a:gd name="connsiteY1" fmla="*/ 127000 h 644775"/>
                <a:gd name="connsiteX2" fmla="*/ 31750 w 2641600"/>
                <a:gd name="connsiteY2" fmla="*/ 123825 h 644775"/>
                <a:gd name="connsiteX3" fmla="*/ 50800 w 2641600"/>
                <a:gd name="connsiteY3" fmla="*/ 114300 h 644775"/>
                <a:gd name="connsiteX4" fmla="*/ 60325 w 2641600"/>
                <a:gd name="connsiteY4" fmla="*/ 111125 h 644775"/>
                <a:gd name="connsiteX5" fmla="*/ 73025 w 2641600"/>
                <a:gd name="connsiteY5" fmla="*/ 107950 h 644775"/>
                <a:gd name="connsiteX6" fmla="*/ 95250 w 2641600"/>
                <a:gd name="connsiteY6" fmla="*/ 101600 h 644775"/>
                <a:gd name="connsiteX7" fmla="*/ 114300 w 2641600"/>
                <a:gd name="connsiteY7" fmla="*/ 98425 h 644775"/>
                <a:gd name="connsiteX8" fmla="*/ 133350 w 2641600"/>
                <a:gd name="connsiteY8" fmla="*/ 88900 h 644775"/>
                <a:gd name="connsiteX9" fmla="*/ 142875 w 2641600"/>
                <a:gd name="connsiteY9" fmla="*/ 85725 h 644775"/>
                <a:gd name="connsiteX10" fmla="*/ 206375 w 2641600"/>
                <a:gd name="connsiteY10" fmla="*/ 79375 h 644775"/>
                <a:gd name="connsiteX11" fmla="*/ 419100 w 2641600"/>
                <a:gd name="connsiteY11" fmla="*/ 79375 h 644775"/>
                <a:gd name="connsiteX12" fmla="*/ 438150 w 2641600"/>
                <a:gd name="connsiteY12" fmla="*/ 73025 h 644775"/>
                <a:gd name="connsiteX13" fmla="*/ 447675 w 2641600"/>
                <a:gd name="connsiteY13" fmla="*/ 66675 h 644775"/>
                <a:gd name="connsiteX14" fmla="*/ 457200 w 2641600"/>
                <a:gd name="connsiteY14" fmla="*/ 57150 h 644775"/>
                <a:gd name="connsiteX15" fmla="*/ 466725 w 2641600"/>
                <a:gd name="connsiteY15" fmla="*/ 53975 h 644775"/>
                <a:gd name="connsiteX16" fmla="*/ 485775 w 2641600"/>
                <a:gd name="connsiteY16" fmla="*/ 41275 h 644775"/>
                <a:gd name="connsiteX17" fmla="*/ 495300 w 2641600"/>
                <a:gd name="connsiteY17" fmla="*/ 34925 h 644775"/>
                <a:gd name="connsiteX18" fmla="*/ 504825 w 2641600"/>
                <a:gd name="connsiteY18" fmla="*/ 31750 h 644775"/>
                <a:gd name="connsiteX19" fmla="*/ 523875 w 2641600"/>
                <a:gd name="connsiteY19" fmla="*/ 19050 h 644775"/>
                <a:gd name="connsiteX20" fmla="*/ 542925 w 2641600"/>
                <a:gd name="connsiteY20" fmla="*/ 9525 h 644775"/>
                <a:gd name="connsiteX21" fmla="*/ 561975 w 2641600"/>
                <a:gd name="connsiteY21" fmla="*/ 3175 h 644775"/>
                <a:gd name="connsiteX22" fmla="*/ 571500 w 2641600"/>
                <a:gd name="connsiteY22" fmla="*/ 0 h 644775"/>
                <a:gd name="connsiteX23" fmla="*/ 635000 w 2641600"/>
                <a:gd name="connsiteY23" fmla="*/ 6350 h 644775"/>
                <a:gd name="connsiteX24" fmla="*/ 644525 w 2641600"/>
                <a:gd name="connsiteY24" fmla="*/ 9525 h 644775"/>
                <a:gd name="connsiteX25" fmla="*/ 650875 w 2641600"/>
                <a:gd name="connsiteY25" fmla="*/ 19050 h 644775"/>
                <a:gd name="connsiteX26" fmla="*/ 669925 w 2641600"/>
                <a:gd name="connsiteY26" fmla="*/ 31750 h 644775"/>
                <a:gd name="connsiteX27" fmla="*/ 679450 w 2641600"/>
                <a:gd name="connsiteY27" fmla="*/ 38100 h 644775"/>
                <a:gd name="connsiteX28" fmla="*/ 688975 w 2641600"/>
                <a:gd name="connsiteY28" fmla="*/ 44450 h 644775"/>
                <a:gd name="connsiteX29" fmla="*/ 698500 w 2641600"/>
                <a:gd name="connsiteY29" fmla="*/ 53975 h 644775"/>
                <a:gd name="connsiteX30" fmla="*/ 717550 w 2641600"/>
                <a:gd name="connsiteY30" fmla="*/ 66675 h 644775"/>
                <a:gd name="connsiteX31" fmla="*/ 727075 w 2641600"/>
                <a:gd name="connsiteY31" fmla="*/ 73025 h 644775"/>
                <a:gd name="connsiteX32" fmla="*/ 733425 w 2641600"/>
                <a:gd name="connsiteY32" fmla="*/ 82550 h 644775"/>
                <a:gd name="connsiteX33" fmla="*/ 736600 w 2641600"/>
                <a:gd name="connsiteY33" fmla="*/ 92075 h 644775"/>
                <a:gd name="connsiteX34" fmla="*/ 762000 w 2641600"/>
                <a:gd name="connsiteY34" fmla="*/ 95250 h 644775"/>
                <a:gd name="connsiteX35" fmla="*/ 784225 w 2641600"/>
                <a:gd name="connsiteY35" fmla="*/ 98425 h 644775"/>
                <a:gd name="connsiteX36" fmla="*/ 809625 w 2641600"/>
                <a:gd name="connsiteY36" fmla="*/ 104775 h 644775"/>
                <a:gd name="connsiteX37" fmla="*/ 819150 w 2641600"/>
                <a:gd name="connsiteY37" fmla="*/ 107950 h 644775"/>
                <a:gd name="connsiteX38" fmla="*/ 838200 w 2641600"/>
                <a:gd name="connsiteY38" fmla="*/ 117475 h 644775"/>
                <a:gd name="connsiteX39" fmla="*/ 847725 w 2641600"/>
                <a:gd name="connsiteY39" fmla="*/ 127000 h 644775"/>
                <a:gd name="connsiteX40" fmla="*/ 876300 w 2641600"/>
                <a:gd name="connsiteY40" fmla="*/ 136525 h 644775"/>
                <a:gd name="connsiteX41" fmla="*/ 885825 w 2641600"/>
                <a:gd name="connsiteY41" fmla="*/ 139700 h 644775"/>
                <a:gd name="connsiteX42" fmla="*/ 904875 w 2641600"/>
                <a:gd name="connsiteY42" fmla="*/ 152400 h 644775"/>
                <a:gd name="connsiteX43" fmla="*/ 923925 w 2641600"/>
                <a:gd name="connsiteY43" fmla="*/ 158750 h 644775"/>
                <a:gd name="connsiteX44" fmla="*/ 933450 w 2641600"/>
                <a:gd name="connsiteY44" fmla="*/ 161925 h 644775"/>
                <a:gd name="connsiteX45" fmla="*/ 952500 w 2641600"/>
                <a:gd name="connsiteY45" fmla="*/ 174625 h 644775"/>
                <a:gd name="connsiteX46" fmla="*/ 962025 w 2641600"/>
                <a:gd name="connsiteY46" fmla="*/ 177800 h 644775"/>
                <a:gd name="connsiteX47" fmla="*/ 1000125 w 2641600"/>
                <a:gd name="connsiteY47" fmla="*/ 196850 h 644775"/>
                <a:gd name="connsiteX48" fmla="*/ 1047750 w 2641600"/>
                <a:gd name="connsiteY48" fmla="*/ 203200 h 644775"/>
                <a:gd name="connsiteX49" fmla="*/ 1095375 w 2641600"/>
                <a:gd name="connsiteY49" fmla="*/ 212725 h 644775"/>
                <a:gd name="connsiteX50" fmla="*/ 1108075 w 2641600"/>
                <a:gd name="connsiteY50" fmla="*/ 215900 h 644775"/>
                <a:gd name="connsiteX51" fmla="*/ 1127125 w 2641600"/>
                <a:gd name="connsiteY51" fmla="*/ 228600 h 644775"/>
                <a:gd name="connsiteX52" fmla="*/ 1171575 w 2641600"/>
                <a:gd name="connsiteY52" fmla="*/ 234950 h 644775"/>
                <a:gd name="connsiteX53" fmla="*/ 1193800 w 2641600"/>
                <a:gd name="connsiteY53" fmla="*/ 238125 h 644775"/>
                <a:gd name="connsiteX54" fmla="*/ 1254125 w 2641600"/>
                <a:gd name="connsiteY54" fmla="*/ 241300 h 644775"/>
                <a:gd name="connsiteX55" fmla="*/ 1276350 w 2641600"/>
                <a:gd name="connsiteY55" fmla="*/ 247650 h 644775"/>
                <a:gd name="connsiteX56" fmla="*/ 1295400 w 2641600"/>
                <a:gd name="connsiteY56" fmla="*/ 254000 h 644775"/>
                <a:gd name="connsiteX57" fmla="*/ 1304925 w 2641600"/>
                <a:gd name="connsiteY57" fmla="*/ 257175 h 644775"/>
                <a:gd name="connsiteX58" fmla="*/ 1333500 w 2641600"/>
                <a:gd name="connsiteY58" fmla="*/ 269875 h 644775"/>
                <a:gd name="connsiteX59" fmla="*/ 1346200 w 2641600"/>
                <a:gd name="connsiteY59" fmla="*/ 273050 h 644775"/>
                <a:gd name="connsiteX60" fmla="*/ 1362075 w 2641600"/>
                <a:gd name="connsiteY60" fmla="*/ 276225 h 644775"/>
                <a:gd name="connsiteX61" fmla="*/ 1381125 w 2641600"/>
                <a:gd name="connsiteY61" fmla="*/ 282575 h 644775"/>
                <a:gd name="connsiteX62" fmla="*/ 1419225 w 2641600"/>
                <a:gd name="connsiteY62" fmla="*/ 292100 h 644775"/>
                <a:gd name="connsiteX63" fmla="*/ 1431925 w 2641600"/>
                <a:gd name="connsiteY63" fmla="*/ 295275 h 644775"/>
                <a:gd name="connsiteX64" fmla="*/ 1454150 w 2641600"/>
                <a:gd name="connsiteY64" fmla="*/ 301625 h 644775"/>
                <a:gd name="connsiteX65" fmla="*/ 1466850 w 2641600"/>
                <a:gd name="connsiteY65" fmla="*/ 320675 h 644775"/>
                <a:gd name="connsiteX66" fmla="*/ 1470025 w 2641600"/>
                <a:gd name="connsiteY66" fmla="*/ 330200 h 644775"/>
                <a:gd name="connsiteX67" fmla="*/ 1476375 w 2641600"/>
                <a:gd name="connsiteY67" fmla="*/ 339725 h 644775"/>
                <a:gd name="connsiteX68" fmla="*/ 1485900 w 2641600"/>
                <a:gd name="connsiteY68" fmla="*/ 342900 h 644775"/>
                <a:gd name="connsiteX69" fmla="*/ 1485900 w 2641600"/>
                <a:gd name="connsiteY69" fmla="*/ 342900 h 644775"/>
                <a:gd name="connsiteX70" fmla="*/ 1533525 w 2641600"/>
                <a:gd name="connsiteY70" fmla="*/ 352425 h 644775"/>
                <a:gd name="connsiteX71" fmla="*/ 1552575 w 2641600"/>
                <a:gd name="connsiteY71" fmla="*/ 365125 h 644775"/>
                <a:gd name="connsiteX72" fmla="*/ 1562100 w 2641600"/>
                <a:gd name="connsiteY72" fmla="*/ 371475 h 644775"/>
                <a:gd name="connsiteX73" fmla="*/ 1568450 w 2641600"/>
                <a:gd name="connsiteY73" fmla="*/ 381000 h 644775"/>
                <a:gd name="connsiteX74" fmla="*/ 1612900 w 2641600"/>
                <a:gd name="connsiteY74" fmla="*/ 393700 h 644775"/>
                <a:gd name="connsiteX75" fmla="*/ 1622425 w 2641600"/>
                <a:gd name="connsiteY75" fmla="*/ 396875 h 644775"/>
                <a:gd name="connsiteX76" fmla="*/ 1660525 w 2641600"/>
                <a:gd name="connsiteY76" fmla="*/ 415925 h 644775"/>
                <a:gd name="connsiteX77" fmla="*/ 1689100 w 2641600"/>
                <a:gd name="connsiteY77" fmla="*/ 422275 h 644775"/>
                <a:gd name="connsiteX78" fmla="*/ 1708150 w 2641600"/>
                <a:gd name="connsiteY78" fmla="*/ 428625 h 644775"/>
                <a:gd name="connsiteX79" fmla="*/ 1736725 w 2641600"/>
                <a:gd name="connsiteY79" fmla="*/ 444500 h 644775"/>
                <a:gd name="connsiteX80" fmla="*/ 1790700 w 2641600"/>
                <a:gd name="connsiteY80" fmla="*/ 447675 h 644775"/>
                <a:gd name="connsiteX81" fmla="*/ 1803400 w 2641600"/>
                <a:gd name="connsiteY81" fmla="*/ 450850 h 644775"/>
                <a:gd name="connsiteX82" fmla="*/ 1822450 w 2641600"/>
                <a:gd name="connsiteY82" fmla="*/ 457200 h 644775"/>
                <a:gd name="connsiteX83" fmla="*/ 1841500 w 2641600"/>
                <a:gd name="connsiteY83" fmla="*/ 463550 h 644775"/>
                <a:gd name="connsiteX84" fmla="*/ 1851025 w 2641600"/>
                <a:gd name="connsiteY84" fmla="*/ 466725 h 644775"/>
                <a:gd name="connsiteX85" fmla="*/ 1860550 w 2641600"/>
                <a:gd name="connsiteY85" fmla="*/ 469900 h 644775"/>
                <a:gd name="connsiteX86" fmla="*/ 1895475 w 2641600"/>
                <a:gd name="connsiteY86" fmla="*/ 479425 h 644775"/>
                <a:gd name="connsiteX87" fmla="*/ 1914525 w 2641600"/>
                <a:gd name="connsiteY87" fmla="*/ 492125 h 644775"/>
                <a:gd name="connsiteX88" fmla="*/ 1943100 w 2641600"/>
                <a:gd name="connsiteY88" fmla="*/ 501650 h 644775"/>
                <a:gd name="connsiteX89" fmla="*/ 1952625 w 2641600"/>
                <a:gd name="connsiteY89" fmla="*/ 504825 h 644775"/>
                <a:gd name="connsiteX90" fmla="*/ 1962150 w 2641600"/>
                <a:gd name="connsiteY90" fmla="*/ 508000 h 644775"/>
                <a:gd name="connsiteX91" fmla="*/ 1987550 w 2641600"/>
                <a:gd name="connsiteY91" fmla="*/ 514350 h 644775"/>
                <a:gd name="connsiteX92" fmla="*/ 2000250 w 2641600"/>
                <a:gd name="connsiteY92" fmla="*/ 517525 h 644775"/>
                <a:gd name="connsiteX93" fmla="*/ 2047875 w 2641600"/>
                <a:gd name="connsiteY93" fmla="*/ 533400 h 644775"/>
                <a:gd name="connsiteX94" fmla="*/ 2066925 w 2641600"/>
                <a:gd name="connsiteY94" fmla="*/ 539750 h 644775"/>
                <a:gd name="connsiteX95" fmla="*/ 2076450 w 2641600"/>
                <a:gd name="connsiteY95" fmla="*/ 542925 h 644775"/>
                <a:gd name="connsiteX96" fmla="*/ 2130425 w 2641600"/>
                <a:gd name="connsiteY96" fmla="*/ 552450 h 644775"/>
                <a:gd name="connsiteX97" fmla="*/ 2139950 w 2641600"/>
                <a:gd name="connsiteY97" fmla="*/ 555625 h 644775"/>
                <a:gd name="connsiteX98" fmla="*/ 2171700 w 2641600"/>
                <a:gd name="connsiteY98" fmla="*/ 565150 h 644775"/>
                <a:gd name="connsiteX99" fmla="*/ 2181225 w 2641600"/>
                <a:gd name="connsiteY99" fmla="*/ 568325 h 644775"/>
                <a:gd name="connsiteX100" fmla="*/ 2190750 w 2641600"/>
                <a:gd name="connsiteY100" fmla="*/ 574675 h 644775"/>
                <a:gd name="connsiteX101" fmla="*/ 2197100 w 2641600"/>
                <a:gd name="connsiteY101" fmla="*/ 584200 h 644775"/>
                <a:gd name="connsiteX102" fmla="*/ 2216150 w 2641600"/>
                <a:gd name="connsiteY102" fmla="*/ 590550 h 644775"/>
                <a:gd name="connsiteX103" fmla="*/ 2225675 w 2641600"/>
                <a:gd name="connsiteY103" fmla="*/ 593725 h 644775"/>
                <a:gd name="connsiteX104" fmla="*/ 2263775 w 2641600"/>
                <a:gd name="connsiteY104" fmla="*/ 603250 h 644775"/>
                <a:gd name="connsiteX105" fmla="*/ 2276475 w 2641600"/>
                <a:gd name="connsiteY105" fmla="*/ 606425 h 644775"/>
                <a:gd name="connsiteX106" fmla="*/ 2295525 w 2641600"/>
                <a:gd name="connsiteY106" fmla="*/ 612775 h 644775"/>
                <a:gd name="connsiteX107" fmla="*/ 2311400 w 2641600"/>
                <a:gd name="connsiteY107" fmla="*/ 615950 h 644775"/>
                <a:gd name="connsiteX108" fmla="*/ 2324100 w 2641600"/>
                <a:gd name="connsiteY108" fmla="*/ 619125 h 644775"/>
                <a:gd name="connsiteX109" fmla="*/ 2371725 w 2641600"/>
                <a:gd name="connsiteY109" fmla="*/ 625475 h 644775"/>
                <a:gd name="connsiteX110" fmla="*/ 2409825 w 2641600"/>
                <a:gd name="connsiteY110" fmla="*/ 631825 h 644775"/>
                <a:gd name="connsiteX111" fmla="*/ 2432050 w 2641600"/>
                <a:gd name="connsiteY111" fmla="*/ 635000 h 644775"/>
                <a:gd name="connsiteX112" fmla="*/ 2447925 w 2641600"/>
                <a:gd name="connsiteY112" fmla="*/ 638175 h 644775"/>
                <a:gd name="connsiteX113" fmla="*/ 2489200 w 2641600"/>
                <a:gd name="connsiteY113" fmla="*/ 641350 h 644775"/>
                <a:gd name="connsiteX114" fmla="*/ 2562225 w 2641600"/>
                <a:gd name="connsiteY114" fmla="*/ 638175 h 644775"/>
                <a:gd name="connsiteX115" fmla="*/ 2616200 w 2641600"/>
                <a:gd name="connsiteY115" fmla="*/ 644525 h 644775"/>
                <a:gd name="connsiteX116" fmla="*/ 2641600 w 2641600"/>
                <a:gd name="connsiteY116" fmla="*/ 644525 h 644775"/>
                <a:gd name="connsiteX117" fmla="*/ 2641600 w 2641600"/>
                <a:gd name="connsiteY117" fmla="*/ 644525 h 644775"/>
                <a:gd name="connsiteX118" fmla="*/ 2641600 w 2641600"/>
                <a:gd name="connsiteY118" fmla="*/ 644525 h 644775"/>
                <a:gd name="connsiteX119" fmla="*/ 85725 w 2641600"/>
                <a:gd name="connsiteY119" fmla="*/ 231775 h 644775"/>
                <a:gd name="connsiteX120" fmla="*/ 0 w 2641600"/>
                <a:gd name="connsiteY120" fmla="*/ 127000 h 644775"/>
                <a:gd name="connsiteX0" fmla="*/ 0 w 2641600"/>
                <a:gd name="connsiteY0" fmla="*/ 127000 h 846105"/>
                <a:gd name="connsiteX1" fmla="*/ 0 w 2641600"/>
                <a:gd name="connsiteY1" fmla="*/ 127000 h 846105"/>
                <a:gd name="connsiteX2" fmla="*/ 31750 w 2641600"/>
                <a:gd name="connsiteY2" fmla="*/ 123825 h 846105"/>
                <a:gd name="connsiteX3" fmla="*/ 50800 w 2641600"/>
                <a:gd name="connsiteY3" fmla="*/ 114300 h 846105"/>
                <a:gd name="connsiteX4" fmla="*/ 60325 w 2641600"/>
                <a:gd name="connsiteY4" fmla="*/ 111125 h 846105"/>
                <a:gd name="connsiteX5" fmla="*/ 73025 w 2641600"/>
                <a:gd name="connsiteY5" fmla="*/ 107950 h 846105"/>
                <a:gd name="connsiteX6" fmla="*/ 95250 w 2641600"/>
                <a:gd name="connsiteY6" fmla="*/ 101600 h 846105"/>
                <a:gd name="connsiteX7" fmla="*/ 114300 w 2641600"/>
                <a:gd name="connsiteY7" fmla="*/ 98425 h 846105"/>
                <a:gd name="connsiteX8" fmla="*/ 133350 w 2641600"/>
                <a:gd name="connsiteY8" fmla="*/ 88900 h 846105"/>
                <a:gd name="connsiteX9" fmla="*/ 142875 w 2641600"/>
                <a:gd name="connsiteY9" fmla="*/ 85725 h 846105"/>
                <a:gd name="connsiteX10" fmla="*/ 206375 w 2641600"/>
                <a:gd name="connsiteY10" fmla="*/ 79375 h 846105"/>
                <a:gd name="connsiteX11" fmla="*/ 419100 w 2641600"/>
                <a:gd name="connsiteY11" fmla="*/ 79375 h 846105"/>
                <a:gd name="connsiteX12" fmla="*/ 438150 w 2641600"/>
                <a:gd name="connsiteY12" fmla="*/ 73025 h 846105"/>
                <a:gd name="connsiteX13" fmla="*/ 447675 w 2641600"/>
                <a:gd name="connsiteY13" fmla="*/ 66675 h 846105"/>
                <a:gd name="connsiteX14" fmla="*/ 457200 w 2641600"/>
                <a:gd name="connsiteY14" fmla="*/ 57150 h 846105"/>
                <a:gd name="connsiteX15" fmla="*/ 466725 w 2641600"/>
                <a:gd name="connsiteY15" fmla="*/ 53975 h 846105"/>
                <a:gd name="connsiteX16" fmla="*/ 485775 w 2641600"/>
                <a:gd name="connsiteY16" fmla="*/ 41275 h 846105"/>
                <a:gd name="connsiteX17" fmla="*/ 495300 w 2641600"/>
                <a:gd name="connsiteY17" fmla="*/ 34925 h 846105"/>
                <a:gd name="connsiteX18" fmla="*/ 504825 w 2641600"/>
                <a:gd name="connsiteY18" fmla="*/ 31750 h 846105"/>
                <a:gd name="connsiteX19" fmla="*/ 523875 w 2641600"/>
                <a:gd name="connsiteY19" fmla="*/ 19050 h 846105"/>
                <a:gd name="connsiteX20" fmla="*/ 542925 w 2641600"/>
                <a:gd name="connsiteY20" fmla="*/ 9525 h 846105"/>
                <a:gd name="connsiteX21" fmla="*/ 561975 w 2641600"/>
                <a:gd name="connsiteY21" fmla="*/ 3175 h 846105"/>
                <a:gd name="connsiteX22" fmla="*/ 571500 w 2641600"/>
                <a:gd name="connsiteY22" fmla="*/ 0 h 846105"/>
                <a:gd name="connsiteX23" fmla="*/ 635000 w 2641600"/>
                <a:gd name="connsiteY23" fmla="*/ 6350 h 846105"/>
                <a:gd name="connsiteX24" fmla="*/ 644525 w 2641600"/>
                <a:gd name="connsiteY24" fmla="*/ 9525 h 846105"/>
                <a:gd name="connsiteX25" fmla="*/ 650875 w 2641600"/>
                <a:gd name="connsiteY25" fmla="*/ 19050 h 846105"/>
                <a:gd name="connsiteX26" fmla="*/ 669925 w 2641600"/>
                <a:gd name="connsiteY26" fmla="*/ 31750 h 846105"/>
                <a:gd name="connsiteX27" fmla="*/ 679450 w 2641600"/>
                <a:gd name="connsiteY27" fmla="*/ 38100 h 846105"/>
                <a:gd name="connsiteX28" fmla="*/ 688975 w 2641600"/>
                <a:gd name="connsiteY28" fmla="*/ 44450 h 846105"/>
                <a:gd name="connsiteX29" fmla="*/ 698500 w 2641600"/>
                <a:gd name="connsiteY29" fmla="*/ 53975 h 846105"/>
                <a:gd name="connsiteX30" fmla="*/ 717550 w 2641600"/>
                <a:gd name="connsiteY30" fmla="*/ 66675 h 846105"/>
                <a:gd name="connsiteX31" fmla="*/ 727075 w 2641600"/>
                <a:gd name="connsiteY31" fmla="*/ 73025 h 846105"/>
                <a:gd name="connsiteX32" fmla="*/ 733425 w 2641600"/>
                <a:gd name="connsiteY32" fmla="*/ 82550 h 846105"/>
                <a:gd name="connsiteX33" fmla="*/ 736600 w 2641600"/>
                <a:gd name="connsiteY33" fmla="*/ 92075 h 846105"/>
                <a:gd name="connsiteX34" fmla="*/ 762000 w 2641600"/>
                <a:gd name="connsiteY34" fmla="*/ 95250 h 846105"/>
                <a:gd name="connsiteX35" fmla="*/ 784225 w 2641600"/>
                <a:gd name="connsiteY35" fmla="*/ 98425 h 846105"/>
                <a:gd name="connsiteX36" fmla="*/ 809625 w 2641600"/>
                <a:gd name="connsiteY36" fmla="*/ 104775 h 846105"/>
                <a:gd name="connsiteX37" fmla="*/ 819150 w 2641600"/>
                <a:gd name="connsiteY37" fmla="*/ 107950 h 846105"/>
                <a:gd name="connsiteX38" fmla="*/ 838200 w 2641600"/>
                <a:gd name="connsiteY38" fmla="*/ 117475 h 846105"/>
                <a:gd name="connsiteX39" fmla="*/ 847725 w 2641600"/>
                <a:gd name="connsiteY39" fmla="*/ 127000 h 846105"/>
                <a:gd name="connsiteX40" fmla="*/ 876300 w 2641600"/>
                <a:gd name="connsiteY40" fmla="*/ 136525 h 846105"/>
                <a:gd name="connsiteX41" fmla="*/ 885825 w 2641600"/>
                <a:gd name="connsiteY41" fmla="*/ 139700 h 846105"/>
                <a:gd name="connsiteX42" fmla="*/ 904875 w 2641600"/>
                <a:gd name="connsiteY42" fmla="*/ 152400 h 846105"/>
                <a:gd name="connsiteX43" fmla="*/ 923925 w 2641600"/>
                <a:gd name="connsiteY43" fmla="*/ 158750 h 846105"/>
                <a:gd name="connsiteX44" fmla="*/ 933450 w 2641600"/>
                <a:gd name="connsiteY44" fmla="*/ 161925 h 846105"/>
                <a:gd name="connsiteX45" fmla="*/ 952500 w 2641600"/>
                <a:gd name="connsiteY45" fmla="*/ 174625 h 846105"/>
                <a:gd name="connsiteX46" fmla="*/ 962025 w 2641600"/>
                <a:gd name="connsiteY46" fmla="*/ 177800 h 846105"/>
                <a:gd name="connsiteX47" fmla="*/ 1000125 w 2641600"/>
                <a:gd name="connsiteY47" fmla="*/ 196850 h 846105"/>
                <a:gd name="connsiteX48" fmla="*/ 1047750 w 2641600"/>
                <a:gd name="connsiteY48" fmla="*/ 203200 h 846105"/>
                <a:gd name="connsiteX49" fmla="*/ 1095375 w 2641600"/>
                <a:gd name="connsiteY49" fmla="*/ 212725 h 846105"/>
                <a:gd name="connsiteX50" fmla="*/ 1108075 w 2641600"/>
                <a:gd name="connsiteY50" fmla="*/ 215900 h 846105"/>
                <a:gd name="connsiteX51" fmla="*/ 1127125 w 2641600"/>
                <a:gd name="connsiteY51" fmla="*/ 228600 h 846105"/>
                <a:gd name="connsiteX52" fmla="*/ 1171575 w 2641600"/>
                <a:gd name="connsiteY52" fmla="*/ 234950 h 846105"/>
                <a:gd name="connsiteX53" fmla="*/ 1193800 w 2641600"/>
                <a:gd name="connsiteY53" fmla="*/ 238125 h 846105"/>
                <a:gd name="connsiteX54" fmla="*/ 1254125 w 2641600"/>
                <a:gd name="connsiteY54" fmla="*/ 241300 h 846105"/>
                <a:gd name="connsiteX55" fmla="*/ 1276350 w 2641600"/>
                <a:gd name="connsiteY55" fmla="*/ 247650 h 846105"/>
                <a:gd name="connsiteX56" fmla="*/ 1295400 w 2641600"/>
                <a:gd name="connsiteY56" fmla="*/ 254000 h 846105"/>
                <a:gd name="connsiteX57" fmla="*/ 1304925 w 2641600"/>
                <a:gd name="connsiteY57" fmla="*/ 257175 h 846105"/>
                <a:gd name="connsiteX58" fmla="*/ 1333500 w 2641600"/>
                <a:gd name="connsiteY58" fmla="*/ 269875 h 846105"/>
                <a:gd name="connsiteX59" fmla="*/ 1346200 w 2641600"/>
                <a:gd name="connsiteY59" fmla="*/ 273050 h 846105"/>
                <a:gd name="connsiteX60" fmla="*/ 1362075 w 2641600"/>
                <a:gd name="connsiteY60" fmla="*/ 276225 h 846105"/>
                <a:gd name="connsiteX61" fmla="*/ 1381125 w 2641600"/>
                <a:gd name="connsiteY61" fmla="*/ 282575 h 846105"/>
                <a:gd name="connsiteX62" fmla="*/ 1419225 w 2641600"/>
                <a:gd name="connsiteY62" fmla="*/ 292100 h 846105"/>
                <a:gd name="connsiteX63" fmla="*/ 1431925 w 2641600"/>
                <a:gd name="connsiteY63" fmla="*/ 295275 h 846105"/>
                <a:gd name="connsiteX64" fmla="*/ 1454150 w 2641600"/>
                <a:gd name="connsiteY64" fmla="*/ 301625 h 846105"/>
                <a:gd name="connsiteX65" fmla="*/ 1466850 w 2641600"/>
                <a:gd name="connsiteY65" fmla="*/ 320675 h 846105"/>
                <a:gd name="connsiteX66" fmla="*/ 1470025 w 2641600"/>
                <a:gd name="connsiteY66" fmla="*/ 330200 h 846105"/>
                <a:gd name="connsiteX67" fmla="*/ 1476375 w 2641600"/>
                <a:gd name="connsiteY67" fmla="*/ 339725 h 846105"/>
                <a:gd name="connsiteX68" fmla="*/ 1485900 w 2641600"/>
                <a:gd name="connsiteY68" fmla="*/ 342900 h 846105"/>
                <a:gd name="connsiteX69" fmla="*/ 1485900 w 2641600"/>
                <a:gd name="connsiteY69" fmla="*/ 342900 h 846105"/>
                <a:gd name="connsiteX70" fmla="*/ 1533525 w 2641600"/>
                <a:gd name="connsiteY70" fmla="*/ 352425 h 846105"/>
                <a:gd name="connsiteX71" fmla="*/ 1552575 w 2641600"/>
                <a:gd name="connsiteY71" fmla="*/ 365125 h 846105"/>
                <a:gd name="connsiteX72" fmla="*/ 1562100 w 2641600"/>
                <a:gd name="connsiteY72" fmla="*/ 371475 h 846105"/>
                <a:gd name="connsiteX73" fmla="*/ 1568450 w 2641600"/>
                <a:gd name="connsiteY73" fmla="*/ 381000 h 846105"/>
                <a:gd name="connsiteX74" fmla="*/ 1612900 w 2641600"/>
                <a:gd name="connsiteY74" fmla="*/ 393700 h 846105"/>
                <a:gd name="connsiteX75" fmla="*/ 1622425 w 2641600"/>
                <a:gd name="connsiteY75" fmla="*/ 396875 h 846105"/>
                <a:gd name="connsiteX76" fmla="*/ 1660525 w 2641600"/>
                <a:gd name="connsiteY76" fmla="*/ 415925 h 846105"/>
                <a:gd name="connsiteX77" fmla="*/ 1689100 w 2641600"/>
                <a:gd name="connsiteY77" fmla="*/ 422275 h 846105"/>
                <a:gd name="connsiteX78" fmla="*/ 1708150 w 2641600"/>
                <a:gd name="connsiteY78" fmla="*/ 428625 h 846105"/>
                <a:gd name="connsiteX79" fmla="*/ 1736725 w 2641600"/>
                <a:gd name="connsiteY79" fmla="*/ 444500 h 846105"/>
                <a:gd name="connsiteX80" fmla="*/ 1790700 w 2641600"/>
                <a:gd name="connsiteY80" fmla="*/ 447675 h 846105"/>
                <a:gd name="connsiteX81" fmla="*/ 1803400 w 2641600"/>
                <a:gd name="connsiteY81" fmla="*/ 450850 h 846105"/>
                <a:gd name="connsiteX82" fmla="*/ 1822450 w 2641600"/>
                <a:gd name="connsiteY82" fmla="*/ 457200 h 846105"/>
                <a:gd name="connsiteX83" fmla="*/ 1841500 w 2641600"/>
                <a:gd name="connsiteY83" fmla="*/ 463550 h 846105"/>
                <a:gd name="connsiteX84" fmla="*/ 1851025 w 2641600"/>
                <a:gd name="connsiteY84" fmla="*/ 466725 h 846105"/>
                <a:gd name="connsiteX85" fmla="*/ 1860550 w 2641600"/>
                <a:gd name="connsiteY85" fmla="*/ 469900 h 846105"/>
                <a:gd name="connsiteX86" fmla="*/ 1895475 w 2641600"/>
                <a:gd name="connsiteY86" fmla="*/ 479425 h 846105"/>
                <a:gd name="connsiteX87" fmla="*/ 1914525 w 2641600"/>
                <a:gd name="connsiteY87" fmla="*/ 492125 h 846105"/>
                <a:gd name="connsiteX88" fmla="*/ 1943100 w 2641600"/>
                <a:gd name="connsiteY88" fmla="*/ 501650 h 846105"/>
                <a:gd name="connsiteX89" fmla="*/ 1952625 w 2641600"/>
                <a:gd name="connsiteY89" fmla="*/ 504825 h 846105"/>
                <a:gd name="connsiteX90" fmla="*/ 1962150 w 2641600"/>
                <a:gd name="connsiteY90" fmla="*/ 508000 h 846105"/>
                <a:gd name="connsiteX91" fmla="*/ 1987550 w 2641600"/>
                <a:gd name="connsiteY91" fmla="*/ 514350 h 846105"/>
                <a:gd name="connsiteX92" fmla="*/ 2000250 w 2641600"/>
                <a:gd name="connsiteY92" fmla="*/ 517525 h 846105"/>
                <a:gd name="connsiteX93" fmla="*/ 2047875 w 2641600"/>
                <a:gd name="connsiteY93" fmla="*/ 533400 h 846105"/>
                <a:gd name="connsiteX94" fmla="*/ 2066925 w 2641600"/>
                <a:gd name="connsiteY94" fmla="*/ 539750 h 846105"/>
                <a:gd name="connsiteX95" fmla="*/ 2076450 w 2641600"/>
                <a:gd name="connsiteY95" fmla="*/ 542925 h 846105"/>
                <a:gd name="connsiteX96" fmla="*/ 2130425 w 2641600"/>
                <a:gd name="connsiteY96" fmla="*/ 552450 h 846105"/>
                <a:gd name="connsiteX97" fmla="*/ 2139950 w 2641600"/>
                <a:gd name="connsiteY97" fmla="*/ 555625 h 846105"/>
                <a:gd name="connsiteX98" fmla="*/ 2171700 w 2641600"/>
                <a:gd name="connsiteY98" fmla="*/ 565150 h 846105"/>
                <a:gd name="connsiteX99" fmla="*/ 2181225 w 2641600"/>
                <a:gd name="connsiteY99" fmla="*/ 568325 h 846105"/>
                <a:gd name="connsiteX100" fmla="*/ 2190750 w 2641600"/>
                <a:gd name="connsiteY100" fmla="*/ 574675 h 846105"/>
                <a:gd name="connsiteX101" fmla="*/ 2197100 w 2641600"/>
                <a:gd name="connsiteY101" fmla="*/ 584200 h 846105"/>
                <a:gd name="connsiteX102" fmla="*/ 2216150 w 2641600"/>
                <a:gd name="connsiteY102" fmla="*/ 590550 h 846105"/>
                <a:gd name="connsiteX103" fmla="*/ 2225675 w 2641600"/>
                <a:gd name="connsiteY103" fmla="*/ 593725 h 846105"/>
                <a:gd name="connsiteX104" fmla="*/ 2263775 w 2641600"/>
                <a:gd name="connsiteY104" fmla="*/ 603250 h 846105"/>
                <a:gd name="connsiteX105" fmla="*/ 2276475 w 2641600"/>
                <a:gd name="connsiteY105" fmla="*/ 606425 h 846105"/>
                <a:gd name="connsiteX106" fmla="*/ 2295525 w 2641600"/>
                <a:gd name="connsiteY106" fmla="*/ 612775 h 846105"/>
                <a:gd name="connsiteX107" fmla="*/ 2311400 w 2641600"/>
                <a:gd name="connsiteY107" fmla="*/ 615950 h 846105"/>
                <a:gd name="connsiteX108" fmla="*/ 2324100 w 2641600"/>
                <a:gd name="connsiteY108" fmla="*/ 619125 h 846105"/>
                <a:gd name="connsiteX109" fmla="*/ 2371725 w 2641600"/>
                <a:gd name="connsiteY109" fmla="*/ 625475 h 846105"/>
                <a:gd name="connsiteX110" fmla="*/ 2409825 w 2641600"/>
                <a:gd name="connsiteY110" fmla="*/ 631825 h 846105"/>
                <a:gd name="connsiteX111" fmla="*/ 2432050 w 2641600"/>
                <a:gd name="connsiteY111" fmla="*/ 635000 h 846105"/>
                <a:gd name="connsiteX112" fmla="*/ 2447925 w 2641600"/>
                <a:gd name="connsiteY112" fmla="*/ 638175 h 846105"/>
                <a:gd name="connsiteX113" fmla="*/ 2489200 w 2641600"/>
                <a:gd name="connsiteY113" fmla="*/ 641350 h 846105"/>
                <a:gd name="connsiteX114" fmla="*/ 2562225 w 2641600"/>
                <a:gd name="connsiteY114" fmla="*/ 638175 h 846105"/>
                <a:gd name="connsiteX115" fmla="*/ 2616200 w 2641600"/>
                <a:gd name="connsiteY115" fmla="*/ 644525 h 846105"/>
                <a:gd name="connsiteX116" fmla="*/ 2641600 w 2641600"/>
                <a:gd name="connsiteY116" fmla="*/ 644525 h 846105"/>
                <a:gd name="connsiteX117" fmla="*/ 2641600 w 2641600"/>
                <a:gd name="connsiteY117" fmla="*/ 644525 h 846105"/>
                <a:gd name="connsiteX118" fmla="*/ 2641600 w 2641600"/>
                <a:gd name="connsiteY118" fmla="*/ 644525 h 846105"/>
                <a:gd name="connsiteX119" fmla="*/ 1879600 w 2641600"/>
                <a:gd name="connsiteY119" fmla="*/ 835025 h 846105"/>
                <a:gd name="connsiteX120" fmla="*/ 85725 w 2641600"/>
                <a:gd name="connsiteY120" fmla="*/ 231775 h 846105"/>
                <a:gd name="connsiteX121" fmla="*/ 0 w 2641600"/>
                <a:gd name="connsiteY121" fmla="*/ 127000 h 846105"/>
                <a:gd name="connsiteX0" fmla="*/ 0 w 2641600"/>
                <a:gd name="connsiteY0" fmla="*/ 127000 h 846105"/>
                <a:gd name="connsiteX1" fmla="*/ 0 w 2641600"/>
                <a:gd name="connsiteY1" fmla="*/ 127000 h 846105"/>
                <a:gd name="connsiteX2" fmla="*/ 31750 w 2641600"/>
                <a:gd name="connsiteY2" fmla="*/ 123825 h 846105"/>
                <a:gd name="connsiteX3" fmla="*/ 50800 w 2641600"/>
                <a:gd name="connsiteY3" fmla="*/ 114300 h 846105"/>
                <a:gd name="connsiteX4" fmla="*/ 60325 w 2641600"/>
                <a:gd name="connsiteY4" fmla="*/ 111125 h 846105"/>
                <a:gd name="connsiteX5" fmla="*/ 73025 w 2641600"/>
                <a:gd name="connsiteY5" fmla="*/ 107950 h 846105"/>
                <a:gd name="connsiteX6" fmla="*/ 95250 w 2641600"/>
                <a:gd name="connsiteY6" fmla="*/ 101600 h 846105"/>
                <a:gd name="connsiteX7" fmla="*/ 114300 w 2641600"/>
                <a:gd name="connsiteY7" fmla="*/ 98425 h 846105"/>
                <a:gd name="connsiteX8" fmla="*/ 133350 w 2641600"/>
                <a:gd name="connsiteY8" fmla="*/ 88900 h 846105"/>
                <a:gd name="connsiteX9" fmla="*/ 142875 w 2641600"/>
                <a:gd name="connsiteY9" fmla="*/ 85725 h 846105"/>
                <a:gd name="connsiteX10" fmla="*/ 206375 w 2641600"/>
                <a:gd name="connsiteY10" fmla="*/ 79375 h 846105"/>
                <a:gd name="connsiteX11" fmla="*/ 419100 w 2641600"/>
                <a:gd name="connsiteY11" fmla="*/ 79375 h 846105"/>
                <a:gd name="connsiteX12" fmla="*/ 438150 w 2641600"/>
                <a:gd name="connsiteY12" fmla="*/ 73025 h 846105"/>
                <a:gd name="connsiteX13" fmla="*/ 447675 w 2641600"/>
                <a:gd name="connsiteY13" fmla="*/ 66675 h 846105"/>
                <a:gd name="connsiteX14" fmla="*/ 457200 w 2641600"/>
                <a:gd name="connsiteY14" fmla="*/ 57150 h 846105"/>
                <a:gd name="connsiteX15" fmla="*/ 466725 w 2641600"/>
                <a:gd name="connsiteY15" fmla="*/ 53975 h 846105"/>
                <a:gd name="connsiteX16" fmla="*/ 485775 w 2641600"/>
                <a:gd name="connsiteY16" fmla="*/ 41275 h 846105"/>
                <a:gd name="connsiteX17" fmla="*/ 495300 w 2641600"/>
                <a:gd name="connsiteY17" fmla="*/ 34925 h 846105"/>
                <a:gd name="connsiteX18" fmla="*/ 504825 w 2641600"/>
                <a:gd name="connsiteY18" fmla="*/ 31750 h 846105"/>
                <a:gd name="connsiteX19" fmla="*/ 523875 w 2641600"/>
                <a:gd name="connsiteY19" fmla="*/ 19050 h 846105"/>
                <a:gd name="connsiteX20" fmla="*/ 542925 w 2641600"/>
                <a:gd name="connsiteY20" fmla="*/ 9525 h 846105"/>
                <a:gd name="connsiteX21" fmla="*/ 561975 w 2641600"/>
                <a:gd name="connsiteY21" fmla="*/ 3175 h 846105"/>
                <a:gd name="connsiteX22" fmla="*/ 571500 w 2641600"/>
                <a:gd name="connsiteY22" fmla="*/ 0 h 846105"/>
                <a:gd name="connsiteX23" fmla="*/ 635000 w 2641600"/>
                <a:gd name="connsiteY23" fmla="*/ 6350 h 846105"/>
                <a:gd name="connsiteX24" fmla="*/ 644525 w 2641600"/>
                <a:gd name="connsiteY24" fmla="*/ 9525 h 846105"/>
                <a:gd name="connsiteX25" fmla="*/ 650875 w 2641600"/>
                <a:gd name="connsiteY25" fmla="*/ 19050 h 846105"/>
                <a:gd name="connsiteX26" fmla="*/ 669925 w 2641600"/>
                <a:gd name="connsiteY26" fmla="*/ 31750 h 846105"/>
                <a:gd name="connsiteX27" fmla="*/ 679450 w 2641600"/>
                <a:gd name="connsiteY27" fmla="*/ 38100 h 846105"/>
                <a:gd name="connsiteX28" fmla="*/ 688975 w 2641600"/>
                <a:gd name="connsiteY28" fmla="*/ 44450 h 846105"/>
                <a:gd name="connsiteX29" fmla="*/ 698500 w 2641600"/>
                <a:gd name="connsiteY29" fmla="*/ 53975 h 846105"/>
                <a:gd name="connsiteX30" fmla="*/ 717550 w 2641600"/>
                <a:gd name="connsiteY30" fmla="*/ 66675 h 846105"/>
                <a:gd name="connsiteX31" fmla="*/ 727075 w 2641600"/>
                <a:gd name="connsiteY31" fmla="*/ 73025 h 846105"/>
                <a:gd name="connsiteX32" fmla="*/ 733425 w 2641600"/>
                <a:gd name="connsiteY32" fmla="*/ 82550 h 846105"/>
                <a:gd name="connsiteX33" fmla="*/ 736600 w 2641600"/>
                <a:gd name="connsiteY33" fmla="*/ 92075 h 846105"/>
                <a:gd name="connsiteX34" fmla="*/ 762000 w 2641600"/>
                <a:gd name="connsiteY34" fmla="*/ 95250 h 846105"/>
                <a:gd name="connsiteX35" fmla="*/ 784225 w 2641600"/>
                <a:gd name="connsiteY35" fmla="*/ 98425 h 846105"/>
                <a:gd name="connsiteX36" fmla="*/ 809625 w 2641600"/>
                <a:gd name="connsiteY36" fmla="*/ 104775 h 846105"/>
                <a:gd name="connsiteX37" fmla="*/ 819150 w 2641600"/>
                <a:gd name="connsiteY37" fmla="*/ 107950 h 846105"/>
                <a:gd name="connsiteX38" fmla="*/ 838200 w 2641600"/>
                <a:gd name="connsiteY38" fmla="*/ 117475 h 846105"/>
                <a:gd name="connsiteX39" fmla="*/ 847725 w 2641600"/>
                <a:gd name="connsiteY39" fmla="*/ 127000 h 846105"/>
                <a:gd name="connsiteX40" fmla="*/ 876300 w 2641600"/>
                <a:gd name="connsiteY40" fmla="*/ 136525 h 846105"/>
                <a:gd name="connsiteX41" fmla="*/ 885825 w 2641600"/>
                <a:gd name="connsiteY41" fmla="*/ 139700 h 846105"/>
                <a:gd name="connsiteX42" fmla="*/ 904875 w 2641600"/>
                <a:gd name="connsiteY42" fmla="*/ 152400 h 846105"/>
                <a:gd name="connsiteX43" fmla="*/ 923925 w 2641600"/>
                <a:gd name="connsiteY43" fmla="*/ 158750 h 846105"/>
                <a:gd name="connsiteX44" fmla="*/ 933450 w 2641600"/>
                <a:gd name="connsiteY44" fmla="*/ 161925 h 846105"/>
                <a:gd name="connsiteX45" fmla="*/ 952500 w 2641600"/>
                <a:gd name="connsiteY45" fmla="*/ 174625 h 846105"/>
                <a:gd name="connsiteX46" fmla="*/ 962025 w 2641600"/>
                <a:gd name="connsiteY46" fmla="*/ 177800 h 846105"/>
                <a:gd name="connsiteX47" fmla="*/ 1000125 w 2641600"/>
                <a:gd name="connsiteY47" fmla="*/ 196850 h 846105"/>
                <a:gd name="connsiteX48" fmla="*/ 1047750 w 2641600"/>
                <a:gd name="connsiteY48" fmla="*/ 203200 h 846105"/>
                <a:gd name="connsiteX49" fmla="*/ 1095375 w 2641600"/>
                <a:gd name="connsiteY49" fmla="*/ 212725 h 846105"/>
                <a:gd name="connsiteX50" fmla="*/ 1108075 w 2641600"/>
                <a:gd name="connsiteY50" fmla="*/ 215900 h 846105"/>
                <a:gd name="connsiteX51" fmla="*/ 1127125 w 2641600"/>
                <a:gd name="connsiteY51" fmla="*/ 228600 h 846105"/>
                <a:gd name="connsiteX52" fmla="*/ 1171575 w 2641600"/>
                <a:gd name="connsiteY52" fmla="*/ 234950 h 846105"/>
                <a:gd name="connsiteX53" fmla="*/ 1193800 w 2641600"/>
                <a:gd name="connsiteY53" fmla="*/ 238125 h 846105"/>
                <a:gd name="connsiteX54" fmla="*/ 1254125 w 2641600"/>
                <a:gd name="connsiteY54" fmla="*/ 241300 h 846105"/>
                <a:gd name="connsiteX55" fmla="*/ 1276350 w 2641600"/>
                <a:gd name="connsiteY55" fmla="*/ 247650 h 846105"/>
                <a:gd name="connsiteX56" fmla="*/ 1295400 w 2641600"/>
                <a:gd name="connsiteY56" fmla="*/ 254000 h 846105"/>
                <a:gd name="connsiteX57" fmla="*/ 1304925 w 2641600"/>
                <a:gd name="connsiteY57" fmla="*/ 257175 h 846105"/>
                <a:gd name="connsiteX58" fmla="*/ 1333500 w 2641600"/>
                <a:gd name="connsiteY58" fmla="*/ 269875 h 846105"/>
                <a:gd name="connsiteX59" fmla="*/ 1346200 w 2641600"/>
                <a:gd name="connsiteY59" fmla="*/ 273050 h 846105"/>
                <a:gd name="connsiteX60" fmla="*/ 1362075 w 2641600"/>
                <a:gd name="connsiteY60" fmla="*/ 276225 h 846105"/>
                <a:gd name="connsiteX61" fmla="*/ 1381125 w 2641600"/>
                <a:gd name="connsiteY61" fmla="*/ 282575 h 846105"/>
                <a:gd name="connsiteX62" fmla="*/ 1419225 w 2641600"/>
                <a:gd name="connsiteY62" fmla="*/ 292100 h 846105"/>
                <a:gd name="connsiteX63" fmla="*/ 1431925 w 2641600"/>
                <a:gd name="connsiteY63" fmla="*/ 295275 h 846105"/>
                <a:gd name="connsiteX64" fmla="*/ 1454150 w 2641600"/>
                <a:gd name="connsiteY64" fmla="*/ 301625 h 846105"/>
                <a:gd name="connsiteX65" fmla="*/ 1466850 w 2641600"/>
                <a:gd name="connsiteY65" fmla="*/ 320675 h 846105"/>
                <a:gd name="connsiteX66" fmla="*/ 1470025 w 2641600"/>
                <a:gd name="connsiteY66" fmla="*/ 330200 h 846105"/>
                <a:gd name="connsiteX67" fmla="*/ 1476375 w 2641600"/>
                <a:gd name="connsiteY67" fmla="*/ 339725 h 846105"/>
                <a:gd name="connsiteX68" fmla="*/ 1485900 w 2641600"/>
                <a:gd name="connsiteY68" fmla="*/ 342900 h 846105"/>
                <a:gd name="connsiteX69" fmla="*/ 1485900 w 2641600"/>
                <a:gd name="connsiteY69" fmla="*/ 342900 h 846105"/>
                <a:gd name="connsiteX70" fmla="*/ 1533525 w 2641600"/>
                <a:gd name="connsiteY70" fmla="*/ 352425 h 846105"/>
                <a:gd name="connsiteX71" fmla="*/ 1552575 w 2641600"/>
                <a:gd name="connsiteY71" fmla="*/ 365125 h 846105"/>
                <a:gd name="connsiteX72" fmla="*/ 1562100 w 2641600"/>
                <a:gd name="connsiteY72" fmla="*/ 371475 h 846105"/>
                <a:gd name="connsiteX73" fmla="*/ 1568450 w 2641600"/>
                <a:gd name="connsiteY73" fmla="*/ 381000 h 846105"/>
                <a:gd name="connsiteX74" fmla="*/ 1612900 w 2641600"/>
                <a:gd name="connsiteY74" fmla="*/ 393700 h 846105"/>
                <a:gd name="connsiteX75" fmla="*/ 1622425 w 2641600"/>
                <a:gd name="connsiteY75" fmla="*/ 396875 h 846105"/>
                <a:gd name="connsiteX76" fmla="*/ 1660525 w 2641600"/>
                <a:gd name="connsiteY76" fmla="*/ 415925 h 846105"/>
                <a:gd name="connsiteX77" fmla="*/ 1689100 w 2641600"/>
                <a:gd name="connsiteY77" fmla="*/ 422275 h 846105"/>
                <a:gd name="connsiteX78" fmla="*/ 1708150 w 2641600"/>
                <a:gd name="connsiteY78" fmla="*/ 428625 h 846105"/>
                <a:gd name="connsiteX79" fmla="*/ 1736725 w 2641600"/>
                <a:gd name="connsiteY79" fmla="*/ 444500 h 846105"/>
                <a:gd name="connsiteX80" fmla="*/ 1790700 w 2641600"/>
                <a:gd name="connsiteY80" fmla="*/ 447675 h 846105"/>
                <a:gd name="connsiteX81" fmla="*/ 1803400 w 2641600"/>
                <a:gd name="connsiteY81" fmla="*/ 450850 h 846105"/>
                <a:gd name="connsiteX82" fmla="*/ 1822450 w 2641600"/>
                <a:gd name="connsiteY82" fmla="*/ 457200 h 846105"/>
                <a:gd name="connsiteX83" fmla="*/ 1841500 w 2641600"/>
                <a:gd name="connsiteY83" fmla="*/ 463550 h 846105"/>
                <a:gd name="connsiteX84" fmla="*/ 1851025 w 2641600"/>
                <a:gd name="connsiteY84" fmla="*/ 466725 h 846105"/>
                <a:gd name="connsiteX85" fmla="*/ 1860550 w 2641600"/>
                <a:gd name="connsiteY85" fmla="*/ 469900 h 846105"/>
                <a:gd name="connsiteX86" fmla="*/ 1895475 w 2641600"/>
                <a:gd name="connsiteY86" fmla="*/ 479425 h 846105"/>
                <a:gd name="connsiteX87" fmla="*/ 1914525 w 2641600"/>
                <a:gd name="connsiteY87" fmla="*/ 492125 h 846105"/>
                <a:gd name="connsiteX88" fmla="*/ 1943100 w 2641600"/>
                <a:gd name="connsiteY88" fmla="*/ 501650 h 846105"/>
                <a:gd name="connsiteX89" fmla="*/ 1952625 w 2641600"/>
                <a:gd name="connsiteY89" fmla="*/ 504825 h 846105"/>
                <a:gd name="connsiteX90" fmla="*/ 1962150 w 2641600"/>
                <a:gd name="connsiteY90" fmla="*/ 508000 h 846105"/>
                <a:gd name="connsiteX91" fmla="*/ 1987550 w 2641600"/>
                <a:gd name="connsiteY91" fmla="*/ 514350 h 846105"/>
                <a:gd name="connsiteX92" fmla="*/ 2000250 w 2641600"/>
                <a:gd name="connsiteY92" fmla="*/ 517525 h 846105"/>
                <a:gd name="connsiteX93" fmla="*/ 2047875 w 2641600"/>
                <a:gd name="connsiteY93" fmla="*/ 533400 h 846105"/>
                <a:gd name="connsiteX94" fmla="*/ 2066925 w 2641600"/>
                <a:gd name="connsiteY94" fmla="*/ 539750 h 846105"/>
                <a:gd name="connsiteX95" fmla="*/ 2076450 w 2641600"/>
                <a:gd name="connsiteY95" fmla="*/ 542925 h 846105"/>
                <a:gd name="connsiteX96" fmla="*/ 2130425 w 2641600"/>
                <a:gd name="connsiteY96" fmla="*/ 552450 h 846105"/>
                <a:gd name="connsiteX97" fmla="*/ 2139950 w 2641600"/>
                <a:gd name="connsiteY97" fmla="*/ 555625 h 846105"/>
                <a:gd name="connsiteX98" fmla="*/ 2171700 w 2641600"/>
                <a:gd name="connsiteY98" fmla="*/ 565150 h 846105"/>
                <a:gd name="connsiteX99" fmla="*/ 2181225 w 2641600"/>
                <a:gd name="connsiteY99" fmla="*/ 568325 h 846105"/>
                <a:gd name="connsiteX100" fmla="*/ 2190750 w 2641600"/>
                <a:gd name="connsiteY100" fmla="*/ 574675 h 846105"/>
                <a:gd name="connsiteX101" fmla="*/ 2197100 w 2641600"/>
                <a:gd name="connsiteY101" fmla="*/ 584200 h 846105"/>
                <a:gd name="connsiteX102" fmla="*/ 2216150 w 2641600"/>
                <a:gd name="connsiteY102" fmla="*/ 590550 h 846105"/>
                <a:gd name="connsiteX103" fmla="*/ 2225675 w 2641600"/>
                <a:gd name="connsiteY103" fmla="*/ 593725 h 846105"/>
                <a:gd name="connsiteX104" fmla="*/ 2263775 w 2641600"/>
                <a:gd name="connsiteY104" fmla="*/ 603250 h 846105"/>
                <a:gd name="connsiteX105" fmla="*/ 2276475 w 2641600"/>
                <a:gd name="connsiteY105" fmla="*/ 606425 h 846105"/>
                <a:gd name="connsiteX106" fmla="*/ 2295525 w 2641600"/>
                <a:gd name="connsiteY106" fmla="*/ 612775 h 846105"/>
                <a:gd name="connsiteX107" fmla="*/ 2311400 w 2641600"/>
                <a:gd name="connsiteY107" fmla="*/ 615950 h 846105"/>
                <a:gd name="connsiteX108" fmla="*/ 2324100 w 2641600"/>
                <a:gd name="connsiteY108" fmla="*/ 619125 h 846105"/>
                <a:gd name="connsiteX109" fmla="*/ 2371725 w 2641600"/>
                <a:gd name="connsiteY109" fmla="*/ 625475 h 846105"/>
                <a:gd name="connsiteX110" fmla="*/ 2409825 w 2641600"/>
                <a:gd name="connsiteY110" fmla="*/ 631825 h 846105"/>
                <a:gd name="connsiteX111" fmla="*/ 2432050 w 2641600"/>
                <a:gd name="connsiteY111" fmla="*/ 635000 h 846105"/>
                <a:gd name="connsiteX112" fmla="*/ 2447925 w 2641600"/>
                <a:gd name="connsiteY112" fmla="*/ 638175 h 846105"/>
                <a:gd name="connsiteX113" fmla="*/ 2489200 w 2641600"/>
                <a:gd name="connsiteY113" fmla="*/ 641350 h 846105"/>
                <a:gd name="connsiteX114" fmla="*/ 2562225 w 2641600"/>
                <a:gd name="connsiteY114" fmla="*/ 638175 h 846105"/>
                <a:gd name="connsiteX115" fmla="*/ 2616200 w 2641600"/>
                <a:gd name="connsiteY115" fmla="*/ 644525 h 846105"/>
                <a:gd name="connsiteX116" fmla="*/ 2641600 w 2641600"/>
                <a:gd name="connsiteY116" fmla="*/ 644525 h 846105"/>
                <a:gd name="connsiteX117" fmla="*/ 2641600 w 2641600"/>
                <a:gd name="connsiteY117" fmla="*/ 644525 h 846105"/>
                <a:gd name="connsiteX118" fmla="*/ 2641600 w 2641600"/>
                <a:gd name="connsiteY118" fmla="*/ 644525 h 846105"/>
                <a:gd name="connsiteX119" fmla="*/ 1879600 w 2641600"/>
                <a:gd name="connsiteY119" fmla="*/ 835025 h 846105"/>
                <a:gd name="connsiteX120" fmla="*/ 876300 w 2641600"/>
                <a:gd name="connsiteY120" fmla="*/ 701675 h 846105"/>
                <a:gd name="connsiteX121" fmla="*/ 85725 w 2641600"/>
                <a:gd name="connsiteY121" fmla="*/ 231775 h 846105"/>
                <a:gd name="connsiteX122" fmla="*/ 0 w 2641600"/>
                <a:gd name="connsiteY122" fmla="*/ 127000 h 846105"/>
                <a:gd name="connsiteX0" fmla="*/ 0 w 2641600"/>
                <a:gd name="connsiteY0" fmla="*/ 127000 h 846105"/>
                <a:gd name="connsiteX1" fmla="*/ 0 w 2641600"/>
                <a:gd name="connsiteY1" fmla="*/ 127000 h 846105"/>
                <a:gd name="connsiteX2" fmla="*/ 31750 w 2641600"/>
                <a:gd name="connsiteY2" fmla="*/ 123825 h 846105"/>
                <a:gd name="connsiteX3" fmla="*/ 50800 w 2641600"/>
                <a:gd name="connsiteY3" fmla="*/ 114300 h 846105"/>
                <a:gd name="connsiteX4" fmla="*/ 60325 w 2641600"/>
                <a:gd name="connsiteY4" fmla="*/ 111125 h 846105"/>
                <a:gd name="connsiteX5" fmla="*/ 73025 w 2641600"/>
                <a:gd name="connsiteY5" fmla="*/ 107950 h 846105"/>
                <a:gd name="connsiteX6" fmla="*/ 95250 w 2641600"/>
                <a:gd name="connsiteY6" fmla="*/ 101600 h 846105"/>
                <a:gd name="connsiteX7" fmla="*/ 114300 w 2641600"/>
                <a:gd name="connsiteY7" fmla="*/ 98425 h 846105"/>
                <a:gd name="connsiteX8" fmla="*/ 133350 w 2641600"/>
                <a:gd name="connsiteY8" fmla="*/ 88900 h 846105"/>
                <a:gd name="connsiteX9" fmla="*/ 142875 w 2641600"/>
                <a:gd name="connsiteY9" fmla="*/ 85725 h 846105"/>
                <a:gd name="connsiteX10" fmla="*/ 206375 w 2641600"/>
                <a:gd name="connsiteY10" fmla="*/ 79375 h 846105"/>
                <a:gd name="connsiteX11" fmla="*/ 419100 w 2641600"/>
                <a:gd name="connsiteY11" fmla="*/ 79375 h 846105"/>
                <a:gd name="connsiteX12" fmla="*/ 438150 w 2641600"/>
                <a:gd name="connsiteY12" fmla="*/ 73025 h 846105"/>
                <a:gd name="connsiteX13" fmla="*/ 447675 w 2641600"/>
                <a:gd name="connsiteY13" fmla="*/ 66675 h 846105"/>
                <a:gd name="connsiteX14" fmla="*/ 457200 w 2641600"/>
                <a:gd name="connsiteY14" fmla="*/ 57150 h 846105"/>
                <a:gd name="connsiteX15" fmla="*/ 466725 w 2641600"/>
                <a:gd name="connsiteY15" fmla="*/ 53975 h 846105"/>
                <a:gd name="connsiteX16" fmla="*/ 485775 w 2641600"/>
                <a:gd name="connsiteY16" fmla="*/ 41275 h 846105"/>
                <a:gd name="connsiteX17" fmla="*/ 495300 w 2641600"/>
                <a:gd name="connsiteY17" fmla="*/ 34925 h 846105"/>
                <a:gd name="connsiteX18" fmla="*/ 504825 w 2641600"/>
                <a:gd name="connsiteY18" fmla="*/ 31750 h 846105"/>
                <a:gd name="connsiteX19" fmla="*/ 523875 w 2641600"/>
                <a:gd name="connsiteY19" fmla="*/ 19050 h 846105"/>
                <a:gd name="connsiteX20" fmla="*/ 542925 w 2641600"/>
                <a:gd name="connsiteY20" fmla="*/ 9525 h 846105"/>
                <a:gd name="connsiteX21" fmla="*/ 561975 w 2641600"/>
                <a:gd name="connsiteY21" fmla="*/ 3175 h 846105"/>
                <a:gd name="connsiteX22" fmla="*/ 571500 w 2641600"/>
                <a:gd name="connsiteY22" fmla="*/ 0 h 846105"/>
                <a:gd name="connsiteX23" fmla="*/ 635000 w 2641600"/>
                <a:gd name="connsiteY23" fmla="*/ 6350 h 846105"/>
                <a:gd name="connsiteX24" fmla="*/ 644525 w 2641600"/>
                <a:gd name="connsiteY24" fmla="*/ 9525 h 846105"/>
                <a:gd name="connsiteX25" fmla="*/ 650875 w 2641600"/>
                <a:gd name="connsiteY25" fmla="*/ 19050 h 846105"/>
                <a:gd name="connsiteX26" fmla="*/ 669925 w 2641600"/>
                <a:gd name="connsiteY26" fmla="*/ 31750 h 846105"/>
                <a:gd name="connsiteX27" fmla="*/ 679450 w 2641600"/>
                <a:gd name="connsiteY27" fmla="*/ 38100 h 846105"/>
                <a:gd name="connsiteX28" fmla="*/ 688975 w 2641600"/>
                <a:gd name="connsiteY28" fmla="*/ 44450 h 846105"/>
                <a:gd name="connsiteX29" fmla="*/ 698500 w 2641600"/>
                <a:gd name="connsiteY29" fmla="*/ 53975 h 846105"/>
                <a:gd name="connsiteX30" fmla="*/ 717550 w 2641600"/>
                <a:gd name="connsiteY30" fmla="*/ 66675 h 846105"/>
                <a:gd name="connsiteX31" fmla="*/ 727075 w 2641600"/>
                <a:gd name="connsiteY31" fmla="*/ 73025 h 846105"/>
                <a:gd name="connsiteX32" fmla="*/ 733425 w 2641600"/>
                <a:gd name="connsiteY32" fmla="*/ 82550 h 846105"/>
                <a:gd name="connsiteX33" fmla="*/ 736600 w 2641600"/>
                <a:gd name="connsiteY33" fmla="*/ 92075 h 846105"/>
                <a:gd name="connsiteX34" fmla="*/ 762000 w 2641600"/>
                <a:gd name="connsiteY34" fmla="*/ 95250 h 846105"/>
                <a:gd name="connsiteX35" fmla="*/ 784225 w 2641600"/>
                <a:gd name="connsiteY35" fmla="*/ 98425 h 846105"/>
                <a:gd name="connsiteX36" fmla="*/ 809625 w 2641600"/>
                <a:gd name="connsiteY36" fmla="*/ 104775 h 846105"/>
                <a:gd name="connsiteX37" fmla="*/ 819150 w 2641600"/>
                <a:gd name="connsiteY37" fmla="*/ 107950 h 846105"/>
                <a:gd name="connsiteX38" fmla="*/ 838200 w 2641600"/>
                <a:gd name="connsiteY38" fmla="*/ 117475 h 846105"/>
                <a:gd name="connsiteX39" fmla="*/ 847725 w 2641600"/>
                <a:gd name="connsiteY39" fmla="*/ 127000 h 846105"/>
                <a:gd name="connsiteX40" fmla="*/ 876300 w 2641600"/>
                <a:gd name="connsiteY40" fmla="*/ 136525 h 846105"/>
                <a:gd name="connsiteX41" fmla="*/ 885825 w 2641600"/>
                <a:gd name="connsiteY41" fmla="*/ 139700 h 846105"/>
                <a:gd name="connsiteX42" fmla="*/ 904875 w 2641600"/>
                <a:gd name="connsiteY42" fmla="*/ 152400 h 846105"/>
                <a:gd name="connsiteX43" fmla="*/ 923925 w 2641600"/>
                <a:gd name="connsiteY43" fmla="*/ 158750 h 846105"/>
                <a:gd name="connsiteX44" fmla="*/ 933450 w 2641600"/>
                <a:gd name="connsiteY44" fmla="*/ 161925 h 846105"/>
                <a:gd name="connsiteX45" fmla="*/ 952500 w 2641600"/>
                <a:gd name="connsiteY45" fmla="*/ 174625 h 846105"/>
                <a:gd name="connsiteX46" fmla="*/ 962025 w 2641600"/>
                <a:gd name="connsiteY46" fmla="*/ 177800 h 846105"/>
                <a:gd name="connsiteX47" fmla="*/ 1000125 w 2641600"/>
                <a:gd name="connsiteY47" fmla="*/ 196850 h 846105"/>
                <a:gd name="connsiteX48" fmla="*/ 1047750 w 2641600"/>
                <a:gd name="connsiteY48" fmla="*/ 203200 h 846105"/>
                <a:gd name="connsiteX49" fmla="*/ 1095375 w 2641600"/>
                <a:gd name="connsiteY49" fmla="*/ 212725 h 846105"/>
                <a:gd name="connsiteX50" fmla="*/ 1108075 w 2641600"/>
                <a:gd name="connsiteY50" fmla="*/ 215900 h 846105"/>
                <a:gd name="connsiteX51" fmla="*/ 1127125 w 2641600"/>
                <a:gd name="connsiteY51" fmla="*/ 228600 h 846105"/>
                <a:gd name="connsiteX52" fmla="*/ 1171575 w 2641600"/>
                <a:gd name="connsiteY52" fmla="*/ 234950 h 846105"/>
                <a:gd name="connsiteX53" fmla="*/ 1193800 w 2641600"/>
                <a:gd name="connsiteY53" fmla="*/ 238125 h 846105"/>
                <a:gd name="connsiteX54" fmla="*/ 1254125 w 2641600"/>
                <a:gd name="connsiteY54" fmla="*/ 241300 h 846105"/>
                <a:gd name="connsiteX55" fmla="*/ 1276350 w 2641600"/>
                <a:gd name="connsiteY55" fmla="*/ 247650 h 846105"/>
                <a:gd name="connsiteX56" fmla="*/ 1295400 w 2641600"/>
                <a:gd name="connsiteY56" fmla="*/ 254000 h 846105"/>
                <a:gd name="connsiteX57" fmla="*/ 1304925 w 2641600"/>
                <a:gd name="connsiteY57" fmla="*/ 257175 h 846105"/>
                <a:gd name="connsiteX58" fmla="*/ 1333500 w 2641600"/>
                <a:gd name="connsiteY58" fmla="*/ 269875 h 846105"/>
                <a:gd name="connsiteX59" fmla="*/ 1346200 w 2641600"/>
                <a:gd name="connsiteY59" fmla="*/ 273050 h 846105"/>
                <a:gd name="connsiteX60" fmla="*/ 1362075 w 2641600"/>
                <a:gd name="connsiteY60" fmla="*/ 276225 h 846105"/>
                <a:gd name="connsiteX61" fmla="*/ 1381125 w 2641600"/>
                <a:gd name="connsiteY61" fmla="*/ 282575 h 846105"/>
                <a:gd name="connsiteX62" fmla="*/ 1419225 w 2641600"/>
                <a:gd name="connsiteY62" fmla="*/ 292100 h 846105"/>
                <a:gd name="connsiteX63" fmla="*/ 1431925 w 2641600"/>
                <a:gd name="connsiteY63" fmla="*/ 295275 h 846105"/>
                <a:gd name="connsiteX64" fmla="*/ 1454150 w 2641600"/>
                <a:gd name="connsiteY64" fmla="*/ 301625 h 846105"/>
                <a:gd name="connsiteX65" fmla="*/ 1466850 w 2641600"/>
                <a:gd name="connsiteY65" fmla="*/ 320675 h 846105"/>
                <a:gd name="connsiteX66" fmla="*/ 1470025 w 2641600"/>
                <a:gd name="connsiteY66" fmla="*/ 330200 h 846105"/>
                <a:gd name="connsiteX67" fmla="*/ 1476375 w 2641600"/>
                <a:gd name="connsiteY67" fmla="*/ 339725 h 846105"/>
                <a:gd name="connsiteX68" fmla="*/ 1485900 w 2641600"/>
                <a:gd name="connsiteY68" fmla="*/ 342900 h 846105"/>
                <a:gd name="connsiteX69" fmla="*/ 1485900 w 2641600"/>
                <a:gd name="connsiteY69" fmla="*/ 342900 h 846105"/>
                <a:gd name="connsiteX70" fmla="*/ 1533525 w 2641600"/>
                <a:gd name="connsiteY70" fmla="*/ 352425 h 846105"/>
                <a:gd name="connsiteX71" fmla="*/ 1552575 w 2641600"/>
                <a:gd name="connsiteY71" fmla="*/ 365125 h 846105"/>
                <a:gd name="connsiteX72" fmla="*/ 1562100 w 2641600"/>
                <a:gd name="connsiteY72" fmla="*/ 371475 h 846105"/>
                <a:gd name="connsiteX73" fmla="*/ 1568450 w 2641600"/>
                <a:gd name="connsiteY73" fmla="*/ 381000 h 846105"/>
                <a:gd name="connsiteX74" fmla="*/ 1612900 w 2641600"/>
                <a:gd name="connsiteY74" fmla="*/ 393700 h 846105"/>
                <a:gd name="connsiteX75" fmla="*/ 1622425 w 2641600"/>
                <a:gd name="connsiteY75" fmla="*/ 396875 h 846105"/>
                <a:gd name="connsiteX76" fmla="*/ 1660525 w 2641600"/>
                <a:gd name="connsiteY76" fmla="*/ 415925 h 846105"/>
                <a:gd name="connsiteX77" fmla="*/ 1689100 w 2641600"/>
                <a:gd name="connsiteY77" fmla="*/ 422275 h 846105"/>
                <a:gd name="connsiteX78" fmla="*/ 1708150 w 2641600"/>
                <a:gd name="connsiteY78" fmla="*/ 428625 h 846105"/>
                <a:gd name="connsiteX79" fmla="*/ 1736725 w 2641600"/>
                <a:gd name="connsiteY79" fmla="*/ 444500 h 846105"/>
                <a:gd name="connsiteX80" fmla="*/ 1790700 w 2641600"/>
                <a:gd name="connsiteY80" fmla="*/ 447675 h 846105"/>
                <a:gd name="connsiteX81" fmla="*/ 1803400 w 2641600"/>
                <a:gd name="connsiteY81" fmla="*/ 450850 h 846105"/>
                <a:gd name="connsiteX82" fmla="*/ 1822450 w 2641600"/>
                <a:gd name="connsiteY82" fmla="*/ 457200 h 846105"/>
                <a:gd name="connsiteX83" fmla="*/ 1841500 w 2641600"/>
                <a:gd name="connsiteY83" fmla="*/ 463550 h 846105"/>
                <a:gd name="connsiteX84" fmla="*/ 1851025 w 2641600"/>
                <a:gd name="connsiteY84" fmla="*/ 466725 h 846105"/>
                <a:gd name="connsiteX85" fmla="*/ 1860550 w 2641600"/>
                <a:gd name="connsiteY85" fmla="*/ 469900 h 846105"/>
                <a:gd name="connsiteX86" fmla="*/ 1895475 w 2641600"/>
                <a:gd name="connsiteY86" fmla="*/ 479425 h 846105"/>
                <a:gd name="connsiteX87" fmla="*/ 1914525 w 2641600"/>
                <a:gd name="connsiteY87" fmla="*/ 492125 h 846105"/>
                <a:gd name="connsiteX88" fmla="*/ 1943100 w 2641600"/>
                <a:gd name="connsiteY88" fmla="*/ 501650 h 846105"/>
                <a:gd name="connsiteX89" fmla="*/ 1952625 w 2641600"/>
                <a:gd name="connsiteY89" fmla="*/ 504825 h 846105"/>
                <a:gd name="connsiteX90" fmla="*/ 1962150 w 2641600"/>
                <a:gd name="connsiteY90" fmla="*/ 508000 h 846105"/>
                <a:gd name="connsiteX91" fmla="*/ 1987550 w 2641600"/>
                <a:gd name="connsiteY91" fmla="*/ 514350 h 846105"/>
                <a:gd name="connsiteX92" fmla="*/ 2000250 w 2641600"/>
                <a:gd name="connsiteY92" fmla="*/ 517525 h 846105"/>
                <a:gd name="connsiteX93" fmla="*/ 2047875 w 2641600"/>
                <a:gd name="connsiteY93" fmla="*/ 533400 h 846105"/>
                <a:gd name="connsiteX94" fmla="*/ 2066925 w 2641600"/>
                <a:gd name="connsiteY94" fmla="*/ 539750 h 846105"/>
                <a:gd name="connsiteX95" fmla="*/ 2076450 w 2641600"/>
                <a:gd name="connsiteY95" fmla="*/ 542925 h 846105"/>
                <a:gd name="connsiteX96" fmla="*/ 2130425 w 2641600"/>
                <a:gd name="connsiteY96" fmla="*/ 552450 h 846105"/>
                <a:gd name="connsiteX97" fmla="*/ 2139950 w 2641600"/>
                <a:gd name="connsiteY97" fmla="*/ 555625 h 846105"/>
                <a:gd name="connsiteX98" fmla="*/ 2171700 w 2641600"/>
                <a:gd name="connsiteY98" fmla="*/ 565150 h 846105"/>
                <a:gd name="connsiteX99" fmla="*/ 2181225 w 2641600"/>
                <a:gd name="connsiteY99" fmla="*/ 568325 h 846105"/>
                <a:gd name="connsiteX100" fmla="*/ 2190750 w 2641600"/>
                <a:gd name="connsiteY100" fmla="*/ 574675 h 846105"/>
                <a:gd name="connsiteX101" fmla="*/ 2197100 w 2641600"/>
                <a:gd name="connsiteY101" fmla="*/ 584200 h 846105"/>
                <a:gd name="connsiteX102" fmla="*/ 2216150 w 2641600"/>
                <a:gd name="connsiteY102" fmla="*/ 590550 h 846105"/>
                <a:gd name="connsiteX103" fmla="*/ 2225675 w 2641600"/>
                <a:gd name="connsiteY103" fmla="*/ 593725 h 846105"/>
                <a:gd name="connsiteX104" fmla="*/ 2263775 w 2641600"/>
                <a:gd name="connsiteY104" fmla="*/ 603250 h 846105"/>
                <a:gd name="connsiteX105" fmla="*/ 2276475 w 2641600"/>
                <a:gd name="connsiteY105" fmla="*/ 606425 h 846105"/>
                <a:gd name="connsiteX106" fmla="*/ 2295525 w 2641600"/>
                <a:gd name="connsiteY106" fmla="*/ 612775 h 846105"/>
                <a:gd name="connsiteX107" fmla="*/ 2311400 w 2641600"/>
                <a:gd name="connsiteY107" fmla="*/ 615950 h 846105"/>
                <a:gd name="connsiteX108" fmla="*/ 2324100 w 2641600"/>
                <a:gd name="connsiteY108" fmla="*/ 619125 h 846105"/>
                <a:gd name="connsiteX109" fmla="*/ 2371725 w 2641600"/>
                <a:gd name="connsiteY109" fmla="*/ 625475 h 846105"/>
                <a:gd name="connsiteX110" fmla="*/ 2409825 w 2641600"/>
                <a:gd name="connsiteY110" fmla="*/ 631825 h 846105"/>
                <a:gd name="connsiteX111" fmla="*/ 2432050 w 2641600"/>
                <a:gd name="connsiteY111" fmla="*/ 635000 h 846105"/>
                <a:gd name="connsiteX112" fmla="*/ 2447925 w 2641600"/>
                <a:gd name="connsiteY112" fmla="*/ 638175 h 846105"/>
                <a:gd name="connsiteX113" fmla="*/ 2489200 w 2641600"/>
                <a:gd name="connsiteY113" fmla="*/ 641350 h 846105"/>
                <a:gd name="connsiteX114" fmla="*/ 2562225 w 2641600"/>
                <a:gd name="connsiteY114" fmla="*/ 638175 h 846105"/>
                <a:gd name="connsiteX115" fmla="*/ 2616200 w 2641600"/>
                <a:gd name="connsiteY115" fmla="*/ 644525 h 846105"/>
                <a:gd name="connsiteX116" fmla="*/ 2641600 w 2641600"/>
                <a:gd name="connsiteY116" fmla="*/ 644525 h 846105"/>
                <a:gd name="connsiteX117" fmla="*/ 2641600 w 2641600"/>
                <a:gd name="connsiteY117" fmla="*/ 644525 h 846105"/>
                <a:gd name="connsiteX118" fmla="*/ 2641600 w 2641600"/>
                <a:gd name="connsiteY118" fmla="*/ 644525 h 846105"/>
                <a:gd name="connsiteX119" fmla="*/ 1879600 w 2641600"/>
                <a:gd name="connsiteY119" fmla="*/ 835025 h 846105"/>
                <a:gd name="connsiteX120" fmla="*/ 876300 w 2641600"/>
                <a:gd name="connsiteY120" fmla="*/ 701675 h 846105"/>
                <a:gd name="connsiteX121" fmla="*/ 422275 w 2641600"/>
                <a:gd name="connsiteY121" fmla="*/ 482600 h 846105"/>
                <a:gd name="connsiteX122" fmla="*/ 85725 w 2641600"/>
                <a:gd name="connsiteY122" fmla="*/ 231775 h 846105"/>
                <a:gd name="connsiteX123" fmla="*/ 0 w 2641600"/>
                <a:gd name="connsiteY123" fmla="*/ 127000 h 846105"/>
                <a:gd name="connsiteX0" fmla="*/ 0 w 2641600"/>
                <a:gd name="connsiteY0" fmla="*/ 127000 h 851906"/>
                <a:gd name="connsiteX1" fmla="*/ 0 w 2641600"/>
                <a:gd name="connsiteY1" fmla="*/ 127000 h 851906"/>
                <a:gd name="connsiteX2" fmla="*/ 31750 w 2641600"/>
                <a:gd name="connsiteY2" fmla="*/ 123825 h 851906"/>
                <a:gd name="connsiteX3" fmla="*/ 50800 w 2641600"/>
                <a:gd name="connsiteY3" fmla="*/ 114300 h 851906"/>
                <a:gd name="connsiteX4" fmla="*/ 60325 w 2641600"/>
                <a:gd name="connsiteY4" fmla="*/ 111125 h 851906"/>
                <a:gd name="connsiteX5" fmla="*/ 73025 w 2641600"/>
                <a:gd name="connsiteY5" fmla="*/ 107950 h 851906"/>
                <a:gd name="connsiteX6" fmla="*/ 95250 w 2641600"/>
                <a:gd name="connsiteY6" fmla="*/ 101600 h 851906"/>
                <a:gd name="connsiteX7" fmla="*/ 114300 w 2641600"/>
                <a:gd name="connsiteY7" fmla="*/ 98425 h 851906"/>
                <a:gd name="connsiteX8" fmla="*/ 133350 w 2641600"/>
                <a:gd name="connsiteY8" fmla="*/ 88900 h 851906"/>
                <a:gd name="connsiteX9" fmla="*/ 142875 w 2641600"/>
                <a:gd name="connsiteY9" fmla="*/ 85725 h 851906"/>
                <a:gd name="connsiteX10" fmla="*/ 206375 w 2641600"/>
                <a:gd name="connsiteY10" fmla="*/ 79375 h 851906"/>
                <a:gd name="connsiteX11" fmla="*/ 419100 w 2641600"/>
                <a:gd name="connsiteY11" fmla="*/ 79375 h 851906"/>
                <a:gd name="connsiteX12" fmla="*/ 438150 w 2641600"/>
                <a:gd name="connsiteY12" fmla="*/ 73025 h 851906"/>
                <a:gd name="connsiteX13" fmla="*/ 447675 w 2641600"/>
                <a:gd name="connsiteY13" fmla="*/ 66675 h 851906"/>
                <a:gd name="connsiteX14" fmla="*/ 457200 w 2641600"/>
                <a:gd name="connsiteY14" fmla="*/ 57150 h 851906"/>
                <a:gd name="connsiteX15" fmla="*/ 466725 w 2641600"/>
                <a:gd name="connsiteY15" fmla="*/ 53975 h 851906"/>
                <a:gd name="connsiteX16" fmla="*/ 485775 w 2641600"/>
                <a:gd name="connsiteY16" fmla="*/ 41275 h 851906"/>
                <a:gd name="connsiteX17" fmla="*/ 495300 w 2641600"/>
                <a:gd name="connsiteY17" fmla="*/ 34925 h 851906"/>
                <a:gd name="connsiteX18" fmla="*/ 504825 w 2641600"/>
                <a:gd name="connsiteY18" fmla="*/ 31750 h 851906"/>
                <a:gd name="connsiteX19" fmla="*/ 523875 w 2641600"/>
                <a:gd name="connsiteY19" fmla="*/ 19050 h 851906"/>
                <a:gd name="connsiteX20" fmla="*/ 542925 w 2641600"/>
                <a:gd name="connsiteY20" fmla="*/ 9525 h 851906"/>
                <a:gd name="connsiteX21" fmla="*/ 561975 w 2641600"/>
                <a:gd name="connsiteY21" fmla="*/ 3175 h 851906"/>
                <a:gd name="connsiteX22" fmla="*/ 571500 w 2641600"/>
                <a:gd name="connsiteY22" fmla="*/ 0 h 851906"/>
                <a:gd name="connsiteX23" fmla="*/ 635000 w 2641600"/>
                <a:gd name="connsiteY23" fmla="*/ 6350 h 851906"/>
                <a:gd name="connsiteX24" fmla="*/ 644525 w 2641600"/>
                <a:gd name="connsiteY24" fmla="*/ 9525 h 851906"/>
                <a:gd name="connsiteX25" fmla="*/ 650875 w 2641600"/>
                <a:gd name="connsiteY25" fmla="*/ 19050 h 851906"/>
                <a:gd name="connsiteX26" fmla="*/ 669925 w 2641600"/>
                <a:gd name="connsiteY26" fmla="*/ 31750 h 851906"/>
                <a:gd name="connsiteX27" fmla="*/ 679450 w 2641600"/>
                <a:gd name="connsiteY27" fmla="*/ 38100 h 851906"/>
                <a:gd name="connsiteX28" fmla="*/ 688975 w 2641600"/>
                <a:gd name="connsiteY28" fmla="*/ 44450 h 851906"/>
                <a:gd name="connsiteX29" fmla="*/ 698500 w 2641600"/>
                <a:gd name="connsiteY29" fmla="*/ 53975 h 851906"/>
                <a:gd name="connsiteX30" fmla="*/ 717550 w 2641600"/>
                <a:gd name="connsiteY30" fmla="*/ 66675 h 851906"/>
                <a:gd name="connsiteX31" fmla="*/ 727075 w 2641600"/>
                <a:gd name="connsiteY31" fmla="*/ 73025 h 851906"/>
                <a:gd name="connsiteX32" fmla="*/ 733425 w 2641600"/>
                <a:gd name="connsiteY32" fmla="*/ 82550 h 851906"/>
                <a:gd name="connsiteX33" fmla="*/ 736600 w 2641600"/>
                <a:gd name="connsiteY33" fmla="*/ 92075 h 851906"/>
                <a:gd name="connsiteX34" fmla="*/ 762000 w 2641600"/>
                <a:gd name="connsiteY34" fmla="*/ 95250 h 851906"/>
                <a:gd name="connsiteX35" fmla="*/ 784225 w 2641600"/>
                <a:gd name="connsiteY35" fmla="*/ 98425 h 851906"/>
                <a:gd name="connsiteX36" fmla="*/ 809625 w 2641600"/>
                <a:gd name="connsiteY36" fmla="*/ 104775 h 851906"/>
                <a:gd name="connsiteX37" fmla="*/ 819150 w 2641600"/>
                <a:gd name="connsiteY37" fmla="*/ 107950 h 851906"/>
                <a:gd name="connsiteX38" fmla="*/ 838200 w 2641600"/>
                <a:gd name="connsiteY38" fmla="*/ 117475 h 851906"/>
                <a:gd name="connsiteX39" fmla="*/ 847725 w 2641600"/>
                <a:gd name="connsiteY39" fmla="*/ 127000 h 851906"/>
                <a:gd name="connsiteX40" fmla="*/ 876300 w 2641600"/>
                <a:gd name="connsiteY40" fmla="*/ 136525 h 851906"/>
                <a:gd name="connsiteX41" fmla="*/ 885825 w 2641600"/>
                <a:gd name="connsiteY41" fmla="*/ 139700 h 851906"/>
                <a:gd name="connsiteX42" fmla="*/ 904875 w 2641600"/>
                <a:gd name="connsiteY42" fmla="*/ 152400 h 851906"/>
                <a:gd name="connsiteX43" fmla="*/ 923925 w 2641600"/>
                <a:gd name="connsiteY43" fmla="*/ 158750 h 851906"/>
                <a:gd name="connsiteX44" fmla="*/ 933450 w 2641600"/>
                <a:gd name="connsiteY44" fmla="*/ 161925 h 851906"/>
                <a:gd name="connsiteX45" fmla="*/ 952500 w 2641600"/>
                <a:gd name="connsiteY45" fmla="*/ 174625 h 851906"/>
                <a:gd name="connsiteX46" fmla="*/ 962025 w 2641600"/>
                <a:gd name="connsiteY46" fmla="*/ 177800 h 851906"/>
                <a:gd name="connsiteX47" fmla="*/ 1000125 w 2641600"/>
                <a:gd name="connsiteY47" fmla="*/ 196850 h 851906"/>
                <a:gd name="connsiteX48" fmla="*/ 1047750 w 2641600"/>
                <a:gd name="connsiteY48" fmla="*/ 203200 h 851906"/>
                <a:gd name="connsiteX49" fmla="*/ 1095375 w 2641600"/>
                <a:gd name="connsiteY49" fmla="*/ 212725 h 851906"/>
                <a:gd name="connsiteX50" fmla="*/ 1108075 w 2641600"/>
                <a:gd name="connsiteY50" fmla="*/ 215900 h 851906"/>
                <a:gd name="connsiteX51" fmla="*/ 1127125 w 2641600"/>
                <a:gd name="connsiteY51" fmla="*/ 228600 h 851906"/>
                <a:gd name="connsiteX52" fmla="*/ 1171575 w 2641600"/>
                <a:gd name="connsiteY52" fmla="*/ 234950 h 851906"/>
                <a:gd name="connsiteX53" fmla="*/ 1193800 w 2641600"/>
                <a:gd name="connsiteY53" fmla="*/ 238125 h 851906"/>
                <a:gd name="connsiteX54" fmla="*/ 1254125 w 2641600"/>
                <a:gd name="connsiteY54" fmla="*/ 241300 h 851906"/>
                <a:gd name="connsiteX55" fmla="*/ 1276350 w 2641600"/>
                <a:gd name="connsiteY55" fmla="*/ 247650 h 851906"/>
                <a:gd name="connsiteX56" fmla="*/ 1295400 w 2641600"/>
                <a:gd name="connsiteY56" fmla="*/ 254000 h 851906"/>
                <a:gd name="connsiteX57" fmla="*/ 1304925 w 2641600"/>
                <a:gd name="connsiteY57" fmla="*/ 257175 h 851906"/>
                <a:gd name="connsiteX58" fmla="*/ 1333500 w 2641600"/>
                <a:gd name="connsiteY58" fmla="*/ 269875 h 851906"/>
                <a:gd name="connsiteX59" fmla="*/ 1346200 w 2641600"/>
                <a:gd name="connsiteY59" fmla="*/ 273050 h 851906"/>
                <a:gd name="connsiteX60" fmla="*/ 1362075 w 2641600"/>
                <a:gd name="connsiteY60" fmla="*/ 276225 h 851906"/>
                <a:gd name="connsiteX61" fmla="*/ 1381125 w 2641600"/>
                <a:gd name="connsiteY61" fmla="*/ 282575 h 851906"/>
                <a:gd name="connsiteX62" fmla="*/ 1419225 w 2641600"/>
                <a:gd name="connsiteY62" fmla="*/ 292100 h 851906"/>
                <a:gd name="connsiteX63" fmla="*/ 1431925 w 2641600"/>
                <a:gd name="connsiteY63" fmla="*/ 295275 h 851906"/>
                <a:gd name="connsiteX64" fmla="*/ 1454150 w 2641600"/>
                <a:gd name="connsiteY64" fmla="*/ 301625 h 851906"/>
                <a:gd name="connsiteX65" fmla="*/ 1466850 w 2641600"/>
                <a:gd name="connsiteY65" fmla="*/ 320675 h 851906"/>
                <a:gd name="connsiteX66" fmla="*/ 1470025 w 2641600"/>
                <a:gd name="connsiteY66" fmla="*/ 330200 h 851906"/>
                <a:gd name="connsiteX67" fmla="*/ 1476375 w 2641600"/>
                <a:gd name="connsiteY67" fmla="*/ 339725 h 851906"/>
                <a:gd name="connsiteX68" fmla="*/ 1485900 w 2641600"/>
                <a:gd name="connsiteY68" fmla="*/ 342900 h 851906"/>
                <a:gd name="connsiteX69" fmla="*/ 1485900 w 2641600"/>
                <a:gd name="connsiteY69" fmla="*/ 342900 h 851906"/>
                <a:gd name="connsiteX70" fmla="*/ 1533525 w 2641600"/>
                <a:gd name="connsiteY70" fmla="*/ 352425 h 851906"/>
                <a:gd name="connsiteX71" fmla="*/ 1552575 w 2641600"/>
                <a:gd name="connsiteY71" fmla="*/ 365125 h 851906"/>
                <a:gd name="connsiteX72" fmla="*/ 1562100 w 2641600"/>
                <a:gd name="connsiteY72" fmla="*/ 371475 h 851906"/>
                <a:gd name="connsiteX73" fmla="*/ 1568450 w 2641600"/>
                <a:gd name="connsiteY73" fmla="*/ 381000 h 851906"/>
                <a:gd name="connsiteX74" fmla="*/ 1612900 w 2641600"/>
                <a:gd name="connsiteY74" fmla="*/ 393700 h 851906"/>
                <a:gd name="connsiteX75" fmla="*/ 1622425 w 2641600"/>
                <a:gd name="connsiteY75" fmla="*/ 396875 h 851906"/>
                <a:gd name="connsiteX76" fmla="*/ 1660525 w 2641600"/>
                <a:gd name="connsiteY76" fmla="*/ 415925 h 851906"/>
                <a:gd name="connsiteX77" fmla="*/ 1689100 w 2641600"/>
                <a:gd name="connsiteY77" fmla="*/ 422275 h 851906"/>
                <a:gd name="connsiteX78" fmla="*/ 1708150 w 2641600"/>
                <a:gd name="connsiteY78" fmla="*/ 428625 h 851906"/>
                <a:gd name="connsiteX79" fmla="*/ 1736725 w 2641600"/>
                <a:gd name="connsiteY79" fmla="*/ 444500 h 851906"/>
                <a:gd name="connsiteX80" fmla="*/ 1790700 w 2641600"/>
                <a:gd name="connsiteY80" fmla="*/ 447675 h 851906"/>
                <a:gd name="connsiteX81" fmla="*/ 1803400 w 2641600"/>
                <a:gd name="connsiteY81" fmla="*/ 450850 h 851906"/>
                <a:gd name="connsiteX82" fmla="*/ 1822450 w 2641600"/>
                <a:gd name="connsiteY82" fmla="*/ 457200 h 851906"/>
                <a:gd name="connsiteX83" fmla="*/ 1841500 w 2641600"/>
                <a:gd name="connsiteY83" fmla="*/ 463550 h 851906"/>
                <a:gd name="connsiteX84" fmla="*/ 1851025 w 2641600"/>
                <a:gd name="connsiteY84" fmla="*/ 466725 h 851906"/>
                <a:gd name="connsiteX85" fmla="*/ 1860550 w 2641600"/>
                <a:gd name="connsiteY85" fmla="*/ 469900 h 851906"/>
                <a:gd name="connsiteX86" fmla="*/ 1895475 w 2641600"/>
                <a:gd name="connsiteY86" fmla="*/ 479425 h 851906"/>
                <a:gd name="connsiteX87" fmla="*/ 1914525 w 2641600"/>
                <a:gd name="connsiteY87" fmla="*/ 492125 h 851906"/>
                <a:gd name="connsiteX88" fmla="*/ 1943100 w 2641600"/>
                <a:gd name="connsiteY88" fmla="*/ 501650 h 851906"/>
                <a:gd name="connsiteX89" fmla="*/ 1952625 w 2641600"/>
                <a:gd name="connsiteY89" fmla="*/ 504825 h 851906"/>
                <a:gd name="connsiteX90" fmla="*/ 1962150 w 2641600"/>
                <a:gd name="connsiteY90" fmla="*/ 508000 h 851906"/>
                <a:gd name="connsiteX91" fmla="*/ 1987550 w 2641600"/>
                <a:gd name="connsiteY91" fmla="*/ 514350 h 851906"/>
                <a:gd name="connsiteX92" fmla="*/ 2000250 w 2641600"/>
                <a:gd name="connsiteY92" fmla="*/ 517525 h 851906"/>
                <a:gd name="connsiteX93" fmla="*/ 2047875 w 2641600"/>
                <a:gd name="connsiteY93" fmla="*/ 533400 h 851906"/>
                <a:gd name="connsiteX94" fmla="*/ 2066925 w 2641600"/>
                <a:gd name="connsiteY94" fmla="*/ 539750 h 851906"/>
                <a:gd name="connsiteX95" fmla="*/ 2076450 w 2641600"/>
                <a:gd name="connsiteY95" fmla="*/ 542925 h 851906"/>
                <a:gd name="connsiteX96" fmla="*/ 2130425 w 2641600"/>
                <a:gd name="connsiteY96" fmla="*/ 552450 h 851906"/>
                <a:gd name="connsiteX97" fmla="*/ 2139950 w 2641600"/>
                <a:gd name="connsiteY97" fmla="*/ 555625 h 851906"/>
                <a:gd name="connsiteX98" fmla="*/ 2171700 w 2641600"/>
                <a:gd name="connsiteY98" fmla="*/ 565150 h 851906"/>
                <a:gd name="connsiteX99" fmla="*/ 2181225 w 2641600"/>
                <a:gd name="connsiteY99" fmla="*/ 568325 h 851906"/>
                <a:gd name="connsiteX100" fmla="*/ 2190750 w 2641600"/>
                <a:gd name="connsiteY100" fmla="*/ 574675 h 851906"/>
                <a:gd name="connsiteX101" fmla="*/ 2197100 w 2641600"/>
                <a:gd name="connsiteY101" fmla="*/ 584200 h 851906"/>
                <a:gd name="connsiteX102" fmla="*/ 2216150 w 2641600"/>
                <a:gd name="connsiteY102" fmla="*/ 590550 h 851906"/>
                <a:gd name="connsiteX103" fmla="*/ 2225675 w 2641600"/>
                <a:gd name="connsiteY103" fmla="*/ 593725 h 851906"/>
                <a:gd name="connsiteX104" fmla="*/ 2263775 w 2641600"/>
                <a:gd name="connsiteY104" fmla="*/ 603250 h 851906"/>
                <a:gd name="connsiteX105" fmla="*/ 2276475 w 2641600"/>
                <a:gd name="connsiteY105" fmla="*/ 606425 h 851906"/>
                <a:gd name="connsiteX106" fmla="*/ 2295525 w 2641600"/>
                <a:gd name="connsiteY106" fmla="*/ 612775 h 851906"/>
                <a:gd name="connsiteX107" fmla="*/ 2311400 w 2641600"/>
                <a:gd name="connsiteY107" fmla="*/ 615950 h 851906"/>
                <a:gd name="connsiteX108" fmla="*/ 2324100 w 2641600"/>
                <a:gd name="connsiteY108" fmla="*/ 619125 h 851906"/>
                <a:gd name="connsiteX109" fmla="*/ 2371725 w 2641600"/>
                <a:gd name="connsiteY109" fmla="*/ 625475 h 851906"/>
                <a:gd name="connsiteX110" fmla="*/ 2409825 w 2641600"/>
                <a:gd name="connsiteY110" fmla="*/ 631825 h 851906"/>
                <a:gd name="connsiteX111" fmla="*/ 2432050 w 2641600"/>
                <a:gd name="connsiteY111" fmla="*/ 635000 h 851906"/>
                <a:gd name="connsiteX112" fmla="*/ 2447925 w 2641600"/>
                <a:gd name="connsiteY112" fmla="*/ 638175 h 851906"/>
                <a:gd name="connsiteX113" fmla="*/ 2489200 w 2641600"/>
                <a:gd name="connsiteY113" fmla="*/ 641350 h 851906"/>
                <a:gd name="connsiteX114" fmla="*/ 2562225 w 2641600"/>
                <a:gd name="connsiteY114" fmla="*/ 638175 h 851906"/>
                <a:gd name="connsiteX115" fmla="*/ 2616200 w 2641600"/>
                <a:gd name="connsiteY115" fmla="*/ 644525 h 851906"/>
                <a:gd name="connsiteX116" fmla="*/ 2641600 w 2641600"/>
                <a:gd name="connsiteY116" fmla="*/ 644525 h 851906"/>
                <a:gd name="connsiteX117" fmla="*/ 2641600 w 2641600"/>
                <a:gd name="connsiteY117" fmla="*/ 644525 h 851906"/>
                <a:gd name="connsiteX118" fmla="*/ 2641600 w 2641600"/>
                <a:gd name="connsiteY118" fmla="*/ 644525 h 851906"/>
                <a:gd name="connsiteX119" fmla="*/ 1879600 w 2641600"/>
                <a:gd name="connsiteY119" fmla="*/ 835025 h 851906"/>
                <a:gd name="connsiteX120" fmla="*/ 1428750 w 2641600"/>
                <a:gd name="connsiteY120" fmla="*/ 831850 h 851906"/>
                <a:gd name="connsiteX121" fmla="*/ 876300 w 2641600"/>
                <a:gd name="connsiteY121" fmla="*/ 701675 h 851906"/>
                <a:gd name="connsiteX122" fmla="*/ 422275 w 2641600"/>
                <a:gd name="connsiteY122" fmla="*/ 482600 h 851906"/>
                <a:gd name="connsiteX123" fmla="*/ 85725 w 2641600"/>
                <a:gd name="connsiteY123" fmla="*/ 231775 h 851906"/>
                <a:gd name="connsiteX124" fmla="*/ 0 w 2641600"/>
                <a:gd name="connsiteY124" fmla="*/ 127000 h 851906"/>
                <a:gd name="connsiteX0" fmla="*/ 0 w 2641600"/>
                <a:gd name="connsiteY0" fmla="*/ 127000 h 849913"/>
                <a:gd name="connsiteX1" fmla="*/ 0 w 2641600"/>
                <a:gd name="connsiteY1" fmla="*/ 127000 h 849913"/>
                <a:gd name="connsiteX2" fmla="*/ 31750 w 2641600"/>
                <a:gd name="connsiteY2" fmla="*/ 123825 h 849913"/>
                <a:gd name="connsiteX3" fmla="*/ 50800 w 2641600"/>
                <a:gd name="connsiteY3" fmla="*/ 114300 h 849913"/>
                <a:gd name="connsiteX4" fmla="*/ 60325 w 2641600"/>
                <a:gd name="connsiteY4" fmla="*/ 111125 h 849913"/>
                <a:gd name="connsiteX5" fmla="*/ 73025 w 2641600"/>
                <a:gd name="connsiteY5" fmla="*/ 107950 h 849913"/>
                <a:gd name="connsiteX6" fmla="*/ 95250 w 2641600"/>
                <a:gd name="connsiteY6" fmla="*/ 101600 h 849913"/>
                <a:gd name="connsiteX7" fmla="*/ 114300 w 2641600"/>
                <a:gd name="connsiteY7" fmla="*/ 98425 h 849913"/>
                <a:gd name="connsiteX8" fmla="*/ 133350 w 2641600"/>
                <a:gd name="connsiteY8" fmla="*/ 88900 h 849913"/>
                <a:gd name="connsiteX9" fmla="*/ 142875 w 2641600"/>
                <a:gd name="connsiteY9" fmla="*/ 85725 h 849913"/>
                <a:gd name="connsiteX10" fmla="*/ 206375 w 2641600"/>
                <a:gd name="connsiteY10" fmla="*/ 79375 h 849913"/>
                <a:gd name="connsiteX11" fmla="*/ 419100 w 2641600"/>
                <a:gd name="connsiteY11" fmla="*/ 79375 h 849913"/>
                <a:gd name="connsiteX12" fmla="*/ 438150 w 2641600"/>
                <a:gd name="connsiteY12" fmla="*/ 73025 h 849913"/>
                <a:gd name="connsiteX13" fmla="*/ 447675 w 2641600"/>
                <a:gd name="connsiteY13" fmla="*/ 66675 h 849913"/>
                <a:gd name="connsiteX14" fmla="*/ 457200 w 2641600"/>
                <a:gd name="connsiteY14" fmla="*/ 57150 h 849913"/>
                <a:gd name="connsiteX15" fmla="*/ 466725 w 2641600"/>
                <a:gd name="connsiteY15" fmla="*/ 53975 h 849913"/>
                <a:gd name="connsiteX16" fmla="*/ 485775 w 2641600"/>
                <a:gd name="connsiteY16" fmla="*/ 41275 h 849913"/>
                <a:gd name="connsiteX17" fmla="*/ 495300 w 2641600"/>
                <a:gd name="connsiteY17" fmla="*/ 34925 h 849913"/>
                <a:gd name="connsiteX18" fmla="*/ 504825 w 2641600"/>
                <a:gd name="connsiteY18" fmla="*/ 31750 h 849913"/>
                <a:gd name="connsiteX19" fmla="*/ 523875 w 2641600"/>
                <a:gd name="connsiteY19" fmla="*/ 19050 h 849913"/>
                <a:gd name="connsiteX20" fmla="*/ 542925 w 2641600"/>
                <a:gd name="connsiteY20" fmla="*/ 9525 h 849913"/>
                <a:gd name="connsiteX21" fmla="*/ 561975 w 2641600"/>
                <a:gd name="connsiteY21" fmla="*/ 3175 h 849913"/>
                <a:gd name="connsiteX22" fmla="*/ 571500 w 2641600"/>
                <a:gd name="connsiteY22" fmla="*/ 0 h 849913"/>
                <a:gd name="connsiteX23" fmla="*/ 635000 w 2641600"/>
                <a:gd name="connsiteY23" fmla="*/ 6350 h 849913"/>
                <a:gd name="connsiteX24" fmla="*/ 644525 w 2641600"/>
                <a:gd name="connsiteY24" fmla="*/ 9525 h 849913"/>
                <a:gd name="connsiteX25" fmla="*/ 650875 w 2641600"/>
                <a:gd name="connsiteY25" fmla="*/ 19050 h 849913"/>
                <a:gd name="connsiteX26" fmla="*/ 669925 w 2641600"/>
                <a:gd name="connsiteY26" fmla="*/ 31750 h 849913"/>
                <a:gd name="connsiteX27" fmla="*/ 679450 w 2641600"/>
                <a:gd name="connsiteY27" fmla="*/ 38100 h 849913"/>
                <a:gd name="connsiteX28" fmla="*/ 688975 w 2641600"/>
                <a:gd name="connsiteY28" fmla="*/ 44450 h 849913"/>
                <a:gd name="connsiteX29" fmla="*/ 698500 w 2641600"/>
                <a:gd name="connsiteY29" fmla="*/ 53975 h 849913"/>
                <a:gd name="connsiteX30" fmla="*/ 717550 w 2641600"/>
                <a:gd name="connsiteY30" fmla="*/ 66675 h 849913"/>
                <a:gd name="connsiteX31" fmla="*/ 727075 w 2641600"/>
                <a:gd name="connsiteY31" fmla="*/ 73025 h 849913"/>
                <a:gd name="connsiteX32" fmla="*/ 733425 w 2641600"/>
                <a:gd name="connsiteY32" fmla="*/ 82550 h 849913"/>
                <a:gd name="connsiteX33" fmla="*/ 736600 w 2641600"/>
                <a:gd name="connsiteY33" fmla="*/ 92075 h 849913"/>
                <a:gd name="connsiteX34" fmla="*/ 762000 w 2641600"/>
                <a:gd name="connsiteY34" fmla="*/ 95250 h 849913"/>
                <a:gd name="connsiteX35" fmla="*/ 784225 w 2641600"/>
                <a:gd name="connsiteY35" fmla="*/ 98425 h 849913"/>
                <a:gd name="connsiteX36" fmla="*/ 809625 w 2641600"/>
                <a:gd name="connsiteY36" fmla="*/ 104775 h 849913"/>
                <a:gd name="connsiteX37" fmla="*/ 819150 w 2641600"/>
                <a:gd name="connsiteY37" fmla="*/ 107950 h 849913"/>
                <a:gd name="connsiteX38" fmla="*/ 838200 w 2641600"/>
                <a:gd name="connsiteY38" fmla="*/ 117475 h 849913"/>
                <a:gd name="connsiteX39" fmla="*/ 847725 w 2641600"/>
                <a:gd name="connsiteY39" fmla="*/ 127000 h 849913"/>
                <a:gd name="connsiteX40" fmla="*/ 876300 w 2641600"/>
                <a:gd name="connsiteY40" fmla="*/ 136525 h 849913"/>
                <a:gd name="connsiteX41" fmla="*/ 885825 w 2641600"/>
                <a:gd name="connsiteY41" fmla="*/ 139700 h 849913"/>
                <a:gd name="connsiteX42" fmla="*/ 904875 w 2641600"/>
                <a:gd name="connsiteY42" fmla="*/ 152400 h 849913"/>
                <a:gd name="connsiteX43" fmla="*/ 923925 w 2641600"/>
                <a:gd name="connsiteY43" fmla="*/ 158750 h 849913"/>
                <a:gd name="connsiteX44" fmla="*/ 933450 w 2641600"/>
                <a:gd name="connsiteY44" fmla="*/ 161925 h 849913"/>
                <a:gd name="connsiteX45" fmla="*/ 952500 w 2641600"/>
                <a:gd name="connsiteY45" fmla="*/ 174625 h 849913"/>
                <a:gd name="connsiteX46" fmla="*/ 962025 w 2641600"/>
                <a:gd name="connsiteY46" fmla="*/ 177800 h 849913"/>
                <a:gd name="connsiteX47" fmla="*/ 1000125 w 2641600"/>
                <a:gd name="connsiteY47" fmla="*/ 196850 h 849913"/>
                <a:gd name="connsiteX48" fmla="*/ 1047750 w 2641600"/>
                <a:gd name="connsiteY48" fmla="*/ 203200 h 849913"/>
                <a:gd name="connsiteX49" fmla="*/ 1095375 w 2641600"/>
                <a:gd name="connsiteY49" fmla="*/ 212725 h 849913"/>
                <a:gd name="connsiteX50" fmla="*/ 1108075 w 2641600"/>
                <a:gd name="connsiteY50" fmla="*/ 215900 h 849913"/>
                <a:gd name="connsiteX51" fmla="*/ 1127125 w 2641600"/>
                <a:gd name="connsiteY51" fmla="*/ 228600 h 849913"/>
                <a:gd name="connsiteX52" fmla="*/ 1171575 w 2641600"/>
                <a:gd name="connsiteY52" fmla="*/ 234950 h 849913"/>
                <a:gd name="connsiteX53" fmla="*/ 1193800 w 2641600"/>
                <a:gd name="connsiteY53" fmla="*/ 238125 h 849913"/>
                <a:gd name="connsiteX54" fmla="*/ 1254125 w 2641600"/>
                <a:gd name="connsiteY54" fmla="*/ 241300 h 849913"/>
                <a:gd name="connsiteX55" fmla="*/ 1276350 w 2641600"/>
                <a:gd name="connsiteY55" fmla="*/ 247650 h 849913"/>
                <a:gd name="connsiteX56" fmla="*/ 1295400 w 2641600"/>
                <a:gd name="connsiteY56" fmla="*/ 254000 h 849913"/>
                <a:gd name="connsiteX57" fmla="*/ 1304925 w 2641600"/>
                <a:gd name="connsiteY57" fmla="*/ 257175 h 849913"/>
                <a:gd name="connsiteX58" fmla="*/ 1333500 w 2641600"/>
                <a:gd name="connsiteY58" fmla="*/ 269875 h 849913"/>
                <a:gd name="connsiteX59" fmla="*/ 1346200 w 2641600"/>
                <a:gd name="connsiteY59" fmla="*/ 273050 h 849913"/>
                <a:gd name="connsiteX60" fmla="*/ 1362075 w 2641600"/>
                <a:gd name="connsiteY60" fmla="*/ 276225 h 849913"/>
                <a:gd name="connsiteX61" fmla="*/ 1381125 w 2641600"/>
                <a:gd name="connsiteY61" fmla="*/ 282575 h 849913"/>
                <a:gd name="connsiteX62" fmla="*/ 1419225 w 2641600"/>
                <a:gd name="connsiteY62" fmla="*/ 292100 h 849913"/>
                <a:gd name="connsiteX63" fmla="*/ 1431925 w 2641600"/>
                <a:gd name="connsiteY63" fmla="*/ 295275 h 849913"/>
                <a:gd name="connsiteX64" fmla="*/ 1454150 w 2641600"/>
                <a:gd name="connsiteY64" fmla="*/ 301625 h 849913"/>
                <a:gd name="connsiteX65" fmla="*/ 1466850 w 2641600"/>
                <a:gd name="connsiteY65" fmla="*/ 320675 h 849913"/>
                <a:gd name="connsiteX66" fmla="*/ 1470025 w 2641600"/>
                <a:gd name="connsiteY66" fmla="*/ 330200 h 849913"/>
                <a:gd name="connsiteX67" fmla="*/ 1476375 w 2641600"/>
                <a:gd name="connsiteY67" fmla="*/ 339725 h 849913"/>
                <a:gd name="connsiteX68" fmla="*/ 1485900 w 2641600"/>
                <a:gd name="connsiteY68" fmla="*/ 342900 h 849913"/>
                <a:gd name="connsiteX69" fmla="*/ 1485900 w 2641600"/>
                <a:gd name="connsiteY69" fmla="*/ 342900 h 849913"/>
                <a:gd name="connsiteX70" fmla="*/ 1533525 w 2641600"/>
                <a:gd name="connsiteY70" fmla="*/ 352425 h 849913"/>
                <a:gd name="connsiteX71" fmla="*/ 1552575 w 2641600"/>
                <a:gd name="connsiteY71" fmla="*/ 365125 h 849913"/>
                <a:gd name="connsiteX72" fmla="*/ 1562100 w 2641600"/>
                <a:gd name="connsiteY72" fmla="*/ 371475 h 849913"/>
                <a:gd name="connsiteX73" fmla="*/ 1568450 w 2641600"/>
                <a:gd name="connsiteY73" fmla="*/ 381000 h 849913"/>
                <a:gd name="connsiteX74" fmla="*/ 1612900 w 2641600"/>
                <a:gd name="connsiteY74" fmla="*/ 393700 h 849913"/>
                <a:gd name="connsiteX75" fmla="*/ 1622425 w 2641600"/>
                <a:gd name="connsiteY75" fmla="*/ 396875 h 849913"/>
                <a:gd name="connsiteX76" fmla="*/ 1660525 w 2641600"/>
                <a:gd name="connsiteY76" fmla="*/ 415925 h 849913"/>
                <a:gd name="connsiteX77" fmla="*/ 1689100 w 2641600"/>
                <a:gd name="connsiteY77" fmla="*/ 422275 h 849913"/>
                <a:gd name="connsiteX78" fmla="*/ 1708150 w 2641600"/>
                <a:gd name="connsiteY78" fmla="*/ 428625 h 849913"/>
                <a:gd name="connsiteX79" fmla="*/ 1736725 w 2641600"/>
                <a:gd name="connsiteY79" fmla="*/ 444500 h 849913"/>
                <a:gd name="connsiteX80" fmla="*/ 1790700 w 2641600"/>
                <a:gd name="connsiteY80" fmla="*/ 447675 h 849913"/>
                <a:gd name="connsiteX81" fmla="*/ 1803400 w 2641600"/>
                <a:gd name="connsiteY81" fmla="*/ 450850 h 849913"/>
                <a:gd name="connsiteX82" fmla="*/ 1822450 w 2641600"/>
                <a:gd name="connsiteY82" fmla="*/ 457200 h 849913"/>
                <a:gd name="connsiteX83" fmla="*/ 1841500 w 2641600"/>
                <a:gd name="connsiteY83" fmla="*/ 463550 h 849913"/>
                <a:gd name="connsiteX84" fmla="*/ 1851025 w 2641600"/>
                <a:gd name="connsiteY84" fmla="*/ 466725 h 849913"/>
                <a:gd name="connsiteX85" fmla="*/ 1860550 w 2641600"/>
                <a:gd name="connsiteY85" fmla="*/ 469900 h 849913"/>
                <a:gd name="connsiteX86" fmla="*/ 1895475 w 2641600"/>
                <a:gd name="connsiteY86" fmla="*/ 479425 h 849913"/>
                <a:gd name="connsiteX87" fmla="*/ 1914525 w 2641600"/>
                <a:gd name="connsiteY87" fmla="*/ 492125 h 849913"/>
                <a:gd name="connsiteX88" fmla="*/ 1943100 w 2641600"/>
                <a:gd name="connsiteY88" fmla="*/ 501650 h 849913"/>
                <a:gd name="connsiteX89" fmla="*/ 1952625 w 2641600"/>
                <a:gd name="connsiteY89" fmla="*/ 504825 h 849913"/>
                <a:gd name="connsiteX90" fmla="*/ 1962150 w 2641600"/>
                <a:gd name="connsiteY90" fmla="*/ 508000 h 849913"/>
                <a:gd name="connsiteX91" fmla="*/ 1987550 w 2641600"/>
                <a:gd name="connsiteY91" fmla="*/ 514350 h 849913"/>
                <a:gd name="connsiteX92" fmla="*/ 2000250 w 2641600"/>
                <a:gd name="connsiteY92" fmla="*/ 517525 h 849913"/>
                <a:gd name="connsiteX93" fmla="*/ 2047875 w 2641600"/>
                <a:gd name="connsiteY93" fmla="*/ 533400 h 849913"/>
                <a:gd name="connsiteX94" fmla="*/ 2066925 w 2641600"/>
                <a:gd name="connsiteY94" fmla="*/ 539750 h 849913"/>
                <a:gd name="connsiteX95" fmla="*/ 2076450 w 2641600"/>
                <a:gd name="connsiteY95" fmla="*/ 542925 h 849913"/>
                <a:gd name="connsiteX96" fmla="*/ 2130425 w 2641600"/>
                <a:gd name="connsiteY96" fmla="*/ 552450 h 849913"/>
                <a:gd name="connsiteX97" fmla="*/ 2139950 w 2641600"/>
                <a:gd name="connsiteY97" fmla="*/ 555625 h 849913"/>
                <a:gd name="connsiteX98" fmla="*/ 2171700 w 2641600"/>
                <a:gd name="connsiteY98" fmla="*/ 565150 h 849913"/>
                <a:gd name="connsiteX99" fmla="*/ 2181225 w 2641600"/>
                <a:gd name="connsiteY99" fmla="*/ 568325 h 849913"/>
                <a:gd name="connsiteX100" fmla="*/ 2190750 w 2641600"/>
                <a:gd name="connsiteY100" fmla="*/ 574675 h 849913"/>
                <a:gd name="connsiteX101" fmla="*/ 2197100 w 2641600"/>
                <a:gd name="connsiteY101" fmla="*/ 584200 h 849913"/>
                <a:gd name="connsiteX102" fmla="*/ 2216150 w 2641600"/>
                <a:gd name="connsiteY102" fmla="*/ 590550 h 849913"/>
                <a:gd name="connsiteX103" fmla="*/ 2225675 w 2641600"/>
                <a:gd name="connsiteY103" fmla="*/ 593725 h 849913"/>
                <a:gd name="connsiteX104" fmla="*/ 2263775 w 2641600"/>
                <a:gd name="connsiteY104" fmla="*/ 603250 h 849913"/>
                <a:gd name="connsiteX105" fmla="*/ 2276475 w 2641600"/>
                <a:gd name="connsiteY105" fmla="*/ 606425 h 849913"/>
                <a:gd name="connsiteX106" fmla="*/ 2295525 w 2641600"/>
                <a:gd name="connsiteY106" fmla="*/ 612775 h 849913"/>
                <a:gd name="connsiteX107" fmla="*/ 2311400 w 2641600"/>
                <a:gd name="connsiteY107" fmla="*/ 615950 h 849913"/>
                <a:gd name="connsiteX108" fmla="*/ 2324100 w 2641600"/>
                <a:gd name="connsiteY108" fmla="*/ 619125 h 849913"/>
                <a:gd name="connsiteX109" fmla="*/ 2371725 w 2641600"/>
                <a:gd name="connsiteY109" fmla="*/ 625475 h 849913"/>
                <a:gd name="connsiteX110" fmla="*/ 2409825 w 2641600"/>
                <a:gd name="connsiteY110" fmla="*/ 631825 h 849913"/>
                <a:gd name="connsiteX111" fmla="*/ 2432050 w 2641600"/>
                <a:gd name="connsiteY111" fmla="*/ 635000 h 849913"/>
                <a:gd name="connsiteX112" fmla="*/ 2447925 w 2641600"/>
                <a:gd name="connsiteY112" fmla="*/ 638175 h 849913"/>
                <a:gd name="connsiteX113" fmla="*/ 2489200 w 2641600"/>
                <a:gd name="connsiteY113" fmla="*/ 641350 h 849913"/>
                <a:gd name="connsiteX114" fmla="*/ 2562225 w 2641600"/>
                <a:gd name="connsiteY114" fmla="*/ 638175 h 849913"/>
                <a:gd name="connsiteX115" fmla="*/ 2616200 w 2641600"/>
                <a:gd name="connsiteY115" fmla="*/ 644525 h 849913"/>
                <a:gd name="connsiteX116" fmla="*/ 2641600 w 2641600"/>
                <a:gd name="connsiteY116" fmla="*/ 644525 h 849913"/>
                <a:gd name="connsiteX117" fmla="*/ 2641600 w 2641600"/>
                <a:gd name="connsiteY117" fmla="*/ 644525 h 849913"/>
                <a:gd name="connsiteX118" fmla="*/ 2641600 w 2641600"/>
                <a:gd name="connsiteY118" fmla="*/ 644525 h 849913"/>
                <a:gd name="connsiteX119" fmla="*/ 1879600 w 2641600"/>
                <a:gd name="connsiteY119" fmla="*/ 835025 h 849913"/>
                <a:gd name="connsiteX120" fmla="*/ 1428750 w 2641600"/>
                <a:gd name="connsiteY120" fmla="*/ 831850 h 849913"/>
                <a:gd name="connsiteX121" fmla="*/ 876300 w 2641600"/>
                <a:gd name="connsiteY121" fmla="*/ 701675 h 849913"/>
                <a:gd name="connsiteX122" fmla="*/ 422275 w 2641600"/>
                <a:gd name="connsiteY122" fmla="*/ 482600 h 849913"/>
                <a:gd name="connsiteX123" fmla="*/ 85725 w 2641600"/>
                <a:gd name="connsiteY123" fmla="*/ 231775 h 849913"/>
                <a:gd name="connsiteX124" fmla="*/ 0 w 2641600"/>
                <a:gd name="connsiteY124" fmla="*/ 127000 h 849913"/>
                <a:gd name="connsiteX0" fmla="*/ 0 w 2641600"/>
                <a:gd name="connsiteY0" fmla="*/ 127000 h 849913"/>
                <a:gd name="connsiteX1" fmla="*/ 0 w 2641600"/>
                <a:gd name="connsiteY1" fmla="*/ 127000 h 849913"/>
                <a:gd name="connsiteX2" fmla="*/ 31750 w 2641600"/>
                <a:gd name="connsiteY2" fmla="*/ 123825 h 849913"/>
                <a:gd name="connsiteX3" fmla="*/ 50800 w 2641600"/>
                <a:gd name="connsiteY3" fmla="*/ 114300 h 849913"/>
                <a:gd name="connsiteX4" fmla="*/ 60325 w 2641600"/>
                <a:gd name="connsiteY4" fmla="*/ 111125 h 849913"/>
                <a:gd name="connsiteX5" fmla="*/ 73025 w 2641600"/>
                <a:gd name="connsiteY5" fmla="*/ 107950 h 849913"/>
                <a:gd name="connsiteX6" fmla="*/ 95250 w 2641600"/>
                <a:gd name="connsiteY6" fmla="*/ 101600 h 849913"/>
                <a:gd name="connsiteX7" fmla="*/ 114300 w 2641600"/>
                <a:gd name="connsiteY7" fmla="*/ 98425 h 849913"/>
                <a:gd name="connsiteX8" fmla="*/ 133350 w 2641600"/>
                <a:gd name="connsiteY8" fmla="*/ 88900 h 849913"/>
                <a:gd name="connsiteX9" fmla="*/ 142875 w 2641600"/>
                <a:gd name="connsiteY9" fmla="*/ 85725 h 849913"/>
                <a:gd name="connsiteX10" fmla="*/ 206375 w 2641600"/>
                <a:gd name="connsiteY10" fmla="*/ 79375 h 849913"/>
                <a:gd name="connsiteX11" fmla="*/ 419100 w 2641600"/>
                <a:gd name="connsiteY11" fmla="*/ 79375 h 849913"/>
                <a:gd name="connsiteX12" fmla="*/ 438150 w 2641600"/>
                <a:gd name="connsiteY12" fmla="*/ 73025 h 849913"/>
                <a:gd name="connsiteX13" fmla="*/ 447675 w 2641600"/>
                <a:gd name="connsiteY13" fmla="*/ 66675 h 849913"/>
                <a:gd name="connsiteX14" fmla="*/ 457200 w 2641600"/>
                <a:gd name="connsiteY14" fmla="*/ 57150 h 849913"/>
                <a:gd name="connsiteX15" fmla="*/ 466725 w 2641600"/>
                <a:gd name="connsiteY15" fmla="*/ 53975 h 849913"/>
                <a:gd name="connsiteX16" fmla="*/ 485775 w 2641600"/>
                <a:gd name="connsiteY16" fmla="*/ 41275 h 849913"/>
                <a:gd name="connsiteX17" fmla="*/ 495300 w 2641600"/>
                <a:gd name="connsiteY17" fmla="*/ 34925 h 849913"/>
                <a:gd name="connsiteX18" fmla="*/ 504825 w 2641600"/>
                <a:gd name="connsiteY18" fmla="*/ 31750 h 849913"/>
                <a:gd name="connsiteX19" fmla="*/ 523875 w 2641600"/>
                <a:gd name="connsiteY19" fmla="*/ 19050 h 849913"/>
                <a:gd name="connsiteX20" fmla="*/ 542925 w 2641600"/>
                <a:gd name="connsiteY20" fmla="*/ 9525 h 849913"/>
                <a:gd name="connsiteX21" fmla="*/ 561975 w 2641600"/>
                <a:gd name="connsiteY21" fmla="*/ 3175 h 849913"/>
                <a:gd name="connsiteX22" fmla="*/ 571500 w 2641600"/>
                <a:gd name="connsiteY22" fmla="*/ 0 h 849913"/>
                <a:gd name="connsiteX23" fmla="*/ 635000 w 2641600"/>
                <a:gd name="connsiteY23" fmla="*/ 6350 h 849913"/>
                <a:gd name="connsiteX24" fmla="*/ 644525 w 2641600"/>
                <a:gd name="connsiteY24" fmla="*/ 9525 h 849913"/>
                <a:gd name="connsiteX25" fmla="*/ 650875 w 2641600"/>
                <a:gd name="connsiteY25" fmla="*/ 19050 h 849913"/>
                <a:gd name="connsiteX26" fmla="*/ 669925 w 2641600"/>
                <a:gd name="connsiteY26" fmla="*/ 31750 h 849913"/>
                <a:gd name="connsiteX27" fmla="*/ 679450 w 2641600"/>
                <a:gd name="connsiteY27" fmla="*/ 38100 h 849913"/>
                <a:gd name="connsiteX28" fmla="*/ 688975 w 2641600"/>
                <a:gd name="connsiteY28" fmla="*/ 44450 h 849913"/>
                <a:gd name="connsiteX29" fmla="*/ 698500 w 2641600"/>
                <a:gd name="connsiteY29" fmla="*/ 53975 h 849913"/>
                <a:gd name="connsiteX30" fmla="*/ 717550 w 2641600"/>
                <a:gd name="connsiteY30" fmla="*/ 66675 h 849913"/>
                <a:gd name="connsiteX31" fmla="*/ 727075 w 2641600"/>
                <a:gd name="connsiteY31" fmla="*/ 73025 h 849913"/>
                <a:gd name="connsiteX32" fmla="*/ 733425 w 2641600"/>
                <a:gd name="connsiteY32" fmla="*/ 82550 h 849913"/>
                <a:gd name="connsiteX33" fmla="*/ 736600 w 2641600"/>
                <a:gd name="connsiteY33" fmla="*/ 92075 h 849913"/>
                <a:gd name="connsiteX34" fmla="*/ 762000 w 2641600"/>
                <a:gd name="connsiteY34" fmla="*/ 95250 h 849913"/>
                <a:gd name="connsiteX35" fmla="*/ 784225 w 2641600"/>
                <a:gd name="connsiteY35" fmla="*/ 98425 h 849913"/>
                <a:gd name="connsiteX36" fmla="*/ 809625 w 2641600"/>
                <a:gd name="connsiteY36" fmla="*/ 104775 h 849913"/>
                <a:gd name="connsiteX37" fmla="*/ 819150 w 2641600"/>
                <a:gd name="connsiteY37" fmla="*/ 107950 h 849913"/>
                <a:gd name="connsiteX38" fmla="*/ 838200 w 2641600"/>
                <a:gd name="connsiteY38" fmla="*/ 117475 h 849913"/>
                <a:gd name="connsiteX39" fmla="*/ 847725 w 2641600"/>
                <a:gd name="connsiteY39" fmla="*/ 127000 h 849913"/>
                <a:gd name="connsiteX40" fmla="*/ 876300 w 2641600"/>
                <a:gd name="connsiteY40" fmla="*/ 136525 h 849913"/>
                <a:gd name="connsiteX41" fmla="*/ 885825 w 2641600"/>
                <a:gd name="connsiteY41" fmla="*/ 139700 h 849913"/>
                <a:gd name="connsiteX42" fmla="*/ 904875 w 2641600"/>
                <a:gd name="connsiteY42" fmla="*/ 152400 h 849913"/>
                <a:gd name="connsiteX43" fmla="*/ 923925 w 2641600"/>
                <a:gd name="connsiteY43" fmla="*/ 158750 h 849913"/>
                <a:gd name="connsiteX44" fmla="*/ 933450 w 2641600"/>
                <a:gd name="connsiteY44" fmla="*/ 161925 h 849913"/>
                <a:gd name="connsiteX45" fmla="*/ 952500 w 2641600"/>
                <a:gd name="connsiteY45" fmla="*/ 174625 h 849913"/>
                <a:gd name="connsiteX46" fmla="*/ 962025 w 2641600"/>
                <a:gd name="connsiteY46" fmla="*/ 177800 h 849913"/>
                <a:gd name="connsiteX47" fmla="*/ 1000125 w 2641600"/>
                <a:gd name="connsiteY47" fmla="*/ 196850 h 849913"/>
                <a:gd name="connsiteX48" fmla="*/ 1047750 w 2641600"/>
                <a:gd name="connsiteY48" fmla="*/ 203200 h 849913"/>
                <a:gd name="connsiteX49" fmla="*/ 1095375 w 2641600"/>
                <a:gd name="connsiteY49" fmla="*/ 212725 h 849913"/>
                <a:gd name="connsiteX50" fmla="*/ 1108075 w 2641600"/>
                <a:gd name="connsiteY50" fmla="*/ 215900 h 849913"/>
                <a:gd name="connsiteX51" fmla="*/ 1127125 w 2641600"/>
                <a:gd name="connsiteY51" fmla="*/ 228600 h 849913"/>
                <a:gd name="connsiteX52" fmla="*/ 1171575 w 2641600"/>
                <a:gd name="connsiteY52" fmla="*/ 234950 h 849913"/>
                <a:gd name="connsiteX53" fmla="*/ 1193800 w 2641600"/>
                <a:gd name="connsiteY53" fmla="*/ 238125 h 849913"/>
                <a:gd name="connsiteX54" fmla="*/ 1254125 w 2641600"/>
                <a:gd name="connsiteY54" fmla="*/ 241300 h 849913"/>
                <a:gd name="connsiteX55" fmla="*/ 1276350 w 2641600"/>
                <a:gd name="connsiteY55" fmla="*/ 247650 h 849913"/>
                <a:gd name="connsiteX56" fmla="*/ 1295400 w 2641600"/>
                <a:gd name="connsiteY56" fmla="*/ 254000 h 849913"/>
                <a:gd name="connsiteX57" fmla="*/ 1304925 w 2641600"/>
                <a:gd name="connsiteY57" fmla="*/ 257175 h 849913"/>
                <a:gd name="connsiteX58" fmla="*/ 1333500 w 2641600"/>
                <a:gd name="connsiteY58" fmla="*/ 269875 h 849913"/>
                <a:gd name="connsiteX59" fmla="*/ 1346200 w 2641600"/>
                <a:gd name="connsiteY59" fmla="*/ 273050 h 849913"/>
                <a:gd name="connsiteX60" fmla="*/ 1362075 w 2641600"/>
                <a:gd name="connsiteY60" fmla="*/ 276225 h 849913"/>
                <a:gd name="connsiteX61" fmla="*/ 1381125 w 2641600"/>
                <a:gd name="connsiteY61" fmla="*/ 282575 h 849913"/>
                <a:gd name="connsiteX62" fmla="*/ 1419225 w 2641600"/>
                <a:gd name="connsiteY62" fmla="*/ 292100 h 849913"/>
                <a:gd name="connsiteX63" fmla="*/ 1431925 w 2641600"/>
                <a:gd name="connsiteY63" fmla="*/ 295275 h 849913"/>
                <a:gd name="connsiteX64" fmla="*/ 1454150 w 2641600"/>
                <a:gd name="connsiteY64" fmla="*/ 301625 h 849913"/>
                <a:gd name="connsiteX65" fmla="*/ 1466850 w 2641600"/>
                <a:gd name="connsiteY65" fmla="*/ 320675 h 849913"/>
                <a:gd name="connsiteX66" fmla="*/ 1470025 w 2641600"/>
                <a:gd name="connsiteY66" fmla="*/ 330200 h 849913"/>
                <a:gd name="connsiteX67" fmla="*/ 1476375 w 2641600"/>
                <a:gd name="connsiteY67" fmla="*/ 339725 h 849913"/>
                <a:gd name="connsiteX68" fmla="*/ 1485900 w 2641600"/>
                <a:gd name="connsiteY68" fmla="*/ 342900 h 849913"/>
                <a:gd name="connsiteX69" fmla="*/ 1485900 w 2641600"/>
                <a:gd name="connsiteY69" fmla="*/ 342900 h 849913"/>
                <a:gd name="connsiteX70" fmla="*/ 1533525 w 2641600"/>
                <a:gd name="connsiteY70" fmla="*/ 352425 h 849913"/>
                <a:gd name="connsiteX71" fmla="*/ 1552575 w 2641600"/>
                <a:gd name="connsiteY71" fmla="*/ 365125 h 849913"/>
                <a:gd name="connsiteX72" fmla="*/ 1562100 w 2641600"/>
                <a:gd name="connsiteY72" fmla="*/ 371475 h 849913"/>
                <a:gd name="connsiteX73" fmla="*/ 1568450 w 2641600"/>
                <a:gd name="connsiteY73" fmla="*/ 381000 h 849913"/>
                <a:gd name="connsiteX74" fmla="*/ 1612900 w 2641600"/>
                <a:gd name="connsiteY74" fmla="*/ 393700 h 849913"/>
                <a:gd name="connsiteX75" fmla="*/ 1622425 w 2641600"/>
                <a:gd name="connsiteY75" fmla="*/ 396875 h 849913"/>
                <a:gd name="connsiteX76" fmla="*/ 1660525 w 2641600"/>
                <a:gd name="connsiteY76" fmla="*/ 415925 h 849913"/>
                <a:gd name="connsiteX77" fmla="*/ 1689100 w 2641600"/>
                <a:gd name="connsiteY77" fmla="*/ 422275 h 849913"/>
                <a:gd name="connsiteX78" fmla="*/ 1708150 w 2641600"/>
                <a:gd name="connsiteY78" fmla="*/ 428625 h 849913"/>
                <a:gd name="connsiteX79" fmla="*/ 1736725 w 2641600"/>
                <a:gd name="connsiteY79" fmla="*/ 444500 h 849913"/>
                <a:gd name="connsiteX80" fmla="*/ 1790700 w 2641600"/>
                <a:gd name="connsiteY80" fmla="*/ 447675 h 849913"/>
                <a:gd name="connsiteX81" fmla="*/ 1803400 w 2641600"/>
                <a:gd name="connsiteY81" fmla="*/ 450850 h 849913"/>
                <a:gd name="connsiteX82" fmla="*/ 1822450 w 2641600"/>
                <a:gd name="connsiteY82" fmla="*/ 457200 h 849913"/>
                <a:gd name="connsiteX83" fmla="*/ 1841500 w 2641600"/>
                <a:gd name="connsiteY83" fmla="*/ 463550 h 849913"/>
                <a:gd name="connsiteX84" fmla="*/ 1851025 w 2641600"/>
                <a:gd name="connsiteY84" fmla="*/ 466725 h 849913"/>
                <a:gd name="connsiteX85" fmla="*/ 1860550 w 2641600"/>
                <a:gd name="connsiteY85" fmla="*/ 469900 h 849913"/>
                <a:gd name="connsiteX86" fmla="*/ 1895475 w 2641600"/>
                <a:gd name="connsiteY86" fmla="*/ 479425 h 849913"/>
                <a:gd name="connsiteX87" fmla="*/ 1914525 w 2641600"/>
                <a:gd name="connsiteY87" fmla="*/ 492125 h 849913"/>
                <a:gd name="connsiteX88" fmla="*/ 1943100 w 2641600"/>
                <a:gd name="connsiteY88" fmla="*/ 501650 h 849913"/>
                <a:gd name="connsiteX89" fmla="*/ 1952625 w 2641600"/>
                <a:gd name="connsiteY89" fmla="*/ 504825 h 849913"/>
                <a:gd name="connsiteX90" fmla="*/ 1962150 w 2641600"/>
                <a:gd name="connsiteY90" fmla="*/ 508000 h 849913"/>
                <a:gd name="connsiteX91" fmla="*/ 1987550 w 2641600"/>
                <a:gd name="connsiteY91" fmla="*/ 514350 h 849913"/>
                <a:gd name="connsiteX92" fmla="*/ 2000250 w 2641600"/>
                <a:gd name="connsiteY92" fmla="*/ 517525 h 849913"/>
                <a:gd name="connsiteX93" fmla="*/ 2047875 w 2641600"/>
                <a:gd name="connsiteY93" fmla="*/ 533400 h 849913"/>
                <a:gd name="connsiteX94" fmla="*/ 2066925 w 2641600"/>
                <a:gd name="connsiteY94" fmla="*/ 539750 h 849913"/>
                <a:gd name="connsiteX95" fmla="*/ 2076450 w 2641600"/>
                <a:gd name="connsiteY95" fmla="*/ 542925 h 849913"/>
                <a:gd name="connsiteX96" fmla="*/ 2130425 w 2641600"/>
                <a:gd name="connsiteY96" fmla="*/ 552450 h 849913"/>
                <a:gd name="connsiteX97" fmla="*/ 2139950 w 2641600"/>
                <a:gd name="connsiteY97" fmla="*/ 555625 h 849913"/>
                <a:gd name="connsiteX98" fmla="*/ 2171700 w 2641600"/>
                <a:gd name="connsiteY98" fmla="*/ 565150 h 849913"/>
                <a:gd name="connsiteX99" fmla="*/ 2181225 w 2641600"/>
                <a:gd name="connsiteY99" fmla="*/ 568325 h 849913"/>
                <a:gd name="connsiteX100" fmla="*/ 2190750 w 2641600"/>
                <a:gd name="connsiteY100" fmla="*/ 574675 h 849913"/>
                <a:gd name="connsiteX101" fmla="*/ 2197100 w 2641600"/>
                <a:gd name="connsiteY101" fmla="*/ 584200 h 849913"/>
                <a:gd name="connsiteX102" fmla="*/ 2216150 w 2641600"/>
                <a:gd name="connsiteY102" fmla="*/ 590550 h 849913"/>
                <a:gd name="connsiteX103" fmla="*/ 2225675 w 2641600"/>
                <a:gd name="connsiteY103" fmla="*/ 593725 h 849913"/>
                <a:gd name="connsiteX104" fmla="*/ 2263775 w 2641600"/>
                <a:gd name="connsiteY104" fmla="*/ 603250 h 849913"/>
                <a:gd name="connsiteX105" fmla="*/ 2276475 w 2641600"/>
                <a:gd name="connsiteY105" fmla="*/ 606425 h 849913"/>
                <a:gd name="connsiteX106" fmla="*/ 2295525 w 2641600"/>
                <a:gd name="connsiteY106" fmla="*/ 612775 h 849913"/>
                <a:gd name="connsiteX107" fmla="*/ 2311400 w 2641600"/>
                <a:gd name="connsiteY107" fmla="*/ 615950 h 849913"/>
                <a:gd name="connsiteX108" fmla="*/ 2324100 w 2641600"/>
                <a:gd name="connsiteY108" fmla="*/ 619125 h 849913"/>
                <a:gd name="connsiteX109" fmla="*/ 2371725 w 2641600"/>
                <a:gd name="connsiteY109" fmla="*/ 625475 h 849913"/>
                <a:gd name="connsiteX110" fmla="*/ 2409825 w 2641600"/>
                <a:gd name="connsiteY110" fmla="*/ 631825 h 849913"/>
                <a:gd name="connsiteX111" fmla="*/ 2432050 w 2641600"/>
                <a:gd name="connsiteY111" fmla="*/ 635000 h 849913"/>
                <a:gd name="connsiteX112" fmla="*/ 2447925 w 2641600"/>
                <a:gd name="connsiteY112" fmla="*/ 638175 h 849913"/>
                <a:gd name="connsiteX113" fmla="*/ 2489200 w 2641600"/>
                <a:gd name="connsiteY113" fmla="*/ 641350 h 849913"/>
                <a:gd name="connsiteX114" fmla="*/ 2562225 w 2641600"/>
                <a:gd name="connsiteY114" fmla="*/ 638175 h 849913"/>
                <a:gd name="connsiteX115" fmla="*/ 2616200 w 2641600"/>
                <a:gd name="connsiteY115" fmla="*/ 644525 h 849913"/>
                <a:gd name="connsiteX116" fmla="*/ 2641600 w 2641600"/>
                <a:gd name="connsiteY116" fmla="*/ 644525 h 849913"/>
                <a:gd name="connsiteX117" fmla="*/ 2641600 w 2641600"/>
                <a:gd name="connsiteY117" fmla="*/ 644525 h 849913"/>
                <a:gd name="connsiteX118" fmla="*/ 2641600 w 2641600"/>
                <a:gd name="connsiteY118" fmla="*/ 644525 h 849913"/>
                <a:gd name="connsiteX119" fmla="*/ 2282825 w 2641600"/>
                <a:gd name="connsiteY119" fmla="*/ 765175 h 849913"/>
                <a:gd name="connsiteX120" fmla="*/ 1879600 w 2641600"/>
                <a:gd name="connsiteY120" fmla="*/ 835025 h 849913"/>
                <a:gd name="connsiteX121" fmla="*/ 1428750 w 2641600"/>
                <a:gd name="connsiteY121" fmla="*/ 831850 h 849913"/>
                <a:gd name="connsiteX122" fmla="*/ 876300 w 2641600"/>
                <a:gd name="connsiteY122" fmla="*/ 701675 h 849913"/>
                <a:gd name="connsiteX123" fmla="*/ 422275 w 2641600"/>
                <a:gd name="connsiteY123" fmla="*/ 482600 h 849913"/>
                <a:gd name="connsiteX124" fmla="*/ 85725 w 2641600"/>
                <a:gd name="connsiteY124" fmla="*/ 231775 h 849913"/>
                <a:gd name="connsiteX125" fmla="*/ 0 w 2641600"/>
                <a:gd name="connsiteY125" fmla="*/ 127000 h 849913"/>
                <a:gd name="connsiteX0" fmla="*/ 0 w 2649829"/>
                <a:gd name="connsiteY0" fmla="*/ 127000 h 849913"/>
                <a:gd name="connsiteX1" fmla="*/ 0 w 2649829"/>
                <a:gd name="connsiteY1" fmla="*/ 127000 h 849913"/>
                <a:gd name="connsiteX2" fmla="*/ 31750 w 2649829"/>
                <a:gd name="connsiteY2" fmla="*/ 123825 h 849913"/>
                <a:gd name="connsiteX3" fmla="*/ 50800 w 2649829"/>
                <a:gd name="connsiteY3" fmla="*/ 114300 h 849913"/>
                <a:gd name="connsiteX4" fmla="*/ 60325 w 2649829"/>
                <a:gd name="connsiteY4" fmla="*/ 111125 h 849913"/>
                <a:gd name="connsiteX5" fmla="*/ 73025 w 2649829"/>
                <a:gd name="connsiteY5" fmla="*/ 107950 h 849913"/>
                <a:gd name="connsiteX6" fmla="*/ 95250 w 2649829"/>
                <a:gd name="connsiteY6" fmla="*/ 101600 h 849913"/>
                <a:gd name="connsiteX7" fmla="*/ 114300 w 2649829"/>
                <a:gd name="connsiteY7" fmla="*/ 98425 h 849913"/>
                <a:gd name="connsiteX8" fmla="*/ 133350 w 2649829"/>
                <a:gd name="connsiteY8" fmla="*/ 88900 h 849913"/>
                <a:gd name="connsiteX9" fmla="*/ 142875 w 2649829"/>
                <a:gd name="connsiteY9" fmla="*/ 85725 h 849913"/>
                <a:gd name="connsiteX10" fmla="*/ 206375 w 2649829"/>
                <a:gd name="connsiteY10" fmla="*/ 79375 h 849913"/>
                <a:gd name="connsiteX11" fmla="*/ 419100 w 2649829"/>
                <a:gd name="connsiteY11" fmla="*/ 79375 h 849913"/>
                <a:gd name="connsiteX12" fmla="*/ 438150 w 2649829"/>
                <a:gd name="connsiteY12" fmla="*/ 73025 h 849913"/>
                <a:gd name="connsiteX13" fmla="*/ 447675 w 2649829"/>
                <a:gd name="connsiteY13" fmla="*/ 66675 h 849913"/>
                <a:gd name="connsiteX14" fmla="*/ 457200 w 2649829"/>
                <a:gd name="connsiteY14" fmla="*/ 57150 h 849913"/>
                <a:gd name="connsiteX15" fmla="*/ 466725 w 2649829"/>
                <a:gd name="connsiteY15" fmla="*/ 53975 h 849913"/>
                <a:gd name="connsiteX16" fmla="*/ 485775 w 2649829"/>
                <a:gd name="connsiteY16" fmla="*/ 41275 h 849913"/>
                <a:gd name="connsiteX17" fmla="*/ 495300 w 2649829"/>
                <a:gd name="connsiteY17" fmla="*/ 34925 h 849913"/>
                <a:gd name="connsiteX18" fmla="*/ 504825 w 2649829"/>
                <a:gd name="connsiteY18" fmla="*/ 31750 h 849913"/>
                <a:gd name="connsiteX19" fmla="*/ 523875 w 2649829"/>
                <a:gd name="connsiteY19" fmla="*/ 19050 h 849913"/>
                <a:gd name="connsiteX20" fmla="*/ 542925 w 2649829"/>
                <a:gd name="connsiteY20" fmla="*/ 9525 h 849913"/>
                <a:gd name="connsiteX21" fmla="*/ 561975 w 2649829"/>
                <a:gd name="connsiteY21" fmla="*/ 3175 h 849913"/>
                <a:gd name="connsiteX22" fmla="*/ 571500 w 2649829"/>
                <a:gd name="connsiteY22" fmla="*/ 0 h 849913"/>
                <a:gd name="connsiteX23" fmla="*/ 635000 w 2649829"/>
                <a:gd name="connsiteY23" fmla="*/ 6350 h 849913"/>
                <a:gd name="connsiteX24" fmla="*/ 644525 w 2649829"/>
                <a:gd name="connsiteY24" fmla="*/ 9525 h 849913"/>
                <a:gd name="connsiteX25" fmla="*/ 650875 w 2649829"/>
                <a:gd name="connsiteY25" fmla="*/ 19050 h 849913"/>
                <a:gd name="connsiteX26" fmla="*/ 669925 w 2649829"/>
                <a:gd name="connsiteY26" fmla="*/ 31750 h 849913"/>
                <a:gd name="connsiteX27" fmla="*/ 679450 w 2649829"/>
                <a:gd name="connsiteY27" fmla="*/ 38100 h 849913"/>
                <a:gd name="connsiteX28" fmla="*/ 688975 w 2649829"/>
                <a:gd name="connsiteY28" fmla="*/ 44450 h 849913"/>
                <a:gd name="connsiteX29" fmla="*/ 698500 w 2649829"/>
                <a:gd name="connsiteY29" fmla="*/ 53975 h 849913"/>
                <a:gd name="connsiteX30" fmla="*/ 717550 w 2649829"/>
                <a:gd name="connsiteY30" fmla="*/ 66675 h 849913"/>
                <a:gd name="connsiteX31" fmla="*/ 727075 w 2649829"/>
                <a:gd name="connsiteY31" fmla="*/ 73025 h 849913"/>
                <a:gd name="connsiteX32" fmla="*/ 733425 w 2649829"/>
                <a:gd name="connsiteY32" fmla="*/ 82550 h 849913"/>
                <a:gd name="connsiteX33" fmla="*/ 736600 w 2649829"/>
                <a:gd name="connsiteY33" fmla="*/ 92075 h 849913"/>
                <a:gd name="connsiteX34" fmla="*/ 762000 w 2649829"/>
                <a:gd name="connsiteY34" fmla="*/ 95250 h 849913"/>
                <a:gd name="connsiteX35" fmla="*/ 784225 w 2649829"/>
                <a:gd name="connsiteY35" fmla="*/ 98425 h 849913"/>
                <a:gd name="connsiteX36" fmla="*/ 809625 w 2649829"/>
                <a:gd name="connsiteY36" fmla="*/ 104775 h 849913"/>
                <a:gd name="connsiteX37" fmla="*/ 819150 w 2649829"/>
                <a:gd name="connsiteY37" fmla="*/ 107950 h 849913"/>
                <a:gd name="connsiteX38" fmla="*/ 838200 w 2649829"/>
                <a:gd name="connsiteY38" fmla="*/ 117475 h 849913"/>
                <a:gd name="connsiteX39" fmla="*/ 847725 w 2649829"/>
                <a:gd name="connsiteY39" fmla="*/ 127000 h 849913"/>
                <a:gd name="connsiteX40" fmla="*/ 876300 w 2649829"/>
                <a:gd name="connsiteY40" fmla="*/ 136525 h 849913"/>
                <a:gd name="connsiteX41" fmla="*/ 885825 w 2649829"/>
                <a:gd name="connsiteY41" fmla="*/ 139700 h 849913"/>
                <a:gd name="connsiteX42" fmla="*/ 904875 w 2649829"/>
                <a:gd name="connsiteY42" fmla="*/ 152400 h 849913"/>
                <a:gd name="connsiteX43" fmla="*/ 923925 w 2649829"/>
                <a:gd name="connsiteY43" fmla="*/ 158750 h 849913"/>
                <a:gd name="connsiteX44" fmla="*/ 933450 w 2649829"/>
                <a:gd name="connsiteY44" fmla="*/ 161925 h 849913"/>
                <a:gd name="connsiteX45" fmla="*/ 952500 w 2649829"/>
                <a:gd name="connsiteY45" fmla="*/ 174625 h 849913"/>
                <a:gd name="connsiteX46" fmla="*/ 962025 w 2649829"/>
                <a:gd name="connsiteY46" fmla="*/ 177800 h 849913"/>
                <a:gd name="connsiteX47" fmla="*/ 1000125 w 2649829"/>
                <a:gd name="connsiteY47" fmla="*/ 196850 h 849913"/>
                <a:gd name="connsiteX48" fmla="*/ 1047750 w 2649829"/>
                <a:gd name="connsiteY48" fmla="*/ 203200 h 849913"/>
                <a:gd name="connsiteX49" fmla="*/ 1095375 w 2649829"/>
                <a:gd name="connsiteY49" fmla="*/ 212725 h 849913"/>
                <a:gd name="connsiteX50" fmla="*/ 1108075 w 2649829"/>
                <a:gd name="connsiteY50" fmla="*/ 215900 h 849913"/>
                <a:gd name="connsiteX51" fmla="*/ 1127125 w 2649829"/>
                <a:gd name="connsiteY51" fmla="*/ 228600 h 849913"/>
                <a:gd name="connsiteX52" fmla="*/ 1171575 w 2649829"/>
                <a:gd name="connsiteY52" fmla="*/ 234950 h 849913"/>
                <a:gd name="connsiteX53" fmla="*/ 1193800 w 2649829"/>
                <a:gd name="connsiteY53" fmla="*/ 238125 h 849913"/>
                <a:gd name="connsiteX54" fmla="*/ 1254125 w 2649829"/>
                <a:gd name="connsiteY54" fmla="*/ 241300 h 849913"/>
                <a:gd name="connsiteX55" fmla="*/ 1276350 w 2649829"/>
                <a:gd name="connsiteY55" fmla="*/ 247650 h 849913"/>
                <a:gd name="connsiteX56" fmla="*/ 1295400 w 2649829"/>
                <a:gd name="connsiteY56" fmla="*/ 254000 h 849913"/>
                <a:gd name="connsiteX57" fmla="*/ 1304925 w 2649829"/>
                <a:gd name="connsiteY57" fmla="*/ 257175 h 849913"/>
                <a:gd name="connsiteX58" fmla="*/ 1333500 w 2649829"/>
                <a:gd name="connsiteY58" fmla="*/ 269875 h 849913"/>
                <a:gd name="connsiteX59" fmla="*/ 1346200 w 2649829"/>
                <a:gd name="connsiteY59" fmla="*/ 273050 h 849913"/>
                <a:gd name="connsiteX60" fmla="*/ 1362075 w 2649829"/>
                <a:gd name="connsiteY60" fmla="*/ 276225 h 849913"/>
                <a:gd name="connsiteX61" fmla="*/ 1381125 w 2649829"/>
                <a:gd name="connsiteY61" fmla="*/ 282575 h 849913"/>
                <a:gd name="connsiteX62" fmla="*/ 1419225 w 2649829"/>
                <a:gd name="connsiteY62" fmla="*/ 292100 h 849913"/>
                <a:gd name="connsiteX63" fmla="*/ 1431925 w 2649829"/>
                <a:gd name="connsiteY63" fmla="*/ 295275 h 849913"/>
                <a:gd name="connsiteX64" fmla="*/ 1454150 w 2649829"/>
                <a:gd name="connsiteY64" fmla="*/ 301625 h 849913"/>
                <a:gd name="connsiteX65" fmla="*/ 1466850 w 2649829"/>
                <a:gd name="connsiteY65" fmla="*/ 320675 h 849913"/>
                <a:gd name="connsiteX66" fmla="*/ 1470025 w 2649829"/>
                <a:gd name="connsiteY66" fmla="*/ 330200 h 849913"/>
                <a:gd name="connsiteX67" fmla="*/ 1476375 w 2649829"/>
                <a:gd name="connsiteY67" fmla="*/ 339725 h 849913"/>
                <a:gd name="connsiteX68" fmla="*/ 1485900 w 2649829"/>
                <a:gd name="connsiteY68" fmla="*/ 342900 h 849913"/>
                <a:gd name="connsiteX69" fmla="*/ 1485900 w 2649829"/>
                <a:gd name="connsiteY69" fmla="*/ 342900 h 849913"/>
                <a:gd name="connsiteX70" fmla="*/ 1533525 w 2649829"/>
                <a:gd name="connsiteY70" fmla="*/ 352425 h 849913"/>
                <a:gd name="connsiteX71" fmla="*/ 1552575 w 2649829"/>
                <a:gd name="connsiteY71" fmla="*/ 365125 h 849913"/>
                <a:gd name="connsiteX72" fmla="*/ 1562100 w 2649829"/>
                <a:gd name="connsiteY72" fmla="*/ 371475 h 849913"/>
                <a:gd name="connsiteX73" fmla="*/ 1568450 w 2649829"/>
                <a:gd name="connsiteY73" fmla="*/ 381000 h 849913"/>
                <a:gd name="connsiteX74" fmla="*/ 1612900 w 2649829"/>
                <a:gd name="connsiteY74" fmla="*/ 393700 h 849913"/>
                <a:gd name="connsiteX75" fmla="*/ 1622425 w 2649829"/>
                <a:gd name="connsiteY75" fmla="*/ 396875 h 849913"/>
                <a:gd name="connsiteX76" fmla="*/ 1660525 w 2649829"/>
                <a:gd name="connsiteY76" fmla="*/ 415925 h 849913"/>
                <a:gd name="connsiteX77" fmla="*/ 1689100 w 2649829"/>
                <a:gd name="connsiteY77" fmla="*/ 422275 h 849913"/>
                <a:gd name="connsiteX78" fmla="*/ 1708150 w 2649829"/>
                <a:gd name="connsiteY78" fmla="*/ 428625 h 849913"/>
                <a:gd name="connsiteX79" fmla="*/ 1736725 w 2649829"/>
                <a:gd name="connsiteY79" fmla="*/ 444500 h 849913"/>
                <a:gd name="connsiteX80" fmla="*/ 1790700 w 2649829"/>
                <a:gd name="connsiteY80" fmla="*/ 447675 h 849913"/>
                <a:gd name="connsiteX81" fmla="*/ 1803400 w 2649829"/>
                <a:gd name="connsiteY81" fmla="*/ 450850 h 849913"/>
                <a:gd name="connsiteX82" fmla="*/ 1822450 w 2649829"/>
                <a:gd name="connsiteY82" fmla="*/ 457200 h 849913"/>
                <a:gd name="connsiteX83" fmla="*/ 1841500 w 2649829"/>
                <a:gd name="connsiteY83" fmla="*/ 463550 h 849913"/>
                <a:gd name="connsiteX84" fmla="*/ 1851025 w 2649829"/>
                <a:gd name="connsiteY84" fmla="*/ 466725 h 849913"/>
                <a:gd name="connsiteX85" fmla="*/ 1860550 w 2649829"/>
                <a:gd name="connsiteY85" fmla="*/ 469900 h 849913"/>
                <a:gd name="connsiteX86" fmla="*/ 1895475 w 2649829"/>
                <a:gd name="connsiteY86" fmla="*/ 479425 h 849913"/>
                <a:gd name="connsiteX87" fmla="*/ 1914525 w 2649829"/>
                <a:gd name="connsiteY87" fmla="*/ 492125 h 849913"/>
                <a:gd name="connsiteX88" fmla="*/ 1943100 w 2649829"/>
                <a:gd name="connsiteY88" fmla="*/ 501650 h 849913"/>
                <a:gd name="connsiteX89" fmla="*/ 1952625 w 2649829"/>
                <a:gd name="connsiteY89" fmla="*/ 504825 h 849913"/>
                <a:gd name="connsiteX90" fmla="*/ 1962150 w 2649829"/>
                <a:gd name="connsiteY90" fmla="*/ 508000 h 849913"/>
                <a:gd name="connsiteX91" fmla="*/ 1987550 w 2649829"/>
                <a:gd name="connsiteY91" fmla="*/ 514350 h 849913"/>
                <a:gd name="connsiteX92" fmla="*/ 2000250 w 2649829"/>
                <a:gd name="connsiteY92" fmla="*/ 517525 h 849913"/>
                <a:gd name="connsiteX93" fmla="*/ 2047875 w 2649829"/>
                <a:gd name="connsiteY93" fmla="*/ 533400 h 849913"/>
                <a:gd name="connsiteX94" fmla="*/ 2066925 w 2649829"/>
                <a:gd name="connsiteY94" fmla="*/ 539750 h 849913"/>
                <a:gd name="connsiteX95" fmla="*/ 2076450 w 2649829"/>
                <a:gd name="connsiteY95" fmla="*/ 542925 h 849913"/>
                <a:gd name="connsiteX96" fmla="*/ 2130425 w 2649829"/>
                <a:gd name="connsiteY96" fmla="*/ 552450 h 849913"/>
                <a:gd name="connsiteX97" fmla="*/ 2139950 w 2649829"/>
                <a:gd name="connsiteY97" fmla="*/ 555625 h 849913"/>
                <a:gd name="connsiteX98" fmla="*/ 2171700 w 2649829"/>
                <a:gd name="connsiteY98" fmla="*/ 565150 h 849913"/>
                <a:gd name="connsiteX99" fmla="*/ 2181225 w 2649829"/>
                <a:gd name="connsiteY99" fmla="*/ 568325 h 849913"/>
                <a:gd name="connsiteX100" fmla="*/ 2190750 w 2649829"/>
                <a:gd name="connsiteY100" fmla="*/ 574675 h 849913"/>
                <a:gd name="connsiteX101" fmla="*/ 2197100 w 2649829"/>
                <a:gd name="connsiteY101" fmla="*/ 584200 h 849913"/>
                <a:gd name="connsiteX102" fmla="*/ 2216150 w 2649829"/>
                <a:gd name="connsiteY102" fmla="*/ 590550 h 849913"/>
                <a:gd name="connsiteX103" fmla="*/ 2225675 w 2649829"/>
                <a:gd name="connsiteY103" fmla="*/ 593725 h 849913"/>
                <a:gd name="connsiteX104" fmla="*/ 2263775 w 2649829"/>
                <a:gd name="connsiteY104" fmla="*/ 603250 h 849913"/>
                <a:gd name="connsiteX105" fmla="*/ 2276475 w 2649829"/>
                <a:gd name="connsiteY105" fmla="*/ 606425 h 849913"/>
                <a:gd name="connsiteX106" fmla="*/ 2295525 w 2649829"/>
                <a:gd name="connsiteY106" fmla="*/ 612775 h 849913"/>
                <a:gd name="connsiteX107" fmla="*/ 2311400 w 2649829"/>
                <a:gd name="connsiteY107" fmla="*/ 615950 h 849913"/>
                <a:gd name="connsiteX108" fmla="*/ 2324100 w 2649829"/>
                <a:gd name="connsiteY108" fmla="*/ 619125 h 849913"/>
                <a:gd name="connsiteX109" fmla="*/ 2371725 w 2649829"/>
                <a:gd name="connsiteY109" fmla="*/ 625475 h 849913"/>
                <a:gd name="connsiteX110" fmla="*/ 2409825 w 2649829"/>
                <a:gd name="connsiteY110" fmla="*/ 631825 h 849913"/>
                <a:gd name="connsiteX111" fmla="*/ 2432050 w 2649829"/>
                <a:gd name="connsiteY111" fmla="*/ 635000 h 849913"/>
                <a:gd name="connsiteX112" fmla="*/ 2447925 w 2649829"/>
                <a:gd name="connsiteY112" fmla="*/ 638175 h 849913"/>
                <a:gd name="connsiteX113" fmla="*/ 2489200 w 2649829"/>
                <a:gd name="connsiteY113" fmla="*/ 641350 h 849913"/>
                <a:gd name="connsiteX114" fmla="*/ 2562225 w 2649829"/>
                <a:gd name="connsiteY114" fmla="*/ 638175 h 849913"/>
                <a:gd name="connsiteX115" fmla="*/ 2647950 w 2649829"/>
                <a:gd name="connsiteY115" fmla="*/ 647700 h 849913"/>
                <a:gd name="connsiteX116" fmla="*/ 2641600 w 2649829"/>
                <a:gd name="connsiteY116" fmla="*/ 644525 h 849913"/>
                <a:gd name="connsiteX117" fmla="*/ 2641600 w 2649829"/>
                <a:gd name="connsiteY117" fmla="*/ 644525 h 849913"/>
                <a:gd name="connsiteX118" fmla="*/ 2641600 w 2649829"/>
                <a:gd name="connsiteY118" fmla="*/ 644525 h 849913"/>
                <a:gd name="connsiteX119" fmla="*/ 2282825 w 2649829"/>
                <a:gd name="connsiteY119" fmla="*/ 765175 h 849913"/>
                <a:gd name="connsiteX120" fmla="*/ 1879600 w 2649829"/>
                <a:gd name="connsiteY120" fmla="*/ 835025 h 849913"/>
                <a:gd name="connsiteX121" fmla="*/ 1428750 w 2649829"/>
                <a:gd name="connsiteY121" fmla="*/ 831850 h 849913"/>
                <a:gd name="connsiteX122" fmla="*/ 876300 w 2649829"/>
                <a:gd name="connsiteY122" fmla="*/ 701675 h 849913"/>
                <a:gd name="connsiteX123" fmla="*/ 422275 w 2649829"/>
                <a:gd name="connsiteY123" fmla="*/ 482600 h 849913"/>
                <a:gd name="connsiteX124" fmla="*/ 85725 w 2649829"/>
                <a:gd name="connsiteY124" fmla="*/ 231775 h 849913"/>
                <a:gd name="connsiteX125" fmla="*/ 0 w 2649829"/>
                <a:gd name="connsiteY125" fmla="*/ 127000 h 849913"/>
                <a:gd name="connsiteX0" fmla="*/ 0 w 2649829"/>
                <a:gd name="connsiteY0" fmla="*/ 146050 h 868963"/>
                <a:gd name="connsiteX1" fmla="*/ 0 w 2649829"/>
                <a:gd name="connsiteY1" fmla="*/ 146050 h 868963"/>
                <a:gd name="connsiteX2" fmla="*/ 31750 w 2649829"/>
                <a:gd name="connsiteY2" fmla="*/ 142875 h 868963"/>
                <a:gd name="connsiteX3" fmla="*/ 50800 w 2649829"/>
                <a:gd name="connsiteY3" fmla="*/ 133350 h 868963"/>
                <a:gd name="connsiteX4" fmla="*/ 60325 w 2649829"/>
                <a:gd name="connsiteY4" fmla="*/ 130175 h 868963"/>
                <a:gd name="connsiteX5" fmla="*/ 73025 w 2649829"/>
                <a:gd name="connsiteY5" fmla="*/ 127000 h 868963"/>
                <a:gd name="connsiteX6" fmla="*/ 95250 w 2649829"/>
                <a:gd name="connsiteY6" fmla="*/ 120650 h 868963"/>
                <a:gd name="connsiteX7" fmla="*/ 114300 w 2649829"/>
                <a:gd name="connsiteY7" fmla="*/ 117475 h 868963"/>
                <a:gd name="connsiteX8" fmla="*/ 133350 w 2649829"/>
                <a:gd name="connsiteY8" fmla="*/ 107950 h 868963"/>
                <a:gd name="connsiteX9" fmla="*/ 142875 w 2649829"/>
                <a:gd name="connsiteY9" fmla="*/ 104775 h 868963"/>
                <a:gd name="connsiteX10" fmla="*/ 206375 w 2649829"/>
                <a:gd name="connsiteY10" fmla="*/ 98425 h 868963"/>
                <a:gd name="connsiteX11" fmla="*/ 419100 w 2649829"/>
                <a:gd name="connsiteY11" fmla="*/ 98425 h 868963"/>
                <a:gd name="connsiteX12" fmla="*/ 438150 w 2649829"/>
                <a:gd name="connsiteY12" fmla="*/ 92075 h 868963"/>
                <a:gd name="connsiteX13" fmla="*/ 447675 w 2649829"/>
                <a:gd name="connsiteY13" fmla="*/ 85725 h 868963"/>
                <a:gd name="connsiteX14" fmla="*/ 457200 w 2649829"/>
                <a:gd name="connsiteY14" fmla="*/ 76200 h 868963"/>
                <a:gd name="connsiteX15" fmla="*/ 466725 w 2649829"/>
                <a:gd name="connsiteY15" fmla="*/ 73025 h 868963"/>
                <a:gd name="connsiteX16" fmla="*/ 485775 w 2649829"/>
                <a:gd name="connsiteY16" fmla="*/ 60325 h 868963"/>
                <a:gd name="connsiteX17" fmla="*/ 495300 w 2649829"/>
                <a:gd name="connsiteY17" fmla="*/ 53975 h 868963"/>
                <a:gd name="connsiteX18" fmla="*/ 504825 w 2649829"/>
                <a:gd name="connsiteY18" fmla="*/ 50800 h 868963"/>
                <a:gd name="connsiteX19" fmla="*/ 523875 w 2649829"/>
                <a:gd name="connsiteY19" fmla="*/ 38100 h 868963"/>
                <a:gd name="connsiteX20" fmla="*/ 542925 w 2649829"/>
                <a:gd name="connsiteY20" fmla="*/ 28575 h 868963"/>
                <a:gd name="connsiteX21" fmla="*/ 561975 w 2649829"/>
                <a:gd name="connsiteY21" fmla="*/ 22225 h 868963"/>
                <a:gd name="connsiteX22" fmla="*/ 603250 w 2649829"/>
                <a:gd name="connsiteY22" fmla="*/ 0 h 868963"/>
                <a:gd name="connsiteX23" fmla="*/ 635000 w 2649829"/>
                <a:gd name="connsiteY23" fmla="*/ 25400 h 868963"/>
                <a:gd name="connsiteX24" fmla="*/ 644525 w 2649829"/>
                <a:gd name="connsiteY24" fmla="*/ 28575 h 868963"/>
                <a:gd name="connsiteX25" fmla="*/ 650875 w 2649829"/>
                <a:gd name="connsiteY25" fmla="*/ 38100 h 868963"/>
                <a:gd name="connsiteX26" fmla="*/ 669925 w 2649829"/>
                <a:gd name="connsiteY26" fmla="*/ 50800 h 868963"/>
                <a:gd name="connsiteX27" fmla="*/ 679450 w 2649829"/>
                <a:gd name="connsiteY27" fmla="*/ 57150 h 868963"/>
                <a:gd name="connsiteX28" fmla="*/ 688975 w 2649829"/>
                <a:gd name="connsiteY28" fmla="*/ 63500 h 868963"/>
                <a:gd name="connsiteX29" fmla="*/ 698500 w 2649829"/>
                <a:gd name="connsiteY29" fmla="*/ 73025 h 868963"/>
                <a:gd name="connsiteX30" fmla="*/ 717550 w 2649829"/>
                <a:gd name="connsiteY30" fmla="*/ 85725 h 868963"/>
                <a:gd name="connsiteX31" fmla="*/ 727075 w 2649829"/>
                <a:gd name="connsiteY31" fmla="*/ 92075 h 868963"/>
                <a:gd name="connsiteX32" fmla="*/ 733425 w 2649829"/>
                <a:gd name="connsiteY32" fmla="*/ 101600 h 868963"/>
                <a:gd name="connsiteX33" fmla="*/ 736600 w 2649829"/>
                <a:gd name="connsiteY33" fmla="*/ 111125 h 868963"/>
                <a:gd name="connsiteX34" fmla="*/ 762000 w 2649829"/>
                <a:gd name="connsiteY34" fmla="*/ 114300 h 868963"/>
                <a:gd name="connsiteX35" fmla="*/ 784225 w 2649829"/>
                <a:gd name="connsiteY35" fmla="*/ 117475 h 868963"/>
                <a:gd name="connsiteX36" fmla="*/ 809625 w 2649829"/>
                <a:gd name="connsiteY36" fmla="*/ 123825 h 868963"/>
                <a:gd name="connsiteX37" fmla="*/ 819150 w 2649829"/>
                <a:gd name="connsiteY37" fmla="*/ 127000 h 868963"/>
                <a:gd name="connsiteX38" fmla="*/ 838200 w 2649829"/>
                <a:gd name="connsiteY38" fmla="*/ 136525 h 868963"/>
                <a:gd name="connsiteX39" fmla="*/ 847725 w 2649829"/>
                <a:gd name="connsiteY39" fmla="*/ 146050 h 868963"/>
                <a:gd name="connsiteX40" fmla="*/ 876300 w 2649829"/>
                <a:gd name="connsiteY40" fmla="*/ 155575 h 868963"/>
                <a:gd name="connsiteX41" fmla="*/ 885825 w 2649829"/>
                <a:gd name="connsiteY41" fmla="*/ 158750 h 868963"/>
                <a:gd name="connsiteX42" fmla="*/ 904875 w 2649829"/>
                <a:gd name="connsiteY42" fmla="*/ 171450 h 868963"/>
                <a:gd name="connsiteX43" fmla="*/ 923925 w 2649829"/>
                <a:gd name="connsiteY43" fmla="*/ 177800 h 868963"/>
                <a:gd name="connsiteX44" fmla="*/ 933450 w 2649829"/>
                <a:gd name="connsiteY44" fmla="*/ 180975 h 868963"/>
                <a:gd name="connsiteX45" fmla="*/ 952500 w 2649829"/>
                <a:gd name="connsiteY45" fmla="*/ 193675 h 868963"/>
                <a:gd name="connsiteX46" fmla="*/ 962025 w 2649829"/>
                <a:gd name="connsiteY46" fmla="*/ 196850 h 868963"/>
                <a:gd name="connsiteX47" fmla="*/ 1000125 w 2649829"/>
                <a:gd name="connsiteY47" fmla="*/ 215900 h 868963"/>
                <a:gd name="connsiteX48" fmla="*/ 1047750 w 2649829"/>
                <a:gd name="connsiteY48" fmla="*/ 222250 h 868963"/>
                <a:gd name="connsiteX49" fmla="*/ 1095375 w 2649829"/>
                <a:gd name="connsiteY49" fmla="*/ 231775 h 868963"/>
                <a:gd name="connsiteX50" fmla="*/ 1108075 w 2649829"/>
                <a:gd name="connsiteY50" fmla="*/ 234950 h 868963"/>
                <a:gd name="connsiteX51" fmla="*/ 1127125 w 2649829"/>
                <a:gd name="connsiteY51" fmla="*/ 247650 h 868963"/>
                <a:gd name="connsiteX52" fmla="*/ 1171575 w 2649829"/>
                <a:gd name="connsiteY52" fmla="*/ 254000 h 868963"/>
                <a:gd name="connsiteX53" fmla="*/ 1193800 w 2649829"/>
                <a:gd name="connsiteY53" fmla="*/ 257175 h 868963"/>
                <a:gd name="connsiteX54" fmla="*/ 1254125 w 2649829"/>
                <a:gd name="connsiteY54" fmla="*/ 260350 h 868963"/>
                <a:gd name="connsiteX55" fmla="*/ 1276350 w 2649829"/>
                <a:gd name="connsiteY55" fmla="*/ 266700 h 868963"/>
                <a:gd name="connsiteX56" fmla="*/ 1295400 w 2649829"/>
                <a:gd name="connsiteY56" fmla="*/ 273050 h 868963"/>
                <a:gd name="connsiteX57" fmla="*/ 1304925 w 2649829"/>
                <a:gd name="connsiteY57" fmla="*/ 276225 h 868963"/>
                <a:gd name="connsiteX58" fmla="*/ 1333500 w 2649829"/>
                <a:gd name="connsiteY58" fmla="*/ 288925 h 868963"/>
                <a:gd name="connsiteX59" fmla="*/ 1346200 w 2649829"/>
                <a:gd name="connsiteY59" fmla="*/ 292100 h 868963"/>
                <a:gd name="connsiteX60" fmla="*/ 1362075 w 2649829"/>
                <a:gd name="connsiteY60" fmla="*/ 295275 h 868963"/>
                <a:gd name="connsiteX61" fmla="*/ 1381125 w 2649829"/>
                <a:gd name="connsiteY61" fmla="*/ 301625 h 868963"/>
                <a:gd name="connsiteX62" fmla="*/ 1419225 w 2649829"/>
                <a:gd name="connsiteY62" fmla="*/ 311150 h 868963"/>
                <a:gd name="connsiteX63" fmla="*/ 1431925 w 2649829"/>
                <a:gd name="connsiteY63" fmla="*/ 314325 h 868963"/>
                <a:gd name="connsiteX64" fmla="*/ 1454150 w 2649829"/>
                <a:gd name="connsiteY64" fmla="*/ 320675 h 868963"/>
                <a:gd name="connsiteX65" fmla="*/ 1466850 w 2649829"/>
                <a:gd name="connsiteY65" fmla="*/ 339725 h 868963"/>
                <a:gd name="connsiteX66" fmla="*/ 1470025 w 2649829"/>
                <a:gd name="connsiteY66" fmla="*/ 349250 h 868963"/>
                <a:gd name="connsiteX67" fmla="*/ 1476375 w 2649829"/>
                <a:gd name="connsiteY67" fmla="*/ 358775 h 868963"/>
                <a:gd name="connsiteX68" fmla="*/ 1485900 w 2649829"/>
                <a:gd name="connsiteY68" fmla="*/ 361950 h 868963"/>
                <a:gd name="connsiteX69" fmla="*/ 1485900 w 2649829"/>
                <a:gd name="connsiteY69" fmla="*/ 361950 h 868963"/>
                <a:gd name="connsiteX70" fmla="*/ 1533525 w 2649829"/>
                <a:gd name="connsiteY70" fmla="*/ 371475 h 868963"/>
                <a:gd name="connsiteX71" fmla="*/ 1552575 w 2649829"/>
                <a:gd name="connsiteY71" fmla="*/ 384175 h 868963"/>
                <a:gd name="connsiteX72" fmla="*/ 1562100 w 2649829"/>
                <a:gd name="connsiteY72" fmla="*/ 390525 h 868963"/>
                <a:gd name="connsiteX73" fmla="*/ 1568450 w 2649829"/>
                <a:gd name="connsiteY73" fmla="*/ 400050 h 868963"/>
                <a:gd name="connsiteX74" fmla="*/ 1612900 w 2649829"/>
                <a:gd name="connsiteY74" fmla="*/ 412750 h 868963"/>
                <a:gd name="connsiteX75" fmla="*/ 1622425 w 2649829"/>
                <a:gd name="connsiteY75" fmla="*/ 415925 h 868963"/>
                <a:gd name="connsiteX76" fmla="*/ 1660525 w 2649829"/>
                <a:gd name="connsiteY76" fmla="*/ 434975 h 868963"/>
                <a:gd name="connsiteX77" fmla="*/ 1689100 w 2649829"/>
                <a:gd name="connsiteY77" fmla="*/ 441325 h 868963"/>
                <a:gd name="connsiteX78" fmla="*/ 1708150 w 2649829"/>
                <a:gd name="connsiteY78" fmla="*/ 447675 h 868963"/>
                <a:gd name="connsiteX79" fmla="*/ 1736725 w 2649829"/>
                <a:gd name="connsiteY79" fmla="*/ 463550 h 868963"/>
                <a:gd name="connsiteX80" fmla="*/ 1790700 w 2649829"/>
                <a:gd name="connsiteY80" fmla="*/ 466725 h 868963"/>
                <a:gd name="connsiteX81" fmla="*/ 1803400 w 2649829"/>
                <a:gd name="connsiteY81" fmla="*/ 469900 h 868963"/>
                <a:gd name="connsiteX82" fmla="*/ 1822450 w 2649829"/>
                <a:gd name="connsiteY82" fmla="*/ 476250 h 868963"/>
                <a:gd name="connsiteX83" fmla="*/ 1841500 w 2649829"/>
                <a:gd name="connsiteY83" fmla="*/ 482600 h 868963"/>
                <a:gd name="connsiteX84" fmla="*/ 1851025 w 2649829"/>
                <a:gd name="connsiteY84" fmla="*/ 485775 h 868963"/>
                <a:gd name="connsiteX85" fmla="*/ 1860550 w 2649829"/>
                <a:gd name="connsiteY85" fmla="*/ 488950 h 868963"/>
                <a:gd name="connsiteX86" fmla="*/ 1895475 w 2649829"/>
                <a:gd name="connsiteY86" fmla="*/ 498475 h 868963"/>
                <a:gd name="connsiteX87" fmla="*/ 1914525 w 2649829"/>
                <a:gd name="connsiteY87" fmla="*/ 511175 h 868963"/>
                <a:gd name="connsiteX88" fmla="*/ 1943100 w 2649829"/>
                <a:gd name="connsiteY88" fmla="*/ 520700 h 868963"/>
                <a:gd name="connsiteX89" fmla="*/ 1952625 w 2649829"/>
                <a:gd name="connsiteY89" fmla="*/ 523875 h 868963"/>
                <a:gd name="connsiteX90" fmla="*/ 1962150 w 2649829"/>
                <a:gd name="connsiteY90" fmla="*/ 527050 h 868963"/>
                <a:gd name="connsiteX91" fmla="*/ 1987550 w 2649829"/>
                <a:gd name="connsiteY91" fmla="*/ 533400 h 868963"/>
                <a:gd name="connsiteX92" fmla="*/ 2000250 w 2649829"/>
                <a:gd name="connsiteY92" fmla="*/ 536575 h 868963"/>
                <a:gd name="connsiteX93" fmla="*/ 2047875 w 2649829"/>
                <a:gd name="connsiteY93" fmla="*/ 552450 h 868963"/>
                <a:gd name="connsiteX94" fmla="*/ 2066925 w 2649829"/>
                <a:gd name="connsiteY94" fmla="*/ 558800 h 868963"/>
                <a:gd name="connsiteX95" fmla="*/ 2076450 w 2649829"/>
                <a:gd name="connsiteY95" fmla="*/ 561975 h 868963"/>
                <a:gd name="connsiteX96" fmla="*/ 2130425 w 2649829"/>
                <a:gd name="connsiteY96" fmla="*/ 571500 h 868963"/>
                <a:gd name="connsiteX97" fmla="*/ 2139950 w 2649829"/>
                <a:gd name="connsiteY97" fmla="*/ 574675 h 868963"/>
                <a:gd name="connsiteX98" fmla="*/ 2171700 w 2649829"/>
                <a:gd name="connsiteY98" fmla="*/ 584200 h 868963"/>
                <a:gd name="connsiteX99" fmla="*/ 2181225 w 2649829"/>
                <a:gd name="connsiteY99" fmla="*/ 587375 h 868963"/>
                <a:gd name="connsiteX100" fmla="*/ 2190750 w 2649829"/>
                <a:gd name="connsiteY100" fmla="*/ 593725 h 868963"/>
                <a:gd name="connsiteX101" fmla="*/ 2197100 w 2649829"/>
                <a:gd name="connsiteY101" fmla="*/ 603250 h 868963"/>
                <a:gd name="connsiteX102" fmla="*/ 2216150 w 2649829"/>
                <a:gd name="connsiteY102" fmla="*/ 609600 h 868963"/>
                <a:gd name="connsiteX103" fmla="*/ 2225675 w 2649829"/>
                <a:gd name="connsiteY103" fmla="*/ 612775 h 868963"/>
                <a:gd name="connsiteX104" fmla="*/ 2263775 w 2649829"/>
                <a:gd name="connsiteY104" fmla="*/ 622300 h 868963"/>
                <a:gd name="connsiteX105" fmla="*/ 2276475 w 2649829"/>
                <a:gd name="connsiteY105" fmla="*/ 625475 h 868963"/>
                <a:gd name="connsiteX106" fmla="*/ 2295525 w 2649829"/>
                <a:gd name="connsiteY106" fmla="*/ 631825 h 868963"/>
                <a:gd name="connsiteX107" fmla="*/ 2311400 w 2649829"/>
                <a:gd name="connsiteY107" fmla="*/ 635000 h 868963"/>
                <a:gd name="connsiteX108" fmla="*/ 2324100 w 2649829"/>
                <a:gd name="connsiteY108" fmla="*/ 638175 h 868963"/>
                <a:gd name="connsiteX109" fmla="*/ 2371725 w 2649829"/>
                <a:gd name="connsiteY109" fmla="*/ 644525 h 868963"/>
                <a:gd name="connsiteX110" fmla="*/ 2409825 w 2649829"/>
                <a:gd name="connsiteY110" fmla="*/ 650875 h 868963"/>
                <a:gd name="connsiteX111" fmla="*/ 2432050 w 2649829"/>
                <a:gd name="connsiteY111" fmla="*/ 654050 h 868963"/>
                <a:gd name="connsiteX112" fmla="*/ 2447925 w 2649829"/>
                <a:gd name="connsiteY112" fmla="*/ 657225 h 868963"/>
                <a:gd name="connsiteX113" fmla="*/ 2489200 w 2649829"/>
                <a:gd name="connsiteY113" fmla="*/ 660400 h 868963"/>
                <a:gd name="connsiteX114" fmla="*/ 2562225 w 2649829"/>
                <a:gd name="connsiteY114" fmla="*/ 657225 h 868963"/>
                <a:gd name="connsiteX115" fmla="*/ 2647950 w 2649829"/>
                <a:gd name="connsiteY115" fmla="*/ 666750 h 868963"/>
                <a:gd name="connsiteX116" fmla="*/ 2641600 w 2649829"/>
                <a:gd name="connsiteY116" fmla="*/ 663575 h 868963"/>
                <a:gd name="connsiteX117" fmla="*/ 2641600 w 2649829"/>
                <a:gd name="connsiteY117" fmla="*/ 663575 h 868963"/>
                <a:gd name="connsiteX118" fmla="*/ 2641600 w 2649829"/>
                <a:gd name="connsiteY118" fmla="*/ 663575 h 868963"/>
                <a:gd name="connsiteX119" fmla="*/ 2282825 w 2649829"/>
                <a:gd name="connsiteY119" fmla="*/ 784225 h 868963"/>
                <a:gd name="connsiteX120" fmla="*/ 1879600 w 2649829"/>
                <a:gd name="connsiteY120" fmla="*/ 854075 h 868963"/>
                <a:gd name="connsiteX121" fmla="*/ 1428750 w 2649829"/>
                <a:gd name="connsiteY121" fmla="*/ 850900 h 868963"/>
                <a:gd name="connsiteX122" fmla="*/ 876300 w 2649829"/>
                <a:gd name="connsiteY122" fmla="*/ 720725 h 868963"/>
                <a:gd name="connsiteX123" fmla="*/ 422275 w 2649829"/>
                <a:gd name="connsiteY123" fmla="*/ 501650 h 868963"/>
                <a:gd name="connsiteX124" fmla="*/ 85725 w 2649829"/>
                <a:gd name="connsiteY124" fmla="*/ 250825 h 868963"/>
                <a:gd name="connsiteX125" fmla="*/ 0 w 2649829"/>
                <a:gd name="connsiteY125" fmla="*/ 146050 h 868963"/>
                <a:gd name="connsiteX0" fmla="*/ 0 w 2649829"/>
                <a:gd name="connsiteY0" fmla="*/ 146050 h 868963"/>
                <a:gd name="connsiteX1" fmla="*/ 0 w 2649829"/>
                <a:gd name="connsiteY1" fmla="*/ 146050 h 868963"/>
                <a:gd name="connsiteX2" fmla="*/ 31750 w 2649829"/>
                <a:gd name="connsiteY2" fmla="*/ 142875 h 868963"/>
                <a:gd name="connsiteX3" fmla="*/ 50800 w 2649829"/>
                <a:gd name="connsiteY3" fmla="*/ 133350 h 868963"/>
                <a:gd name="connsiteX4" fmla="*/ 60325 w 2649829"/>
                <a:gd name="connsiteY4" fmla="*/ 130175 h 868963"/>
                <a:gd name="connsiteX5" fmla="*/ 73025 w 2649829"/>
                <a:gd name="connsiteY5" fmla="*/ 127000 h 868963"/>
                <a:gd name="connsiteX6" fmla="*/ 95250 w 2649829"/>
                <a:gd name="connsiteY6" fmla="*/ 120650 h 868963"/>
                <a:gd name="connsiteX7" fmla="*/ 114300 w 2649829"/>
                <a:gd name="connsiteY7" fmla="*/ 117475 h 868963"/>
                <a:gd name="connsiteX8" fmla="*/ 133350 w 2649829"/>
                <a:gd name="connsiteY8" fmla="*/ 107950 h 868963"/>
                <a:gd name="connsiteX9" fmla="*/ 142875 w 2649829"/>
                <a:gd name="connsiteY9" fmla="*/ 104775 h 868963"/>
                <a:gd name="connsiteX10" fmla="*/ 206375 w 2649829"/>
                <a:gd name="connsiteY10" fmla="*/ 98425 h 868963"/>
                <a:gd name="connsiteX11" fmla="*/ 419100 w 2649829"/>
                <a:gd name="connsiteY11" fmla="*/ 98425 h 868963"/>
                <a:gd name="connsiteX12" fmla="*/ 438150 w 2649829"/>
                <a:gd name="connsiteY12" fmla="*/ 92075 h 868963"/>
                <a:gd name="connsiteX13" fmla="*/ 447675 w 2649829"/>
                <a:gd name="connsiteY13" fmla="*/ 85725 h 868963"/>
                <a:gd name="connsiteX14" fmla="*/ 457200 w 2649829"/>
                <a:gd name="connsiteY14" fmla="*/ 76200 h 868963"/>
                <a:gd name="connsiteX15" fmla="*/ 466725 w 2649829"/>
                <a:gd name="connsiteY15" fmla="*/ 73025 h 868963"/>
                <a:gd name="connsiteX16" fmla="*/ 485775 w 2649829"/>
                <a:gd name="connsiteY16" fmla="*/ 60325 h 868963"/>
                <a:gd name="connsiteX17" fmla="*/ 495300 w 2649829"/>
                <a:gd name="connsiteY17" fmla="*/ 53975 h 868963"/>
                <a:gd name="connsiteX18" fmla="*/ 504825 w 2649829"/>
                <a:gd name="connsiteY18" fmla="*/ 50800 h 868963"/>
                <a:gd name="connsiteX19" fmla="*/ 523875 w 2649829"/>
                <a:gd name="connsiteY19" fmla="*/ 38100 h 868963"/>
                <a:gd name="connsiteX20" fmla="*/ 542925 w 2649829"/>
                <a:gd name="connsiteY20" fmla="*/ 28575 h 868963"/>
                <a:gd name="connsiteX21" fmla="*/ 561975 w 2649829"/>
                <a:gd name="connsiteY21" fmla="*/ 22225 h 868963"/>
                <a:gd name="connsiteX22" fmla="*/ 603250 w 2649829"/>
                <a:gd name="connsiteY22" fmla="*/ 0 h 868963"/>
                <a:gd name="connsiteX23" fmla="*/ 635000 w 2649829"/>
                <a:gd name="connsiteY23" fmla="*/ 25400 h 868963"/>
                <a:gd name="connsiteX24" fmla="*/ 644525 w 2649829"/>
                <a:gd name="connsiteY24" fmla="*/ 28575 h 868963"/>
                <a:gd name="connsiteX25" fmla="*/ 650875 w 2649829"/>
                <a:gd name="connsiteY25" fmla="*/ 38100 h 868963"/>
                <a:gd name="connsiteX26" fmla="*/ 669925 w 2649829"/>
                <a:gd name="connsiteY26" fmla="*/ 50800 h 868963"/>
                <a:gd name="connsiteX27" fmla="*/ 679450 w 2649829"/>
                <a:gd name="connsiteY27" fmla="*/ 57150 h 868963"/>
                <a:gd name="connsiteX28" fmla="*/ 688975 w 2649829"/>
                <a:gd name="connsiteY28" fmla="*/ 63500 h 868963"/>
                <a:gd name="connsiteX29" fmla="*/ 698500 w 2649829"/>
                <a:gd name="connsiteY29" fmla="*/ 73025 h 868963"/>
                <a:gd name="connsiteX30" fmla="*/ 717550 w 2649829"/>
                <a:gd name="connsiteY30" fmla="*/ 85725 h 868963"/>
                <a:gd name="connsiteX31" fmla="*/ 727075 w 2649829"/>
                <a:gd name="connsiteY31" fmla="*/ 92075 h 868963"/>
                <a:gd name="connsiteX32" fmla="*/ 733425 w 2649829"/>
                <a:gd name="connsiteY32" fmla="*/ 101600 h 868963"/>
                <a:gd name="connsiteX33" fmla="*/ 736600 w 2649829"/>
                <a:gd name="connsiteY33" fmla="*/ 111125 h 868963"/>
                <a:gd name="connsiteX34" fmla="*/ 762000 w 2649829"/>
                <a:gd name="connsiteY34" fmla="*/ 114300 h 868963"/>
                <a:gd name="connsiteX35" fmla="*/ 784225 w 2649829"/>
                <a:gd name="connsiteY35" fmla="*/ 117475 h 868963"/>
                <a:gd name="connsiteX36" fmla="*/ 809625 w 2649829"/>
                <a:gd name="connsiteY36" fmla="*/ 123825 h 868963"/>
                <a:gd name="connsiteX37" fmla="*/ 819150 w 2649829"/>
                <a:gd name="connsiteY37" fmla="*/ 127000 h 868963"/>
                <a:gd name="connsiteX38" fmla="*/ 838200 w 2649829"/>
                <a:gd name="connsiteY38" fmla="*/ 136525 h 868963"/>
                <a:gd name="connsiteX39" fmla="*/ 847725 w 2649829"/>
                <a:gd name="connsiteY39" fmla="*/ 146050 h 868963"/>
                <a:gd name="connsiteX40" fmla="*/ 876300 w 2649829"/>
                <a:gd name="connsiteY40" fmla="*/ 155575 h 868963"/>
                <a:gd name="connsiteX41" fmla="*/ 885825 w 2649829"/>
                <a:gd name="connsiteY41" fmla="*/ 158750 h 868963"/>
                <a:gd name="connsiteX42" fmla="*/ 904875 w 2649829"/>
                <a:gd name="connsiteY42" fmla="*/ 171450 h 868963"/>
                <a:gd name="connsiteX43" fmla="*/ 923925 w 2649829"/>
                <a:gd name="connsiteY43" fmla="*/ 177800 h 868963"/>
                <a:gd name="connsiteX44" fmla="*/ 933450 w 2649829"/>
                <a:gd name="connsiteY44" fmla="*/ 180975 h 868963"/>
                <a:gd name="connsiteX45" fmla="*/ 952500 w 2649829"/>
                <a:gd name="connsiteY45" fmla="*/ 193675 h 868963"/>
                <a:gd name="connsiteX46" fmla="*/ 962025 w 2649829"/>
                <a:gd name="connsiteY46" fmla="*/ 196850 h 868963"/>
                <a:gd name="connsiteX47" fmla="*/ 1000125 w 2649829"/>
                <a:gd name="connsiteY47" fmla="*/ 215900 h 868963"/>
                <a:gd name="connsiteX48" fmla="*/ 1047750 w 2649829"/>
                <a:gd name="connsiteY48" fmla="*/ 222250 h 868963"/>
                <a:gd name="connsiteX49" fmla="*/ 1095375 w 2649829"/>
                <a:gd name="connsiteY49" fmla="*/ 231775 h 868963"/>
                <a:gd name="connsiteX50" fmla="*/ 1108075 w 2649829"/>
                <a:gd name="connsiteY50" fmla="*/ 234950 h 868963"/>
                <a:gd name="connsiteX51" fmla="*/ 1127125 w 2649829"/>
                <a:gd name="connsiteY51" fmla="*/ 247650 h 868963"/>
                <a:gd name="connsiteX52" fmla="*/ 1171575 w 2649829"/>
                <a:gd name="connsiteY52" fmla="*/ 254000 h 868963"/>
                <a:gd name="connsiteX53" fmla="*/ 1193800 w 2649829"/>
                <a:gd name="connsiteY53" fmla="*/ 257175 h 868963"/>
                <a:gd name="connsiteX54" fmla="*/ 1254125 w 2649829"/>
                <a:gd name="connsiteY54" fmla="*/ 260350 h 868963"/>
                <a:gd name="connsiteX55" fmla="*/ 1276350 w 2649829"/>
                <a:gd name="connsiteY55" fmla="*/ 266700 h 868963"/>
                <a:gd name="connsiteX56" fmla="*/ 1295400 w 2649829"/>
                <a:gd name="connsiteY56" fmla="*/ 273050 h 868963"/>
                <a:gd name="connsiteX57" fmla="*/ 1304925 w 2649829"/>
                <a:gd name="connsiteY57" fmla="*/ 276225 h 868963"/>
                <a:gd name="connsiteX58" fmla="*/ 1333500 w 2649829"/>
                <a:gd name="connsiteY58" fmla="*/ 288925 h 868963"/>
                <a:gd name="connsiteX59" fmla="*/ 1346200 w 2649829"/>
                <a:gd name="connsiteY59" fmla="*/ 292100 h 868963"/>
                <a:gd name="connsiteX60" fmla="*/ 1362075 w 2649829"/>
                <a:gd name="connsiteY60" fmla="*/ 295275 h 868963"/>
                <a:gd name="connsiteX61" fmla="*/ 1381125 w 2649829"/>
                <a:gd name="connsiteY61" fmla="*/ 301625 h 868963"/>
                <a:gd name="connsiteX62" fmla="*/ 1419225 w 2649829"/>
                <a:gd name="connsiteY62" fmla="*/ 311150 h 868963"/>
                <a:gd name="connsiteX63" fmla="*/ 1431925 w 2649829"/>
                <a:gd name="connsiteY63" fmla="*/ 314325 h 868963"/>
                <a:gd name="connsiteX64" fmla="*/ 1454150 w 2649829"/>
                <a:gd name="connsiteY64" fmla="*/ 320675 h 868963"/>
                <a:gd name="connsiteX65" fmla="*/ 1466850 w 2649829"/>
                <a:gd name="connsiteY65" fmla="*/ 339725 h 868963"/>
                <a:gd name="connsiteX66" fmla="*/ 1470025 w 2649829"/>
                <a:gd name="connsiteY66" fmla="*/ 349250 h 868963"/>
                <a:gd name="connsiteX67" fmla="*/ 1476375 w 2649829"/>
                <a:gd name="connsiteY67" fmla="*/ 358775 h 868963"/>
                <a:gd name="connsiteX68" fmla="*/ 1485900 w 2649829"/>
                <a:gd name="connsiteY68" fmla="*/ 361950 h 868963"/>
                <a:gd name="connsiteX69" fmla="*/ 1485900 w 2649829"/>
                <a:gd name="connsiteY69" fmla="*/ 361950 h 868963"/>
                <a:gd name="connsiteX70" fmla="*/ 1533525 w 2649829"/>
                <a:gd name="connsiteY70" fmla="*/ 371475 h 868963"/>
                <a:gd name="connsiteX71" fmla="*/ 1552575 w 2649829"/>
                <a:gd name="connsiteY71" fmla="*/ 384175 h 868963"/>
                <a:gd name="connsiteX72" fmla="*/ 1562100 w 2649829"/>
                <a:gd name="connsiteY72" fmla="*/ 390525 h 868963"/>
                <a:gd name="connsiteX73" fmla="*/ 1568450 w 2649829"/>
                <a:gd name="connsiteY73" fmla="*/ 400050 h 868963"/>
                <a:gd name="connsiteX74" fmla="*/ 1612900 w 2649829"/>
                <a:gd name="connsiteY74" fmla="*/ 412750 h 868963"/>
                <a:gd name="connsiteX75" fmla="*/ 1622425 w 2649829"/>
                <a:gd name="connsiteY75" fmla="*/ 415925 h 868963"/>
                <a:gd name="connsiteX76" fmla="*/ 1660525 w 2649829"/>
                <a:gd name="connsiteY76" fmla="*/ 434975 h 868963"/>
                <a:gd name="connsiteX77" fmla="*/ 1689100 w 2649829"/>
                <a:gd name="connsiteY77" fmla="*/ 441325 h 868963"/>
                <a:gd name="connsiteX78" fmla="*/ 1708150 w 2649829"/>
                <a:gd name="connsiteY78" fmla="*/ 447675 h 868963"/>
                <a:gd name="connsiteX79" fmla="*/ 1736725 w 2649829"/>
                <a:gd name="connsiteY79" fmla="*/ 463550 h 868963"/>
                <a:gd name="connsiteX80" fmla="*/ 1790700 w 2649829"/>
                <a:gd name="connsiteY80" fmla="*/ 466725 h 868963"/>
                <a:gd name="connsiteX81" fmla="*/ 1803400 w 2649829"/>
                <a:gd name="connsiteY81" fmla="*/ 469900 h 868963"/>
                <a:gd name="connsiteX82" fmla="*/ 1822450 w 2649829"/>
                <a:gd name="connsiteY82" fmla="*/ 476250 h 868963"/>
                <a:gd name="connsiteX83" fmla="*/ 1841500 w 2649829"/>
                <a:gd name="connsiteY83" fmla="*/ 482600 h 868963"/>
                <a:gd name="connsiteX84" fmla="*/ 1851025 w 2649829"/>
                <a:gd name="connsiteY84" fmla="*/ 485775 h 868963"/>
                <a:gd name="connsiteX85" fmla="*/ 1860550 w 2649829"/>
                <a:gd name="connsiteY85" fmla="*/ 488950 h 868963"/>
                <a:gd name="connsiteX86" fmla="*/ 1895475 w 2649829"/>
                <a:gd name="connsiteY86" fmla="*/ 498475 h 868963"/>
                <a:gd name="connsiteX87" fmla="*/ 1914525 w 2649829"/>
                <a:gd name="connsiteY87" fmla="*/ 511175 h 868963"/>
                <a:gd name="connsiteX88" fmla="*/ 1943100 w 2649829"/>
                <a:gd name="connsiteY88" fmla="*/ 520700 h 868963"/>
                <a:gd name="connsiteX89" fmla="*/ 1952625 w 2649829"/>
                <a:gd name="connsiteY89" fmla="*/ 523875 h 868963"/>
                <a:gd name="connsiteX90" fmla="*/ 1962150 w 2649829"/>
                <a:gd name="connsiteY90" fmla="*/ 527050 h 868963"/>
                <a:gd name="connsiteX91" fmla="*/ 1987550 w 2649829"/>
                <a:gd name="connsiteY91" fmla="*/ 533400 h 868963"/>
                <a:gd name="connsiteX92" fmla="*/ 2000250 w 2649829"/>
                <a:gd name="connsiteY92" fmla="*/ 536575 h 868963"/>
                <a:gd name="connsiteX93" fmla="*/ 2047875 w 2649829"/>
                <a:gd name="connsiteY93" fmla="*/ 552450 h 868963"/>
                <a:gd name="connsiteX94" fmla="*/ 2066925 w 2649829"/>
                <a:gd name="connsiteY94" fmla="*/ 558800 h 868963"/>
                <a:gd name="connsiteX95" fmla="*/ 2076450 w 2649829"/>
                <a:gd name="connsiteY95" fmla="*/ 561975 h 868963"/>
                <a:gd name="connsiteX96" fmla="*/ 2130425 w 2649829"/>
                <a:gd name="connsiteY96" fmla="*/ 571500 h 868963"/>
                <a:gd name="connsiteX97" fmla="*/ 2139950 w 2649829"/>
                <a:gd name="connsiteY97" fmla="*/ 574675 h 868963"/>
                <a:gd name="connsiteX98" fmla="*/ 2171700 w 2649829"/>
                <a:gd name="connsiteY98" fmla="*/ 584200 h 868963"/>
                <a:gd name="connsiteX99" fmla="*/ 2181225 w 2649829"/>
                <a:gd name="connsiteY99" fmla="*/ 587375 h 868963"/>
                <a:gd name="connsiteX100" fmla="*/ 2190750 w 2649829"/>
                <a:gd name="connsiteY100" fmla="*/ 593725 h 868963"/>
                <a:gd name="connsiteX101" fmla="*/ 2197100 w 2649829"/>
                <a:gd name="connsiteY101" fmla="*/ 603250 h 868963"/>
                <a:gd name="connsiteX102" fmla="*/ 2216150 w 2649829"/>
                <a:gd name="connsiteY102" fmla="*/ 609600 h 868963"/>
                <a:gd name="connsiteX103" fmla="*/ 2225675 w 2649829"/>
                <a:gd name="connsiteY103" fmla="*/ 612775 h 868963"/>
                <a:gd name="connsiteX104" fmla="*/ 2263775 w 2649829"/>
                <a:gd name="connsiteY104" fmla="*/ 622300 h 868963"/>
                <a:gd name="connsiteX105" fmla="*/ 2276475 w 2649829"/>
                <a:gd name="connsiteY105" fmla="*/ 625475 h 868963"/>
                <a:gd name="connsiteX106" fmla="*/ 2295525 w 2649829"/>
                <a:gd name="connsiteY106" fmla="*/ 631825 h 868963"/>
                <a:gd name="connsiteX107" fmla="*/ 2311400 w 2649829"/>
                <a:gd name="connsiteY107" fmla="*/ 635000 h 868963"/>
                <a:gd name="connsiteX108" fmla="*/ 2324100 w 2649829"/>
                <a:gd name="connsiteY108" fmla="*/ 638175 h 868963"/>
                <a:gd name="connsiteX109" fmla="*/ 2371725 w 2649829"/>
                <a:gd name="connsiteY109" fmla="*/ 644525 h 868963"/>
                <a:gd name="connsiteX110" fmla="*/ 2409825 w 2649829"/>
                <a:gd name="connsiteY110" fmla="*/ 650875 h 868963"/>
                <a:gd name="connsiteX111" fmla="*/ 2432050 w 2649829"/>
                <a:gd name="connsiteY111" fmla="*/ 654050 h 868963"/>
                <a:gd name="connsiteX112" fmla="*/ 2447925 w 2649829"/>
                <a:gd name="connsiteY112" fmla="*/ 657225 h 868963"/>
                <a:gd name="connsiteX113" fmla="*/ 2489200 w 2649829"/>
                <a:gd name="connsiteY113" fmla="*/ 660400 h 868963"/>
                <a:gd name="connsiteX114" fmla="*/ 2562225 w 2649829"/>
                <a:gd name="connsiteY114" fmla="*/ 657225 h 868963"/>
                <a:gd name="connsiteX115" fmla="*/ 2647950 w 2649829"/>
                <a:gd name="connsiteY115" fmla="*/ 666750 h 868963"/>
                <a:gd name="connsiteX116" fmla="*/ 2641600 w 2649829"/>
                <a:gd name="connsiteY116" fmla="*/ 663575 h 868963"/>
                <a:gd name="connsiteX117" fmla="*/ 2641600 w 2649829"/>
                <a:gd name="connsiteY117" fmla="*/ 663575 h 868963"/>
                <a:gd name="connsiteX118" fmla="*/ 2641600 w 2649829"/>
                <a:gd name="connsiteY118" fmla="*/ 663575 h 868963"/>
                <a:gd name="connsiteX119" fmla="*/ 2282825 w 2649829"/>
                <a:gd name="connsiteY119" fmla="*/ 784225 h 868963"/>
                <a:gd name="connsiteX120" fmla="*/ 1879600 w 2649829"/>
                <a:gd name="connsiteY120" fmla="*/ 854075 h 868963"/>
                <a:gd name="connsiteX121" fmla="*/ 1428750 w 2649829"/>
                <a:gd name="connsiteY121" fmla="*/ 850900 h 868963"/>
                <a:gd name="connsiteX122" fmla="*/ 974725 w 2649829"/>
                <a:gd name="connsiteY122" fmla="*/ 752475 h 868963"/>
                <a:gd name="connsiteX123" fmla="*/ 422275 w 2649829"/>
                <a:gd name="connsiteY123" fmla="*/ 501650 h 868963"/>
                <a:gd name="connsiteX124" fmla="*/ 85725 w 2649829"/>
                <a:gd name="connsiteY124" fmla="*/ 250825 h 868963"/>
                <a:gd name="connsiteX125" fmla="*/ 0 w 2649829"/>
                <a:gd name="connsiteY125" fmla="*/ 146050 h 8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649829" h="868963">
                  <a:moveTo>
                    <a:pt x="0" y="146050"/>
                  </a:moveTo>
                  <a:lnTo>
                    <a:pt x="0" y="146050"/>
                  </a:lnTo>
                  <a:cubicBezTo>
                    <a:pt x="10583" y="144992"/>
                    <a:pt x="21238" y="144492"/>
                    <a:pt x="31750" y="142875"/>
                  </a:cubicBezTo>
                  <a:cubicBezTo>
                    <a:pt x="43277" y="141102"/>
                    <a:pt x="40335" y="138583"/>
                    <a:pt x="50800" y="133350"/>
                  </a:cubicBezTo>
                  <a:cubicBezTo>
                    <a:pt x="53793" y="131853"/>
                    <a:pt x="57107" y="131094"/>
                    <a:pt x="60325" y="130175"/>
                  </a:cubicBezTo>
                  <a:cubicBezTo>
                    <a:pt x="64521" y="128976"/>
                    <a:pt x="68829" y="128199"/>
                    <a:pt x="73025" y="127000"/>
                  </a:cubicBezTo>
                  <a:cubicBezTo>
                    <a:pt x="87147" y="122965"/>
                    <a:pt x="78707" y="123959"/>
                    <a:pt x="95250" y="120650"/>
                  </a:cubicBezTo>
                  <a:cubicBezTo>
                    <a:pt x="101563" y="119387"/>
                    <a:pt x="108016" y="118872"/>
                    <a:pt x="114300" y="117475"/>
                  </a:cubicBezTo>
                  <a:cubicBezTo>
                    <a:pt x="128665" y="114283"/>
                    <a:pt x="119650" y="114800"/>
                    <a:pt x="133350" y="107950"/>
                  </a:cubicBezTo>
                  <a:cubicBezTo>
                    <a:pt x="136343" y="106453"/>
                    <a:pt x="139608" y="105501"/>
                    <a:pt x="142875" y="104775"/>
                  </a:cubicBezTo>
                  <a:cubicBezTo>
                    <a:pt x="164161" y="100045"/>
                    <a:pt x="184155" y="100012"/>
                    <a:pt x="206375" y="98425"/>
                  </a:cubicBezTo>
                  <a:cubicBezTo>
                    <a:pt x="292143" y="106222"/>
                    <a:pt x="271143" y="105584"/>
                    <a:pt x="419100" y="98425"/>
                  </a:cubicBezTo>
                  <a:cubicBezTo>
                    <a:pt x="425786" y="98102"/>
                    <a:pt x="432581" y="95788"/>
                    <a:pt x="438150" y="92075"/>
                  </a:cubicBezTo>
                  <a:cubicBezTo>
                    <a:pt x="441325" y="89958"/>
                    <a:pt x="444744" y="88168"/>
                    <a:pt x="447675" y="85725"/>
                  </a:cubicBezTo>
                  <a:cubicBezTo>
                    <a:pt x="451124" y="82850"/>
                    <a:pt x="453464" y="78691"/>
                    <a:pt x="457200" y="76200"/>
                  </a:cubicBezTo>
                  <a:cubicBezTo>
                    <a:pt x="459985" y="74344"/>
                    <a:pt x="463799" y="74650"/>
                    <a:pt x="466725" y="73025"/>
                  </a:cubicBezTo>
                  <a:cubicBezTo>
                    <a:pt x="473396" y="69319"/>
                    <a:pt x="479425" y="64558"/>
                    <a:pt x="485775" y="60325"/>
                  </a:cubicBezTo>
                  <a:cubicBezTo>
                    <a:pt x="488950" y="58208"/>
                    <a:pt x="491680" y="55182"/>
                    <a:pt x="495300" y="53975"/>
                  </a:cubicBezTo>
                  <a:cubicBezTo>
                    <a:pt x="498475" y="52917"/>
                    <a:pt x="501899" y="52425"/>
                    <a:pt x="504825" y="50800"/>
                  </a:cubicBezTo>
                  <a:cubicBezTo>
                    <a:pt x="511496" y="47094"/>
                    <a:pt x="516635" y="40513"/>
                    <a:pt x="523875" y="38100"/>
                  </a:cubicBezTo>
                  <a:cubicBezTo>
                    <a:pt x="558613" y="26521"/>
                    <a:pt x="505996" y="44988"/>
                    <a:pt x="542925" y="28575"/>
                  </a:cubicBezTo>
                  <a:cubicBezTo>
                    <a:pt x="549042" y="25857"/>
                    <a:pt x="555625" y="24342"/>
                    <a:pt x="561975" y="22225"/>
                  </a:cubicBezTo>
                  <a:lnTo>
                    <a:pt x="603250" y="0"/>
                  </a:lnTo>
                  <a:cubicBezTo>
                    <a:pt x="630950" y="1847"/>
                    <a:pt x="628121" y="20638"/>
                    <a:pt x="635000" y="25400"/>
                  </a:cubicBezTo>
                  <a:cubicBezTo>
                    <a:pt x="641879" y="30162"/>
                    <a:pt x="641350" y="27517"/>
                    <a:pt x="644525" y="28575"/>
                  </a:cubicBezTo>
                  <a:cubicBezTo>
                    <a:pt x="646642" y="31750"/>
                    <a:pt x="648003" y="35587"/>
                    <a:pt x="650875" y="38100"/>
                  </a:cubicBezTo>
                  <a:cubicBezTo>
                    <a:pt x="656618" y="43126"/>
                    <a:pt x="663575" y="46567"/>
                    <a:pt x="669925" y="50800"/>
                  </a:cubicBezTo>
                  <a:lnTo>
                    <a:pt x="679450" y="57150"/>
                  </a:lnTo>
                  <a:cubicBezTo>
                    <a:pt x="682625" y="59267"/>
                    <a:pt x="686277" y="60802"/>
                    <a:pt x="688975" y="63500"/>
                  </a:cubicBezTo>
                  <a:cubicBezTo>
                    <a:pt x="692150" y="66675"/>
                    <a:pt x="694956" y="70268"/>
                    <a:pt x="698500" y="73025"/>
                  </a:cubicBezTo>
                  <a:cubicBezTo>
                    <a:pt x="704524" y="77710"/>
                    <a:pt x="711200" y="81492"/>
                    <a:pt x="717550" y="85725"/>
                  </a:cubicBezTo>
                  <a:lnTo>
                    <a:pt x="727075" y="92075"/>
                  </a:lnTo>
                  <a:cubicBezTo>
                    <a:pt x="729192" y="95250"/>
                    <a:pt x="731718" y="98187"/>
                    <a:pt x="733425" y="101600"/>
                  </a:cubicBezTo>
                  <a:cubicBezTo>
                    <a:pt x="734922" y="104593"/>
                    <a:pt x="733542" y="109766"/>
                    <a:pt x="736600" y="111125"/>
                  </a:cubicBezTo>
                  <a:cubicBezTo>
                    <a:pt x="744397" y="114590"/>
                    <a:pt x="753542" y="113172"/>
                    <a:pt x="762000" y="114300"/>
                  </a:cubicBezTo>
                  <a:cubicBezTo>
                    <a:pt x="769418" y="115289"/>
                    <a:pt x="776887" y="116007"/>
                    <a:pt x="784225" y="117475"/>
                  </a:cubicBezTo>
                  <a:cubicBezTo>
                    <a:pt x="792783" y="119187"/>
                    <a:pt x="801346" y="121065"/>
                    <a:pt x="809625" y="123825"/>
                  </a:cubicBezTo>
                  <a:cubicBezTo>
                    <a:pt x="812800" y="124883"/>
                    <a:pt x="816157" y="125503"/>
                    <a:pt x="819150" y="127000"/>
                  </a:cubicBezTo>
                  <a:cubicBezTo>
                    <a:pt x="843769" y="139310"/>
                    <a:pt x="814259" y="128545"/>
                    <a:pt x="838200" y="136525"/>
                  </a:cubicBezTo>
                  <a:cubicBezTo>
                    <a:pt x="841375" y="139700"/>
                    <a:pt x="843800" y="143869"/>
                    <a:pt x="847725" y="146050"/>
                  </a:cubicBezTo>
                  <a:lnTo>
                    <a:pt x="876300" y="155575"/>
                  </a:lnTo>
                  <a:cubicBezTo>
                    <a:pt x="879475" y="156633"/>
                    <a:pt x="883040" y="156894"/>
                    <a:pt x="885825" y="158750"/>
                  </a:cubicBezTo>
                  <a:cubicBezTo>
                    <a:pt x="892175" y="162983"/>
                    <a:pt x="897635" y="169037"/>
                    <a:pt x="904875" y="171450"/>
                  </a:cubicBezTo>
                  <a:lnTo>
                    <a:pt x="923925" y="177800"/>
                  </a:lnTo>
                  <a:cubicBezTo>
                    <a:pt x="927100" y="178858"/>
                    <a:pt x="930665" y="179119"/>
                    <a:pt x="933450" y="180975"/>
                  </a:cubicBezTo>
                  <a:cubicBezTo>
                    <a:pt x="939800" y="185208"/>
                    <a:pt x="945260" y="191262"/>
                    <a:pt x="952500" y="193675"/>
                  </a:cubicBezTo>
                  <a:cubicBezTo>
                    <a:pt x="955675" y="194733"/>
                    <a:pt x="959099" y="195225"/>
                    <a:pt x="962025" y="196850"/>
                  </a:cubicBezTo>
                  <a:cubicBezTo>
                    <a:pt x="983097" y="208557"/>
                    <a:pt x="976946" y="211264"/>
                    <a:pt x="1000125" y="215900"/>
                  </a:cubicBezTo>
                  <a:cubicBezTo>
                    <a:pt x="1026430" y="221161"/>
                    <a:pt x="1010630" y="218538"/>
                    <a:pt x="1047750" y="222250"/>
                  </a:cubicBezTo>
                  <a:cubicBezTo>
                    <a:pt x="1075892" y="231631"/>
                    <a:pt x="1060147" y="227861"/>
                    <a:pt x="1095375" y="231775"/>
                  </a:cubicBezTo>
                  <a:cubicBezTo>
                    <a:pt x="1099608" y="232833"/>
                    <a:pt x="1104172" y="232999"/>
                    <a:pt x="1108075" y="234950"/>
                  </a:cubicBezTo>
                  <a:cubicBezTo>
                    <a:pt x="1114901" y="238363"/>
                    <a:pt x="1119570" y="246571"/>
                    <a:pt x="1127125" y="247650"/>
                  </a:cubicBezTo>
                  <a:lnTo>
                    <a:pt x="1171575" y="254000"/>
                  </a:lnTo>
                  <a:cubicBezTo>
                    <a:pt x="1178983" y="255058"/>
                    <a:pt x="1186327" y="256782"/>
                    <a:pt x="1193800" y="257175"/>
                  </a:cubicBezTo>
                  <a:lnTo>
                    <a:pt x="1254125" y="260350"/>
                  </a:lnTo>
                  <a:cubicBezTo>
                    <a:pt x="1286136" y="271020"/>
                    <a:pt x="1236483" y="254740"/>
                    <a:pt x="1276350" y="266700"/>
                  </a:cubicBezTo>
                  <a:cubicBezTo>
                    <a:pt x="1282761" y="268623"/>
                    <a:pt x="1289050" y="270933"/>
                    <a:pt x="1295400" y="273050"/>
                  </a:cubicBezTo>
                  <a:cubicBezTo>
                    <a:pt x="1298575" y="274108"/>
                    <a:pt x="1302140" y="274369"/>
                    <a:pt x="1304925" y="276225"/>
                  </a:cubicBezTo>
                  <a:cubicBezTo>
                    <a:pt x="1317435" y="284565"/>
                    <a:pt x="1315364" y="284391"/>
                    <a:pt x="1333500" y="288925"/>
                  </a:cubicBezTo>
                  <a:cubicBezTo>
                    <a:pt x="1337733" y="289983"/>
                    <a:pt x="1341940" y="291153"/>
                    <a:pt x="1346200" y="292100"/>
                  </a:cubicBezTo>
                  <a:cubicBezTo>
                    <a:pt x="1351468" y="293271"/>
                    <a:pt x="1356869" y="293855"/>
                    <a:pt x="1362075" y="295275"/>
                  </a:cubicBezTo>
                  <a:cubicBezTo>
                    <a:pt x="1368533" y="297036"/>
                    <a:pt x="1374631" y="300002"/>
                    <a:pt x="1381125" y="301625"/>
                  </a:cubicBezTo>
                  <a:lnTo>
                    <a:pt x="1419225" y="311150"/>
                  </a:lnTo>
                  <a:cubicBezTo>
                    <a:pt x="1423458" y="312208"/>
                    <a:pt x="1427785" y="312945"/>
                    <a:pt x="1431925" y="314325"/>
                  </a:cubicBezTo>
                  <a:cubicBezTo>
                    <a:pt x="1445590" y="318880"/>
                    <a:pt x="1438203" y="316688"/>
                    <a:pt x="1454150" y="320675"/>
                  </a:cubicBezTo>
                  <a:cubicBezTo>
                    <a:pt x="1458383" y="327025"/>
                    <a:pt x="1464437" y="332485"/>
                    <a:pt x="1466850" y="339725"/>
                  </a:cubicBezTo>
                  <a:cubicBezTo>
                    <a:pt x="1467908" y="342900"/>
                    <a:pt x="1468528" y="346257"/>
                    <a:pt x="1470025" y="349250"/>
                  </a:cubicBezTo>
                  <a:cubicBezTo>
                    <a:pt x="1471732" y="352663"/>
                    <a:pt x="1473395" y="356391"/>
                    <a:pt x="1476375" y="358775"/>
                  </a:cubicBezTo>
                  <a:cubicBezTo>
                    <a:pt x="1478988" y="360866"/>
                    <a:pt x="1485900" y="361950"/>
                    <a:pt x="1485900" y="361950"/>
                  </a:cubicBezTo>
                  <a:lnTo>
                    <a:pt x="1485900" y="361950"/>
                  </a:lnTo>
                  <a:cubicBezTo>
                    <a:pt x="1496952" y="363178"/>
                    <a:pt x="1522268" y="363971"/>
                    <a:pt x="1533525" y="371475"/>
                  </a:cubicBezTo>
                  <a:lnTo>
                    <a:pt x="1552575" y="384175"/>
                  </a:lnTo>
                  <a:lnTo>
                    <a:pt x="1562100" y="390525"/>
                  </a:lnTo>
                  <a:cubicBezTo>
                    <a:pt x="1564217" y="393700"/>
                    <a:pt x="1565214" y="398028"/>
                    <a:pt x="1568450" y="400050"/>
                  </a:cubicBezTo>
                  <a:cubicBezTo>
                    <a:pt x="1575439" y="404418"/>
                    <a:pt x="1607527" y="410959"/>
                    <a:pt x="1612900" y="412750"/>
                  </a:cubicBezTo>
                  <a:cubicBezTo>
                    <a:pt x="1616075" y="413808"/>
                    <a:pt x="1619499" y="414300"/>
                    <a:pt x="1622425" y="415925"/>
                  </a:cubicBezTo>
                  <a:cubicBezTo>
                    <a:pt x="1643497" y="427632"/>
                    <a:pt x="1637346" y="430339"/>
                    <a:pt x="1660525" y="434975"/>
                  </a:cubicBezTo>
                  <a:cubicBezTo>
                    <a:pt x="1669589" y="436788"/>
                    <a:pt x="1680132" y="438635"/>
                    <a:pt x="1689100" y="441325"/>
                  </a:cubicBezTo>
                  <a:cubicBezTo>
                    <a:pt x="1695511" y="443248"/>
                    <a:pt x="1702581" y="443962"/>
                    <a:pt x="1708150" y="447675"/>
                  </a:cubicBezTo>
                  <a:cubicBezTo>
                    <a:pt x="1714243" y="451737"/>
                    <a:pt x="1726863" y="462564"/>
                    <a:pt x="1736725" y="463550"/>
                  </a:cubicBezTo>
                  <a:cubicBezTo>
                    <a:pt x="1754658" y="465343"/>
                    <a:pt x="1772708" y="465667"/>
                    <a:pt x="1790700" y="466725"/>
                  </a:cubicBezTo>
                  <a:cubicBezTo>
                    <a:pt x="1794933" y="467783"/>
                    <a:pt x="1799220" y="468646"/>
                    <a:pt x="1803400" y="469900"/>
                  </a:cubicBezTo>
                  <a:cubicBezTo>
                    <a:pt x="1809811" y="471823"/>
                    <a:pt x="1816100" y="474133"/>
                    <a:pt x="1822450" y="476250"/>
                  </a:cubicBezTo>
                  <a:lnTo>
                    <a:pt x="1841500" y="482600"/>
                  </a:lnTo>
                  <a:lnTo>
                    <a:pt x="1851025" y="485775"/>
                  </a:lnTo>
                  <a:cubicBezTo>
                    <a:pt x="1854200" y="486833"/>
                    <a:pt x="1857268" y="488294"/>
                    <a:pt x="1860550" y="488950"/>
                  </a:cubicBezTo>
                  <a:cubicBezTo>
                    <a:pt x="1869070" y="490654"/>
                    <a:pt x="1888569" y="493871"/>
                    <a:pt x="1895475" y="498475"/>
                  </a:cubicBezTo>
                  <a:cubicBezTo>
                    <a:pt x="1901825" y="502708"/>
                    <a:pt x="1907285" y="508762"/>
                    <a:pt x="1914525" y="511175"/>
                  </a:cubicBezTo>
                  <a:lnTo>
                    <a:pt x="1943100" y="520700"/>
                  </a:lnTo>
                  <a:lnTo>
                    <a:pt x="1952625" y="523875"/>
                  </a:lnTo>
                  <a:cubicBezTo>
                    <a:pt x="1955800" y="524933"/>
                    <a:pt x="1958903" y="526238"/>
                    <a:pt x="1962150" y="527050"/>
                  </a:cubicBezTo>
                  <a:lnTo>
                    <a:pt x="1987550" y="533400"/>
                  </a:lnTo>
                  <a:cubicBezTo>
                    <a:pt x="1991783" y="534458"/>
                    <a:pt x="1996110" y="535195"/>
                    <a:pt x="2000250" y="536575"/>
                  </a:cubicBezTo>
                  <a:lnTo>
                    <a:pt x="2047875" y="552450"/>
                  </a:lnTo>
                  <a:lnTo>
                    <a:pt x="2066925" y="558800"/>
                  </a:lnTo>
                  <a:cubicBezTo>
                    <a:pt x="2070100" y="559858"/>
                    <a:pt x="2073137" y="561502"/>
                    <a:pt x="2076450" y="561975"/>
                  </a:cubicBezTo>
                  <a:cubicBezTo>
                    <a:pt x="2090387" y="563966"/>
                    <a:pt x="2118699" y="567591"/>
                    <a:pt x="2130425" y="571500"/>
                  </a:cubicBezTo>
                  <a:cubicBezTo>
                    <a:pt x="2133600" y="572558"/>
                    <a:pt x="2136732" y="573756"/>
                    <a:pt x="2139950" y="574675"/>
                  </a:cubicBezTo>
                  <a:cubicBezTo>
                    <a:pt x="2173539" y="584272"/>
                    <a:pt x="2126429" y="569110"/>
                    <a:pt x="2171700" y="584200"/>
                  </a:cubicBezTo>
                  <a:cubicBezTo>
                    <a:pt x="2174875" y="585258"/>
                    <a:pt x="2178440" y="585519"/>
                    <a:pt x="2181225" y="587375"/>
                  </a:cubicBezTo>
                  <a:lnTo>
                    <a:pt x="2190750" y="593725"/>
                  </a:lnTo>
                  <a:cubicBezTo>
                    <a:pt x="2192867" y="596900"/>
                    <a:pt x="2193864" y="601228"/>
                    <a:pt x="2197100" y="603250"/>
                  </a:cubicBezTo>
                  <a:cubicBezTo>
                    <a:pt x="2202776" y="606798"/>
                    <a:pt x="2209800" y="607483"/>
                    <a:pt x="2216150" y="609600"/>
                  </a:cubicBezTo>
                  <a:cubicBezTo>
                    <a:pt x="2219325" y="610658"/>
                    <a:pt x="2222428" y="611963"/>
                    <a:pt x="2225675" y="612775"/>
                  </a:cubicBezTo>
                  <a:lnTo>
                    <a:pt x="2263775" y="622300"/>
                  </a:lnTo>
                  <a:cubicBezTo>
                    <a:pt x="2268008" y="623358"/>
                    <a:pt x="2272335" y="624095"/>
                    <a:pt x="2276475" y="625475"/>
                  </a:cubicBezTo>
                  <a:cubicBezTo>
                    <a:pt x="2282825" y="627592"/>
                    <a:pt x="2288961" y="630512"/>
                    <a:pt x="2295525" y="631825"/>
                  </a:cubicBezTo>
                  <a:cubicBezTo>
                    <a:pt x="2300817" y="632883"/>
                    <a:pt x="2306132" y="633829"/>
                    <a:pt x="2311400" y="635000"/>
                  </a:cubicBezTo>
                  <a:cubicBezTo>
                    <a:pt x="2315660" y="635947"/>
                    <a:pt x="2319807" y="637394"/>
                    <a:pt x="2324100" y="638175"/>
                  </a:cubicBezTo>
                  <a:cubicBezTo>
                    <a:pt x="2339835" y="641036"/>
                    <a:pt x="2355929" y="642156"/>
                    <a:pt x="2371725" y="644525"/>
                  </a:cubicBezTo>
                  <a:cubicBezTo>
                    <a:pt x="2384458" y="646435"/>
                    <a:pt x="2397079" y="649054"/>
                    <a:pt x="2409825" y="650875"/>
                  </a:cubicBezTo>
                  <a:cubicBezTo>
                    <a:pt x="2417233" y="651933"/>
                    <a:pt x="2424668" y="652820"/>
                    <a:pt x="2432050" y="654050"/>
                  </a:cubicBezTo>
                  <a:cubicBezTo>
                    <a:pt x="2437373" y="654937"/>
                    <a:pt x="2442562" y="656629"/>
                    <a:pt x="2447925" y="657225"/>
                  </a:cubicBezTo>
                  <a:cubicBezTo>
                    <a:pt x="2461640" y="658749"/>
                    <a:pt x="2475442" y="659342"/>
                    <a:pt x="2489200" y="660400"/>
                  </a:cubicBezTo>
                  <a:cubicBezTo>
                    <a:pt x="2513542" y="659342"/>
                    <a:pt x="2535767" y="656167"/>
                    <a:pt x="2562225" y="657225"/>
                  </a:cubicBezTo>
                  <a:cubicBezTo>
                    <a:pt x="2588683" y="658283"/>
                    <a:pt x="2619130" y="664829"/>
                    <a:pt x="2647950" y="666750"/>
                  </a:cubicBezTo>
                  <a:cubicBezTo>
                    <a:pt x="2656398" y="667313"/>
                    <a:pt x="2633133" y="663575"/>
                    <a:pt x="2641600" y="663575"/>
                  </a:cubicBezTo>
                  <a:lnTo>
                    <a:pt x="2641600" y="663575"/>
                  </a:lnTo>
                  <a:lnTo>
                    <a:pt x="2641600" y="663575"/>
                  </a:lnTo>
                  <a:cubicBezTo>
                    <a:pt x="2577042" y="690562"/>
                    <a:pt x="2409825" y="752475"/>
                    <a:pt x="2282825" y="784225"/>
                  </a:cubicBezTo>
                  <a:cubicBezTo>
                    <a:pt x="2155825" y="815975"/>
                    <a:pt x="2017183" y="849842"/>
                    <a:pt x="1879600" y="854075"/>
                  </a:cubicBezTo>
                  <a:cubicBezTo>
                    <a:pt x="1678517" y="880533"/>
                    <a:pt x="1668992" y="866775"/>
                    <a:pt x="1428750" y="850900"/>
                  </a:cubicBezTo>
                  <a:cubicBezTo>
                    <a:pt x="1261533" y="828675"/>
                    <a:pt x="1143529" y="805921"/>
                    <a:pt x="974725" y="752475"/>
                  </a:cubicBezTo>
                  <a:cubicBezTo>
                    <a:pt x="722312" y="681037"/>
                    <a:pt x="554037" y="579967"/>
                    <a:pt x="422275" y="501650"/>
                  </a:cubicBezTo>
                  <a:cubicBezTo>
                    <a:pt x="290513" y="423333"/>
                    <a:pt x="146579" y="297392"/>
                    <a:pt x="85725" y="250825"/>
                  </a:cubicBez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8D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F2D1AD-1837-4D4A-861A-F93D5417B42F}"/>
                </a:ext>
              </a:extLst>
            </p:cNvPr>
            <p:cNvSpPr/>
            <p:nvPr/>
          </p:nvSpPr>
          <p:spPr>
            <a:xfrm>
              <a:off x="2398762" y="5150163"/>
              <a:ext cx="83429" cy="98411"/>
            </a:xfrm>
            <a:custGeom>
              <a:avLst/>
              <a:gdLst>
                <a:gd name="connsiteX0" fmla="*/ 0 w 83429"/>
                <a:gd name="connsiteY0" fmla="*/ 12302 h 98411"/>
                <a:gd name="connsiteX1" fmla="*/ 0 w 83429"/>
                <a:gd name="connsiteY1" fmla="*/ 12302 h 98411"/>
                <a:gd name="connsiteX2" fmla="*/ 8201 w 83429"/>
                <a:gd name="connsiteY2" fmla="*/ 69708 h 98411"/>
                <a:gd name="connsiteX3" fmla="*/ 16402 w 83429"/>
                <a:gd name="connsiteY3" fmla="*/ 82009 h 98411"/>
                <a:gd name="connsiteX4" fmla="*/ 28703 w 83429"/>
                <a:gd name="connsiteY4" fmla="*/ 94311 h 98411"/>
                <a:gd name="connsiteX5" fmla="*/ 53306 w 83429"/>
                <a:gd name="connsiteY5" fmla="*/ 98411 h 98411"/>
                <a:gd name="connsiteX6" fmla="*/ 65608 w 83429"/>
                <a:gd name="connsiteY6" fmla="*/ 94311 h 98411"/>
                <a:gd name="connsiteX7" fmla="*/ 73808 w 83429"/>
                <a:gd name="connsiteY7" fmla="*/ 69708 h 98411"/>
                <a:gd name="connsiteX8" fmla="*/ 77909 w 83429"/>
                <a:gd name="connsiteY8" fmla="*/ 36904 h 98411"/>
                <a:gd name="connsiteX9" fmla="*/ 77909 w 83429"/>
                <a:gd name="connsiteY9" fmla="*/ 4101 h 98411"/>
                <a:gd name="connsiteX10" fmla="*/ 65608 w 83429"/>
                <a:gd name="connsiteY10" fmla="*/ 0 h 98411"/>
                <a:gd name="connsiteX11" fmla="*/ 32804 w 83429"/>
                <a:gd name="connsiteY11" fmla="*/ 4101 h 98411"/>
                <a:gd name="connsiteX12" fmla="*/ 0 w 83429"/>
                <a:gd name="connsiteY12" fmla="*/ 12302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B4298F2-72E6-3446-AF34-8F186FE04674}"/>
                </a:ext>
              </a:extLst>
            </p:cNvPr>
            <p:cNvSpPr/>
            <p:nvPr/>
          </p:nvSpPr>
          <p:spPr>
            <a:xfrm>
              <a:off x="2583283" y="5322382"/>
              <a:ext cx="51308" cy="78592"/>
            </a:xfrm>
            <a:custGeom>
              <a:avLst/>
              <a:gdLst>
                <a:gd name="connsiteX0" fmla="*/ 0 w 83429"/>
                <a:gd name="connsiteY0" fmla="*/ 12302 h 98411"/>
                <a:gd name="connsiteX1" fmla="*/ 0 w 83429"/>
                <a:gd name="connsiteY1" fmla="*/ 12302 h 98411"/>
                <a:gd name="connsiteX2" fmla="*/ 8201 w 83429"/>
                <a:gd name="connsiteY2" fmla="*/ 69708 h 98411"/>
                <a:gd name="connsiteX3" fmla="*/ 16402 w 83429"/>
                <a:gd name="connsiteY3" fmla="*/ 82009 h 98411"/>
                <a:gd name="connsiteX4" fmla="*/ 28703 w 83429"/>
                <a:gd name="connsiteY4" fmla="*/ 94311 h 98411"/>
                <a:gd name="connsiteX5" fmla="*/ 53306 w 83429"/>
                <a:gd name="connsiteY5" fmla="*/ 98411 h 98411"/>
                <a:gd name="connsiteX6" fmla="*/ 65608 w 83429"/>
                <a:gd name="connsiteY6" fmla="*/ 94311 h 98411"/>
                <a:gd name="connsiteX7" fmla="*/ 73808 w 83429"/>
                <a:gd name="connsiteY7" fmla="*/ 69708 h 98411"/>
                <a:gd name="connsiteX8" fmla="*/ 77909 w 83429"/>
                <a:gd name="connsiteY8" fmla="*/ 36904 h 98411"/>
                <a:gd name="connsiteX9" fmla="*/ 77909 w 83429"/>
                <a:gd name="connsiteY9" fmla="*/ 4101 h 98411"/>
                <a:gd name="connsiteX10" fmla="*/ 65608 w 83429"/>
                <a:gd name="connsiteY10" fmla="*/ 0 h 98411"/>
                <a:gd name="connsiteX11" fmla="*/ 32804 w 83429"/>
                <a:gd name="connsiteY11" fmla="*/ 4101 h 98411"/>
                <a:gd name="connsiteX12" fmla="*/ 0 w 83429"/>
                <a:gd name="connsiteY12" fmla="*/ 12302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A7556A7-3B29-4C45-AD52-83144DEA027A}"/>
                </a:ext>
              </a:extLst>
            </p:cNvPr>
            <p:cNvSpPr/>
            <p:nvPr/>
          </p:nvSpPr>
          <p:spPr>
            <a:xfrm rot="17285236">
              <a:off x="2877972" y="5290394"/>
              <a:ext cx="84196" cy="107691"/>
            </a:xfrm>
            <a:custGeom>
              <a:avLst/>
              <a:gdLst>
                <a:gd name="connsiteX0" fmla="*/ 0 w 83429"/>
                <a:gd name="connsiteY0" fmla="*/ 12302 h 98411"/>
                <a:gd name="connsiteX1" fmla="*/ 0 w 83429"/>
                <a:gd name="connsiteY1" fmla="*/ 12302 h 98411"/>
                <a:gd name="connsiteX2" fmla="*/ 8201 w 83429"/>
                <a:gd name="connsiteY2" fmla="*/ 69708 h 98411"/>
                <a:gd name="connsiteX3" fmla="*/ 16402 w 83429"/>
                <a:gd name="connsiteY3" fmla="*/ 82009 h 98411"/>
                <a:gd name="connsiteX4" fmla="*/ 28703 w 83429"/>
                <a:gd name="connsiteY4" fmla="*/ 94311 h 98411"/>
                <a:gd name="connsiteX5" fmla="*/ 53306 w 83429"/>
                <a:gd name="connsiteY5" fmla="*/ 98411 h 98411"/>
                <a:gd name="connsiteX6" fmla="*/ 65608 w 83429"/>
                <a:gd name="connsiteY6" fmla="*/ 94311 h 98411"/>
                <a:gd name="connsiteX7" fmla="*/ 73808 w 83429"/>
                <a:gd name="connsiteY7" fmla="*/ 69708 h 98411"/>
                <a:gd name="connsiteX8" fmla="*/ 77909 w 83429"/>
                <a:gd name="connsiteY8" fmla="*/ 36904 h 98411"/>
                <a:gd name="connsiteX9" fmla="*/ 77909 w 83429"/>
                <a:gd name="connsiteY9" fmla="*/ 4101 h 98411"/>
                <a:gd name="connsiteX10" fmla="*/ 65608 w 83429"/>
                <a:gd name="connsiteY10" fmla="*/ 0 h 98411"/>
                <a:gd name="connsiteX11" fmla="*/ 32804 w 83429"/>
                <a:gd name="connsiteY11" fmla="*/ 4101 h 98411"/>
                <a:gd name="connsiteX12" fmla="*/ 0 w 83429"/>
                <a:gd name="connsiteY12" fmla="*/ 12302 h 9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961E10F-4047-E349-8AA8-8D4BF15F1EC0}"/>
                </a:ext>
              </a:extLst>
            </p:cNvPr>
            <p:cNvSpPr/>
            <p:nvPr/>
          </p:nvSpPr>
          <p:spPr>
            <a:xfrm>
              <a:off x="3337765" y="5515103"/>
              <a:ext cx="102511" cy="62188"/>
            </a:xfrm>
            <a:custGeom>
              <a:avLst/>
              <a:gdLst>
                <a:gd name="connsiteX0" fmla="*/ 57406 w 102511"/>
                <a:gd name="connsiteY0" fmla="*/ 0 h 62188"/>
                <a:gd name="connsiteX1" fmla="*/ 57406 w 102511"/>
                <a:gd name="connsiteY1" fmla="*/ 0 h 62188"/>
                <a:gd name="connsiteX2" fmla="*/ 20502 w 102511"/>
                <a:gd name="connsiteY2" fmla="*/ 4101 h 62188"/>
                <a:gd name="connsiteX3" fmla="*/ 4100 w 102511"/>
                <a:gd name="connsiteY3" fmla="*/ 8201 h 62188"/>
                <a:gd name="connsiteX4" fmla="*/ 0 w 102511"/>
                <a:gd name="connsiteY4" fmla="*/ 20502 h 62188"/>
                <a:gd name="connsiteX5" fmla="*/ 4100 w 102511"/>
                <a:gd name="connsiteY5" fmla="*/ 36904 h 62188"/>
                <a:gd name="connsiteX6" fmla="*/ 24603 w 102511"/>
                <a:gd name="connsiteY6" fmla="*/ 57406 h 62188"/>
                <a:gd name="connsiteX7" fmla="*/ 36904 w 102511"/>
                <a:gd name="connsiteY7" fmla="*/ 61507 h 62188"/>
                <a:gd name="connsiteX8" fmla="*/ 98411 w 102511"/>
                <a:gd name="connsiteY8" fmla="*/ 45105 h 62188"/>
                <a:gd name="connsiteX9" fmla="*/ 102511 w 102511"/>
                <a:gd name="connsiteY9" fmla="*/ 32804 h 62188"/>
                <a:gd name="connsiteX10" fmla="*/ 82009 w 102511"/>
                <a:gd name="connsiteY10" fmla="*/ 16402 h 62188"/>
                <a:gd name="connsiteX11" fmla="*/ 57406 w 102511"/>
                <a:gd name="connsiteY11" fmla="*/ 0 h 6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2511" h="62188">
                  <a:moveTo>
                    <a:pt x="57406" y="0"/>
                  </a:moveTo>
                  <a:lnTo>
                    <a:pt x="57406" y="0"/>
                  </a:lnTo>
                  <a:cubicBezTo>
                    <a:pt x="45105" y="1367"/>
                    <a:pt x="32735" y="2219"/>
                    <a:pt x="20502" y="4101"/>
                  </a:cubicBezTo>
                  <a:cubicBezTo>
                    <a:pt x="14932" y="4958"/>
                    <a:pt x="8501" y="4681"/>
                    <a:pt x="4100" y="8201"/>
                  </a:cubicBezTo>
                  <a:cubicBezTo>
                    <a:pt x="725" y="10901"/>
                    <a:pt x="1367" y="16402"/>
                    <a:pt x="0" y="20502"/>
                  </a:cubicBezTo>
                  <a:cubicBezTo>
                    <a:pt x="1367" y="25969"/>
                    <a:pt x="1880" y="31724"/>
                    <a:pt x="4100" y="36904"/>
                  </a:cubicBezTo>
                  <a:cubicBezTo>
                    <a:pt x="8574" y="47344"/>
                    <a:pt x="14661" y="52435"/>
                    <a:pt x="24603" y="57406"/>
                  </a:cubicBezTo>
                  <a:cubicBezTo>
                    <a:pt x="28469" y="59339"/>
                    <a:pt x="32804" y="60140"/>
                    <a:pt x="36904" y="61507"/>
                  </a:cubicBezTo>
                  <a:cubicBezTo>
                    <a:pt x="78116" y="58336"/>
                    <a:pt x="85027" y="71872"/>
                    <a:pt x="98411" y="45105"/>
                  </a:cubicBezTo>
                  <a:cubicBezTo>
                    <a:pt x="100344" y="41239"/>
                    <a:pt x="101144" y="36904"/>
                    <a:pt x="102511" y="32804"/>
                  </a:cubicBezTo>
                  <a:cubicBezTo>
                    <a:pt x="88686" y="12066"/>
                    <a:pt x="101815" y="26305"/>
                    <a:pt x="82009" y="16402"/>
                  </a:cubicBezTo>
                  <a:cubicBezTo>
                    <a:pt x="62574" y="6685"/>
                    <a:pt x="61506" y="2734"/>
                    <a:pt x="5740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0B6F185-92A3-6047-9FBB-9DB1F8C9D2B9}"/>
                </a:ext>
              </a:extLst>
            </p:cNvPr>
            <p:cNvSpPr/>
            <p:nvPr/>
          </p:nvSpPr>
          <p:spPr>
            <a:xfrm>
              <a:off x="3055501" y="5247632"/>
              <a:ext cx="201177" cy="100500"/>
            </a:xfrm>
            <a:custGeom>
              <a:avLst/>
              <a:gdLst>
                <a:gd name="connsiteX0" fmla="*/ 64940 w 201177"/>
                <a:gd name="connsiteY0" fmla="*/ 942 h 100500"/>
                <a:gd name="connsiteX1" fmla="*/ 64940 w 201177"/>
                <a:gd name="connsiteY1" fmla="*/ 942 h 100500"/>
                <a:gd name="connsiteX2" fmla="*/ 3434 w 201177"/>
                <a:gd name="connsiteY2" fmla="*/ 5042 h 100500"/>
                <a:gd name="connsiteX3" fmla="*/ 19835 w 201177"/>
                <a:gd name="connsiteY3" fmla="*/ 46047 h 100500"/>
                <a:gd name="connsiteX4" fmla="*/ 32137 w 201177"/>
                <a:gd name="connsiteY4" fmla="*/ 54248 h 100500"/>
                <a:gd name="connsiteX5" fmla="*/ 48538 w 201177"/>
                <a:gd name="connsiteY5" fmla="*/ 66549 h 100500"/>
                <a:gd name="connsiteX6" fmla="*/ 73141 w 201177"/>
                <a:gd name="connsiteY6" fmla="*/ 74750 h 100500"/>
                <a:gd name="connsiteX7" fmla="*/ 89543 w 201177"/>
                <a:gd name="connsiteY7" fmla="*/ 82951 h 100500"/>
                <a:gd name="connsiteX8" fmla="*/ 118246 w 201177"/>
                <a:gd name="connsiteY8" fmla="*/ 91152 h 100500"/>
                <a:gd name="connsiteX9" fmla="*/ 146949 w 201177"/>
                <a:gd name="connsiteY9" fmla="*/ 99353 h 100500"/>
                <a:gd name="connsiteX10" fmla="*/ 196155 w 201177"/>
                <a:gd name="connsiteY10" fmla="*/ 95252 h 100500"/>
                <a:gd name="connsiteX11" fmla="*/ 179753 w 201177"/>
                <a:gd name="connsiteY11" fmla="*/ 54248 h 100500"/>
                <a:gd name="connsiteX12" fmla="*/ 130547 w 201177"/>
                <a:gd name="connsiteY12" fmla="*/ 29645 h 100500"/>
                <a:gd name="connsiteX13" fmla="*/ 118246 w 201177"/>
                <a:gd name="connsiteY13" fmla="*/ 25545 h 100500"/>
                <a:gd name="connsiteX14" fmla="*/ 105945 w 201177"/>
                <a:gd name="connsiteY14" fmla="*/ 21444 h 100500"/>
                <a:gd name="connsiteX15" fmla="*/ 64940 w 201177"/>
                <a:gd name="connsiteY15" fmla="*/ 942 h 1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1177" h="100500">
                  <a:moveTo>
                    <a:pt x="64940" y="942"/>
                  </a:moveTo>
                  <a:lnTo>
                    <a:pt x="64940" y="942"/>
                  </a:lnTo>
                  <a:cubicBezTo>
                    <a:pt x="44438" y="2309"/>
                    <a:pt x="21812" y="-4147"/>
                    <a:pt x="3434" y="5042"/>
                  </a:cubicBezTo>
                  <a:cubicBezTo>
                    <a:pt x="-9305" y="11411"/>
                    <a:pt x="17310" y="43522"/>
                    <a:pt x="19835" y="46047"/>
                  </a:cubicBezTo>
                  <a:cubicBezTo>
                    <a:pt x="23320" y="49532"/>
                    <a:pt x="28127" y="51383"/>
                    <a:pt x="32137" y="54248"/>
                  </a:cubicBezTo>
                  <a:cubicBezTo>
                    <a:pt x="37698" y="58220"/>
                    <a:pt x="42426" y="63493"/>
                    <a:pt x="48538" y="66549"/>
                  </a:cubicBezTo>
                  <a:cubicBezTo>
                    <a:pt x="56270" y="70415"/>
                    <a:pt x="65409" y="70884"/>
                    <a:pt x="73141" y="74750"/>
                  </a:cubicBezTo>
                  <a:cubicBezTo>
                    <a:pt x="78608" y="77484"/>
                    <a:pt x="83925" y="80543"/>
                    <a:pt x="89543" y="82951"/>
                  </a:cubicBezTo>
                  <a:cubicBezTo>
                    <a:pt x="99368" y="87162"/>
                    <a:pt x="107850" y="88182"/>
                    <a:pt x="118246" y="91152"/>
                  </a:cubicBezTo>
                  <a:cubicBezTo>
                    <a:pt x="159424" y="102917"/>
                    <a:pt x="95672" y="86532"/>
                    <a:pt x="146949" y="99353"/>
                  </a:cubicBezTo>
                  <a:cubicBezTo>
                    <a:pt x="163351" y="97986"/>
                    <a:pt x="182844" y="104933"/>
                    <a:pt x="196155" y="95252"/>
                  </a:cubicBezTo>
                  <a:cubicBezTo>
                    <a:pt x="211788" y="83882"/>
                    <a:pt x="186556" y="59539"/>
                    <a:pt x="179753" y="54248"/>
                  </a:cubicBezTo>
                  <a:cubicBezTo>
                    <a:pt x="155907" y="35701"/>
                    <a:pt x="157528" y="38639"/>
                    <a:pt x="130547" y="29645"/>
                  </a:cubicBezTo>
                  <a:lnTo>
                    <a:pt x="118246" y="25545"/>
                  </a:lnTo>
                  <a:cubicBezTo>
                    <a:pt x="114146" y="24178"/>
                    <a:pt x="110234" y="21980"/>
                    <a:pt x="105945" y="21444"/>
                  </a:cubicBezTo>
                  <a:cubicBezTo>
                    <a:pt x="71785" y="17175"/>
                    <a:pt x="71774" y="4359"/>
                    <a:pt x="64940" y="9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B9A50A4-C9DA-554E-9774-C6CF73FA590D}"/>
                </a:ext>
              </a:extLst>
            </p:cNvPr>
            <p:cNvSpPr/>
            <p:nvPr/>
          </p:nvSpPr>
          <p:spPr>
            <a:xfrm>
              <a:off x="2177538" y="5043552"/>
              <a:ext cx="57206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4E6E69-0A5B-B84D-BA9F-5F7E68E966E8}"/>
                </a:ext>
              </a:extLst>
            </p:cNvPr>
            <p:cNvSpPr/>
            <p:nvPr/>
          </p:nvSpPr>
          <p:spPr>
            <a:xfrm>
              <a:off x="3772413" y="5469997"/>
              <a:ext cx="77908" cy="74203"/>
            </a:xfrm>
            <a:custGeom>
              <a:avLst/>
              <a:gdLst>
                <a:gd name="connsiteX0" fmla="*/ 0 w 77908"/>
                <a:gd name="connsiteY0" fmla="*/ 36905 h 74203"/>
                <a:gd name="connsiteX1" fmla="*/ 0 w 77908"/>
                <a:gd name="connsiteY1" fmla="*/ 36905 h 74203"/>
                <a:gd name="connsiteX2" fmla="*/ 20502 w 77908"/>
                <a:gd name="connsiteY2" fmla="*/ 65608 h 74203"/>
                <a:gd name="connsiteX3" fmla="*/ 77908 w 77908"/>
                <a:gd name="connsiteY3" fmla="*/ 49207 h 74203"/>
                <a:gd name="connsiteX4" fmla="*/ 73808 w 77908"/>
                <a:gd name="connsiteY4" fmla="*/ 16403 h 74203"/>
                <a:gd name="connsiteX5" fmla="*/ 49205 w 77908"/>
                <a:gd name="connsiteY5" fmla="*/ 8202 h 74203"/>
                <a:gd name="connsiteX6" fmla="*/ 16401 w 77908"/>
                <a:gd name="connsiteY6" fmla="*/ 1 h 74203"/>
                <a:gd name="connsiteX7" fmla="*/ 0 w 77908"/>
                <a:gd name="connsiteY7" fmla="*/ 36905 h 7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908" h="74203">
                  <a:moveTo>
                    <a:pt x="0" y="36905"/>
                  </a:moveTo>
                  <a:lnTo>
                    <a:pt x="0" y="36905"/>
                  </a:lnTo>
                  <a:cubicBezTo>
                    <a:pt x="6834" y="46473"/>
                    <a:pt x="9348" y="61890"/>
                    <a:pt x="20502" y="65608"/>
                  </a:cubicBezTo>
                  <a:cubicBezTo>
                    <a:pt x="71027" y="82450"/>
                    <a:pt x="69893" y="73255"/>
                    <a:pt x="77908" y="49207"/>
                  </a:cubicBezTo>
                  <a:cubicBezTo>
                    <a:pt x="76541" y="38272"/>
                    <a:pt x="80127" y="25431"/>
                    <a:pt x="73808" y="16403"/>
                  </a:cubicBezTo>
                  <a:cubicBezTo>
                    <a:pt x="68851" y="9321"/>
                    <a:pt x="57406" y="10936"/>
                    <a:pt x="49205" y="8202"/>
                  </a:cubicBezTo>
                  <a:cubicBezTo>
                    <a:pt x="33363" y="2921"/>
                    <a:pt x="36190" y="3300"/>
                    <a:pt x="16401" y="1"/>
                  </a:cubicBezTo>
                  <a:cubicBezTo>
                    <a:pt x="15053" y="-224"/>
                    <a:pt x="2733" y="30754"/>
                    <a:pt x="0" y="369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E807F52B-AC80-5B4B-867A-DCAACCCB78C7}"/>
              </a:ext>
            </a:extLst>
          </p:cNvPr>
          <p:cNvSpPr>
            <a:spLocks/>
          </p:cNvSpPr>
          <p:nvPr/>
        </p:nvSpPr>
        <p:spPr>
          <a:xfrm>
            <a:off x="1339232" y="1154288"/>
            <a:ext cx="4671075" cy="45891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47C9A1D-E2DC-2A4C-94AE-690771DBC14C}"/>
              </a:ext>
            </a:extLst>
          </p:cNvPr>
          <p:cNvSpPr/>
          <p:nvPr/>
        </p:nvSpPr>
        <p:spPr>
          <a:xfrm>
            <a:off x="4861008" y="4864845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E7344BB-1C26-224B-AC8F-3BD0D86EAF16}"/>
              </a:ext>
            </a:extLst>
          </p:cNvPr>
          <p:cNvSpPr/>
          <p:nvPr/>
        </p:nvSpPr>
        <p:spPr>
          <a:xfrm>
            <a:off x="4921333" y="4852145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2B6BCF7-AAEA-DA4E-BDCE-868F919AC0D1}"/>
              </a:ext>
            </a:extLst>
          </p:cNvPr>
          <p:cNvSpPr/>
          <p:nvPr/>
        </p:nvSpPr>
        <p:spPr>
          <a:xfrm>
            <a:off x="4857833" y="4864845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B4A9BE4-BC16-714E-8242-43AE738B7DC3}"/>
              </a:ext>
            </a:extLst>
          </p:cNvPr>
          <p:cNvSpPr/>
          <p:nvPr/>
        </p:nvSpPr>
        <p:spPr>
          <a:xfrm>
            <a:off x="5010233" y="4817220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129C93-19B4-0449-9429-32C75C83A998}"/>
              </a:ext>
            </a:extLst>
          </p:cNvPr>
          <p:cNvSpPr/>
          <p:nvPr/>
        </p:nvSpPr>
        <p:spPr>
          <a:xfrm>
            <a:off x="5051508" y="4918820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D32180B4-FD88-DB4C-8355-8E4CEF0E62A8}"/>
              </a:ext>
            </a:extLst>
          </p:cNvPr>
          <p:cNvSpPr/>
          <p:nvPr/>
        </p:nvSpPr>
        <p:spPr>
          <a:xfrm>
            <a:off x="4918780" y="5009858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D8353F4-A8B8-DC4B-8EF4-962253BA7EB9}"/>
              </a:ext>
            </a:extLst>
          </p:cNvPr>
          <p:cNvSpPr/>
          <p:nvPr/>
        </p:nvSpPr>
        <p:spPr>
          <a:xfrm>
            <a:off x="4795011" y="5006526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A748C24-2BC1-CB4C-9EED-BE8457E6F5E8}"/>
              </a:ext>
            </a:extLst>
          </p:cNvPr>
          <p:cNvSpPr/>
          <p:nvPr/>
        </p:nvSpPr>
        <p:spPr>
          <a:xfrm>
            <a:off x="5150695" y="4830068"/>
            <a:ext cx="171450" cy="297262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8B47CDE-C5C8-D543-AF3D-33DDFACA0B97}"/>
              </a:ext>
            </a:extLst>
          </p:cNvPr>
          <p:cNvSpPr/>
          <p:nvPr/>
        </p:nvSpPr>
        <p:spPr>
          <a:xfrm>
            <a:off x="4864784" y="4123060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63C7128-BB2A-7F41-B40C-1B9860D2A09A}"/>
              </a:ext>
            </a:extLst>
          </p:cNvPr>
          <p:cNvSpPr/>
          <p:nvPr/>
        </p:nvSpPr>
        <p:spPr>
          <a:xfrm>
            <a:off x="4952171" y="4108425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6546A11-74E5-DD4C-A78B-F21A3B7C554F}"/>
              </a:ext>
            </a:extLst>
          </p:cNvPr>
          <p:cNvSpPr/>
          <p:nvPr/>
        </p:nvSpPr>
        <p:spPr>
          <a:xfrm>
            <a:off x="4924644" y="4160766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3250E77-CFD3-5845-8CEB-0541355C6977}"/>
              </a:ext>
            </a:extLst>
          </p:cNvPr>
          <p:cNvSpPr/>
          <p:nvPr/>
        </p:nvSpPr>
        <p:spPr>
          <a:xfrm>
            <a:off x="5036384" y="4141396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85FD410-6111-3B4F-ADB7-8DB33106B6FB}"/>
              </a:ext>
            </a:extLst>
          </p:cNvPr>
          <p:cNvSpPr/>
          <p:nvPr/>
        </p:nvSpPr>
        <p:spPr>
          <a:xfrm>
            <a:off x="4991934" y="4260956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2B18AFEF-FF07-1543-9E74-A42C04252B31}"/>
              </a:ext>
            </a:extLst>
          </p:cNvPr>
          <p:cNvSpPr/>
          <p:nvPr/>
        </p:nvSpPr>
        <p:spPr>
          <a:xfrm>
            <a:off x="4872489" y="4280218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EE200BD-9E30-C048-8547-B3D6F7D5C97F}"/>
              </a:ext>
            </a:extLst>
          </p:cNvPr>
          <p:cNvSpPr/>
          <p:nvPr/>
        </p:nvSpPr>
        <p:spPr>
          <a:xfrm>
            <a:off x="4782837" y="4235641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0FF08AD-8AB6-A546-BB0D-948812900114}"/>
              </a:ext>
            </a:extLst>
          </p:cNvPr>
          <p:cNvSpPr/>
          <p:nvPr/>
        </p:nvSpPr>
        <p:spPr>
          <a:xfrm>
            <a:off x="4935237" y="4388041"/>
            <a:ext cx="131837" cy="221639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88E88A6F-0171-634C-8980-596F9AB7C020}"/>
              </a:ext>
            </a:extLst>
          </p:cNvPr>
          <p:cNvSpPr/>
          <p:nvPr/>
        </p:nvSpPr>
        <p:spPr>
          <a:xfrm>
            <a:off x="4062491" y="3767814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6520256B-2CC8-BF4F-A0D6-C7C6E485AE5E}"/>
              </a:ext>
            </a:extLst>
          </p:cNvPr>
          <p:cNvSpPr/>
          <p:nvPr/>
        </p:nvSpPr>
        <p:spPr>
          <a:xfrm>
            <a:off x="4128850" y="3748292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AA27659-FEC2-F946-A500-46E83925B0AF}"/>
              </a:ext>
            </a:extLst>
          </p:cNvPr>
          <p:cNvSpPr/>
          <p:nvPr/>
        </p:nvSpPr>
        <p:spPr>
          <a:xfrm>
            <a:off x="4204815" y="3755190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7C87276-D337-434F-81D1-D76AEF395DDA}"/>
              </a:ext>
            </a:extLst>
          </p:cNvPr>
          <p:cNvSpPr/>
          <p:nvPr/>
        </p:nvSpPr>
        <p:spPr>
          <a:xfrm>
            <a:off x="4069676" y="3832038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86BF22D3-4D12-8A4E-BDFD-9E148E0B2FF0}"/>
              </a:ext>
            </a:extLst>
          </p:cNvPr>
          <p:cNvSpPr/>
          <p:nvPr/>
        </p:nvSpPr>
        <p:spPr>
          <a:xfrm>
            <a:off x="4144790" y="3815966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D7B9C3B-1230-484F-A87B-07E73774B74D}"/>
              </a:ext>
            </a:extLst>
          </p:cNvPr>
          <p:cNvSpPr/>
          <p:nvPr/>
        </p:nvSpPr>
        <p:spPr>
          <a:xfrm>
            <a:off x="4212081" y="3837442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AF73796-6638-4743-8DD5-202AA68E0184}"/>
              </a:ext>
            </a:extLst>
          </p:cNvPr>
          <p:cNvSpPr/>
          <p:nvPr/>
        </p:nvSpPr>
        <p:spPr>
          <a:xfrm>
            <a:off x="4109870" y="3914291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9D631197-18A0-0640-A38C-AE54B748C3F6}"/>
              </a:ext>
            </a:extLst>
          </p:cNvPr>
          <p:cNvSpPr/>
          <p:nvPr/>
        </p:nvSpPr>
        <p:spPr>
          <a:xfrm>
            <a:off x="4224476" y="3911388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F8D4F0A-1520-FB4D-8EA7-2B040AC16459}"/>
              </a:ext>
            </a:extLst>
          </p:cNvPr>
          <p:cNvSpPr/>
          <p:nvPr/>
        </p:nvSpPr>
        <p:spPr>
          <a:xfrm>
            <a:off x="4192420" y="3922336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B3A2A95C-95F1-A34A-B6DD-A7284C0C4771}"/>
              </a:ext>
            </a:extLst>
          </p:cNvPr>
          <p:cNvSpPr/>
          <p:nvPr/>
        </p:nvSpPr>
        <p:spPr>
          <a:xfrm>
            <a:off x="4024020" y="3939701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5F64FEC1-6489-8141-89FB-16760DBD1E20}"/>
              </a:ext>
            </a:extLst>
          </p:cNvPr>
          <p:cNvSpPr/>
          <p:nvPr/>
        </p:nvSpPr>
        <p:spPr>
          <a:xfrm>
            <a:off x="4067996" y="4012122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99ED8772-8D3A-3D44-9BF4-5CC1E62B9628}"/>
              </a:ext>
            </a:extLst>
          </p:cNvPr>
          <p:cNvSpPr/>
          <p:nvPr/>
        </p:nvSpPr>
        <p:spPr>
          <a:xfrm>
            <a:off x="4274949" y="3778982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539C9075-FA29-7F47-B257-114879B59CD3}"/>
              </a:ext>
            </a:extLst>
          </p:cNvPr>
          <p:cNvSpPr/>
          <p:nvPr/>
        </p:nvSpPr>
        <p:spPr>
          <a:xfrm>
            <a:off x="4341542" y="3804654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CA7B7266-30D5-4E4A-9EC4-947F44A0DE64}"/>
              </a:ext>
            </a:extLst>
          </p:cNvPr>
          <p:cNvSpPr/>
          <p:nvPr/>
        </p:nvSpPr>
        <p:spPr>
          <a:xfrm>
            <a:off x="4399019" y="3886509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3D9DFE28-168F-DD4E-B357-5CC7D684DFBD}"/>
              </a:ext>
            </a:extLst>
          </p:cNvPr>
          <p:cNvSpPr/>
          <p:nvPr/>
        </p:nvSpPr>
        <p:spPr>
          <a:xfrm>
            <a:off x="4271678" y="3935301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C710785-0723-024C-8606-4C47C85D84AF}"/>
              </a:ext>
            </a:extLst>
          </p:cNvPr>
          <p:cNvSpPr/>
          <p:nvPr/>
        </p:nvSpPr>
        <p:spPr>
          <a:xfrm>
            <a:off x="4333620" y="4000145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75FF958-A005-CD46-982F-8972C1B9C8D5}"/>
              </a:ext>
            </a:extLst>
          </p:cNvPr>
          <p:cNvSpPr/>
          <p:nvPr/>
        </p:nvSpPr>
        <p:spPr>
          <a:xfrm>
            <a:off x="4148310" y="4019047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C7C16402-9478-7A42-B9E8-C3049717A0ED}"/>
              </a:ext>
            </a:extLst>
          </p:cNvPr>
          <p:cNvSpPr/>
          <p:nvPr/>
        </p:nvSpPr>
        <p:spPr>
          <a:xfrm>
            <a:off x="4217931" y="4026882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BC2EEBBA-B505-5F4A-9675-AAE7FFC287B6}"/>
              </a:ext>
            </a:extLst>
          </p:cNvPr>
          <p:cNvSpPr/>
          <p:nvPr/>
        </p:nvSpPr>
        <p:spPr>
          <a:xfrm>
            <a:off x="4303124" y="4071591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1E91D15-DD08-A641-B243-654ECBA9BE2D}"/>
              </a:ext>
            </a:extLst>
          </p:cNvPr>
          <p:cNvSpPr/>
          <p:nvPr/>
        </p:nvSpPr>
        <p:spPr>
          <a:xfrm>
            <a:off x="4436740" y="3981863"/>
            <a:ext cx="91312" cy="167493"/>
          </a:xfrm>
          <a:custGeom>
            <a:avLst/>
            <a:gdLst>
              <a:gd name="connsiteX0" fmla="*/ 222250 w 381230"/>
              <a:gd name="connsiteY0" fmla="*/ 0 h 638175"/>
              <a:gd name="connsiteX1" fmla="*/ 222250 w 381230"/>
              <a:gd name="connsiteY1" fmla="*/ 0 h 638175"/>
              <a:gd name="connsiteX2" fmla="*/ 219075 w 381230"/>
              <a:gd name="connsiteY2" fmla="*/ 28575 h 638175"/>
              <a:gd name="connsiteX3" fmla="*/ 212725 w 381230"/>
              <a:gd name="connsiteY3" fmla="*/ 38100 h 638175"/>
              <a:gd name="connsiteX4" fmla="*/ 206375 w 381230"/>
              <a:gd name="connsiteY4" fmla="*/ 57150 h 638175"/>
              <a:gd name="connsiteX5" fmla="*/ 196850 w 381230"/>
              <a:gd name="connsiteY5" fmla="*/ 63500 h 638175"/>
              <a:gd name="connsiteX6" fmla="*/ 177800 w 381230"/>
              <a:gd name="connsiteY6" fmla="*/ 69850 h 638175"/>
              <a:gd name="connsiteX7" fmla="*/ 174625 w 381230"/>
              <a:gd name="connsiteY7" fmla="*/ 79375 h 638175"/>
              <a:gd name="connsiteX8" fmla="*/ 161925 w 381230"/>
              <a:gd name="connsiteY8" fmla="*/ 98425 h 638175"/>
              <a:gd name="connsiteX9" fmla="*/ 155575 w 381230"/>
              <a:gd name="connsiteY9" fmla="*/ 107950 h 638175"/>
              <a:gd name="connsiteX10" fmla="*/ 152400 w 381230"/>
              <a:gd name="connsiteY10" fmla="*/ 117475 h 638175"/>
              <a:gd name="connsiteX11" fmla="*/ 149225 w 381230"/>
              <a:gd name="connsiteY11" fmla="*/ 158750 h 638175"/>
              <a:gd name="connsiteX12" fmla="*/ 130175 w 381230"/>
              <a:gd name="connsiteY12" fmla="*/ 187325 h 638175"/>
              <a:gd name="connsiteX13" fmla="*/ 123825 w 381230"/>
              <a:gd name="connsiteY13" fmla="*/ 206375 h 638175"/>
              <a:gd name="connsiteX14" fmla="*/ 120650 w 381230"/>
              <a:gd name="connsiteY14" fmla="*/ 215900 h 638175"/>
              <a:gd name="connsiteX15" fmla="*/ 98425 w 381230"/>
              <a:gd name="connsiteY15" fmla="*/ 244475 h 638175"/>
              <a:gd name="connsiteX16" fmla="*/ 92075 w 381230"/>
              <a:gd name="connsiteY16" fmla="*/ 254000 h 638175"/>
              <a:gd name="connsiteX17" fmla="*/ 88900 w 381230"/>
              <a:gd name="connsiteY17" fmla="*/ 263525 h 638175"/>
              <a:gd name="connsiteX18" fmla="*/ 76200 w 381230"/>
              <a:gd name="connsiteY18" fmla="*/ 282575 h 638175"/>
              <a:gd name="connsiteX19" fmla="*/ 60325 w 381230"/>
              <a:gd name="connsiteY19" fmla="*/ 311150 h 638175"/>
              <a:gd name="connsiteX20" fmla="*/ 53975 w 381230"/>
              <a:gd name="connsiteY20" fmla="*/ 320675 h 638175"/>
              <a:gd name="connsiteX21" fmla="*/ 44450 w 381230"/>
              <a:gd name="connsiteY21" fmla="*/ 339725 h 638175"/>
              <a:gd name="connsiteX22" fmla="*/ 41275 w 381230"/>
              <a:gd name="connsiteY22" fmla="*/ 390525 h 638175"/>
              <a:gd name="connsiteX23" fmla="*/ 34925 w 381230"/>
              <a:gd name="connsiteY23" fmla="*/ 400050 h 638175"/>
              <a:gd name="connsiteX24" fmla="*/ 28575 w 381230"/>
              <a:gd name="connsiteY24" fmla="*/ 412750 h 638175"/>
              <a:gd name="connsiteX25" fmla="*/ 15875 w 381230"/>
              <a:gd name="connsiteY25" fmla="*/ 434975 h 638175"/>
              <a:gd name="connsiteX26" fmla="*/ 9525 w 381230"/>
              <a:gd name="connsiteY26" fmla="*/ 454025 h 638175"/>
              <a:gd name="connsiteX27" fmla="*/ 6350 w 381230"/>
              <a:gd name="connsiteY27" fmla="*/ 501650 h 638175"/>
              <a:gd name="connsiteX28" fmla="*/ 0 w 381230"/>
              <a:gd name="connsiteY28" fmla="*/ 520700 h 638175"/>
              <a:gd name="connsiteX29" fmla="*/ 3175 w 381230"/>
              <a:gd name="connsiteY29" fmla="*/ 539750 h 638175"/>
              <a:gd name="connsiteX30" fmla="*/ 19050 w 381230"/>
              <a:gd name="connsiteY30" fmla="*/ 555625 h 638175"/>
              <a:gd name="connsiteX31" fmla="*/ 28575 w 381230"/>
              <a:gd name="connsiteY31" fmla="*/ 558800 h 638175"/>
              <a:gd name="connsiteX32" fmla="*/ 47625 w 381230"/>
              <a:gd name="connsiteY32" fmla="*/ 571500 h 638175"/>
              <a:gd name="connsiteX33" fmla="*/ 60325 w 381230"/>
              <a:gd name="connsiteY33" fmla="*/ 590550 h 638175"/>
              <a:gd name="connsiteX34" fmla="*/ 76200 w 381230"/>
              <a:gd name="connsiteY34" fmla="*/ 609600 h 638175"/>
              <a:gd name="connsiteX35" fmla="*/ 98425 w 381230"/>
              <a:gd name="connsiteY35" fmla="*/ 615950 h 638175"/>
              <a:gd name="connsiteX36" fmla="*/ 142875 w 381230"/>
              <a:gd name="connsiteY36" fmla="*/ 625475 h 638175"/>
              <a:gd name="connsiteX37" fmla="*/ 161925 w 381230"/>
              <a:gd name="connsiteY37" fmla="*/ 631825 h 638175"/>
              <a:gd name="connsiteX38" fmla="*/ 190500 w 381230"/>
              <a:gd name="connsiteY38" fmla="*/ 638175 h 638175"/>
              <a:gd name="connsiteX39" fmla="*/ 222250 w 381230"/>
              <a:gd name="connsiteY39" fmla="*/ 635000 h 638175"/>
              <a:gd name="connsiteX40" fmla="*/ 241300 w 381230"/>
              <a:gd name="connsiteY40" fmla="*/ 622300 h 638175"/>
              <a:gd name="connsiteX41" fmla="*/ 250825 w 381230"/>
              <a:gd name="connsiteY41" fmla="*/ 619125 h 638175"/>
              <a:gd name="connsiteX42" fmla="*/ 263525 w 381230"/>
              <a:gd name="connsiteY42" fmla="*/ 606425 h 638175"/>
              <a:gd name="connsiteX43" fmla="*/ 273050 w 381230"/>
              <a:gd name="connsiteY43" fmla="*/ 593725 h 638175"/>
              <a:gd name="connsiteX44" fmla="*/ 282575 w 381230"/>
              <a:gd name="connsiteY44" fmla="*/ 587375 h 638175"/>
              <a:gd name="connsiteX45" fmla="*/ 298450 w 381230"/>
              <a:gd name="connsiteY45" fmla="*/ 571500 h 638175"/>
              <a:gd name="connsiteX46" fmla="*/ 311150 w 381230"/>
              <a:gd name="connsiteY46" fmla="*/ 558800 h 638175"/>
              <a:gd name="connsiteX47" fmla="*/ 342900 w 381230"/>
              <a:gd name="connsiteY47" fmla="*/ 536575 h 638175"/>
              <a:gd name="connsiteX48" fmla="*/ 361950 w 381230"/>
              <a:gd name="connsiteY48" fmla="*/ 523875 h 638175"/>
              <a:gd name="connsiteX49" fmla="*/ 371475 w 381230"/>
              <a:gd name="connsiteY49" fmla="*/ 517525 h 638175"/>
              <a:gd name="connsiteX50" fmla="*/ 377825 w 381230"/>
              <a:gd name="connsiteY50" fmla="*/ 508000 h 638175"/>
              <a:gd name="connsiteX51" fmla="*/ 377825 w 381230"/>
              <a:gd name="connsiteY51" fmla="*/ 479425 h 638175"/>
              <a:gd name="connsiteX52" fmla="*/ 371475 w 381230"/>
              <a:gd name="connsiteY52" fmla="*/ 469900 h 638175"/>
              <a:gd name="connsiteX53" fmla="*/ 361950 w 381230"/>
              <a:gd name="connsiteY53" fmla="*/ 466725 h 638175"/>
              <a:gd name="connsiteX54" fmla="*/ 355600 w 381230"/>
              <a:gd name="connsiteY54" fmla="*/ 457200 h 638175"/>
              <a:gd name="connsiteX55" fmla="*/ 349250 w 381230"/>
              <a:gd name="connsiteY55" fmla="*/ 438150 h 638175"/>
              <a:gd name="connsiteX56" fmla="*/ 333375 w 381230"/>
              <a:gd name="connsiteY56" fmla="*/ 419100 h 638175"/>
              <a:gd name="connsiteX57" fmla="*/ 327025 w 381230"/>
              <a:gd name="connsiteY57" fmla="*/ 400050 h 638175"/>
              <a:gd name="connsiteX58" fmla="*/ 320675 w 381230"/>
              <a:gd name="connsiteY58" fmla="*/ 387350 h 638175"/>
              <a:gd name="connsiteX59" fmla="*/ 314325 w 381230"/>
              <a:gd name="connsiteY59" fmla="*/ 361950 h 638175"/>
              <a:gd name="connsiteX60" fmla="*/ 307975 w 381230"/>
              <a:gd name="connsiteY60" fmla="*/ 349250 h 638175"/>
              <a:gd name="connsiteX61" fmla="*/ 295275 w 381230"/>
              <a:gd name="connsiteY61" fmla="*/ 330200 h 638175"/>
              <a:gd name="connsiteX62" fmla="*/ 288925 w 381230"/>
              <a:gd name="connsiteY62" fmla="*/ 311150 h 638175"/>
              <a:gd name="connsiteX63" fmla="*/ 285750 w 381230"/>
              <a:gd name="connsiteY63" fmla="*/ 263525 h 638175"/>
              <a:gd name="connsiteX64" fmla="*/ 279400 w 381230"/>
              <a:gd name="connsiteY64" fmla="*/ 146050 h 638175"/>
              <a:gd name="connsiteX65" fmla="*/ 273050 w 381230"/>
              <a:gd name="connsiteY65" fmla="*/ 111125 h 638175"/>
              <a:gd name="connsiteX66" fmla="*/ 266700 w 381230"/>
              <a:gd name="connsiteY66" fmla="*/ 98425 h 638175"/>
              <a:gd name="connsiteX67" fmla="*/ 247650 w 381230"/>
              <a:gd name="connsiteY67" fmla="*/ 69850 h 638175"/>
              <a:gd name="connsiteX68" fmla="*/ 241300 w 381230"/>
              <a:gd name="connsiteY68" fmla="*/ 60325 h 638175"/>
              <a:gd name="connsiteX69" fmla="*/ 234950 w 381230"/>
              <a:gd name="connsiteY69" fmla="*/ 41275 h 638175"/>
              <a:gd name="connsiteX70" fmla="*/ 231775 w 381230"/>
              <a:gd name="connsiteY70" fmla="*/ 31750 h 638175"/>
              <a:gd name="connsiteX71" fmla="*/ 222250 w 381230"/>
              <a:gd name="connsiteY71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6863"/>
            </a:srgbClr>
          </a:solidFill>
          <a:ln w="12700"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1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7F7A24-4B90-C94B-B2F2-088C810AE12B}"/>
              </a:ext>
            </a:extLst>
          </p:cNvPr>
          <p:cNvGrpSpPr/>
          <p:nvPr/>
        </p:nvGrpSpPr>
        <p:grpSpPr>
          <a:xfrm>
            <a:off x="5615033" y="1577374"/>
            <a:ext cx="4940542" cy="4672387"/>
            <a:chOff x="3591500" y="1323374"/>
            <a:chExt cx="4940542" cy="4672387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7CE8F60-7427-3F4A-A25E-DE9C12B7D9CB}"/>
                </a:ext>
              </a:extLst>
            </p:cNvPr>
            <p:cNvSpPr/>
            <p:nvPr/>
          </p:nvSpPr>
          <p:spPr>
            <a:xfrm>
              <a:off x="3591500" y="1323374"/>
              <a:ext cx="4940542" cy="4672387"/>
            </a:xfrm>
            <a:custGeom>
              <a:avLst/>
              <a:gdLst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51693 w 4962185"/>
                <a:gd name="connsiteY700" fmla="*/ 1639427 h 4672387"/>
                <a:gd name="connsiteX701" fmla="*/ 384157 w 4962185"/>
                <a:gd name="connsiteY701" fmla="*/ 1590731 h 4672387"/>
                <a:gd name="connsiteX702" fmla="*/ 400389 w 4962185"/>
                <a:gd name="connsiteY702" fmla="*/ 1569089 h 4672387"/>
                <a:gd name="connsiteX703" fmla="*/ 416621 w 4962185"/>
                <a:gd name="connsiteY703" fmla="*/ 1536625 h 4672387"/>
                <a:gd name="connsiteX704" fmla="*/ 432853 w 4962185"/>
                <a:gd name="connsiteY704" fmla="*/ 1509571 h 4672387"/>
                <a:gd name="connsiteX705" fmla="*/ 438263 w 4962185"/>
                <a:gd name="connsiteY705" fmla="*/ 1493339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51693 w 4962185"/>
                <a:gd name="connsiteY700" fmla="*/ 1639427 h 4672387"/>
                <a:gd name="connsiteX701" fmla="*/ 384157 w 4962185"/>
                <a:gd name="connsiteY701" fmla="*/ 1590731 h 4672387"/>
                <a:gd name="connsiteX702" fmla="*/ 400389 w 4962185"/>
                <a:gd name="connsiteY702" fmla="*/ 1569089 h 4672387"/>
                <a:gd name="connsiteX703" fmla="*/ 416621 w 4962185"/>
                <a:gd name="connsiteY703" fmla="*/ 1536625 h 4672387"/>
                <a:gd name="connsiteX704" fmla="*/ 432853 w 4962185"/>
                <a:gd name="connsiteY704" fmla="*/ 150957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51693 w 4962185"/>
                <a:gd name="connsiteY700" fmla="*/ 1639427 h 4672387"/>
                <a:gd name="connsiteX701" fmla="*/ 317482 w 4962185"/>
                <a:gd name="connsiteY701" fmla="*/ 1546281 h 4672387"/>
                <a:gd name="connsiteX702" fmla="*/ 400389 w 4962185"/>
                <a:gd name="connsiteY702" fmla="*/ 1569089 h 4672387"/>
                <a:gd name="connsiteX703" fmla="*/ 416621 w 4962185"/>
                <a:gd name="connsiteY703" fmla="*/ 1536625 h 4672387"/>
                <a:gd name="connsiteX704" fmla="*/ 432853 w 4962185"/>
                <a:gd name="connsiteY704" fmla="*/ 150957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400389 w 4962185"/>
                <a:gd name="connsiteY702" fmla="*/ 1569089 h 4672387"/>
                <a:gd name="connsiteX703" fmla="*/ 416621 w 4962185"/>
                <a:gd name="connsiteY703" fmla="*/ 1536625 h 4672387"/>
                <a:gd name="connsiteX704" fmla="*/ 432853 w 4962185"/>
                <a:gd name="connsiteY704" fmla="*/ 150957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416621 w 4962185"/>
                <a:gd name="connsiteY703" fmla="*/ 1536625 h 4672387"/>
                <a:gd name="connsiteX704" fmla="*/ 432853 w 4962185"/>
                <a:gd name="connsiteY704" fmla="*/ 150957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432853 w 4962185"/>
                <a:gd name="connsiteY704" fmla="*/ 150957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449084 w 4962185"/>
                <a:gd name="connsiteY706" fmla="*/ 1477108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443674 w 4962185"/>
                <a:gd name="connsiteY707" fmla="*/ 1444644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54301 w 4962185"/>
                <a:gd name="connsiteY685" fmla="*/ 11957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28901 w 4962185"/>
                <a:gd name="connsiteY685" fmla="*/ 1233854 h 4672387"/>
                <a:gd name="connsiteX686" fmla="*/ 270533 w 4962185"/>
                <a:gd name="connsiteY686" fmla="*/ 12065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28901 w 4962185"/>
                <a:gd name="connsiteY685" fmla="*/ 1233854 h 4672387"/>
                <a:gd name="connsiteX686" fmla="*/ 257833 w 4962185"/>
                <a:gd name="connsiteY686" fmla="*/ 1244675 h 4672387"/>
                <a:gd name="connsiteX687" fmla="*/ 281354 w 4962185"/>
                <a:gd name="connsiteY687" fmla="*/ 12390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43480 w 4962185"/>
                <a:gd name="connsiteY684" fmla="*/ 1184932 h 4672387"/>
                <a:gd name="connsiteX685" fmla="*/ 228901 w 4962185"/>
                <a:gd name="connsiteY685" fmla="*/ 1233854 h 4672387"/>
                <a:gd name="connsiteX686" fmla="*/ 257833 w 4962185"/>
                <a:gd name="connsiteY686" fmla="*/ 1244675 h 4672387"/>
                <a:gd name="connsiteX687" fmla="*/ 275004 w 4962185"/>
                <a:gd name="connsiteY687" fmla="*/ 12644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216426 w 4962185"/>
                <a:gd name="connsiteY683" fmla="*/ 1168700 h 4672387"/>
                <a:gd name="connsiteX684" fmla="*/ 218080 w 4962185"/>
                <a:gd name="connsiteY684" fmla="*/ 1207157 h 4672387"/>
                <a:gd name="connsiteX685" fmla="*/ 228901 w 4962185"/>
                <a:gd name="connsiteY685" fmla="*/ 1233854 h 4672387"/>
                <a:gd name="connsiteX686" fmla="*/ 257833 w 4962185"/>
                <a:gd name="connsiteY686" fmla="*/ 1244675 h 4672387"/>
                <a:gd name="connsiteX687" fmla="*/ 275004 w 4962185"/>
                <a:gd name="connsiteY687" fmla="*/ 12644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9004 w 4962185"/>
                <a:gd name="connsiteY0" fmla="*/ 1368572 h 4672387"/>
                <a:gd name="connsiteX1" fmla="*/ 359004 w 4962185"/>
                <a:gd name="connsiteY1" fmla="*/ 1368572 h 4672387"/>
                <a:gd name="connsiteX2" fmla="*/ 364446 w 4962185"/>
                <a:gd name="connsiteY2" fmla="*/ 1417558 h 4672387"/>
                <a:gd name="connsiteX3" fmla="*/ 369889 w 4962185"/>
                <a:gd name="connsiteY3" fmla="*/ 1461101 h 4672387"/>
                <a:gd name="connsiteX4" fmla="*/ 331789 w 4962185"/>
                <a:gd name="connsiteY4" fmla="*/ 1499201 h 4672387"/>
                <a:gd name="connsiteX5" fmla="*/ 261032 w 4962185"/>
                <a:gd name="connsiteY5" fmla="*/ 1515530 h 4672387"/>
                <a:gd name="connsiteX6" fmla="*/ 228375 w 4962185"/>
                <a:gd name="connsiteY6" fmla="*/ 1515530 h 4672387"/>
                <a:gd name="connsiteX7" fmla="*/ 251098 w 4962185"/>
                <a:gd name="connsiteY7" fmla="*/ 1505010 h 4672387"/>
                <a:gd name="connsiteX8" fmla="*/ 300304 w 4962185"/>
                <a:gd name="connsiteY8" fmla="*/ 1509110 h 4672387"/>
                <a:gd name="connsiteX9" fmla="*/ 320806 w 4962185"/>
                <a:gd name="connsiteY9" fmla="*/ 1513211 h 4672387"/>
                <a:gd name="connsiteX10" fmla="*/ 353610 w 4962185"/>
                <a:gd name="connsiteY10" fmla="*/ 1517311 h 4672387"/>
                <a:gd name="connsiteX11" fmla="*/ 349509 w 4962185"/>
                <a:gd name="connsiteY11" fmla="*/ 1529613 h 4672387"/>
                <a:gd name="connsiteX12" fmla="*/ 337208 w 4962185"/>
                <a:gd name="connsiteY12" fmla="*/ 1533713 h 4672387"/>
                <a:gd name="connsiteX13" fmla="*/ 324906 w 4962185"/>
                <a:gd name="connsiteY13" fmla="*/ 1541914 h 4672387"/>
                <a:gd name="connsiteX14" fmla="*/ 288002 w 4962185"/>
                <a:gd name="connsiteY14" fmla="*/ 1550115 h 4672387"/>
                <a:gd name="connsiteX15" fmla="*/ 275701 w 4962185"/>
                <a:gd name="connsiteY15" fmla="*/ 1554215 h 4672387"/>
                <a:gd name="connsiteX16" fmla="*/ 246998 w 4962185"/>
                <a:gd name="connsiteY16" fmla="*/ 1562416 h 4672387"/>
                <a:gd name="connsiteX17" fmla="*/ 271601 w 4962185"/>
                <a:gd name="connsiteY17" fmla="*/ 1574718 h 4672387"/>
                <a:gd name="connsiteX18" fmla="*/ 320806 w 4962185"/>
                <a:gd name="connsiteY18" fmla="*/ 1566517 h 4672387"/>
                <a:gd name="connsiteX19" fmla="*/ 333107 w 4962185"/>
                <a:gd name="connsiteY19" fmla="*/ 1562416 h 4672387"/>
                <a:gd name="connsiteX20" fmla="*/ 353610 w 4962185"/>
                <a:gd name="connsiteY20" fmla="*/ 1566517 h 4672387"/>
                <a:gd name="connsiteX21" fmla="*/ 329007 w 4962185"/>
                <a:gd name="connsiteY21" fmla="*/ 1587019 h 4672387"/>
                <a:gd name="connsiteX22" fmla="*/ 304404 w 4962185"/>
                <a:gd name="connsiteY22" fmla="*/ 1595220 h 4672387"/>
                <a:gd name="connsiteX23" fmla="*/ 292103 w 4962185"/>
                <a:gd name="connsiteY23" fmla="*/ 1599320 h 4672387"/>
                <a:gd name="connsiteX24" fmla="*/ 238797 w 4962185"/>
                <a:gd name="connsiteY24" fmla="*/ 1611622 h 4672387"/>
                <a:gd name="connsiteX25" fmla="*/ 316705 w 4962185"/>
                <a:gd name="connsiteY25" fmla="*/ 1615722 h 4672387"/>
                <a:gd name="connsiteX26" fmla="*/ 300304 w 4962185"/>
                <a:gd name="connsiteY26" fmla="*/ 1628023 h 4672387"/>
                <a:gd name="connsiteX27" fmla="*/ 288002 w 4962185"/>
                <a:gd name="connsiteY27" fmla="*/ 1632124 h 4672387"/>
                <a:gd name="connsiteX28" fmla="*/ 263400 w 4962185"/>
                <a:gd name="connsiteY28" fmla="*/ 1648526 h 4672387"/>
                <a:gd name="connsiteX29" fmla="*/ 251098 w 4962185"/>
                <a:gd name="connsiteY29" fmla="*/ 1656727 h 4672387"/>
                <a:gd name="connsiteX30" fmla="*/ 238797 w 4962185"/>
                <a:gd name="connsiteY30" fmla="*/ 1664927 h 4672387"/>
                <a:gd name="connsiteX31" fmla="*/ 226496 w 4962185"/>
                <a:gd name="connsiteY31" fmla="*/ 1673128 h 4672387"/>
                <a:gd name="connsiteX32" fmla="*/ 214194 w 4962185"/>
                <a:gd name="connsiteY32" fmla="*/ 1697731 h 4672387"/>
                <a:gd name="connsiteX33" fmla="*/ 226496 w 4962185"/>
                <a:gd name="connsiteY33" fmla="*/ 1705932 h 4672387"/>
                <a:gd name="connsiteX34" fmla="*/ 275701 w 4962185"/>
                <a:gd name="connsiteY34" fmla="*/ 1710032 h 4672387"/>
                <a:gd name="connsiteX35" fmla="*/ 300304 w 4962185"/>
                <a:gd name="connsiteY35" fmla="*/ 1718233 h 4672387"/>
                <a:gd name="connsiteX36" fmla="*/ 288002 w 4962185"/>
                <a:gd name="connsiteY36" fmla="*/ 1726434 h 4672387"/>
                <a:gd name="connsiteX37" fmla="*/ 275701 w 4962185"/>
                <a:gd name="connsiteY37" fmla="*/ 1730535 h 4672387"/>
                <a:gd name="connsiteX38" fmla="*/ 251098 w 4962185"/>
                <a:gd name="connsiteY38" fmla="*/ 1746936 h 4672387"/>
                <a:gd name="connsiteX39" fmla="*/ 238797 w 4962185"/>
                <a:gd name="connsiteY39" fmla="*/ 1755137 h 4672387"/>
                <a:gd name="connsiteX40" fmla="*/ 230596 w 4962185"/>
                <a:gd name="connsiteY40" fmla="*/ 1767439 h 4672387"/>
                <a:gd name="connsiteX41" fmla="*/ 242897 w 4962185"/>
                <a:gd name="connsiteY41" fmla="*/ 1771539 h 4672387"/>
                <a:gd name="connsiteX42" fmla="*/ 283902 w 4962185"/>
                <a:gd name="connsiteY42" fmla="*/ 1767439 h 4672387"/>
                <a:gd name="connsiteX43" fmla="*/ 316705 w 4962185"/>
                <a:gd name="connsiteY43" fmla="*/ 1767439 h 4672387"/>
                <a:gd name="connsiteX44" fmla="*/ 312605 w 4962185"/>
                <a:gd name="connsiteY44" fmla="*/ 1779740 h 4672387"/>
                <a:gd name="connsiteX45" fmla="*/ 292103 w 4962185"/>
                <a:gd name="connsiteY45" fmla="*/ 1800242 h 4672387"/>
                <a:gd name="connsiteX46" fmla="*/ 267500 w 4962185"/>
                <a:gd name="connsiteY46" fmla="*/ 1808443 h 4672387"/>
                <a:gd name="connsiteX47" fmla="*/ 230596 w 4962185"/>
                <a:gd name="connsiteY47" fmla="*/ 1824845 h 4672387"/>
                <a:gd name="connsiteX48" fmla="*/ 218295 w 4962185"/>
                <a:gd name="connsiteY48" fmla="*/ 1828945 h 4672387"/>
                <a:gd name="connsiteX49" fmla="*/ 205993 w 4962185"/>
                <a:gd name="connsiteY49" fmla="*/ 1841247 h 4672387"/>
                <a:gd name="connsiteX50" fmla="*/ 193692 w 4962185"/>
                <a:gd name="connsiteY50" fmla="*/ 1849448 h 4672387"/>
                <a:gd name="connsiteX51" fmla="*/ 185491 w 4962185"/>
                <a:gd name="connsiteY51" fmla="*/ 1861749 h 4672387"/>
                <a:gd name="connsiteX52" fmla="*/ 271601 w 4962185"/>
                <a:gd name="connsiteY52" fmla="*/ 1878151 h 4672387"/>
                <a:gd name="connsiteX53" fmla="*/ 275701 w 4962185"/>
                <a:gd name="connsiteY53" fmla="*/ 1890452 h 4672387"/>
                <a:gd name="connsiteX54" fmla="*/ 267500 w 4962185"/>
                <a:gd name="connsiteY54" fmla="*/ 1902753 h 4672387"/>
                <a:gd name="connsiteX55" fmla="*/ 242897 w 4962185"/>
                <a:gd name="connsiteY55" fmla="*/ 1919155 h 4672387"/>
                <a:gd name="connsiteX56" fmla="*/ 230596 w 4962185"/>
                <a:gd name="connsiteY56" fmla="*/ 1927356 h 4672387"/>
                <a:gd name="connsiteX57" fmla="*/ 218295 w 4962185"/>
                <a:gd name="connsiteY57" fmla="*/ 1935557 h 4672387"/>
                <a:gd name="connsiteX58" fmla="*/ 205993 w 4962185"/>
                <a:gd name="connsiteY58" fmla="*/ 1943758 h 4672387"/>
                <a:gd name="connsiteX59" fmla="*/ 197792 w 4962185"/>
                <a:gd name="connsiteY59" fmla="*/ 1972461 h 4672387"/>
                <a:gd name="connsiteX60" fmla="*/ 210094 w 4962185"/>
                <a:gd name="connsiteY60" fmla="*/ 1976562 h 4672387"/>
                <a:gd name="connsiteX61" fmla="*/ 259299 w 4962185"/>
                <a:gd name="connsiteY61" fmla="*/ 1980662 h 4672387"/>
                <a:gd name="connsiteX62" fmla="*/ 242897 w 4962185"/>
                <a:gd name="connsiteY62" fmla="*/ 2001164 h 4672387"/>
                <a:gd name="connsiteX63" fmla="*/ 218295 w 4962185"/>
                <a:gd name="connsiteY63" fmla="*/ 2025767 h 4672387"/>
                <a:gd name="connsiteX64" fmla="*/ 103482 w 4962185"/>
                <a:gd name="connsiteY64" fmla="*/ 2046269 h 4672387"/>
                <a:gd name="connsiteX65" fmla="*/ 82980 w 4962185"/>
                <a:gd name="connsiteY65" fmla="*/ 2050370 h 4672387"/>
                <a:gd name="connsiteX66" fmla="*/ 87080 w 4962185"/>
                <a:gd name="connsiteY66" fmla="*/ 2079073 h 4672387"/>
                <a:gd name="connsiteX67" fmla="*/ 99382 w 4962185"/>
                <a:gd name="connsiteY67" fmla="*/ 2083173 h 4672387"/>
                <a:gd name="connsiteX68" fmla="*/ 115784 w 4962185"/>
                <a:gd name="connsiteY68" fmla="*/ 2095475 h 4672387"/>
                <a:gd name="connsiteX69" fmla="*/ 140386 w 4962185"/>
                <a:gd name="connsiteY69" fmla="*/ 2103675 h 4672387"/>
                <a:gd name="connsiteX70" fmla="*/ 152688 w 4962185"/>
                <a:gd name="connsiteY70" fmla="*/ 2111876 h 4672387"/>
                <a:gd name="connsiteX71" fmla="*/ 197792 w 4962185"/>
                <a:gd name="connsiteY71" fmla="*/ 2120077 h 4672387"/>
                <a:gd name="connsiteX72" fmla="*/ 226496 w 4962185"/>
                <a:gd name="connsiteY72" fmla="*/ 2128278 h 4672387"/>
                <a:gd name="connsiteX73" fmla="*/ 234697 w 4962185"/>
                <a:gd name="connsiteY73" fmla="*/ 2140579 h 4672387"/>
                <a:gd name="connsiteX74" fmla="*/ 222395 w 4962185"/>
                <a:gd name="connsiteY74" fmla="*/ 2152881 h 4672387"/>
                <a:gd name="connsiteX75" fmla="*/ 210094 w 4962185"/>
                <a:gd name="connsiteY75" fmla="*/ 2161082 h 4672387"/>
                <a:gd name="connsiteX76" fmla="*/ 197792 w 4962185"/>
                <a:gd name="connsiteY76" fmla="*/ 2185684 h 4672387"/>
                <a:gd name="connsiteX77" fmla="*/ 263400 w 4962185"/>
                <a:gd name="connsiteY77" fmla="*/ 2197986 h 4672387"/>
                <a:gd name="connsiteX78" fmla="*/ 242897 w 4962185"/>
                <a:gd name="connsiteY78" fmla="*/ 2222588 h 4672387"/>
                <a:gd name="connsiteX79" fmla="*/ 234697 w 4962185"/>
                <a:gd name="connsiteY79" fmla="*/ 2234890 h 4672387"/>
                <a:gd name="connsiteX80" fmla="*/ 251098 w 4962185"/>
                <a:gd name="connsiteY80" fmla="*/ 2238990 h 4672387"/>
                <a:gd name="connsiteX81" fmla="*/ 279801 w 4962185"/>
                <a:gd name="connsiteY81" fmla="*/ 2230789 h 4672387"/>
                <a:gd name="connsiteX82" fmla="*/ 246998 w 4962185"/>
                <a:gd name="connsiteY82" fmla="*/ 2259492 h 4672387"/>
                <a:gd name="connsiteX83" fmla="*/ 234697 w 4962185"/>
                <a:gd name="connsiteY83" fmla="*/ 2267693 h 4672387"/>
                <a:gd name="connsiteX84" fmla="*/ 234697 w 4962185"/>
                <a:gd name="connsiteY84" fmla="*/ 2267693 h 4672387"/>
                <a:gd name="connsiteX85" fmla="*/ 283902 w 4962185"/>
                <a:gd name="connsiteY85" fmla="*/ 2275894 h 4672387"/>
                <a:gd name="connsiteX86" fmla="*/ 324906 w 4962185"/>
                <a:gd name="connsiteY86" fmla="*/ 2279995 h 4672387"/>
                <a:gd name="connsiteX87" fmla="*/ 312605 w 4962185"/>
                <a:gd name="connsiteY87" fmla="*/ 2288196 h 4672387"/>
                <a:gd name="connsiteX88" fmla="*/ 296203 w 4962185"/>
                <a:gd name="connsiteY88" fmla="*/ 2296397 h 4672387"/>
                <a:gd name="connsiteX89" fmla="*/ 271601 w 4962185"/>
                <a:gd name="connsiteY89" fmla="*/ 2304597 h 4672387"/>
                <a:gd name="connsiteX90" fmla="*/ 242897 w 4962185"/>
                <a:gd name="connsiteY90" fmla="*/ 2312798 h 4672387"/>
                <a:gd name="connsiteX91" fmla="*/ 230596 w 4962185"/>
                <a:gd name="connsiteY91" fmla="*/ 2320999 h 4672387"/>
                <a:gd name="connsiteX92" fmla="*/ 205993 w 4962185"/>
                <a:gd name="connsiteY92" fmla="*/ 2329200 h 4672387"/>
                <a:gd name="connsiteX93" fmla="*/ 181391 w 4962185"/>
                <a:gd name="connsiteY93" fmla="*/ 2345602 h 4672387"/>
                <a:gd name="connsiteX94" fmla="*/ 173190 w 4962185"/>
                <a:gd name="connsiteY94" fmla="*/ 2370205 h 4672387"/>
                <a:gd name="connsiteX95" fmla="*/ 246998 w 4962185"/>
                <a:gd name="connsiteY95" fmla="*/ 2382506 h 4672387"/>
                <a:gd name="connsiteX96" fmla="*/ 238797 w 4962185"/>
                <a:gd name="connsiteY96" fmla="*/ 2394807 h 4672387"/>
                <a:gd name="connsiteX97" fmla="*/ 214194 w 4962185"/>
                <a:gd name="connsiteY97" fmla="*/ 2419410 h 4672387"/>
                <a:gd name="connsiteX98" fmla="*/ 230596 w 4962185"/>
                <a:gd name="connsiteY98" fmla="*/ 2423510 h 4672387"/>
                <a:gd name="connsiteX99" fmla="*/ 222395 w 4962185"/>
                <a:gd name="connsiteY99" fmla="*/ 2448113 h 4672387"/>
                <a:gd name="connsiteX100" fmla="*/ 205993 w 4962185"/>
                <a:gd name="connsiteY100" fmla="*/ 2472716 h 4672387"/>
                <a:gd name="connsiteX101" fmla="*/ 193692 w 4962185"/>
                <a:gd name="connsiteY101" fmla="*/ 2501419 h 4672387"/>
                <a:gd name="connsiteX102" fmla="*/ 205993 w 4962185"/>
                <a:gd name="connsiteY102" fmla="*/ 2509620 h 4672387"/>
                <a:gd name="connsiteX103" fmla="*/ 230596 w 4962185"/>
                <a:gd name="connsiteY103" fmla="*/ 2513720 h 4672387"/>
                <a:gd name="connsiteX104" fmla="*/ 210094 w 4962185"/>
                <a:gd name="connsiteY104" fmla="*/ 2517821 h 4672387"/>
                <a:gd name="connsiteX105" fmla="*/ 193692 w 4962185"/>
                <a:gd name="connsiteY105" fmla="*/ 2521921 h 4672387"/>
                <a:gd name="connsiteX106" fmla="*/ 164989 w 4962185"/>
                <a:gd name="connsiteY106" fmla="*/ 2538323 h 4672387"/>
                <a:gd name="connsiteX107" fmla="*/ 132185 w 4962185"/>
                <a:gd name="connsiteY107" fmla="*/ 2562926 h 4672387"/>
                <a:gd name="connsiteX108" fmla="*/ 119884 w 4962185"/>
                <a:gd name="connsiteY108" fmla="*/ 2571127 h 4672387"/>
                <a:gd name="connsiteX109" fmla="*/ 132185 w 4962185"/>
                <a:gd name="connsiteY109" fmla="*/ 2575227 h 4672387"/>
                <a:gd name="connsiteX110" fmla="*/ 177290 w 4962185"/>
                <a:gd name="connsiteY110" fmla="*/ 2567026 h 4672387"/>
                <a:gd name="connsiteX111" fmla="*/ 189592 w 4962185"/>
                <a:gd name="connsiteY111" fmla="*/ 2558825 h 4672387"/>
                <a:gd name="connsiteX112" fmla="*/ 246998 w 4962185"/>
                <a:gd name="connsiteY112" fmla="*/ 2562926 h 4672387"/>
                <a:gd name="connsiteX113" fmla="*/ 242897 w 4962185"/>
                <a:gd name="connsiteY113" fmla="*/ 2579327 h 4672387"/>
                <a:gd name="connsiteX114" fmla="*/ 234697 w 4962185"/>
                <a:gd name="connsiteY114" fmla="*/ 2591629 h 4672387"/>
                <a:gd name="connsiteX115" fmla="*/ 230596 w 4962185"/>
                <a:gd name="connsiteY115" fmla="*/ 2603930 h 4672387"/>
                <a:gd name="connsiteX116" fmla="*/ 275701 w 4962185"/>
                <a:gd name="connsiteY116" fmla="*/ 2616231 h 4672387"/>
                <a:gd name="connsiteX117" fmla="*/ 271601 w 4962185"/>
                <a:gd name="connsiteY117" fmla="*/ 2657236 h 4672387"/>
                <a:gd name="connsiteX118" fmla="*/ 263400 w 4962185"/>
                <a:gd name="connsiteY118" fmla="*/ 2673638 h 4672387"/>
                <a:gd name="connsiteX119" fmla="*/ 259299 w 4962185"/>
                <a:gd name="connsiteY119" fmla="*/ 2685939 h 4672387"/>
                <a:gd name="connsiteX120" fmla="*/ 246998 w 4962185"/>
                <a:gd name="connsiteY120" fmla="*/ 2702341 h 4672387"/>
                <a:gd name="connsiteX121" fmla="*/ 238797 w 4962185"/>
                <a:gd name="connsiteY121" fmla="*/ 2714642 h 4672387"/>
                <a:gd name="connsiteX122" fmla="*/ 251098 w 4962185"/>
                <a:gd name="connsiteY122" fmla="*/ 2722843 h 4672387"/>
                <a:gd name="connsiteX123" fmla="*/ 308505 w 4962185"/>
                <a:gd name="connsiteY123" fmla="*/ 2726944 h 4672387"/>
                <a:gd name="connsiteX124" fmla="*/ 304404 w 4962185"/>
                <a:gd name="connsiteY124" fmla="*/ 2743345 h 4672387"/>
                <a:gd name="connsiteX125" fmla="*/ 288002 w 4962185"/>
                <a:gd name="connsiteY125" fmla="*/ 2755647 h 4672387"/>
                <a:gd name="connsiteX126" fmla="*/ 271601 w 4962185"/>
                <a:gd name="connsiteY126" fmla="*/ 2780249 h 4672387"/>
                <a:gd name="connsiteX127" fmla="*/ 263400 w 4962185"/>
                <a:gd name="connsiteY127" fmla="*/ 2792551 h 4672387"/>
                <a:gd name="connsiteX128" fmla="*/ 267500 w 4962185"/>
                <a:gd name="connsiteY128" fmla="*/ 2808953 h 4672387"/>
                <a:gd name="connsiteX129" fmla="*/ 292103 w 4962185"/>
                <a:gd name="connsiteY129" fmla="*/ 2825354 h 4672387"/>
                <a:gd name="connsiteX130" fmla="*/ 296203 w 4962185"/>
                <a:gd name="connsiteY130" fmla="*/ 2837656 h 4672387"/>
                <a:gd name="connsiteX131" fmla="*/ 279801 w 4962185"/>
                <a:gd name="connsiteY131" fmla="*/ 2866359 h 4672387"/>
                <a:gd name="connsiteX132" fmla="*/ 324906 w 4962185"/>
                <a:gd name="connsiteY132" fmla="*/ 2882761 h 4672387"/>
                <a:gd name="connsiteX133" fmla="*/ 316705 w 4962185"/>
                <a:gd name="connsiteY133" fmla="*/ 2895062 h 4672387"/>
                <a:gd name="connsiteX134" fmla="*/ 288002 w 4962185"/>
                <a:gd name="connsiteY134" fmla="*/ 2927866 h 4672387"/>
                <a:gd name="connsiteX135" fmla="*/ 271601 w 4962185"/>
                <a:gd name="connsiteY135" fmla="*/ 2952468 h 4672387"/>
                <a:gd name="connsiteX136" fmla="*/ 283902 w 4962185"/>
                <a:gd name="connsiteY136" fmla="*/ 2960669 h 4672387"/>
                <a:gd name="connsiteX137" fmla="*/ 308505 w 4962185"/>
                <a:gd name="connsiteY137" fmla="*/ 2964770 h 4672387"/>
                <a:gd name="connsiteX138" fmla="*/ 288002 w 4962185"/>
                <a:gd name="connsiteY138" fmla="*/ 3005774 h 4672387"/>
                <a:gd name="connsiteX139" fmla="*/ 271601 w 4962185"/>
                <a:gd name="connsiteY139" fmla="*/ 3030377 h 4672387"/>
                <a:gd name="connsiteX140" fmla="*/ 263400 w 4962185"/>
                <a:gd name="connsiteY140" fmla="*/ 3042678 h 4672387"/>
                <a:gd name="connsiteX141" fmla="*/ 251098 w 4962185"/>
                <a:gd name="connsiteY141" fmla="*/ 3059080 h 4672387"/>
                <a:gd name="connsiteX142" fmla="*/ 238797 w 4962185"/>
                <a:gd name="connsiteY142" fmla="*/ 3071381 h 4672387"/>
                <a:gd name="connsiteX143" fmla="*/ 267500 w 4962185"/>
                <a:gd name="connsiteY143" fmla="*/ 3067281 h 4672387"/>
                <a:gd name="connsiteX144" fmla="*/ 279801 w 4962185"/>
                <a:gd name="connsiteY144" fmla="*/ 3063180 h 4672387"/>
                <a:gd name="connsiteX145" fmla="*/ 263400 w 4962185"/>
                <a:gd name="connsiteY145" fmla="*/ 3116486 h 4672387"/>
                <a:gd name="connsiteX146" fmla="*/ 259299 w 4962185"/>
                <a:gd name="connsiteY146" fmla="*/ 3145189 h 4672387"/>
                <a:gd name="connsiteX147" fmla="*/ 242741 w 4962185"/>
                <a:gd name="connsiteY147" fmla="*/ 3171853 h 4672387"/>
                <a:gd name="connsiteX148" fmla="*/ 192773 w 4962185"/>
                <a:gd name="connsiteY148" fmla="*/ 3181847 h 4672387"/>
                <a:gd name="connsiteX149" fmla="*/ 172786 w 4962185"/>
                <a:gd name="connsiteY149" fmla="*/ 3211827 h 4672387"/>
                <a:gd name="connsiteX150" fmla="*/ 162793 w 4962185"/>
                <a:gd name="connsiteY150" fmla="*/ 3221821 h 4672387"/>
                <a:gd name="connsiteX151" fmla="*/ 182780 w 4962185"/>
                <a:gd name="connsiteY151" fmla="*/ 3231814 h 4672387"/>
                <a:gd name="connsiteX152" fmla="*/ 232747 w 4962185"/>
                <a:gd name="connsiteY152" fmla="*/ 3226817 h 4672387"/>
                <a:gd name="connsiteX153" fmla="*/ 277718 w 4962185"/>
                <a:gd name="connsiteY153" fmla="*/ 3216824 h 4672387"/>
                <a:gd name="connsiteX154" fmla="*/ 272721 w 4962185"/>
                <a:gd name="connsiteY154" fmla="*/ 3236811 h 4672387"/>
                <a:gd name="connsiteX155" fmla="*/ 247737 w 4962185"/>
                <a:gd name="connsiteY155" fmla="*/ 3261794 h 4672387"/>
                <a:gd name="connsiteX156" fmla="*/ 222754 w 4962185"/>
                <a:gd name="connsiteY156" fmla="*/ 3281781 h 4672387"/>
                <a:gd name="connsiteX157" fmla="*/ 217757 w 4962185"/>
                <a:gd name="connsiteY157" fmla="*/ 3296771 h 4672387"/>
                <a:gd name="connsiteX158" fmla="*/ 227750 w 4962185"/>
                <a:gd name="connsiteY158" fmla="*/ 3306765 h 4672387"/>
                <a:gd name="connsiteX159" fmla="*/ 267724 w 4962185"/>
                <a:gd name="connsiteY159" fmla="*/ 3316758 h 4672387"/>
                <a:gd name="connsiteX160" fmla="*/ 237744 w 4962185"/>
                <a:gd name="connsiteY160" fmla="*/ 3346739 h 4672387"/>
                <a:gd name="connsiteX161" fmla="*/ 202767 w 4962185"/>
                <a:gd name="connsiteY161" fmla="*/ 3371722 h 4672387"/>
                <a:gd name="connsiteX162" fmla="*/ 197770 w 4962185"/>
                <a:gd name="connsiteY162" fmla="*/ 3386712 h 4672387"/>
                <a:gd name="connsiteX163" fmla="*/ 212760 w 4962185"/>
                <a:gd name="connsiteY163" fmla="*/ 3391709 h 4672387"/>
                <a:gd name="connsiteX164" fmla="*/ 257731 w 4962185"/>
                <a:gd name="connsiteY164" fmla="*/ 3401703 h 4672387"/>
                <a:gd name="connsiteX165" fmla="*/ 267724 w 4962185"/>
                <a:gd name="connsiteY165" fmla="*/ 3416693 h 4672387"/>
                <a:gd name="connsiteX166" fmla="*/ 257731 w 4962185"/>
                <a:gd name="connsiteY166" fmla="*/ 3431683 h 4672387"/>
                <a:gd name="connsiteX167" fmla="*/ 242741 w 4962185"/>
                <a:gd name="connsiteY167" fmla="*/ 3456667 h 4672387"/>
                <a:gd name="connsiteX168" fmla="*/ 252734 w 4962185"/>
                <a:gd name="connsiteY168" fmla="*/ 3486647 h 4672387"/>
                <a:gd name="connsiteX169" fmla="*/ 242741 w 4962185"/>
                <a:gd name="connsiteY169" fmla="*/ 3501637 h 4672387"/>
                <a:gd name="connsiteX170" fmla="*/ 232747 w 4962185"/>
                <a:gd name="connsiteY170" fmla="*/ 3511631 h 4672387"/>
                <a:gd name="connsiteX171" fmla="*/ 262727 w 4962185"/>
                <a:gd name="connsiteY171" fmla="*/ 3501637 h 4672387"/>
                <a:gd name="connsiteX172" fmla="*/ 237744 w 4962185"/>
                <a:gd name="connsiteY172" fmla="*/ 3541611 h 4672387"/>
                <a:gd name="connsiteX173" fmla="*/ 232747 w 4962185"/>
                <a:gd name="connsiteY173" fmla="*/ 3566594 h 4672387"/>
                <a:gd name="connsiteX174" fmla="*/ 227750 w 4962185"/>
                <a:gd name="connsiteY174" fmla="*/ 3581585 h 4672387"/>
                <a:gd name="connsiteX175" fmla="*/ 252734 w 4962185"/>
                <a:gd name="connsiteY175" fmla="*/ 3606568 h 4672387"/>
                <a:gd name="connsiteX176" fmla="*/ 232747 w 4962185"/>
                <a:gd name="connsiteY176" fmla="*/ 3636549 h 4672387"/>
                <a:gd name="connsiteX177" fmla="*/ 217757 w 4962185"/>
                <a:gd name="connsiteY177" fmla="*/ 3651539 h 4672387"/>
                <a:gd name="connsiteX178" fmla="*/ 207764 w 4962185"/>
                <a:gd name="connsiteY178" fmla="*/ 3666529 h 4672387"/>
                <a:gd name="connsiteX179" fmla="*/ 237744 w 4962185"/>
                <a:gd name="connsiteY179" fmla="*/ 3646542 h 4672387"/>
                <a:gd name="connsiteX180" fmla="*/ 242741 w 4962185"/>
                <a:gd name="connsiteY180" fmla="*/ 3671526 h 4672387"/>
                <a:gd name="connsiteX181" fmla="*/ 237744 w 4962185"/>
                <a:gd name="connsiteY181" fmla="*/ 3711499 h 4672387"/>
                <a:gd name="connsiteX182" fmla="*/ 247737 w 4962185"/>
                <a:gd name="connsiteY182" fmla="*/ 3721493 h 4672387"/>
                <a:gd name="connsiteX183" fmla="*/ 257731 w 4962185"/>
                <a:gd name="connsiteY183" fmla="*/ 3766463 h 4672387"/>
                <a:gd name="connsiteX184" fmla="*/ 267724 w 4962185"/>
                <a:gd name="connsiteY184" fmla="*/ 3776457 h 4672387"/>
                <a:gd name="connsiteX185" fmla="*/ 297705 w 4962185"/>
                <a:gd name="connsiteY185" fmla="*/ 3786450 h 4672387"/>
                <a:gd name="connsiteX186" fmla="*/ 282714 w 4962185"/>
                <a:gd name="connsiteY186" fmla="*/ 3836417 h 4672387"/>
                <a:gd name="connsiteX187" fmla="*/ 272721 w 4962185"/>
                <a:gd name="connsiteY187" fmla="*/ 3866398 h 4672387"/>
                <a:gd name="connsiteX188" fmla="*/ 277718 w 4962185"/>
                <a:gd name="connsiteY188" fmla="*/ 3891381 h 4672387"/>
                <a:gd name="connsiteX189" fmla="*/ 292708 w 4962185"/>
                <a:gd name="connsiteY189" fmla="*/ 3896378 h 4672387"/>
                <a:gd name="connsiteX190" fmla="*/ 297705 w 4962185"/>
                <a:gd name="connsiteY190" fmla="*/ 3916365 h 4672387"/>
                <a:gd name="connsiteX191" fmla="*/ 302701 w 4962185"/>
                <a:gd name="connsiteY191" fmla="*/ 3931355 h 4672387"/>
                <a:gd name="connsiteX192" fmla="*/ 297705 w 4962185"/>
                <a:gd name="connsiteY192" fmla="*/ 3981322 h 4672387"/>
                <a:gd name="connsiteX193" fmla="*/ 297705 w 4962185"/>
                <a:gd name="connsiteY193" fmla="*/ 3981322 h 4672387"/>
                <a:gd name="connsiteX194" fmla="*/ 337678 w 4962185"/>
                <a:gd name="connsiteY194" fmla="*/ 4011303 h 4672387"/>
                <a:gd name="connsiteX195" fmla="*/ 352668 w 4962185"/>
                <a:gd name="connsiteY195" fmla="*/ 4001309 h 4672387"/>
                <a:gd name="connsiteX196" fmla="*/ 402636 w 4962185"/>
                <a:gd name="connsiteY196" fmla="*/ 3991316 h 4672387"/>
                <a:gd name="connsiteX197" fmla="*/ 417626 w 4962185"/>
                <a:gd name="connsiteY197" fmla="*/ 3986319 h 4672387"/>
                <a:gd name="connsiteX198" fmla="*/ 437613 w 4962185"/>
                <a:gd name="connsiteY198" fmla="*/ 3981322 h 4672387"/>
                <a:gd name="connsiteX199" fmla="*/ 477586 w 4962185"/>
                <a:gd name="connsiteY199" fmla="*/ 3966332 h 4672387"/>
                <a:gd name="connsiteX200" fmla="*/ 532550 w 4962185"/>
                <a:gd name="connsiteY200" fmla="*/ 3956339 h 4672387"/>
                <a:gd name="connsiteX201" fmla="*/ 547541 w 4962185"/>
                <a:gd name="connsiteY201" fmla="*/ 3951342 h 4672387"/>
                <a:gd name="connsiteX202" fmla="*/ 627488 w 4962185"/>
                <a:gd name="connsiteY202" fmla="*/ 3941349 h 4672387"/>
                <a:gd name="connsiteX203" fmla="*/ 637482 w 4962185"/>
                <a:gd name="connsiteY203" fmla="*/ 3931355 h 4672387"/>
                <a:gd name="connsiteX204" fmla="*/ 707436 w 4962185"/>
                <a:gd name="connsiteY204" fmla="*/ 3921362 h 4672387"/>
                <a:gd name="connsiteX205" fmla="*/ 727423 w 4962185"/>
                <a:gd name="connsiteY205" fmla="*/ 3916365 h 4672387"/>
                <a:gd name="connsiteX206" fmla="*/ 777390 w 4962185"/>
                <a:gd name="connsiteY206" fmla="*/ 3901375 h 4672387"/>
                <a:gd name="connsiteX207" fmla="*/ 842347 w 4962185"/>
                <a:gd name="connsiteY207" fmla="*/ 3891381 h 4672387"/>
                <a:gd name="connsiteX208" fmla="*/ 887318 w 4962185"/>
                <a:gd name="connsiteY208" fmla="*/ 3881388 h 4672387"/>
                <a:gd name="connsiteX209" fmla="*/ 957272 w 4962185"/>
                <a:gd name="connsiteY209" fmla="*/ 3886385 h 4672387"/>
                <a:gd name="connsiteX210" fmla="*/ 1002242 w 4962185"/>
                <a:gd name="connsiteY210" fmla="*/ 3881388 h 4672387"/>
                <a:gd name="connsiteX211" fmla="*/ 1007239 w 4962185"/>
                <a:gd name="connsiteY211" fmla="*/ 3836417 h 4672387"/>
                <a:gd name="connsiteX212" fmla="*/ 1022229 w 4962185"/>
                <a:gd name="connsiteY212" fmla="*/ 3826424 h 4672387"/>
                <a:gd name="connsiteX213" fmla="*/ 1052209 w 4962185"/>
                <a:gd name="connsiteY213" fmla="*/ 3816431 h 4672387"/>
                <a:gd name="connsiteX214" fmla="*/ 1067200 w 4962185"/>
                <a:gd name="connsiteY214" fmla="*/ 3811434 h 4672387"/>
                <a:gd name="connsiteX215" fmla="*/ 1082190 w 4962185"/>
                <a:gd name="connsiteY215" fmla="*/ 3806437 h 4672387"/>
                <a:gd name="connsiteX216" fmla="*/ 1077193 w 4962185"/>
                <a:gd name="connsiteY216" fmla="*/ 3771460 h 4672387"/>
                <a:gd name="connsiteX217" fmla="*/ 1067200 w 4962185"/>
                <a:gd name="connsiteY217" fmla="*/ 3756470 h 4672387"/>
                <a:gd name="connsiteX218" fmla="*/ 1082190 w 4962185"/>
                <a:gd name="connsiteY218" fmla="*/ 3751473 h 4672387"/>
                <a:gd name="connsiteX219" fmla="*/ 1102177 w 4962185"/>
                <a:gd name="connsiteY219" fmla="*/ 3746476 h 4672387"/>
                <a:gd name="connsiteX220" fmla="*/ 1112170 w 4962185"/>
                <a:gd name="connsiteY220" fmla="*/ 3731486 h 4672387"/>
                <a:gd name="connsiteX221" fmla="*/ 1132157 w 4962185"/>
                <a:gd name="connsiteY221" fmla="*/ 3726490 h 4672387"/>
                <a:gd name="connsiteX222" fmla="*/ 1177127 w 4962185"/>
                <a:gd name="connsiteY222" fmla="*/ 3716496 h 4672387"/>
                <a:gd name="connsiteX223" fmla="*/ 1192118 w 4962185"/>
                <a:gd name="connsiteY223" fmla="*/ 3686516 h 4672387"/>
                <a:gd name="connsiteX224" fmla="*/ 1207108 w 4962185"/>
                <a:gd name="connsiteY224" fmla="*/ 3681519 h 4672387"/>
                <a:gd name="connsiteX225" fmla="*/ 1302045 w 4962185"/>
                <a:gd name="connsiteY225" fmla="*/ 3686516 h 4672387"/>
                <a:gd name="connsiteX226" fmla="*/ 1317036 w 4962185"/>
                <a:gd name="connsiteY226" fmla="*/ 3691512 h 4672387"/>
                <a:gd name="connsiteX227" fmla="*/ 1307042 w 4962185"/>
                <a:gd name="connsiteY227" fmla="*/ 3661532 h 4672387"/>
                <a:gd name="connsiteX228" fmla="*/ 1302045 w 4962185"/>
                <a:gd name="connsiteY228" fmla="*/ 3526621 h 4672387"/>
                <a:gd name="connsiteX229" fmla="*/ 1297049 w 4962185"/>
                <a:gd name="connsiteY229" fmla="*/ 3496640 h 4672387"/>
                <a:gd name="connsiteX230" fmla="*/ 1282059 w 4962185"/>
                <a:gd name="connsiteY230" fmla="*/ 3441676 h 4672387"/>
                <a:gd name="connsiteX231" fmla="*/ 1267068 w 4962185"/>
                <a:gd name="connsiteY231" fmla="*/ 3366726 h 4672387"/>
                <a:gd name="connsiteX232" fmla="*/ 1252078 w 4962185"/>
                <a:gd name="connsiteY232" fmla="*/ 3356732 h 4672387"/>
                <a:gd name="connsiteX233" fmla="*/ 1242085 w 4962185"/>
                <a:gd name="connsiteY233" fmla="*/ 3341742 h 4672387"/>
                <a:gd name="connsiteX234" fmla="*/ 1222098 w 4962185"/>
                <a:gd name="connsiteY234" fmla="*/ 3321755 h 4672387"/>
                <a:gd name="connsiteX235" fmla="*/ 1247082 w 4962185"/>
                <a:gd name="connsiteY235" fmla="*/ 3301768 h 4672387"/>
                <a:gd name="connsiteX236" fmla="*/ 1237088 w 4962185"/>
                <a:gd name="connsiteY236" fmla="*/ 3271788 h 4672387"/>
                <a:gd name="connsiteX237" fmla="*/ 1232091 w 4962185"/>
                <a:gd name="connsiteY237" fmla="*/ 3226817 h 4672387"/>
                <a:gd name="connsiteX238" fmla="*/ 1227095 w 4962185"/>
                <a:gd name="connsiteY238" fmla="*/ 3211827 h 4672387"/>
                <a:gd name="connsiteX239" fmla="*/ 1217101 w 4962185"/>
                <a:gd name="connsiteY239" fmla="*/ 3176850 h 4672387"/>
                <a:gd name="connsiteX240" fmla="*/ 1212105 w 4962185"/>
                <a:gd name="connsiteY240" fmla="*/ 3191840 h 4672387"/>
                <a:gd name="connsiteX241" fmla="*/ 1217101 w 4962185"/>
                <a:gd name="connsiteY241" fmla="*/ 3206831 h 4672387"/>
                <a:gd name="connsiteX242" fmla="*/ 1222098 w 4962185"/>
                <a:gd name="connsiteY242" fmla="*/ 3231814 h 4672387"/>
                <a:gd name="connsiteX243" fmla="*/ 1232091 w 4962185"/>
                <a:gd name="connsiteY243" fmla="*/ 3271788 h 4672387"/>
                <a:gd name="connsiteX244" fmla="*/ 1237088 w 4962185"/>
                <a:gd name="connsiteY244" fmla="*/ 3291775 h 4672387"/>
                <a:gd name="connsiteX245" fmla="*/ 1247082 w 4962185"/>
                <a:gd name="connsiteY245" fmla="*/ 3366726 h 4672387"/>
                <a:gd name="connsiteX246" fmla="*/ 1252078 w 4962185"/>
                <a:gd name="connsiteY246" fmla="*/ 3436680 h 4672387"/>
                <a:gd name="connsiteX247" fmla="*/ 1267068 w 4962185"/>
                <a:gd name="connsiteY247" fmla="*/ 3521624 h 4672387"/>
                <a:gd name="connsiteX248" fmla="*/ 1277062 w 4962185"/>
                <a:gd name="connsiteY248" fmla="*/ 3536614 h 4672387"/>
                <a:gd name="connsiteX249" fmla="*/ 1287055 w 4962185"/>
                <a:gd name="connsiteY249" fmla="*/ 3566594 h 4672387"/>
                <a:gd name="connsiteX250" fmla="*/ 1282059 w 4962185"/>
                <a:gd name="connsiteY250" fmla="*/ 3586581 h 4672387"/>
                <a:gd name="connsiteX251" fmla="*/ 1292052 w 4962185"/>
                <a:gd name="connsiteY251" fmla="*/ 3646542 h 4672387"/>
                <a:gd name="connsiteX252" fmla="*/ 1302045 w 4962185"/>
                <a:gd name="connsiteY252" fmla="*/ 3661532 h 4672387"/>
                <a:gd name="connsiteX253" fmla="*/ 1307042 w 4962185"/>
                <a:gd name="connsiteY253" fmla="*/ 3676522 h 4672387"/>
                <a:gd name="connsiteX254" fmla="*/ 1322032 w 4962185"/>
                <a:gd name="connsiteY254" fmla="*/ 3686516 h 4672387"/>
                <a:gd name="connsiteX255" fmla="*/ 1332026 w 4962185"/>
                <a:gd name="connsiteY255" fmla="*/ 3696509 h 4672387"/>
                <a:gd name="connsiteX256" fmla="*/ 1357009 w 4962185"/>
                <a:gd name="connsiteY256" fmla="*/ 3731486 h 4672387"/>
                <a:gd name="connsiteX257" fmla="*/ 1367003 w 4962185"/>
                <a:gd name="connsiteY257" fmla="*/ 3746476 h 4672387"/>
                <a:gd name="connsiteX258" fmla="*/ 1396983 w 4962185"/>
                <a:gd name="connsiteY258" fmla="*/ 3756470 h 4672387"/>
                <a:gd name="connsiteX259" fmla="*/ 1411973 w 4962185"/>
                <a:gd name="connsiteY259" fmla="*/ 3761467 h 4672387"/>
                <a:gd name="connsiteX260" fmla="*/ 1426964 w 4962185"/>
                <a:gd name="connsiteY260" fmla="*/ 3771460 h 4672387"/>
                <a:gd name="connsiteX261" fmla="*/ 1446950 w 4962185"/>
                <a:gd name="connsiteY261" fmla="*/ 3811434 h 4672387"/>
                <a:gd name="connsiteX262" fmla="*/ 1461941 w 4962185"/>
                <a:gd name="connsiteY262" fmla="*/ 3841414 h 4672387"/>
                <a:gd name="connsiteX263" fmla="*/ 1476931 w 4962185"/>
                <a:gd name="connsiteY263" fmla="*/ 3846411 h 4672387"/>
                <a:gd name="connsiteX264" fmla="*/ 1501914 w 4962185"/>
                <a:gd name="connsiteY264" fmla="*/ 3861401 h 4672387"/>
                <a:gd name="connsiteX265" fmla="*/ 1541888 w 4962185"/>
                <a:gd name="connsiteY265" fmla="*/ 3871394 h 4672387"/>
                <a:gd name="connsiteX266" fmla="*/ 1556878 w 4962185"/>
                <a:gd name="connsiteY266" fmla="*/ 3881388 h 4672387"/>
                <a:gd name="connsiteX267" fmla="*/ 1571868 w 4962185"/>
                <a:gd name="connsiteY267" fmla="*/ 3886385 h 4672387"/>
                <a:gd name="connsiteX268" fmla="*/ 1596852 w 4962185"/>
                <a:gd name="connsiteY268" fmla="*/ 3906371 h 4672387"/>
                <a:gd name="connsiteX269" fmla="*/ 1616839 w 4962185"/>
                <a:gd name="connsiteY269" fmla="*/ 3911368 h 4672387"/>
                <a:gd name="connsiteX270" fmla="*/ 1646819 w 4962185"/>
                <a:gd name="connsiteY270" fmla="*/ 3921362 h 4672387"/>
                <a:gd name="connsiteX271" fmla="*/ 1636826 w 4962185"/>
                <a:gd name="connsiteY271" fmla="*/ 3936352 h 4672387"/>
                <a:gd name="connsiteX272" fmla="*/ 1651816 w 4962185"/>
                <a:gd name="connsiteY272" fmla="*/ 3941349 h 4672387"/>
                <a:gd name="connsiteX273" fmla="*/ 1686793 w 4962185"/>
                <a:gd name="connsiteY273" fmla="*/ 3956339 h 4672387"/>
                <a:gd name="connsiteX274" fmla="*/ 1701783 w 4962185"/>
                <a:gd name="connsiteY274" fmla="*/ 3966332 h 4672387"/>
                <a:gd name="connsiteX275" fmla="*/ 1721770 w 4962185"/>
                <a:gd name="connsiteY275" fmla="*/ 3971329 h 4672387"/>
                <a:gd name="connsiteX276" fmla="*/ 1736760 w 4962185"/>
                <a:gd name="connsiteY276" fmla="*/ 3976326 h 4672387"/>
                <a:gd name="connsiteX277" fmla="*/ 1781731 w 4962185"/>
                <a:gd name="connsiteY277" fmla="*/ 3991316 h 4672387"/>
                <a:gd name="connsiteX278" fmla="*/ 1831698 w 4962185"/>
                <a:gd name="connsiteY278" fmla="*/ 4011303 h 4672387"/>
                <a:gd name="connsiteX279" fmla="*/ 1846688 w 4962185"/>
                <a:gd name="connsiteY279" fmla="*/ 4016299 h 4672387"/>
                <a:gd name="connsiteX280" fmla="*/ 1856682 w 4962185"/>
                <a:gd name="connsiteY280" fmla="*/ 4026293 h 4672387"/>
                <a:gd name="connsiteX281" fmla="*/ 1881665 w 4962185"/>
                <a:gd name="connsiteY281" fmla="*/ 4056273 h 4672387"/>
                <a:gd name="connsiteX282" fmla="*/ 1926636 w 4962185"/>
                <a:gd name="connsiteY282" fmla="*/ 4081257 h 4672387"/>
                <a:gd name="connsiteX283" fmla="*/ 1956616 w 4962185"/>
                <a:gd name="connsiteY283" fmla="*/ 4096247 h 4672387"/>
                <a:gd name="connsiteX284" fmla="*/ 2081534 w 4962185"/>
                <a:gd name="connsiteY284" fmla="*/ 4091250 h 4672387"/>
                <a:gd name="connsiteX285" fmla="*/ 2111514 w 4962185"/>
                <a:gd name="connsiteY285" fmla="*/ 4081257 h 4672387"/>
                <a:gd name="connsiteX286" fmla="*/ 2126505 w 4962185"/>
                <a:gd name="connsiteY286" fmla="*/ 4076260 h 4672387"/>
                <a:gd name="connsiteX287" fmla="*/ 2226439 w 4962185"/>
                <a:gd name="connsiteY287" fmla="*/ 4091250 h 4672387"/>
                <a:gd name="connsiteX288" fmla="*/ 2241429 w 4962185"/>
                <a:gd name="connsiteY288" fmla="*/ 4116234 h 4672387"/>
                <a:gd name="connsiteX289" fmla="*/ 2256419 w 4962185"/>
                <a:gd name="connsiteY289" fmla="*/ 4121231 h 4672387"/>
                <a:gd name="connsiteX290" fmla="*/ 2316380 w 4962185"/>
                <a:gd name="connsiteY290" fmla="*/ 4126227 h 4672387"/>
                <a:gd name="connsiteX291" fmla="*/ 2306386 w 4962185"/>
                <a:gd name="connsiteY291" fmla="*/ 4126227 h 4672387"/>
                <a:gd name="connsiteX292" fmla="*/ 2346360 w 4962185"/>
                <a:gd name="connsiteY292" fmla="*/ 4096247 h 4672387"/>
                <a:gd name="connsiteX293" fmla="*/ 2336367 w 4962185"/>
                <a:gd name="connsiteY293" fmla="*/ 4046280 h 4672387"/>
                <a:gd name="connsiteX294" fmla="*/ 2326373 w 4962185"/>
                <a:gd name="connsiteY294" fmla="*/ 4036286 h 4672387"/>
                <a:gd name="connsiteX295" fmla="*/ 2366347 w 4962185"/>
                <a:gd name="connsiteY295" fmla="*/ 4031290 h 4672387"/>
                <a:gd name="connsiteX296" fmla="*/ 2361350 w 4962185"/>
                <a:gd name="connsiteY296" fmla="*/ 4016299 h 4672387"/>
                <a:gd name="connsiteX297" fmla="*/ 2376341 w 4962185"/>
                <a:gd name="connsiteY297" fmla="*/ 3991316 h 4672387"/>
                <a:gd name="connsiteX298" fmla="*/ 2381337 w 4962185"/>
                <a:gd name="connsiteY298" fmla="*/ 3896378 h 4672387"/>
                <a:gd name="connsiteX299" fmla="*/ 2406321 w 4962185"/>
                <a:gd name="connsiteY299" fmla="*/ 3891381 h 4672387"/>
                <a:gd name="connsiteX300" fmla="*/ 2391331 w 4962185"/>
                <a:gd name="connsiteY300" fmla="*/ 3861401 h 4672387"/>
                <a:gd name="connsiteX301" fmla="*/ 2431305 w 4962185"/>
                <a:gd name="connsiteY301" fmla="*/ 3796444 h 4672387"/>
                <a:gd name="connsiteX302" fmla="*/ 2456288 w 4962185"/>
                <a:gd name="connsiteY302" fmla="*/ 3771460 h 4672387"/>
                <a:gd name="connsiteX303" fmla="*/ 2461285 w 4962185"/>
                <a:gd name="connsiteY303" fmla="*/ 3751473 h 4672387"/>
                <a:gd name="connsiteX304" fmla="*/ 2471278 w 4962185"/>
                <a:gd name="connsiteY304" fmla="*/ 3721493 h 4672387"/>
                <a:gd name="connsiteX305" fmla="*/ 2541232 w 4962185"/>
                <a:gd name="connsiteY305" fmla="*/ 3701506 h 4672387"/>
                <a:gd name="connsiteX306" fmla="*/ 2581206 w 4962185"/>
                <a:gd name="connsiteY306" fmla="*/ 3661532 h 4672387"/>
                <a:gd name="connsiteX307" fmla="*/ 2586203 w 4962185"/>
                <a:gd name="connsiteY307" fmla="*/ 3641545 h 4672387"/>
                <a:gd name="connsiteX308" fmla="*/ 2601193 w 4962185"/>
                <a:gd name="connsiteY308" fmla="*/ 3636549 h 4672387"/>
                <a:gd name="connsiteX309" fmla="*/ 2666150 w 4962185"/>
                <a:gd name="connsiteY309" fmla="*/ 3631552 h 4672387"/>
                <a:gd name="connsiteX310" fmla="*/ 2681141 w 4962185"/>
                <a:gd name="connsiteY310" fmla="*/ 3626555 h 4672387"/>
                <a:gd name="connsiteX311" fmla="*/ 2696131 w 4962185"/>
                <a:gd name="connsiteY311" fmla="*/ 3616562 h 4672387"/>
                <a:gd name="connsiteX312" fmla="*/ 2761088 w 4962185"/>
                <a:gd name="connsiteY312" fmla="*/ 3616562 h 4672387"/>
                <a:gd name="connsiteX313" fmla="*/ 2751095 w 4962185"/>
                <a:gd name="connsiteY313" fmla="*/ 3616562 h 4672387"/>
                <a:gd name="connsiteX314" fmla="*/ 2621180 w 4962185"/>
                <a:gd name="connsiteY314" fmla="*/ 3621558 h 4672387"/>
                <a:gd name="connsiteX315" fmla="*/ 2606190 w 4962185"/>
                <a:gd name="connsiteY315" fmla="*/ 3626555 h 4672387"/>
                <a:gd name="connsiteX316" fmla="*/ 2561219 w 4962185"/>
                <a:gd name="connsiteY316" fmla="*/ 3646542 h 4672387"/>
                <a:gd name="connsiteX317" fmla="*/ 2546229 w 4962185"/>
                <a:gd name="connsiteY317" fmla="*/ 3651539 h 4672387"/>
                <a:gd name="connsiteX318" fmla="*/ 2531239 w 4962185"/>
                <a:gd name="connsiteY318" fmla="*/ 3656535 h 4672387"/>
                <a:gd name="connsiteX319" fmla="*/ 2521245 w 4962185"/>
                <a:gd name="connsiteY319" fmla="*/ 3666529 h 4672387"/>
                <a:gd name="connsiteX320" fmla="*/ 2511252 w 4962185"/>
                <a:gd name="connsiteY320" fmla="*/ 3681519 h 4672387"/>
                <a:gd name="connsiteX321" fmla="*/ 2496262 w 4962185"/>
                <a:gd name="connsiteY321" fmla="*/ 3691512 h 4672387"/>
                <a:gd name="connsiteX322" fmla="*/ 2491265 w 4962185"/>
                <a:gd name="connsiteY322" fmla="*/ 3726490 h 4672387"/>
                <a:gd name="connsiteX323" fmla="*/ 2476275 w 4962185"/>
                <a:gd name="connsiteY323" fmla="*/ 3736483 h 4672387"/>
                <a:gd name="connsiteX324" fmla="*/ 2466282 w 4962185"/>
                <a:gd name="connsiteY324" fmla="*/ 3751473 h 4672387"/>
                <a:gd name="connsiteX325" fmla="*/ 2456288 w 4962185"/>
                <a:gd name="connsiteY325" fmla="*/ 3781453 h 4672387"/>
                <a:gd name="connsiteX326" fmla="*/ 2451291 w 4962185"/>
                <a:gd name="connsiteY326" fmla="*/ 3796444 h 4672387"/>
                <a:gd name="connsiteX327" fmla="*/ 2436301 w 4962185"/>
                <a:gd name="connsiteY327" fmla="*/ 3826424 h 4672387"/>
                <a:gd name="connsiteX328" fmla="*/ 2426308 w 4962185"/>
                <a:gd name="connsiteY328" fmla="*/ 3896378 h 4672387"/>
                <a:gd name="connsiteX329" fmla="*/ 2416314 w 4962185"/>
                <a:gd name="connsiteY329" fmla="*/ 3931355 h 4672387"/>
                <a:gd name="connsiteX330" fmla="*/ 2391331 w 4962185"/>
                <a:gd name="connsiteY330" fmla="*/ 3951342 h 4672387"/>
                <a:gd name="connsiteX331" fmla="*/ 2376341 w 4962185"/>
                <a:gd name="connsiteY331" fmla="*/ 4016299 h 4672387"/>
                <a:gd name="connsiteX332" fmla="*/ 2366347 w 4962185"/>
                <a:gd name="connsiteY332" fmla="*/ 4051276 h 4672387"/>
                <a:gd name="connsiteX333" fmla="*/ 2371344 w 4962185"/>
                <a:gd name="connsiteY333" fmla="*/ 4076260 h 4672387"/>
                <a:gd name="connsiteX334" fmla="*/ 2401324 w 4962185"/>
                <a:gd name="connsiteY334" fmla="*/ 4101244 h 4672387"/>
                <a:gd name="connsiteX335" fmla="*/ 2421311 w 4962185"/>
                <a:gd name="connsiteY335" fmla="*/ 4106240 h 4672387"/>
                <a:gd name="connsiteX336" fmla="*/ 2436301 w 4962185"/>
                <a:gd name="connsiteY336" fmla="*/ 4111237 h 4672387"/>
                <a:gd name="connsiteX337" fmla="*/ 2576209 w 4962185"/>
                <a:gd name="connsiteY337" fmla="*/ 4116234 h 4672387"/>
                <a:gd name="connsiteX338" fmla="*/ 2606190 w 4962185"/>
                <a:gd name="connsiteY338" fmla="*/ 4136221 h 4672387"/>
                <a:gd name="connsiteX339" fmla="*/ 2621180 w 4962185"/>
                <a:gd name="connsiteY339" fmla="*/ 4146214 h 4672387"/>
                <a:gd name="connsiteX340" fmla="*/ 2631173 w 4962185"/>
                <a:gd name="connsiteY340" fmla="*/ 4156208 h 4672387"/>
                <a:gd name="connsiteX341" fmla="*/ 2656157 w 4962185"/>
                <a:gd name="connsiteY341" fmla="*/ 4161204 h 4672387"/>
                <a:gd name="connsiteX342" fmla="*/ 2691134 w 4962185"/>
                <a:gd name="connsiteY342" fmla="*/ 4171198 h 4672387"/>
                <a:gd name="connsiteX343" fmla="*/ 2731108 w 4962185"/>
                <a:gd name="connsiteY343" fmla="*/ 4201178 h 4672387"/>
                <a:gd name="connsiteX344" fmla="*/ 2746098 w 4962185"/>
                <a:gd name="connsiteY344" fmla="*/ 4211171 h 4672387"/>
                <a:gd name="connsiteX345" fmla="*/ 2761088 w 4962185"/>
                <a:gd name="connsiteY345" fmla="*/ 4221165 h 4672387"/>
                <a:gd name="connsiteX346" fmla="*/ 2707596 w 4962185"/>
                <a:gd name="connsiteY346" fmla="*/ 4190694 h 4672387"/>
                <a:gd name="connsiteX347" fmla="*/ 2756582 w 4962185"/>
                <a:gd name="connsiteY347" fmla="*/ 4215187 h 4672387"/>
                <a:gd name="connsiteX348" fmla="*/ 2797404 w 4962185"/>
                <a:gd name="connsiteY348" fmla="*/ 4256008 h 4672387"/>
                <a:gd name="connsiteX349" fmla="*/ 2821896 w 4962185"/>
                <a:gd name="connsiteY349" fmla="*/ 4264172 h 4672387"/>
                <a:gd name="connsiteX350" fmla="*/ 2903539 w 4962185"/>
                <a:gd name="connsiteY350" fmla="*/ 4280501 h 4672387"/>
                <a:gd name="connsiteX351" fmla="*/ 2928032 w 4962185"/>
                <a:gd name="connsiteY351" fmla="*/ 4288665 h 4672387"/>
                <a:gd name="connsiteX352" fmla="*/ 2952525 w 4962185"/>
                <a:gd name="connsiteY352" fmla="*/ 4304994 h 4672387"/>
                <a:gd name="connsiteX353" fmla="*/ 2993346 w 4962185"/>
                <a:gd name="connsiteY353" fmla="*/ 4313158 h 4672387"/>
                <a:gd name="connsiteX354" fmla="*/ 3001511 w 4962185"/>
                <a:gd name="connsiteY354" fmla="*/ 4337651 h 4672387"/>
                <a:gd name="connsiteX355" fmla="*/ 3034168 w 4962185"/>
                <a:gd name="connsiteY355" fmla="*/ 4345815 h 4672387"/>
                <a:gd name="connsiteX356" fmla="*/ 3074989 w 4962185"/>
                <a:gd name="connsiteY356" fmla="*/ 4353980 h 4672387"/>
                <a:gd name="connsiteX357" fmla="*/ 3107646 w 4962185"/>
                <a:gd name="connsiteY357" fmla="*/ 4362144 h 4672387"/>
                <a:gd name="connsiteX358" fmla="*/ 3132139 w 4962185"/>
                <a:gd name="connsiteY358" fmla="*/ 4370308 h 4672387"/>
                <a:gd name="connsiteX359" fmla="*/ 3262768 w 4962185"/>
                <a:gd name="connsiteY359" fmla="*/ 4386637 h 4672387"/>
                <a:gd name="connsiteX360" fmla="*/ 3319918 w 4962185"/>
                <a:gd name="connsiteY360" fmla="*/ 4411130 h 4672387"/>
                <a:gd name="connsiteX361" fmla="*/ 3401561 w 4962185"/>
                <a:gd name="connsiteY361" fmla="*/ 4427458 h 4672387"/>
                <a:gd name="connsiteX362" fmla="*/ 3499532 w 4962185"/>
                <a:gd name="connsiteY362" fmla="*/ 4451951 h 4672387"/>
                <a:gd name="connsiteX363" fmla="*/ 3581175 w 4962185"/>
                <a:gd name="connsiteY363" fmla="*/ 4468280 h 4672387"/>
                <a:gd name="connsiteX364" fmla="*/ 3630161 w 4962185"/>
                <a:gd name="connsiteY364" fmla="*/ 4484608 h 4672387"/>
                <a:gd name="connsiteX365" fmla="*/ 3654654 w 4962185"/>
                <a:gd name="connsiteY365" fmla="*/ 4492772 h 4672387"/>
                <a:gd name="connsiteX366" fmla="*/ 3670982 w 4962185"/>
                <a:gd name="connsiteY366" fmla="*/ 4517265 h 4672387"/>
                <a:gd name="connsiteX367" fmla="*/ 3728132 w 4962185"/>
                <a:gd name="connsiteY367" fmla="*/ 4533594 h 4672387"/>
                <a:gd name="connsiteX368" fmla="*/ 3785282 w 4962185"/>
                <a:gd name="connsiteY368" fmla="*/ 4549922 h 4672387"/>
                <a:gd name="connsiteX369" fmla="*/ 3899582 w 4962185"/>
                <a:gd name="connsiteY369" fmla="*/ 4574415 h 4672387"/>
                <a:gd name="connsiteX370" fmla="*/ 3932239 w 4962185"/>
                <a:gd name="connsiteY370" fmla="*/ 4590744 h 4672387"/>
                <a:gd name="connsiteX371" fmla="*/ 3989389 w 4962185"/>
                <a:gd name="connsiteY371" fmla="*/ 4607072 h 4672387"/>
                <a:gd name="connsiteX372" fmla="*/ 4038375 w 4962185"/>
                <a:gd name="connsiteY372" fmla="*/ 4631565 h 4672387"/>
                <a:gd name="connsiteX373" fmla="*/ 4062868 w 4962185"/>
                <a:gd name="connsiteY373" fmla="*/ 4647894 h 4672387"/>
                <a:gd name="connsiteX374" fmla="*/ 4152675 w 4962185"/>
                <a:gd name="connsiteY374" fmla="*/ 4664222 h 4672387"/>
                <a:gd name="connsiteX375" fmla="*/ 4356782 w 4962185"/>
                <a:gd name="connsiteY375" fmla="*/ 4656058 h 4672387"/>
                <a:gd name="connsiteX376" fmla="*/ 4381275 w 4962185"/>
                <a:gd name="connsiteY376" fmla="*/ 4647894 h 4672387"/>
                <a:gd name="connsiteX377" fmla="*/ 4413932 w 4962185"/>
                <a:gd name="connsiteY377" fmla="*/ 4639730 h 4672387"/>
                <a:gd name="connsiteX378" fmla="*/ 4552725 w 4962185"/>
                <a:gd name="connsiteY378" fmla="*/ 4647894 h 4672387"/>
                <a:gd name="connsiteX379" fmla="*/ 4601711 w 4962185"/>
                <a:gd name="connsiteY379" fmla="*/ 4664222 h 4672387"/>
                <a:gd name="connsiteX380" fmla="*/ 4626204 w 4962185"/>
                <a:gd name="connsiteY380" fmla="*/ 4672387 h 4672387"/>
                <a:gd name="connsiteX381" fmla="*/ 4716011 w 4962185"/>
                <a:gd name="connsiteY381" fmla="*/ 4664222 h 4672387"/>
                <a:gd name="connsiteX382" fmla="*/ 4764996 w 4962185"/>
                <a:gd name="connsiteY382" fmla="*/ 4647894 h 4672387"/>
                <a:gd name="connsiteX383" fmla="*/ 4822146 w 4962185"/>
                <a:gd name="connsiteY383" fmla="*/ 4631565 h 4672387"/>
                <a:gd name="connsiteX384" fmla="*/ 4903789 w 4962185"/>
                <a:gd name="connsiteY384" fmla="*/ 4623401 h 4672387"/>
                <a:gd name="connsiteX385" fmla="*/ 4952775 w 4962185"/>
                <a:gd name="connsiteY385" fmla="*/ 4598908 h 4672387"/>
                <a:gd name="connsiteX386" fmla="*/ 4941815 w 4962185"/>
                <a:gd name="connsiteY386" fmla="*/ 4629664 h 4672387"/>
                <a:gd name="connsiteX387" fmla="*/ 4929289 w 4962185"/>
                <a:gd name="connsiteY387" fmla="*/ 4529456 h 4672387"/>
                <a:gd name="connsiteX388" fmla="*/ 4923026 w 4962185"/>
                <a:gd name="connsiteY388" fmla="*/ 4510667 h 4672387"/>
                <a:gd name="connsiteX389" fmla="*/ 4910500 w 4962185"/>
                <a:gd name="connsiteY389" fmla="*/ 4491878 h 4672387"/>
                <a:gd name="connsiteX390" fmla="*/ 4929289 w 4962185"/>
                <a:gd name="connsiteY390" fmla="*/ 4479352 h 4672387"/>
                <a:gd name="connsiteX391" fmla="*/ 4960604 w 4962185"/>
                <a:gd name="connsiteY391" fmla="*/ 4473089 h 4672387"/>
                <a:gd name="connsiteX392" fmla="*/ 4954341 w 4962185"/>
                <a:gd name="connsiteY392" fmla="*/ 4454300 h 4672387"/>
                <a:gd name="connsiteX393" fmla="*/ 4904237 w 4962185"/>
                <a:gd name="connsiteY393" fmla="*/ 4404196 h 4672387"/>
                <a:gd name="connsiteX394" fmla="*/ 4891711 w 4962185"/>
                <a:gd name="connsiteY394" fmla="*/ 4391669 h 4672387"/>
                <a:gd name="connsiteX395" fmla="*/ 4835343 w 4962185"/>
                <a:gd name="connsiteY395" fmla="*/ 4341565 h 4672387"/>
                <a:gd name="connsiteX396" fmla="*/ 4791502 w 4962185"/>
                <a:gd name="connsiteY396" fmla="*/ 4291461 h 4672387"/>
                <a:gd name="connsiteX397" fmla="*/ 4785239 w 4962185"/>
                <a:gd name="connsiteY397" fmla="*/ 4272672 h 4672387"/>
                <a:gd name="connsiteX398" fmla="*/ 4753924 w 4962185"/>
                <a:gd name="connsiteY398" fmla="*/ 4222568 h 4672387"/>
                <a:gd name="connsiteX399" fmla="*/ 4703820 w 4962185"/>
                <a:gd name="connsiteY399" fmla="*/ 4172464 h 4672387"/>
                <a:gd name="connsiteX400" fmla="*/ 4747661 w 4962185"/>
                <a:gd name="connsiteY400" fmla="*/ 4141149 h 4672387"/>
                <a:gd name="connsiteX401" fmla="*/ 4716346 w 4962185"/>
                <a:gd name="connsiteY401" fmla="*/ 4103571 h 4672387"/>
                <a:gd name="connsiteX402" fmla="*/ 4697557 w 4962185"/>
                <a:gd name="connsiteY402" fmla="*/ 4078519 h 4672387"/>
                <a:gd name="connsiteX403" fmla="*/ 4678768 w 4962185"/>
                <a:gd name="connsiteY403" fmla="*/ 4059730 h 4672387"/>
                <a:gd name="connsiteX404" fmla="*/ 4666242 w 4962185"/>
                <a:gd name="connsiteY404" fmla="*/ 4040941 h 4672387"/>
                <a:gd name="connsiteX405" fmla="*/ 4622401 w 4962185"/>
                <a:gd name="connsiteY405" fmla="*/ 4009626 h 4672387"/>
                <a:gd name="connsiteX406" fmla="*/ 4578560 w 4962185"/>
                <a:gd name="connsiteY406" fmla="*/ 3978311 h 4672387"/>
                <a:gd name="connsiteX407" fmla="*/ 4559771 w 4962185"/>
                <a:gd name="connsiteY407" fmla="*/ 3972048 h 4672387"/>
                <a:gd name="connsiteX408" fmla="*/ 4540982 w 4962185"/>
                <a:gd name="connsiteY408" fmla="*/ 3959522 h 4672387"/>
                <a:gd name="connsiteX409" fmla="*/ 4597349 w 4962185"/>
                <a:gd name="connsiteY409" fmla="*/ 3965785 h 4672387"/>
                <a:gd name="connsiteX410" fmla="*/ 4584823 w 4962185"/>
                <a:gd name="connsiteY410" fmla="*/ 3946996 h 4672387"/>
                <a:gd name="connsiteX411" fmla="*/ 4566034 w 4962185"/>
                <a:gd name="connsiteY411" fmla="*/ 3940733 h 4672387"/>
                <a:gd name="connsiteX412" fmla="*/ 4553508 w 4962185"/>
                <a:gd name="connsiteY412" fmla="*/ 3928206 h 4672387"/>
                <a:gd name="connsiteX413" fmla="*/ 4534719 w 4962185"/>
                <a:gd name="connsiteY413" fmla="*/ 3865576 h 4672387"/>
                <a:gd name="connsiteX414" fmla="*/ 4522193 w 4962185"/>
                <a:gd name="connsiteY414" fmla="*/ 3846787 h 4672387"/>
                <a:gd name="connsiteX415" fmla="*/ 4522193 w 4962185"/>
                <a:gd name="connsiteY415" fmla="*/ 3821735 h 4672387"/>
                <a:gd name="connsiteX416" fmla="*/ 4547638 w 4962185"/>
                <a:gd name="connsiteY416" fmla="*/ 3807143 h 4672387"/>
                <a:gd name="connsiteX417" fmla="*/ 4499764 w 4962185"/>
                <a:gd name="connsiteY417" fmla="*/ 3783206 h 4672387"/>
                <a:gd name="connsiteX418" fmla="*/ 4485402 w 4962185"/>
                <a:gd name="connsiteY418" fmla="*/ 3773631 h 4672387"/>
                <a:gd name="connsiteX419" fmla="*/ 4499764 w 4962185"/>
                <a:gd name="connsiteY419" fmla="*/ 3764056 h 4672387"/>
                <a:gd name="connsiteX420" fmla="*/ 4547638 w 4962185"/>
                <a:gd name="connsiteY420" fmla="*/ 3759269 h 4672387"/>
                <a:gd name="connsiteX421" fmla="*/ 4528489 w 4962185"/>
                <a:gd name="connsiteY421" fmla="*/ 3740119 h 4672387"/>
                <a:gd name="connsiteX422" fmla="*/ 4485402 w 4962185"/>
                <a:gd name="connsiteY422" fmla="*/ 3711395 h 4672387"/>
                <a:gd name="connsiteX423" fmla="*/ 4456677 w 4962185"/>
                <a:gd name="connsiteY423" fmla="*/ 3692245 h 4672387"/>
                <a:gd name="connsiteX424" fmla="*/ 4442315 w 4962185"/>
                <a:gd name="connsiteY424" fmla="*/ 3682670 h 4672387"/>
                <a:gd name="connsiteX425" fmla="*/ 4427952 w 4962185"/>
                <a:gd name="connsiteY425" fmla="*/ 3673095 h 4672387"/>
                <a:gd name="connsiteX426" fmla="*/ 4408803 w 4962185"/>
                <a:gd name="connsiteY426" fmla="*/ 3639583 h 4672387"/>
                <a:gd name="connsiteX427" fmla="*/ 4389653 w 4962185"/>
                <a:gd name="connsiteY427" fmla="*/ 3610859 h 4672387"/>
                <a:gd name="connsiteX428" fmla="*/ 4380078 w 4962185"/>
                <a:gd name="connsiteY428" fmla="*/ 3596496 h 4672387"/>
                <a:gd name="connsiteX429" fmla="*/ 4394440 w 4962185"/>
                <a:gd name="connsiteY429" fmla="*/ 3586921 h 4672387"/>
                <a:gd name="connsiteX430" fmla="*/ 4423165 w 4962185"/>
                <a:gd name="connsiteY430" fmla="*/ 3591709 h 4672387"/>
                <a:gd name="connsiteX431" fmla="*/ 4389653 w 4962185"/>
                <a:gd name="connsiteY431" fmla="*/ 3577347 h 4672387"/>
                <a:gd name="connsiteX432" fmla="*/ 4375291 w 4962185"/>
                <a:gd name="connsiteY432" fmla="*/ 3567772 h 4672387"/>
                <a:gd name="connsiteX433" fmla="*/ 4346566 w 4962185"/>
                <a:gd name="connsiteY433" fmla="*/ 3553409 h 4672387"/>
                <a:gd name="connsiteX434" fmla="*/ 4332204 w 4962185"/>
                <a:gd name="connsiteY434" fmla="*/ 3539047 h 4672387"/>
                <a:gd name="connsiteX435" fmla="*/ 4289117 w 4962185"/>
                <a:gd name="connsiteY435" fmla="*/ 3505535 h 4672387"/>
                <a:gd name="connsiteX436" fmla="*/ 4260392 w 4962185"/>
                <a:gd name="connsiteY436" fmla="*/ 3481598 h 4672387"/>
                <a:gd name="connsiteX437" fmla="*/ 4265180 w 4962185"/>
                <a:gd name="connsiteY437" fmla="*/ 3467236 h 4672387"/>
                <a:gd name="connsiteX438" fmla="*/ 4236455 w 4962185"/>
                <a:gd name="connsiteY438" fmla="*/ 3448086 h 4672387"/>
                <a:gd name="connsiteX439" fmla="*/ 4241243 w 4962185"/>
                <a:gd name="connsiteY439" fmla="*/ 3428936 h 4672387"/>
                <a:gd name="connsiteX440" fmla="*/ 4246030 w 4962185"/>
                <a:gd name="connsiteY440" fmla="*/ 3414574 h 4672387"/>
                <a:gd name="connsiteX441" fmla="*/ 4217305 w 4962185"/>
                <a:gd name="connsiteY441" fmla="*/ 3395424 h 4672387"/>
                <a:gd name="connsiteX442" fmla="*/ 4183793 w 4962185"/>
                <a:gd name="connsiteY442" fmla="*/ 3381062 h 4672387"/>
                <a:gd name="connsiteX443" fmla="*/ 4169431 w 4962185"/>
                <a:gd name="connsiteY443" fmla="*/ 3371487 h 4672387"/>
                <a:gd name="connsiteX444" fmla="*/ 4155069 w 4962185"/>
                <a:gd name="connsiteY444" fmla="*/ 3352337 h 4672387"/>
                <a:gd name="connsiteX445" fmla="*/ 4135919 w 4962185"/>
                <a:gd name="connsiteY445" fmla="*/ 3337975 h 4672387"/>
                <a:gd name="connsiteX446" fmla="*/ 4111982 w 4962185"/>
                <a:gd name="connsiteY446" fmla="*/ 3314038 h 4672387"/>
                <a:gd name="connsiteX447" fmla="*/ 4116769 w 4962185"/>
                <a:gd name="connsiteY447" fmla="*/ 3299675 h 4672387"/>
                <a:gd name="connsiteX448" fmla="*/ 4097620 w 4962185"/>
                <a:gd name="connsiteY448" fmla="*/ 3270951 h 4672387"/>
                <a:gd name="connsiteX449" fmla="*/ 4083257 w 4962185"/>
                <a:gd name="connsiteY449" fmla="*/ 3266163 h 4672387"/>
                <a:gd name="connsiteX450" fmla="*/ 4073682 w 4962185"/>
                <a:gd name="connsiteY450" fmla="*/ 3251801 h 4672387"/>
                <a:gd name="connsiteX451" fmla="*/ 4054533 w 4962185"/>
                <a:gd name="connsiteY451" fmla="*/ 3242226 h 4672387"/>
                <a:gd name="connsiteX452" fmla="*/ 4040170 w 4962185"/>
                <a:gd name="connsiteY452" fmla="*/ 3232651 h 4672387"/>
                <a:gd name="connsiteX453" fmla="*/ 4054533 w 4962185"/>
                <a:gd name="connsiteY453" fmla="*/ 3227864 h 4672387"/>
                <a:gd name="connsiteX454" fmla="*/ 4092832 w 4962185"/>
                <a:gd name="connsiteY454" fmla="*/ 3223076 h 4672387"/>
                <a:gd name="connsiteX455" fmla="*/ 4073682 w 4962185"/>
                <a:gd name="connsiteY455" fmla="*/ 3208714 h 4672387"/>
                <a:gd name="connsiteX456" fmla="*/ 4054533 w 4962185"/>
                <a:gd name="connsiteY456" fmla="*/ 3203927 h 4672387"/>
                <a:gd name="connsiteX457" fmla="*/ 4040170 w 4962185"/>
                <a:gd name="connsiteY457" fmla="*/ 3194352 h 4672387"/>
                <a:gd name="connsiteX458" fmla="*/ 4011446 w 4962185"/>
                <a:gd name="connsiteY458" fmla="*/ 3184777 h 4672387"/>
                <a:gd name="connsiteX459" fmla="*/ 3997083 w 4962185"/>
                <a:gd name="connsiteY459" fmla="*/ 3175202 h 4672387"/>
                <a:gd name="connsiteX460" fmla="*/ 3987509 w 4962185"/>
                <a:gd name="connsiteY460" fmla="*/ 3160840 h 4672387"/>
                <a:gd name="connsiteX461" fmla="*/ 3958784 w 4962185"/>
                <a:gd name="connsiteY461" fmla="*/ 3141690 h 4672387"/>
                <a:gd name="connsiteX462" fmla="*/ 3939634 w 4962185"/>
                <a:gd name="connsiteY462" fmla="*/ 3127328 h 4672387"/>
                <a:gd name="connsiteX463" fmla="*/ 3944422 w 4962185"/>
                <a:gd name="connsiteY463" fmla="*/ 3112965 h 4672387"/>
                <a:gd name="connsiteX464" fmla="*/ 3958784 w 4962185"/>
                <a:gd name="connsiteY464" fmla="*/ 3108178 h 4672387"/>
                <a:gd name="connsiteX465" fmla="*/ 3925272 w 4962185"/>
                <a:gd name="connsiteY465" fmla="*/ 3069878 h 4672387"/>
                <a:gd name="connsiteX466" fmla="*/ 3896547 w 4962185"/>
                <a:gd name="connsiteY466" fmla="*/ 3050729 h 4672387"/>
                <a:gd name="connsiteX467" fmla="*/ 3858248 w 4962185"/>
                <a:gd name="connsiteY467" fmla="*/ 3022004 h 4672387"/>
                <a:gd name="connsiteX468" fmla="*/ 3829523 w 4962185"/>
                <a:gd name="connsiteY468" fmla="*/ 3002854 h 4672387"/>
                <a:gd name="connsiteX469" fmla="*/ 3815161 w 4962185"/>
                <a:gd name="connsiteY469" fmla="*/ 2993280 h 4672387"/>
                <a:gd name="connsiteX470" fmla="*/ 3781649 w 4962185"/>
                <a:gd name="connsiteY470" fmla="*/ 2969342 h 4672387"/>
                <a:gd name="connsiteX471" fmla="*/ 3748137 w 4962185"/>
                <a:gd name="connsiteY471" fmla="*/ 2931043 h 4672387"/>
                <a:gd name="connsiteX472" fmla="*/ 3767287 w 4962185"/>
                <a:gd name="connsiteY472" fmla="*/ 2921468 h 4672387"/>
                <a:gd name="connsiteX473" fmla="*/ 3786436 w 4962185"/>
                <a:gd name="connsiteY473" fmla="*/ 2916681 h 4672387"/>
                <a:gd name="connsiteX474" fmla="*/ 3767287 w 4962185"/>
                <a:gd name="connsiteY474" fmla="*/ 2907106 h 4672387"/>
                <a:gd name="connsiteX475" fmla="*/ 3752924 w 4962185"/>
                <a:gd name="connsiteY475" fmla="*/ 2892743 h 4672387"/>
                <a:gd name="connsiteX476" fmla="*/ 3724200 w 4962185"/>
                <a:gd name="connsiteY476" fmla="*/ 2873594 h 4672387"/>
                <a:gd name="connsiteX477" fmla="*/ 3695475 w 4962185"/>
                <a:gd name="connsiteY477" fmla="*/ 2849656 h 4672387"/>
                <a:gd name="connsiteX478" fmla="*/ 3666750 w 4962185"/>
                <a:gd name="connsiteY478" fmla="*/ 2825719 h 4672387"/>
                <a:gd name="connsiteX479" fmla="*/ 3661963 w 4962185"/>
                <a:gd name="connsiteY479" fmla="*/ 2811357 h 4672387"/>
                <a:gd name="connsiteX480" fmla="*/ 3652388 w 4962185"/>
                <a:gd name="connsiteY480" fmla="*/ 2796995 h 4672387"/>
                <a:gd name="connsiteX481" fmla="*/ 3609301 w 4962185"/>
                <a:gd name="connsiteY481" fmla="*/ 2758695 h 4672387"/>
                <a:gd name="connsiteX482" fmla="*/ 3585364 w 4962185"/>
                <a:gd name="connsiteY482" fmla="*/ 2744333 h 4672387"/>
                <a:gd name="connsiteX483" fmla="*/ 3551852 w 4962185"/>
                <a:gd name="connsiteY483" fmla="*/ 2715608 h 4672387"/>
                <a:gd name="connsiteX484" fmla="*/ 3532702 w 4962185"/>
                <a:gd name="connsiteY484" fmla="*/ 2691671 h 4672387"/>
                <a:gd name="connsiteX485" fmla="*/ 3523127 w 4962185"/>
                <a:gd name="connsiteY485" fmla="*/ 2677309 h 4672387"/>
                <a:gd name="connsiteX486" fmla="*/ 3489615 w 4962185"/>
                <a:gd name="connsiteY486" fmla="*/ 2643797 h 4672387"/>
                <a:gd name="connsiteX487" fmla="*/ 3489615 w 4962185"/>
                <a:gd name="connsiteY487" fmla="*/ 2639009 h 4672387"/>
                <a:gd name="connsiteX488" fmla="*/ 3451316 w 4962185"/>
                <a:gd name="connsiteY488" fmla="*/ 2581560 h 4672387"/>
                <a:gd name="connsiteX489" fmla="*/ 3436954 w 4962185"/>
                <a:gd name="connsiteY489" fmla="*/ 2571985 h 4672387"/>
                <a:gd name="connsiteX490" fmla="*/ 3446528 w 4962185"/>
                <a:gd name="connsiteY490" fmla="*/ 2557623 h 4672387"/>
                <a:gd name="connsiteX491" fmla="*/ 3441741 w 4962185"/>
                <a:gd name="connsiteY491" fmla="*/ 2543261 h 4672387"/>
                <a:gd name="connsiteX492" fmla="*/ 3427379 w 4962185"/>
                <a:gd name="connsiteY492" fmla="*/ 2509749 h 4672387"/>
                <a:gd name="connsiteX493" fmla="*/ 3451316 w 4962185"/>
                <a:gd name="connsiteY493" fmla="*/ 2485811 h 4672387"/>
                <a:gd name="connsiteX494" fmla="*/ 3441741 w 4962185"/>
                <a:gd name="connsiteY494" fmla="*/ 2466662 h 4672387"/>
                <a:gd name="connsiteX495" fmla="*/ 3422591 w 4962185"/>
                <a:gd name="connsiteY495" fmla="*/ 2452299 h 4672387"/>
                <a:gd name="connsiteX496" fmla="*/ 3408229 w 4962185"/>
                <a:gd name="connsiteY496" fmla="*/ 2442725 h 4672387"/>
                <a:gd name="connsiteX497" fmla="*/ 3389079 w 4962185"/>
                <a:gd name="connsiteY497" fmla="*/ 2428362 h 4672387"/>
                <a:gd name="connsiteX498" fmla="*/ 3345992 w 4962185"/>
                <a:gd name="connsiteY498" fmla="*/ 2399638 h 4672387"/>
                <a:gd name="connsiteX499" fmla="*/ 3331630 w 4962185"/>
                <a:gd name="connsiteY499" fmla="*/ 2390063 h 4672387"/>
                <a:gd name="connsiteX500" fmla="*/ 3345992 w 4962185"/>
                <a:gd name="connsiteY500" fmla="*/ 2385275 h 4672387"/>
                <a:gd name="connsiteX501" fmla="*/ 3374717 w 4962185"/>
                <a:gd name="connsiteY501" fmla="*/ 2380488 h 4672387"/>
                <a:gd name="connsiteX502" fmla="*/ 3360355 w 4962185"/>
                <a:gd name="connsiteY502" fmla="*/ 2366126 h 4672387"/>
                <a:gd name="connsiteX503" fmla="*/ 3326843 w 4962185"/>
                <a:gd name="connsiteY503" fmla="*/ 2346976 h 4672387"/>
                <a:gd name="connsiteX504" fmla="*/ 3288543 w 4962185"/>
                <a:gd name="connsiteY504" fmla="*/ 2313464 h 4672387"/>
                <a:gd name="connsiteX505" fmla="*/ 3283756 w 4962185"/>
                <a:gd name="connsiteY505" fmla="*/ 2299102 h 4672387"/>
                <a:gd name="connsiteX506" fmla="*/ 3274181 w 4962185"/>
                <a:gd name="connsiteY506" fmla="*/ 2284739 h 4672387"/>
                <a:gd name="connsiteX507" fmla="*/ 3278968 w 4962185"/>
                <a:gd name="connsiteY507" fmla="*/ 2270377 h 4672387"/>
                <a:gd name="connsiteX508" fmla="*/ 3274181 w 4962185"/>
                <a:gd name="connsiteY508" fmla="*/ 2241652 h 4672387"/>
                <a:gd name="connsiteX509" fmla="*/ 3259818 w 4962185"/>
                <a:gd name="connsiteY509" fmla="*/ 2227290 h 4672387"/>
                <a:gd name="connsiteX510" fmla="*/ 3235881 w 4962185"/>
                <a:gd name="connsiteY510" fmla="*/ 2198565 h 4672387"/>
                <a:gd name="connsiteX511" fmla="*/ 3240669 w 4962185"/>
                <a:gd name="connsiteY511" fmla="*/ 2184203 h 4672387"/>
                <a:gd name="connsiteX512" fmla="*/ 3216732 w 4962185"/>
                <a:gd name="connsiteY512" fmla="*/ 2145904 h 4672387"/>
                <a:gd name="connsiteX513" fmla="*/ 3202369 w 4962185"/>
                <a:gd name="connsiteY513" fmla="*/ 2136329 h 4672387"/>
                <a:gd name="connsiteX514" fmla="*/ 3173645 w 4962185"/>
                <a:gd name="connsiteY514" fmla="*/ 2126754 h 4672387"/>
                <a:gd name="connsiteX515" fmla="*/ 3130558 w 4962185"/>
                <a:gd name="connsiteY515" fmla="*/ 2112392 h 4672387"/>
                <a:gd name="connsiteX516" fmla="*/ 3144920 w 4962185"/>
                <a:gd name="connsiteY516" fmla="*/ 2102817 h 4672387"/>
                <a:gd name="connsiteX517" fmla="*/ 3159282 w 4962185"/>
                <a:gd name="connsiteY517" fmla="*/ 2093242 h 4672387"/>
                <a:gd name="connsiteX518" fmla="*/ 3130558 w 4962185"/>
                <a:gd name="connsiteY518" fmla="*/ 2074092 h 4672387"/>
                <a:gd name="connsiteX519" fmla="*/ 3097046 w 4962185"/>
                <a:gd name="connsiteY519" fmla="*/ 2054942 h 4672387"/>
                <a:gd name="connsiteX520" fmla="*/ 3082683 w 4962185"/>
                <a:gd name="connsiteY520" fmla="*/ 2040580 h 4672387"/>
                <a:gd name="connsiteX521" fmla="*/ 3063534 w 4962185"/>
                <a:gd name="connsiteY521" fmla="*/ 2031005 h 4672387"/>
                <a:gd name="connsiteX522" fmla="*/ 3020447 w 4962185"/>
                <a:gd name="connsiteY522" fmla="*/ 1997493 h 4672387"/>
                <a:gd name="connsiteX523" fmla="*/ 3049171 w 4962185"/>
                <a:gd name="connsiteY523" fmla="*/ 1992706 h 4672387"/>
                <a:gd name="connsiteX524" fmla="*/ 3044384 w 4962185"/>
                <a:gd name="connsiteY524" fmla="*/ 1978343 h 4672387"/>
                <a:gd name="connsiteX525" fmla="*/ 3034809 w 4962185"/>
                <a:gd name="connsiteY525" fmla="*/ 1959194 h 4672387"/>
                <a:gd name="connsiteX526" fmla="*/ 3030022 w 4962185"/>
                <a:gd name="connsiteY526" fmla="*/ 1944831 h 4672387"/>
                <a:gd name="connsiteX527" fmla="*/ 3015659 w 4962185"/>
                <a:gd name="connsiteY527" fmla="*/ 1930469 h 4672387"/>
                <a:gd name="connsiteX528" fmla="*/ 2996510 w 4962185"/>
                <a:gd name="connsiteY528" fmla="*/ 1896957 h 4672387"/>
                <a:gd name="connsiteX529" fmla="*/ 2977360 w 4962185"/>
                <a:gd name="connsiteY529" fmla="*/ 1868232 h 4672387"/>
                <a:gd name="connsiteX530" fmla="*/ 3025234 w 4962185"/>
                <a:gd name="connsiteY530" fmla="*/ 1863445 h 4672387"/>
                <a:gd name="connsiteX531" fmla="*/ 3006084 w 4962185"/>
                <a:gd name="connsiteY531" fmla="*/ 1858658 h 4672387"/>
                <a:gd name="connsiteX532" fmla="*/ 2962998 w 4962185"/>
                <a:gd name="connsiteY532" fmla="*/ 1834720 h 4672387"/>
                <a:gd name="connsiteX533" fmla="*/ 2948635 w 4962185"/>
                <a:gd name="connsiteY533" fmla="*/ 1805996 h 4672387"/>
                <a:gd name="connsiteX534" fmla="*/ 2934273 w 4962185"/>
                <a:gd name="connsiteY534" fmla="*/ 1791633 h 4672387"/>
                <a:gd name="connsiteX535" fmla="*/ 2919911 w 4962185"/>
                <a:gd name="connsiteY535" fmla="*/ 1772484 h 4672387"/>
                <a:gd name="connsiteX536" fmla="*/ 2910336 w 4962185"/>
                <a:gd name="connsiteY536" fmla="*/ 1758121 h 4672387"/>
                <a:gd name="connsiteX537" fmla="*/ 2881611 w 4962185"/>
                <a:gd name="connsiteY537" fmla="*/ 1743759 h 4672387"/>
                <a:gd name="connsiteX538" fmla="*/ 2867249 w 4962185"/>
                <a:gd name="connsiteY538" fmla="*/ 1734184 h 4672387"/>
                <a:gd name="connsiteX539" fmla="*/ 2848099 w 4962185"/>
                <a:gd name="connsiteY539" fmla="*/ 1700672 h 4672387"/>
                <a:gd name="connsiteX540" fmla="*/ 2819374 w 4962185"/>
                <a:gd name="connsiteY540" fmla="*/ 1671948 h 4672387"/>
                <a:gd name="connsiteX541" fmla="*/ 2824162 w 4962185"/>
                <a:gd name="connsiteY541" fmla="*/ 1657585 h 4672387"/>
                <a:gd name="connsiteX542" fmla="*/ 2800225 w 4962185"/>
                <a:gd name="connsiteY542" fmla="*/ 1628861 h 4672387"/>
                <a:gd name="connsiteX543" fmla="*/ 2790650 w 4962185"/>
                <a:gd name="connsiteY543" fmla="*/ 1609711 h 4672387"/>
                <a:gd name="connsiteX544" fmla="*/ 2776288 w 4962185"/>
                <a:gd name="connsiteY544" fmla="*/ 1595349 h 4672387"/>
                <a:gd name="connsiteX545" fmla="*/ 2757138 w 4962185"/>
                <a:gd name="connsiteY545" fmla="*/ 1566624 h 4672387"/>
                <a:gd name="connsiteX546" fmla="*/ 2747563 w 4962185"/>
                <a:gd name="connsiteY546" fmla="*/ 1552262 h 4672387"/>
                <a:gd name="connsiteX547" fmla="*/ 2728413 w 4962185"/>
                <a:gd name="connsiteY547" fmla="*/ 1528325 h 4672387"/>
                <a:gd name="connsiteX548" fmla="*/ 2718838 w 4962185"/>
                <a:gd name="connsiteY548" fmla="*/ 1513962 h 4672387"/>
                <a:gd name="connsiteX549" fmla="*/ 2680539 w 4962185"/>
                <a:gd name="connsiteY549" fmla="*/ 1475663 h 4672387"/>
                <a:gd name="connsiteX550" fmla="*/ 2661389 w 4962185"/>
                <a:gd name="connsiteY550" fmla="*/ 1456513 h 4672387"/>
                <a:gd name="connsiteX551" fmla="*/ 2685326 w 4962185"/>
                <a:gd name="connsiteY551" fmla="*/ 1446938 h 4672387"/>
                <a:gd name="connsiteX552" fmla="*/ 2728413 w 4962185"/>
                <a:gd name="connsiteY552" fmla="*/ 1442151 h 4672387"/>
                <a:gd name="connsiteX553" fmla="*/ 2790650 w 4962185"/>
                <a:gd name="connsiteY553" fmla="*/ 1432576 h 4672387"/>
                <a:gd name="connsiteX554" fmla="*/ 2776288 w 4962185"/>
                <a:gd name="connsiteY554" fmla="*/ 1423001 h 4672387"/>
                <a:gd name="connsiteX555" fmla="*/ 2737988 w 4962185"/>
                <a:gd name="connsiteY555" fmla="*/ 1408639 h 4672387"/>
                <a:gd name="connsiteX556" fmla="*/ 2723626 w 4962185"/>
                <a:gd name="connsiteY556" fmla="*/ 1399064 h 4672387"/>
                <a:gd name="connsiteX557" fmla="*/ 2694901 w 4962185"/>
                <a:gd name="connsiteY557" fmla="*/ 1384702 h 4672387"/>
                <a:gd name="connsiteX558" fmla="*/ 2670964 w 4962185"/>
                <a:gd name="connsiteY558" fmla="*/ 1360764 h 4672387"/>
                <a:gd name="connsiteX559" fmla="*/ 2642239 w 4962185"/>
                <a:gd name="connsiteY559" fmla="*/ 1336827 h 4672387"/>
                <a:gd name="connsiteX560" fmla="*/ 2603940 w 4962185"/>
                <a:gd name="connsiteY560" fmla="*/ 1303315 h 4672387"/>
                <a:gd name="connsiteX561" fmla="*/ 2584790 w 4962185"/>
                <a:gd name="connsiteY561" fmla="*/ 1293740 h 4672387"/>
                <a:gd name="connsiteX562" fmla="*/ 2556066 w 4962185"/>
                <a:gd name="connsiteY562" fmla="*/ 1274591 h 4672387"/>
                <a:gd name="connsiteX563" fmla="*/ 2527341 w 4962185"/>
                <a:gd name="connsiteY563" fmla="*/ 1255441 h 4672387"/>
                <a:gd name="connsiteX564" fmla="*/ 2508191 w 4962185"/>
                <a:gd name="connsiteY564" fmla="*/ 1241078 h 4672387"/>
                <a:gd name="connsiteX565" fmla="*/ 2493829 w 4962185"/>
                <a:gd name="connsiteY565" fmla="*/ 1236291 h 4672387"/>
                <a:gd name="connsiteX566" fmla="*/ 2560853 w 4962185"/>
                <a:gd name="connsiteY566" fmla="*/ 1231504 h 4672387"/>
                <a:gd name="connsiteX567" fmla="*/ 2546491 w 4962185"/>
                <a:gd name="connsiteY567" fmla="*/ 1217141 h 4672387"/>
                <a:gd name="connsiteX568" fmla="*/ 2527341 w 4962185"/>
                <a:gd name="connsiteY568" fmla="*/ 1188417 h 4672387"/>
                <a:gd name="connsiteX569" fmla="*/ 2522554 w 4962185"/>
                <a:gd name="connsiteY569" fmla="*/ 1169267 h 4672387"/>
                <a:gd name="connsiteX570" fmla="*/ 2474679 w 4962185"/>
                <a:gd name="connsiteY570" fmla="*/ 1126180 h 4672387"/>
                <a:gd name="connsiteX571" fmla="*/ 2465104 w 4962185"/>
                <a:gd name="connsiteY571" fmla="*/ 1083093 h 4672387"/>
                <a:gd name="connsiteX572" fmla="*/ 2426805 w 4962185"/>
                <a:gd name="connsiteY572" fmla="*/ 1049581 h 4672387"/>
                <a:gd name="connsiteX573" fmla="*/ 2412443 w 4962185"/>
                <a:gd name="connsiteY573" fmla="*/ 1044794 h 4672387"/>
                <a:gd name="connsiteX574" fmla="*/ 2383718 w 4962185"/>
                <a:gd name="connsiteY574" fmla="*/ 1030431 h 4672387"/>
                <a:gd name="connsiteX575" fmla="*/ 2364568 w 4962185"/>
                <a:gd name="connsiteY575" fmla="*/ 1035219 h 4672387"/>
                <a:gd name="connsiteX576" fmla="*/ 2359044 w 4962185"/>
                <a:gd name="connsiteY576" fmla="*/ 1011792 h 4672387"/>
                <a:gd name="connsiteX577" fmla="*/ 2294116 w 4962185"/>
                <a:gd name="connsiteY577" fmla="*/ 990149 h 4672387"/>
                <a:gd name="connsiteX578" fmla="*/ 2288706 w 4962185"/>
                <a:gd name="connsiteY578" fmla="*/ 973917 h 4672387"/>
                <a:gd name="connsiteX579" fmla="*/ 2337402 w 4962185"/>
                <a:gd name="connsiteY579" fmla="*/ 946864 h 4672387"/>
                <a:gd name="connsiteX580" fmla="*/ 2348223 w 4962185"/>
                <a:gd name="connsiteY580" fmla="*/ 930632 h 4672387"/>
                <a:gd name="connsiteX581" fmla="*/ 2342812 w 4962185"/>
                <a:gd name="connsiteY581" fmla="*/ 881936 h 4672387"/>
                <a:gd name="connsiteX582" fmla="*/ 2299527 w 4962185"/>
                <a:gd name="connsiteY582" fmla="*/ 849472 h 4672387"/>
                <a:gd name="connsiteX583" fmla="*/ 2277884 w 4962185"/>
                <a:gd name="connsiteY583" fmla="*/ 844061 h 4672387"/>
                <a:gd name="connsiteX584" fmla="*/ 2191314 w 4962185"/>
                <a:gd name="connsiteY584" fmla="*/ 827829 h 4672387"/>
                <a:gd name="connsiteX585" fmla="*/ 2175082 w 4962185"/>
                <a:gd name="connsiteY585" fmla="*/ 822419 h 4672387"/>
                <a:gd name="connsiteX586" fmla="*/ 2164261 w 4962185"/>
                <a:gd name="connsiteY586" fmla="*/ 789955 h 4672387"/>
                <a:gd name="connsiteX587" fmla="*/ 2158850 w 4962185"/>
                <a:gd name="connsiteY587" fmla="*/ 773723 h 4672387"/>
                <a:gd name="connsiteX588" fmla="*/ 2131797 w 4962185"/>
                <a:gd name="connsiteY588" fmla="*/ 741259 h 4672387"/>
                <a:gd name="connsiteX589" fmla="*/ 2104744 w 4962185"/>
                <a:gd name="connsiteY589" fmla="*/ 719616 h 4672387"/>
                <a:gd name="connsiteX590" fmla="*/ 2120976 w 4962185"/>
                <a:gd name="connsiteY590" fmla="*/ 714206 h 4672387"/>
                <a:gd name="connsiteX591" fmla="*/ 2148029 w 4962185"/>
                <a:gd name="connsiteY591" fmla="*/ 708795 h 4672387"/>
                <a:gd name="connsiteX592" fmla="*/ 2099333 w 4962185"/>
                <a:gd name="connsiteY592" fmla="*/ 665510 h 4672387"/>
                <a:gd name="connsiteX593" fmla="*/ 2083101 w 4962185"/>
                <a:gd name="connsiteY593" fmla="*/ 616814 h 4672387"/>
                <a:gd name="connsiteX594" fmla="*/ 2061458 w 4962185"/>
                <a:gd name="connsiteY594" fmla="*/ 573529 h 4672387"/>
                <a:gd name="connsiteX595" fmla="*/ 2056048 w 4962185"/>
                <a:gd name="connsiteY595" fmla="*/ 557297 h 4672387"/>
                <a:gd name="connsiteX596" fmla="*/ 2045226 w 4962185"/>
                <a:gd name="connsiteY596" fmla="*/ 546476 h 4672387"/>
                <a:gd name="connsiteX597" fmla="*/ 2023584 w 4962185"/>
                <a:gd name="connsiteY597" fmla="*/ 503190 h 4672387"/>
                <a:gd name="connsiteX598" fmla="*/ 2007352 w 4962185"/>
                <a:gd name="connsiteY598" fmla="*/ 492369 h 4672387"/>
                <a:gd name="connsiteX599" fmla="*/ 1991120 w 4962185"/>
                <a:gd name="connsiteY599" fmla="*/ 432852 h 4672387"/>
                <a:gd name="connsiteX600" fmla="*/ 1958656 w 4962185"/>
                <a:gd name="connsiteY600" fmla="*/ 394977 h 4672387"/>
                <a:gd name="connsiteX601" fmla="*/ 1942424 w 4962185"/>
                <a:gd name="connsiteY601" fmla="*/ 378745 h 4672387"/>
                <a:gd name="connsiteX602" fmla="*/ 1920782 w 4962185"/>
                <a:gd name="connsiteY602" fmla="*/ 346281 h 4672387"/>
                <a:gd name="connsiteX603" fmla="*/ 1888318 w 4962185"/>
                <a:gd name="connsiteY603" fmla="*/ 335460 h 4672387"/>
                <a:gd name="connsiteX604" fmla="*/ 1877496 w 4962185"/>
                <a:gd name="connsiteY604" fmla="*/ 324639 h 4672387"/>
                <a:gd name="connsiteX605" fmla="*/ 1861264 w 4962185"/>
                <a:gd name="connsiteY605" fmla="*/ 319228 h 4672387"/>
                <a:gd name="connsiteX606" fmla="*/ 1850443 w 4962185"/>
                <a:gd name="connsiteY606" fmla="*/ 302996 h 4672387"/>
                <a:gd name="connsiteX607" fmla="*/ 1845032 w 4962185"/>
                <a:gd name="connsiteY607" fmla="*/ 286764 h 4672387"/>
                <a:gd name="connsiteX608" fmla="*/ 1828800 w 4962185"/>
                <a:gd name="connsiteY608" fmla="*/ 281354 h 4672387"/>
                <a:gd name="connsiteX609" fmla="*/ 1807158 w 4962185"/>
                <a:gd name="connsiteY609" fmla="*/ 238068 h 4672387"/>
                <a:gd name="connsiteX610" fmla="*/ 1790926 w 4962185"/>
                <a:gd name="connsiteY610" fmla="*/ 189373 h 4672387"/>
                <a:gd name="connsiteX611" fmla="*/ 1785515 w 4962185"/>
                <a:gd name="connsiteY611" fmla="*/ 173141 h 4672387"/>
                <a:gd name="connsiteX612" fmla="*/ 1774694 w 4962185"/>
                <a:gd name="connsiteY612" fmla="*/ 162319 h 4672387"/>
                <a:gd name="connsiteX613" fmla="*/ 1742230 w 4962185"/>
                <a:gd name="connsiteY613" fmla="*/ 151498 h 4672387"/>
                <a:gd name="connsiteX614" fmla="*/ 1731409 w 4962185"/>
                <a:gd name="connsiteY614" fmla="*/ 135266 h 4672387"/>
                <a:gd name="connsiteX615" fmla="*/ 1715177 w 4962185"/>
                <a:gd name="connsiteY615" fmla="*/ 129855 h 4672387"/>
                <a:gd name="connsiteX616" fmla="*/ 1671892 w 4962185"/>
                <a:gd name="connsiteY616" fmla="*/ 124445 h 4672387"/>
                <a:gd name="connsiteX617" fmla="*/ 1644838 w 4962185"/>
                <a:gd name="connsiteY617" fmla="*/ 119034 h 4672387"/>
                <a:gd name="connsiteX618" fmla="*/ 1590732 w 4962185"/>
                <a:gd name="connsiteY618" fmla="*/ 113623 h 4672387"/>
                <a:gd name="connsiteX619" fmla="*/ 1552857 w 4962185"/>
                <a:gd name="connsiteY619" fmla="*/ 102802 h 4672387"/>
                <a:gd name="connsiteX620" fmla="*/ 1542036 w 4962185"/>
                <a:gd name="connsiteY620" fmla="*/ 97392 h 4672387"/>
                <a:gd name="connsiteX621" fmla="*/ 1536625 w 4962185"/>
                <a:gd name="connsiteY621" fmla="*/ 97392 h 4672387"/>
                <a:gd name="connsiteX622" fmla="*/ 1466287 w 4962185"/>
                <a:gd name="connsiteY622" fmla="*/ 91981 h 4672387"/>
                <a:gd name="connsiteX623" fmla="*/ 1439234 w 4962185"/>
                <a:gd name="connsiteY623" fmla="*/ 70338 h 4672387"/>
                <a:gd name="connsiteX624" fmla="*/ 1347253 w 4962185"/>
                <a:gd name="connsiteY624" fmla="*/ 54106 h 4672387"/>
                <a:gd name="connsiteX625" fmla="*/ 1331021 w 4962185"/>
                <a:gd name="connsiteY625" fmla="*/ 48696 h 4672387"/>
                <a:gd name="connsiteX626" fmla="*/ 1163290 w 4962185"/>
                <a:gd name="connsiteY626" fmla="*/ 37874 h 4672387"/>
                <a:gd name="connsiteX627" fmla="*/ 1147058 w 4962185"/>
                <a:gd name="connsiteY627" fmla="*/ 32464 h 4672387"/>
                <a:gd name="connsiteX628" fmla="*/ 1092952 w 4962185"/>
                <a:gd name="connsiteY628" fmla="*/ 21642 h 4672387"/>
                <a:gd name="connsiteX629" fmla="*/ 1006382 w 4962185"/>
                <a:gd name="connsiteY629" fmla="*/ 16232 h 4672387"/>
                <a:gd name="connsiteX630" fmla="*/ 984739 w 4962185"/>
                <a:gd name="connsiteY630" fmla="*/ 10821 h 4672387"/>
                <a:gd name="connsiteX631" fmla="*/ 936043 w 4962185"/>
                <a:gd name="connsiteY631" fmla="*/ 0 h 4672387"/>
                <a:gd name="connsiteX632" fmla="*/ 817009 w 4962185"/>
                <a:gd name="connsiteY632" fmla="*/ 5410 h 4672387"/>
                <a:gd name="connsiteX633" fmla="*/ 789955 w 4962185"/>
                <a:gd name="connsiteY633" fmla="*/ 21642 h 4672387"/>
                <a:gd name="connsiteX634" fmla="*/ 773724 w 4962185"/>
                <a:gd name="connsiteY634" fmla="*/ 27053 h 4672387"/>
                <a:gd name="connsiteX635" fmla="*/ 735849 w 4962185"/>
                <a:gd name="connsiteY635" fmla="*/ 54106 h 4672387"/>
                <a:gd name="connsiteX636" fmla="*/ 714206 w 4962185"/>
                <a:gd name="connsiteY636" fmla="*/ 75749 h 4672387"/>
                <a:gd name="connsiteX637" fmla="*/ 697974 w 4962185"/>
                <a:gd name="connsiteY637" fmla="*/ 81160 h 4672387"/>
                <a:gd name="connsiteX638" fmla="*/ 681742 w 4962185"/>
                <a:gd name="connsiteY638" fmla="*/ 91981 h 4672387"/>
                <a:gd name="connsiteX639" fmla="*/ 649279 w 4962185"/>
                <a:gd name="connsiteY639" fmla="*/ 102802 h 4672387"/>
                <a:gd name="connsiteX640" fmla="*/ 633047 w 4962185"/>
                <a:gd name="connsiteY640" fmla="*/ 108213 h 4672387"/>
                <a:gd name="connsiteX641" fmla="*/ 616815 w 4962185"/>
                <a:gd name="connsiteY641" fmla="*/ 113623 h 4672387"/>
                <a:gd name="connsiteX642" fmla="*/ 589761 w 4962185"/>
                <a:gd name="connsiteY642" fmla="*/ 129855 h 4672387"/>
                <a:gd name="connsiteX643" fmla="*/ 578940 w 4962185"/>
                <a:gd name="connsiteY643" fmla="*/ 140677 h 4672387"/>
                <a:gd name="connsiteX644" fmla="*/ 470727 w 4962185"/>
                <a:gd name="connsiteY644" fmla="*/ 156909 h 4672387"/>
                <a:gd name="connsiteX645" fmla="*/ 416621 w 4962185"/>
                <a:gd name="connsiteY645" fmla="*/ 173141 h 4672387"/>
                <a:gd name="connsiteX646" fmla="*/ 400389 w 4962185"/>
                <a:gd name="connsiteY646" fmla="*/ 178551 h 4672387"/>
                <a:gd name="connsiteX647" fmla="*/ 384157 w 4962185"/>
                <a:gd name="connsiteY647" fmla="*/ 183962 h 4672387"/>
                <a:gd name="connsiteX648" fmla="*/ 330050 w 4962185"/>
                <a:gd name="connsiteY648" fmla="*/ 194783 h 4672387"/>
                <a:gd name="connsiteX649" fmla="*/ 308408 w 4962185"/>
                <a:gd name="connsiteY649" fmla="*/ 221837 h 4672387"/>
                <a:gd name="connsiteX650" fmla="*/ 286765 w 4962185"/>
                <a:gd name="connsiteY650" fmla="*/ 248890 h 4672387"/>
                <a:gd name="connsiteX651" fmla="*/ 281354 w 4962185"/>
                <a:gd name="connsiteY651" fmla="*/ 265122 h 4672387"/>
                <a:gd name="connsiteX652" fmla="*/ 265122 w 4962185"/>
                <a:gd name="connsiteY652" fmla="*/ 281354 h 4672387"/>
                <a:gd name="connsiteX653" fmla="*/ 243480 w 4962185"/>
                <a:gd name="connsiteY653" fmla="*/ 313818 h 4672387"/>
                <a:gd name="connsiteX654" fmla="*/ 232658 w 4962185"/>
                <a:gd name="connsiteY654" fmla="*/ 330050 h 4672387"/>
                <a:gd name="connsiteX655" fmla="*/ 221837 w 4962185"/>
                <a:gd name="connsiteY655" fmla="*/ 362513 h 4672387"/>
                <a:gd name="connsiteX656" fmla="*/ 216426 w 4962185"/>
                <a:gd name="connsiteY656" fmla="*/ 378745 h 4672387"/>
                <a:gd name="connsiteX657" fmla="*/ 162320 w 4962185"/>
                <a:gd name="connsiteY657" fmla="*/ 422031 h 4672387"/>
                <a:gd name="connsiteX658" fmla="*/ 146088 w 4962185"/>
                <a:gd name="connsiteY658" fmla="*/ 438263 h 4672387"/>
                <a:gd name="connsiteX659" fmla="*/ 124445 w 4962185"/>
                <a:gd name="connsiteY659" fmla="*/ 465316 h 4672387"/>
                <a:gd name="connsiteX660" fmla="*/ 113624 w 4962185"/>
                <a:gd name="connsiteY660" fmla="*/ 481548 h 4672387"/>
                <a:gd name="connsiteX661" fmla="*/ 97392 w 4962185"/>
                <a:gd name="connsiteY661" fmla="*/ 492369 h 4672387"/>
                <a:gd name="connsiteX662" fmla="*/ 70339 w 4962185"/>
                <a:gd name="connsiteY662" fmla="*/ 519422 h 4672387"/>
                <a:gd name="connsiteX663" fmla="*/ 59518 w 4962185"/>
                <a:gd name="connsiteY663" fmla="*/ 535654 h 4672387"/>
                <a:gd name="connsiteX664" fmla="*/ 48696 w 4962185"/>
                <a:gd name="connsiteY664" fmla="*/ 546476 h 4672387"/>
                <a:gd name="connsiteX665" fmla="*/ 32464 w 4962185"/>
                <a:gd name="connsiteY665" fmla="*/ 578939 h 4672387"/>
                <a:gd name="connsiteX666" fmla="*/ 21643 w 4962185"/>
                <a:gd name="connsiteY666" fmla="*/ 589761 h 4672387"/>
                <a:gd name="connsiteX667" fmla="*/ 27054 w 4962185"/>
                <a:gd name="connsiteY667" fmla="*/ 605993 h 4672387"/>
                <a:gd name="connsiteX668" fmla="*/ 16232 w 4962185"/>
                <a:gd name="connsiteY668" fmla="*/ 670921 h 4672387"/>
                <a:gd name="connsiteX669" fmla="*/ 5411 w 4962185"/>
                <a:gd name="connsiteY669" fmla="*/ 719616 h 4672387"/>
                <a:gd name="connsiteX670" fmla="*/ 0 w 4962185"/>
                <a:gd name="connsiteY670" fmla="*/ 741259 h 4672387"/>
                <a:gd name="connsiteX671" fmla="*/ 5411 w 4962185"/>
                <a:gd name="connsiteY671" fmla="*/ 817008 h 4672387"/>
                <a:gd name="connsiteX672" fmla="*/ 16232 w 4962185"/>
                <a:gd name="connsiteY672" fmla="*/ 849472 h 4672387"/>
                <a:gd name="connsiteX673" fmla="*/ 21643 w 4962185"/>
                <a:gd name="connsiteY673" fmla="*/ 865704 h 4672387"/>
                <a:gd name="connsiteX674" fmla="*/ 27054 w 4962185"/>
                <a:gd name="connsiteY674" fmla="*/ 881936 h 4672387"/>
                <a:gd name="connsiteX675" fmla="*/ 59518 w 4962185"/>
                <a:gd name="connsiteY675" fmla="*/ 925221 h 4672387"/>
                <a:gd name="connsiteX676" fmla="*/ 75750 w 4962185"/>
                <a:gd name="connsiteY676" fmla="*/ 957685 h 4672387"/>
                <a:gd name="connsiteX677" fmla="*/ 86571 w 4962185"/>
                <a:gd name="connsiteY677" fmla="*/ 990149 h 4672387"/>
                <a:gd name="connsiteX678" fmla="*/ 102803 w 4962185"/>
                <a:gd name="connsiteY678" fmla="*/ 1038845 h 4672387"/>
                <a:gd name="connsiteX679" fmla="*/ 113624 w 4962185"/>
                <a:gd name="connsiteY679" fmla="*/ 1071309 h 4672387"/>
                <a:gd name="connsiteX680" fmla="*/ 124445 w 4962185"/>
                <a:gd name="connsiteY680" fmla="*/ 1087541 h 4672387"/>
                <a:gd name="connsiteX681" fmla="*/ 135267 w 4962185"/>
                <a:gd name="connsiteY681" fmla="*/ 1098362 h 4672387"/>
                <a:gd name="connsiteX682" fmla="*/ 183963 w 4962185"/>
                <a:gd name="connsiteY682" fmla="*/ 1157879 h 4672387"/>
                <a:gd name="connsiteX683" fmla="*/ 194201 w 4962185"/>
                <a:gd name="connsiteY683" fmla="*/ 1187750 h 4672387"/>
                <a:gd name="connsiteX684" fmla="*/ 218080 w 4962185"/>
                <a:gd name="connsiteY684" fmla="*/ 1207157 h 4672387"/>
                <a:gd name="connsiteX685" fmla="*/ 228901 w 4962185"/>
                <a:gd name="connsiteY685" fmla="*/ 1233854 h 4672387"/>
                <a:gd name="connsiteX686" fmla="*/ 257833 w 4962185"/>
                <a:gd name="connsiteY686" fmla="*/ 1244675 h 4672387"/>
                <a:gd name="connsiteX687" fmla="*/ 275004 w 4962185"/>
                <a:gd name="connsiteY687" fmla="*/ 1264439 h 4672387"/>
                <a:gd name="connsiteX688" fmla="*/ 297586 w 4962185"/>
                <a:gd name="connsiteY688" fmla="*/ 1260681 h 4672387"/>
                <a:gd name="connsiteX689" fmla="*/ 302997 w 4962185"/>
                <a:gd name="connsiteY689" fmla="*/ 1271503 h 4672387"/>
                <a:gd name="connsiteX690" fmla="*/ 351693 w 4962185"/>
                <a:gd name="connsiteY690" fmla="*/ 1320199 h 4672387"/>
                <a:gd name="connsiteX691" fmla="*/ 384157 w 4962185"/>
                <a:gd name="connsiteY691" fmla="*/ 1363484 h 4672387"/>
                <a:gd name="connsiteX692" fmla="*/ 394978 w 4962185"/>
                <a:gd name="connsiteY692" fmla="*/ 1395948 h 4672387"/>
                <a:gd name="connsiteX693" fmla="*/ 384157 w 4962185"/>
                <a:gd name="connsiteY693" fmla="*/ 1466286 h 4672387"/>
                <a:gd name="connsiteX694" fmla="*/ 373335 w 4962185"/>
                <a:gd name="connsiteY694" fmla="*/ 1477108 h 4672387"/>
                <a:gd name="connsiteX695" fmla="*/ 362514 w 4962185"/>
                <a:gd name="connsiteY695" fmla="*/ 1509571 h 4672387"/>
                <a:gd name="connsiteX696" fmla="*/ 351693 w 4962185"/>
                <a:gd name="connsiteY696" fmla="*/ 1563678 h 4672387"/>
                <a:gd name="connsiteX697" fmla="*/ 340871 w 4962185"/>
                <a:gd name="connsiteY697" fmla="*/ 1596142 h 4672387"/>
                <a:gd name="connsiteX698" fmla="*/ 335461 w 4962185"/>
                <a:gd name="connsiteY698" fmla="*/ 1612374 h 4672387"/>
                <a:gd name="connsiteX699" fmla="*/ 340871 w 4962185"/>
                <a:gd name="connsiteY699" fmla="*/ 1628606 h 4672387"/>
                <a:gd name="connsiteX700" fmla="*/ 319943 w 4962185"/>
                <a:gd name="connsiteY700" fmla="*/ 1560052 h 4672387"/>
                <a:gd name="connsiteX701" fmla="*/ 317482 w 4962185"/>
                <a:gd name="connsiteY701" fmla="*/ 1546281 h 4672387"/>
                <a:gd name="connsiteX702" fmla="*/ 349589 w 4962185"/>
                <a:gd name="connsiteY702" fmla="*/ 1534164 h 4672387"/>
                <a:gd name="connsiteX703" fmla="*/ 381696 w 4962185"/>
                <a:gd name="connsiteY703" fmla="*/ 1520750 h 4672387"/>
                <a:gd name="connsiteX704" fmla="*/ 363003 w 4962185"/>
                <a:gd name="connsiteY704" fmla="*/ 1477821 h 4672387"/>
                <a:gd name="connsiteX705" fmla="*/ 362063 w 4962185"/>
                <a:gd name="connsiteY705" fmla="*/ 1509214 h 4672387"/>
                <a:gd name="connsiteX706" fmla="*/ 382409 w 4962185"/>
                <a:gd name="connsiteY706" fmla="*/ 1480283 h 4672387"/>
                <a:gd name="connsiteX707" fmla="*/ 364299 w 4962185"/>
                <a:gd name="connsiteY707" fmla="*/ 1441469 h 4672387"/>
                <a:gd name="connsiteX708" fmla="*/ 411210 w 4962185"/>
                <a:gd name="connsiteY708" fmla="*/ 1477108 h 4672387"/>
                <a:gd name="connsiteX709" fmla="*/ 400389 w 4962185"/>
                <a:gd name="connsiteY709" fmla="*/ 1493339 h 4672387"/>
                <a:gd name="connsiteX710" fmla="*/ 389567 w 4962185"/>
                <a:gd name="connsiteY710" fmla="*/ 1504161 h 4672387"/>
                <a:gd name="connsiteX711" fmla="*/ 367925 w 4962185"/>
                <a:gd name="connsiteY711" fmla="*/ 1536625 h 4672387"/>
                <a:gd name="connsiteX712" fmla="*/ 357103 w 4962185"/>
                <a:gd name="connsiteY712" fmla="*/ 1552857 h 4672387"/>
                <a:gd name="connsiteX713" fmla="*/ 340871 w 4962185"/>
                <a:gd name="connsiteY713" fmla="*/ 1579910 h 4672387"/>
                <a:gd name="connsiteX714" fmla="*/ 308408 w 4962185"/>
                <a:gd name="connsiteY714" fmla="*/ 1590731 h 4672387"/>
                <a:gd name="connsiteX715" fmla="*/ 308408 w 4962185"/>
                <a:gd name="connsiteY715" fmla="*/ 1590731 h 4672387"/>
                <a:gd name="connsiteX0" fmla="*/ 353842 w 4957023"/>
                <a:gd name="connsiteY0" fmla="*/ 1368572 h 4672387"/>
                <a:gd name="connsiteX1" fmla="*/ 353842 w 4957023"/>
                <a:gd name="connsiteY1" fmla="*/ 1368572 h 4672387"/>
                <a:gd name="connsiteX2" fmla="*/ 359284 w 4957023"/>
                <a:gd name="connsiteY2" fmla="*/ 1417558 h 4672387"/>
                <a:gd name="connsiteX3" fmla="*/ 364727 w 4957023"/>
                <a:gd name="connsiteY3" fmla="*/ 1461101 h 4672387"/>
                <a:gd name="connsiteX4" fmla="*/ 326627 w 4957023"/>
                <a:gd name="connsiteY4" fmla="*/ 1499201 h 4672387"/>
                <a:gd name="connsiteX5" fmla="*/ 255870 w 4957023"/>
                <a:gd name="connsiteY5" fmla="*/ 1515530 h 4672387"/>
                <a:gd name="connsiteX6" fmla="*/ 223213 w 4957023"/>
                <a:gd name="connsiteY6" fmla="*/ 1515530 h 4672387"/>
                <a:gd name="connsiteX7" fmla="*/ 245936 w 4957023"/>
                <a:gd name="connsiteY7" fmla="*/ 1505010 h 4672387"/>
                <a:gd name="connsiteX8" fmla="*/ 295142 w 4957023"/>
                <a:gd name="connsiteY8" fmla="*/ 1509110 h 4672387"/>
                <a:gd name="connsiteX9" fmla="*/ 315644 w 4957023"/>
                <a:gd name="connsiteY9" fmla="*/ 1513211 h 4672387"/>
                <a:gd name="connsiteX10" fmla="*/ 348448 w 4957023"/>
                <a:gd name="connsiteY10" fmla="*/ 1517311 h 4672387"/>
                <a:gd name="connsiteX11" fmla="*/ 344347 w 4957023"/>
                <a:gd name="connsiteY11" fmla="*/ 1529613 h 4672387"/>
                <a:gd name="connsiteX12" fmla="*/ 332046 w 4957023"/>
                <a:gd name="connsiteY12" fmla="*/ 1533713 h 4672387"/>
                <a:gd name="connsiteX13" fmla="*/ 319744 w 4957023"/>
                <a:gd name="connsiteY13" fmla="*/ 1541914 h 4672387"/>
                <a:gd name="connsiteX14" fmla="*/ 282840 w 4957023"/>
                <a:gd name="connsiteY14" fmla="*/ 1550115 h 4672387"/>
                <a:gd name="connsiteX15" fmla="*/ 270539 w 4957023"/>
                <a:gd name="connsiteY15" fmla="*/ 1554215 h 4672387"/>
                <a:gd name="connsiteX16" fmla="*/ 241836 w 4957023"/>
                <a:gd name="connsiteY16" fmla="*/ 1562416 h 4672387"/>
                <a:gd name="connsiteX17" fmla="*/ 266439 w 4957023"/>
                <a:gd name="connsiteY17" fmla="*/ 1574718 h 4672387"/>
                <a:gd name="connsiteX18" fmla="*/ 315644 w 4957023"/>
                <a:gd name="connsiteY18" fmla="*/ 1566517 h 4672387"/>
                <a:gd name="connsiteX19" fmla="*/ 327945 w 4957023"/>
                <a:gd name="connsiteY19" fmla="*/ 1562416 h 4672387"/>
                <a:gd name="connsiteX20" fmla="*/ 348448 w 4957023"/>
                <a:gd name="connsiteY20" fmla="*/ 1566517 h 4672387"/>
                <a:gd name="connsiteX21" fmla="*/ 323845 w 4957023"/>
                <a:gd name="connsiteY21" fmla="*/ 1587019 h 4672387"/>
                <a:gd name="connsiteX22" fmla="*/ 299242 w 4957023"/>
                <a:gd name="connsiteY22" fmla="*/ 1595220 h 4672387"/>
                <a:gd name="connsiteX23" fmla="*/ 286941 w 4957023"/>
                <a:gd name="connsiteY23" fmla="*/ 1599320 h 4672387"/>
                <a:gd name="connsiteX24" fmla="*/ 233635 w 4957023"/>
                <a:gd name="connsiteY24" fmla="*/ 1611622 h 4672387"/>
                <a:gd name="connsiteX25" fmla="*/ 311543 w 4957023"/>
                <a:gd name="connsiteY25" fmla="*/ 1615722 h 4672387"/>
                <a:gd name="connsiteX26" fmla="*/ 295142 w 4957023"/>
                <a:gd name="connsiteY26" fmla="*/ 1628023 h 4672387"/>
                <a:gd name="connsiteX27" fmla="*/ 282840 w 4957023"/>
                <a:gd name="connsiteY27" fmla="*/ 1632124 h 4672387"/>
                <a:gd name="connsiteX28" fmla="*/ 258238 w 4957023"/>
                <a:gd name="connsiteY28" fmla="*/ 1648526 h 4672387"/>
                <a:gd name="connsiteX29" fmla="*/ 245936 w 4957023"/>
                <a:gd name="connsiteY29" fmla="*/ 1656727 h 4672387"/>
                <a:gd name="connsiteX30" fmla="*/ 233635 w 4957023"/>
                <a:gd name="connsiteY30" fmla="*/ 1664927 h 4672387"/>
                <a:gd name="connsiteX31" fmla="*/ 221334 w 4957023"/>
                <a:gd name="connsiteY31" fmla="*/ 1673128 h 4672387"/>
                <a:gd name="connsiteX32" fmla="*/ 209032 w 4957023"/>
                <a:gd name="connsiteY32" fmla="*/ 1697731 h 4672387"/>
                <a:gd name="connsiteX33" fmla="*/ 221334 w 4957023"/>
                <a:gd name="connsiteY33" fmla="*/ 1705932 h 4672387"/>
                <a:gd name="connsiteX34" fmla="*/ 270539 w 4957023"/>
                <a:gd name="connsiteY34" fmla="*/ 1710032 h 4672387"/>
                <a:gd name="connsiteX35" fmla="*/ 295142 w 4957023"/>
                <a:gd name="connsiteY35" fmla="*/ 1718233 h 4672387"/>
                <a:gd name="connsiteX36" fmla="*/ 282840 w 4957023"/>
                <a:gd name="connsiteY36" fmla="*/ 1726434 h 4672387"/>
                <a:gd name="connsiteX37" fmla="*/ 270539 w 4957023"/>
                <a:gd name="connsiteY37" fmla="*/ 1730535 h 4672387"/>
                <a:gd name="connsiteX38" fmla="*/ 245936 w 4957023"/>
                <a:gd name="connsiteY38" fmla="*/ 1746936 h 4672387"/>
                <a:gd name="connsiteX39" fmla="*/ 233635 w 4957023"/>
                <a:gd name="connsiteY39" fmla="*/ 1755137 h 4672387"/>
                <a:gd name="connsiteX40" fmla="*/ 225434 w 4957023"/>
                <a:gd name="connsiteY40" fmla="*/ 1767439 h 4672387"/>
                <a:gd name="connsiteX41" fmla="*/ 237735 w 4957023"/>
                <a:gd name="connsiteY41" fmla="*/ 1771539 h 4672387"/>
                <a:gd name="connsiteX42" fmla="*/ 278740 w 4957023"/>
                <a:gd name="connsiteY42" fmla="*/ 1767439 h 4672387"/>
                <a:gd name="connsiteX43" fmla="*/ 311543 w 4957023"/>
                <a:gd name="connsiteY43" fmla="*/ 1767439 h 4672387"/>
                <a:gd name="connsiteX44" fmla="*/ 307443 w 4957023"/>
                <a:gd name="connsiteY44" fmla="*/ 1779740 h 4672387"/>
                <a:gd name="connsiteX45" fmla="*/ 286941 w 4957023"/>
                <a:gd name="connsiteY45" fmla="*/ 1800242 h 4672387"/>
                <a:gd name="connsiteX46" fmla="*/ 262338 w 4957023"/>
                <a:gd name="connsiteY46" fmla="*/ 1808443 h 4672387"/>
                <a:gd name="connsiteX47" fmla="*/ 225434 w 4957023"/>
                <a:gd name="connsiteY47" fmla="*/ 1824845 h 4672387"/>
                <a:gd name="connsiteX48" fmla="*/ 213133 w 4957023"/>
                <a:gd name="connsiteY48" fmla="*/ 1828945 h 4672387"/>
                <a:gd name="connsiteX49" fmla="*/ 200831 w 4957023"/>
                <a:gd name="connsiteY49" fmla="*/ 1841247 h 4672387"/>
                <a:gd name="connsiteX50" fmla="*/ 188530 w 4957023"/>
                <a:gd name="connsiteY50" fmla="*/ 1849448 h 4672387"/>
                <a:gd name="connsiteX51" fmla="*/ 180329 w 4957023"/>
                <a:gd name="connsiteY51" fmla="*/ 1861749 h 4672387"/>
                <a:gd name="connsiteX52" fmla="*/ 266439 w 4957023"/>
                <a:gd name="connsiteY52" fmla="*/ 1878151 h 4672387"/>
                <a:gd name="connsiteX53" fmla="*/ 270539 w 4957023"/>
                <a:gd name="connsiteY53" fmla="*/ 1890452 h 4672387"/>
                <a:gd name="connsiteX54" fmla="*/ 262338 w 4957023"/>
                <a:gd name="connsiteY54" fmla="*/ 1902753 h 4672387"/>
                <a:gd name="connsiteX55" fmla="*/ 237735 w 4957023"/>
                <a:gd name="connsiteY55" fmla="*/ 1919155 h 4672387"/>
                <a:gd name="connsiteX56" fmla="*/ 225434 w 4957023"/>
                <a:gd name="connsiteY56" fmla="*/ 1927356 h 4672387"/>
                <a:gd name="connsiteX57" fmla="*/ 213133 w 4957023"/>
                <a:gd name="connsiteY57" fmla="*/ 1935557 h 4672387"/>
                <a:gd name="connsiteX58" fmla="*/ 200831 w 4957023"/>
                <a:gd name="connsiteY58" fmla="*/ 1943758 h 4672387"/>
                <a:gd name="connsiteX59" fmla="*/ 192630 w 4957023"/>
                <a:gd name="connsiteY59" fmla="*/ 1972461 h 4672387"/>
                <a:gd name="connsiteX60" fmla="*/ 204932 w 4957023"/>
                <a:gd name="connsiteY60" fmla="*/ 1976562 h 4672387"/>
                <a:gd name="connsiteX61" fmla="*/ 254137 w 4957023"/>
                <a:gd name="connsiteY61" fmla="*/ 1980662 h 4672387"/>
                <a:gd name="connsiteX62" fmla="*/ 237735 w 4957023"/>
                <a:gd name="connsiteY62" fmla="*/ 2001164 h 4672387"/>
                <a:gd name="connsiteX63" fmla="*/ 213133 w 4957023"/>
                <a:gd name="connsiteY63" fmla="*/ 2025767 h 4672387"/>
                <a:gd name="connsiteX64" fmla="*/ 98320 w 4957023"/>
                <a:gd name="connsiteY64" fmla="*/ 2046269 h 4672387"/>
                <a:gd name="connsiteX65" fmla="*/ 77818 w 4957023"/>
                <a:gd name="connsiteY65" fmla="*/ 2050370 h 4672387"/>
                <a:gd name="connsiteX66" fmla="*/ 81918 w 4957023"/>
                <a:gd name="connsiteY66" fmla="*/ 2079073 h 4672387"/>
                <a:gd name="connsiteX67" fmla="*/ 94220 w 4957023"/>
                <a:gd name="connsiteY67" fmla="*/ 2083173 h 4672387"/>
                <a:gd name="connsiteX68" fmla="*/ 110622 w 4957023"/>
                <a:gd name="connsiteY68" fmla="*/ 2095475 h 4672387"/>
                <a:gd name="connsiteX69" fmla="*/ 135224 w 4957023"/>
                <a:gd name="connsiteY69" fmla="*/ 2103675 h 4672387"/>
                <a:gd name="connsiteX70" fmla="*/ 147526 w 4957023"/>
                <a:gd name="connsiteY70" fmla="*/ 2111876 h 4672387"/>
                <a:gd name="connsiteX71" fmla="*/ 192630 w 4957023"/>
                <a:gd name="connsiteY71" fmla="*/ 2120077 h 4672387"/>
                <a:gd name="connsiteX72" fmla="*/ 221334 w 4957023"/>
                <a:gd name="connsiteY72" fmla="*/ 2128278 h 4672387"/>
                <a:gd name="connsiteX73" fmla="*/ 229535 w 4957023"/>
                <a:gd name="connsiteY73" fmla="*/ 2140579 h 4672387"/>
                <a:gd name="connsiteX74" fmla="*/ 217233 w 4957023"/>
                <a:gd name="connsiteY74" fmla="*/ 2152881 h 4672387"/>
                <a:gd name="connsiteX75" fmla="*/ 204932 w 4957023"/>
                <a:gd name="connsiteY75" fmla="*/ 2161082 h 4672387"/>
                <a:gd name="connsiteX76" fmla="*/ 192630 w 4957023"/>
                <a:gd name="connsiteY76" fmla="*/ 2185684 h 4672387"/>
                <a:gd name="connsiteX77" fmla="*/ 258238 w 4957023"/>
                <a:gd name="connsiteY77" fmla="*/ 2197986 h 4672387"/>
                <a:gd name="connsiteX78" fmla="*/ 237735 w 4957023"/>
                <a:gd name="connsiteY78" fmla="*/ 2222588 h 4672387"/>
                <a:gd name="connsiteX79" fmla="*/ 229535 w 4957023"/>
                <a:gd name="connsiteY79" fmla="*/ 2234890 h 4672387"/>
                <a:gd name="connsiteX80" fmla="*/ 245936 w 4957023"/>
                <a:gd name="connsiteY80" fmla="*/ 2238990 h 4672387"/>
                <a:gd name="connsiteX81" fmla="*/ 274639 w 4957023"/>
                <a:gd name="connsiteY81" fmla="*/ 2230789 h 4672387"/>
                <a:gd name="connsiteX82" fmla="*/ 241836 w 4957023"/>
                <a:gd name="connsiteY82" fmla="*/ 2259492 h 4672387"/>
                <a:gd name="connsiteX83" fmla="*/ 229535 w 4957023"/>
                <a:gd name="connsiteY83" fmla="*/ 2267693 h 4672387"/>
                <a:gd name="connsiteX84" fmla="*/ 229535 w 4957023"/>
                <a:gd name="connsiteY84" fmla="*/ 2267693 h 4672387"/>
                <a:gd name="connsiteX85" fmla="*/ 278740 w 4957023"/>
                <a:gd name="connsiteY85" fmla="*/ 2275894 h 4672387"/>
                <a:gd name="connsiteX86" fmla="*/ 319744 w 4957023"/>
                <a:gd name="connsiteY86" fmla="*/ 2279995 h 4672387"/>
                <a:gd name="connsiteX87" fmla="*/ 307443 w 4957023"/>
                <a:gd name="connsiteY87" fmla="*/ 2288196 h 4672387"/>
                <a:gd name="connsiteX88" fmla="*/ 291041 w 4957023"/>
                <a:gd name="connsiteY88" fmla="*/ 2296397 h 4672387"/>
                <a:gd name="connsiteX89" fmla="*/ 266439 w 4957023"/>
                <a:gd name="connsiteY89" fmla="*/ 2304597 h 4672387"/>
                <a:gd name="connsiteX90" fmla="*/ 237735 w 4957023"/>
                <a:gd name="connsiteY90" fmla="*/ 2312798 h 4672387"/>
                <a:gd name="connsiteX91" fmla="*/ 225434 w 4957023"/>
                <a:gd name="connsiteY91" fmla="*/ 2320999 h 4672387"/>
                <a:gd name="connsiteX92" fmla="*/ 200831 w 4957023"/>
                <a:gd name="connsiteY92" fmla="*/ 2329200 h 4672387"/>
                <a:gd name="connsiteX93" fmla="*/ 176229 w 4957023"/>
                <a:gd name="connsiteY93" fmla="*/ 2345602 h 4672387"/>
                <a:gd name="connsiteX94" fmla="*/ 168028 w 4957023"/>
                <a:gd name="connsiteY94" fmla="*/ 2370205 h 4672387"/>
                <a:gd name="connsiteX95" fmla="*/ 241836 w 4957023"/>
                <a:gd name="connsiteY95" fmla="*/ 2382506 h 4672387"/>
                <a:gd name="connsiteX96" fmla="*/ 233635 w 4957023"/>
                <a:gd name="connsiteY96" fmla="*/ 2394807 h 4672387"/>
                <a:gd name="connsiteX97" fmla="*/ 209032 w 4957023"/>
                <a:gd name="connsiteY97" fmla="*/ 2419410 h 4672387"/>
                <a:gd name="connsiteX98" fmla="*/ 225434 w 4957023"/>
                <a:gd name="connsiteY98" fmla="*/ 2423510 h 4672387"/>
                <a:gd name="connsiteX99" fmla="*/ 217233 w 4957023"/>
                <a:gd name="connsiteY99" fmla="*/ 2448113 h 4672387"/>
                <a:gd name="connsiteX100" fmla="*/ 200831 w 4957023"/>
                <a:gd name="connsiteY100" fmla="*/ 2472716 h 4672387"/>
                <a:gd name="connsiteX101" fmla="*/ 188530 w 4957023"/>
                <a:gd name="connsiteY101" fmla="*/ 2501419 h 4672387"/>
                <a:gd name="connsiteX102" fmla="*/ 200831 w 4957023"/>
                <a:gd name="connsiteY102" fmla="*/ 2509620 h 4672387"/>
                <a:gd name="connsiteX103" fmla="*/ 225434 w 4957023"/>
                <a:gd name="connsiteY103" fmla="*/ 2513720 h 4672387"/>
                <a:gd name="connsiteX104" fmla="*/ 204932 w 4957023"/>
                <a:gd name="connsiteY104" fmla="*/ 2517821 h 4672387"/>
                <a:gd name="connsiteX105" fmla="*/ 188530 w 4957023"/>
                <a:gd name="connsiteY105" fmla="*/ 2521921 h 4672387"/>
                <a:gd name="connsiteX106" fmla="*/ 159827 w 4957023"/>
                <a:gd name="connsiteY106" fmla="*/ 2538323 h 4672387"/>
                <a:gd name="connsiteX107" fmla="*/ 127023 w 4957023"/>
                <a:gd name="connsiteY107" fmla="*/ 2562926 h 4672387"/>
                <a:gd name="connsiteX108" fmla="*/ 114722 w 4957023"/>
                <a:gd name="connsiteY108" fmla="*/ 2571127 h 4672387"/>
                <a:gd name="connsiteX109" fmla="*/ 127023 w 4957023"/>
                <a:gd name="connsiteY109" fmla="*/ 2575227 h 4672387"/>
                <a:gd name="connsiteX110" fmla="*/ 172128 w 4957023"/>
                <a:gd name="connsiteY110" fmla="*/ 2567026 h 4672387"/>
                <a:gd name="connsiteX111" fmla="*/ 184430 w 4957023"/>
                <a:gd name="connsiteY111" fmla="*/ 2558825 h 4672387"/>
                <a:gd name="connsiteX112" fmla="*/ 241836 w 4957023"/>
                <a:gd name="connsiteY112" fmla="*/ 2562926 h 4672387"/>
                <a:gd name="connsiteX113" fmla="*/ 237735 w 4957023"/>
                <a:gd name="connsiteY113" fmla="*/ 2579327 h 4672387"/>
                <a:gd name="connsiteX114" fmla="*/ 229535 w 4957023"/>
                <a:gd name="connsiteY114" fmla="*/ 2591629 h 4672387"/>
                <a:gd name="connsiteX115" fmla="*/ 225434 w 4957023"/>
                <a:gd name="connsiteY115" fmla="*/ 2603930 h 4672387"/>
                <a:gd name="connsiteX116" fmla="*/ 270539 w 4957023"/>
                <a:gd name="connsiteY116" fmla="*/ 2616231 h 4672387"/>
                <a:gd name="connsiteX117" fmla="*/ 266439 w 4957023"/>
                <a:gd name="connsiteY117" fmla="*/ 2657236 h 4672387"/>
                <a:gd name="connsiteX118" fmla="*/ 258238 w 4957023"/>
                <a:gd name="connsiteY118" fmla="*/ 2673638 h 4672387"/>
                <a:gd name="connsiteX119" fmla="*/ 254137 w 4957023"/>
                <a:gd name="connsiteY119" fmla="*/ 2685939 h 4672387"/>
                <a:gd name="connsiteX120" fmla="*/ 241836 w 4957023"/>
                <a:gd name="connsiteY120" fmla="*/ 2702341 h 4672387"/>
                <a:gd name="connsiteX121" fmla="*/ 233635 w 4957023"/>
                <a:gd name="connsiteY121" fmla="*/ 2714642 h 4672387"/>
                <a:gd name="connsiteX122" fmla="*/ 245936 w 4957023"/>
                <a:gd name="connsiteY122" fmla="*/ 2722843 h 4672387"/>
                <a:gd name="connsiteX123" fmla="*/ 303343 w 4957023"/>
                <a:gd name="connsiteY123" fmla="*/ 2726944 h 4672387"/>
                <a:gd name="connsiteX124" fmla="*/ 299242 w 4957023"/>
                <a:gd name="connsiteY124" fmla="*/ 2743345 h 4672387"/>
                <a:gd name="connsiteX125" fmla="*/ 282840 w 4957023"/>
                <a:gd name="connsiteY125" fmla="*/ 2755647 h 4672387"/>
                <a:gd name="connsiteX126" fmla="*/ 266439 w 4957023"/>
                <a:gd name="connsiteY126" fmla="*/ 2780249 h 4672387"/>
                <a:gd name="connsiteX127" fmla="*/ 258238 w 4957023"/>
                <a:gd name="connsiteY127" fmla="*/ 2792551 h 4672387"/>
                <a:gd name="connsiteX128" fmla="*/ 262338 w 4957023"/>
                <a:gd name="connsiteY128" fmla="*/ 2808953 h 4672387"/>
                <a:gd name="connsiteX129" fmla="*/ 286941 w 4957023"/>
                <a:gd name="connsiteY129" fmla="*/ 2825354 h 4672387"/>
                <a:gd name="connsiteX130" fmla="*/ 291041 w 4957023"/>
                <a:gd name="connsiteY130" fmla="*/ 2837656 h 4672387"/>
                <a:gd name="connsiteX131" fmla="*/ 274639 w 4957023"/>
                <a:gd name="connsiteY131" fmla="*/ 2866359 h 4672387"/>
                <a:gd name="connsiteX132" fmla="*/ 319744 w 4957023"/>
                <a:gd name="connsiteY132" fmla="*/ 2882761 h 4672387"/>
                <a:gd name="connsiteX133" fmla="*/ 311543 w 4957023"/>
                <a:gd name="connsiteY133" fmla="*/ 2895062 h 4672387"/>
                <a:gd name="connsiteX134" fmla="*/ 282840 w 4957023"/>
                <a:gd name="connsiteY134" fmla="*/ 2927866 h 4672387"/>
                <a:gd name="connsiteX135" fmla="*/ 266439 w 4957023"/>
                <a:gd name="connsiteY135" fmla="*/ 2952468 h 4672387"/>
                <a:gd name="connsiteX136" fmla="*/ 278740 w 4957023"/>
                <a:gd name="connsiteY136" fmla="*/ 2960669 h 4672387"/>
                <a:gd name="connsiteX137" fmla="*/ 303343 w 4957023"/>
                <a:gd name="connsiteY137" fmla="*/ 2964770 h 4672387"/>
                <a:gd name="connsiteX138" fmla="*/ 282840 w 4957023"/>
                <a:gd name="connsiteY138" fmla="*/ 3005774 h 4672387"/>
                <a:gd name="connsiteX139" fmla="*/ 266439 w 4957023"/>
                <a:gd name="connsiteY139" fmla="*/ 3030377 h 4672387"/>
                <a:gd name="connsiteX140" fmla="*/ 258238 w 4957023"/>
                <a:gd name="connsiteY140" fmla="*/ 3042678 h 4672387"/>
                <a:gd name="connsiteX141" fmla="*/ 245936 w 4957023"/>
                <a:gd name="connsiteY141" fmla="*/ 3059080 h 4672387"/>
                <a:gd name="connsiteX142" fmla="*/ 233635 w 4957023"/>
                <a:gd name="connsiteY142" fmla="*/ 3071381 h 4672387"/>
                <a:gd name="connsiteX143" fmla="*/ 262338 w 4957023"/>
                <a:gd name="connsiteY143" fmla="*/ 3067281 h 4672387"/>
                <a:gd name="connsiteX144" fmla="*/ 274639 w 4957023"/>
                <a:gd name="connsiteY144" fmla="*/ 3063180 h 4672387"/>
                <a:gd name="connsiteX145" fmla="*/ 258238 w 4957023"/>
                <a:gd name="connsiteY145" fmla="*/ 3116486 h 4672387"/>
                <a:gd name="connsiteX146" fmla="*/ 254137 w 4957023"/>
                <a:gd name="connsiteY146" fmla="*/ 3145189 h 4672387"/>
                <a:gd name="connsiteX147" fmla="*/ 237579 w 4957023"/>
                <a:gd name="connsiteY147" fmla="*/ 3171853 h 4672387"/>
                <a:gd name="connsiteX148" fmla="*/ 187611 w 4957023"/>
                <a:gd name="connsiteY148" fmla="*/ 3181847 h 4672387"/>
                <a:gd name="connsiteX149" fmla="*/ 167624 w 4957023"/>
                <a:gd name="connsiteY149" fmla="*/ 3211827 h 4672387"/>
                <a:gd name="connsiteX150" fmla="*/ 157631 w 4957023"/>
                <a:gd name="connsiteY150" fmla="*/ 3221821 h 4672387"/>
                <a:gd name="connsiteX151" fmla="*/ 177618 w 4957023"/>
                <a:gd name="connsiteY151" fmla="*/ 3231814 h 4672387"/>
                <a:gd name="connsiteX152" fmla="*/ 227585 w 4957023"/>
                <a:gd name="connsiteY152" fmla="*/ 3226817 h 4672387"/>
                <a:gd name="connsiteX153" fmla="*/ 272556 w 4957023"/>
                <a:gd name="connsiteY153" fmla="*/ 3216824 h 4672387"/>
                <a:gd name="connsiteX154" fmla="*/ 267559 w 4957023"/>
                <a:gd name="connsiteY154" fmla="*/ 3236811 h 4672387"/>
                <a:gd name="connsiteX155" fmla="*/ 242575 w 4957023"/>
                <a:gd name="connsiteY155" fmla="*/ 3261794 h 4672387"/>
                <a:gd name="connsiteX156" fmla="*/ 217592 w 4957023"/>
                <a:gd name="connsiteY156" fmla="*/ 3281781 h 4672387"/>
                <a:gd name="connsiteX157" fmla="*/ 212595 w 4957023"/>
                <a:gd name="connsiteY157" fmla="*/ 3296771 h 4672387"/>
                <a:gd name="connsiteX158" fmla="*/ 222588 w 4957023"/>
                <a:gd name="connsiteY158" fmla="*/ 3306765 h 4672387"/>
                <a:gd name="connsiteX159" fmla="*/ 262562 w 4957023"/>
                <a:gd name="connsiteY159" fmla="*/ 3316758 h 4672387"/>
                <a:gd name="connsiteX160" fmla="*/ 232582 w 4957023"/>
                <a:gd name="connsiteY160" fmla="*/ 3346739 h 4672387"/>
                <a:gd name="connsiteX161" fmla="*/ 197605 w 4957023"/>
                <a:gd name="connsiteY161" fmla="*/ 3371722 h 4672387"/>
                <a:gd name="connsiteX162" fmla="*/ 192608 w 4957023"/>
                <a:gd name="connsiteY162" fmla="*/ 3386712 h 4672387"/>
                <a:gd name="connsiteX163" fmla="*/ 207598 w 4957023"/>
                <a:gd name="connsiteY163" fmla="*/ 3391709 h 4672387"/>
                <a:gd name="connsiteX164" fmla="*/ 252569 w 4957023"/>
                <a:gd name="connsiteY164" fmla="*/ 3401703 h 4672387"/>
                <a:gd name="connsiteX165" fmla="*/ 262562 w 4957023"/>
                <a:gd name="connsiteY165" fmla="*/ 3416693 h 4672387"/>
                <a:gd name="connsiteX166" fmla="*/ 252569 w 4957023"/>
                <a:gd name="connsiteY166" fmla="*/ 3431683 h 4672387"/>
                <a:gd name="connsiteX167" fmla="*/ 237579 w 4957023"/>
                <a:gd name="connsiteY167" fmla="*/ 3456667 h 4672387"/>
                <a:gd name="connsiteX168" fmla="*/ 247572 w 4957023"/>
                <a:gd name="connsiteY168" fmla="*/ 3486647 h 4672387"/>
                <a:gd name="connsiteX169" fmla="*/ 237579 w 4957023"/>
                <a:gd name="connsiteY169" fmla="*/ 3501637 h 4672387"/>
                <a:gd name="connsiteX170" fmla="*/ 227585 w 4957023"/>
                <a:gd name="connsiteY170" fmla="*/ 3511631 h 4672387"/>
                <a:gd name="connsiteX171" fmla="*/ 257565 w 4957023"/>
                <a:gd name="connsiteY171" fmla="*/ 3501637 h 4672387"/>
                <a:gd name="connsiteX172" fmla="*/ 232582 w 4957023"/>
                <a:gd name="connsiteY172" fmla="*/ 3541611 h 4672387"/>
                <a:gd name="connsiteX173" fmla="*/ 227585 w 4957023"/>
                <a:gd name="connsiteY173" fmla="*/ 3566594 h 4672387"/>
                <a:gd name="connsiteX174" fmla="*/ 222588 w 4957023"/>
                <a:gd name="connsiteY174" fmla="*/ 3581585 h 4672387"/>
                <a:gd name="connsiteX175" fmla="*/ 247572 w 4957023"/>
                <a:gd name="connsiteY175" fmla="*/ 3606568 h 4672387"/>
                <a:gd name="connsiteX176" fmla="*/ 227585 w 4957023"/>
                <a:gd name="connsiteY176" fmla="*/ 3636549 h 4672387"/>
                <a:gd name="connsiteX177" fmla="*/ 212595 w 4957023"/>
                <a:gd name="connsiteY177" fmla="*/ 3651539 h 4672387"/>
                <a:gd name="connsiteX178" fmla="*/ 202602 w 4957023"/>
                <a:gd name="connsiteY178" fmla="*/ 3666529 h 4672387"/>
                <a:gd name="connsiteX179" fmla="*/ 232582 w 4957023"/>
                <a:gd name="connsiteY179" fmla="*/ 3646542 h 4672387"/>
                <a:gd name="connsiteX180" fmla="*/ 237579 w 4957023"/>
                <a:gd name="connsiteY180" fmla="*/ 3671526 h 4672387"/>
                <a:gd name="connsiteX181" fmla="*/ 232582 w 4957023"/>
                <a:gd name="connsiteY181" fmla="*/ 3711499 h 4672387"/>
                <a:gd name="connsiteX182" fmla="*/ 242575 w 4957023"/>
                <a:gd name="connsiteY182" fmla="*/ 3721493 h 4672387"/>
                <a:gd name="connsiteX183" fmla="*/ 252569 w 4957023"/>
                <a:gd name="connsiteY183" fmla="*/ 3766463 h 4672387"/>
                <a:gd name="connsiteX184" fmla="*/ 262562 w 4957023"/>
                <a:gd name="connsiteY184" fmla="*/ 3776457 h 4672387"/>
                <a:gd name="connsiteX185" fmla="*/ 292543 w 4957023"/>
                <a:gd name="connsiteY185" fmla="*/ 3786450 h 4672387"/>
                <a:gd name="connsiteX186" fmla="*/ 277552 w 4957023"/>
                <a:gd name="connsiteY186" fmla="*/ 3836417 h 4672387"/>
                <a:gd name="connsiteX187" fmla="*/ 267559 w 4957023"/>
                <a:gd name="connsiteY187" fmla="*/ 3866398 h 4672387"/>
                <a:gd name="connsiteX188" fmla="*/ 272556 w 4957023"/>
                <a:gd name="connsiteY188" fmla="*/ 3891381 h 4672387"/>
                <a:gd name="connsiteX189" fmla="*/ 287546 w 4957023"/>
                <a:gd name="connsiteY189" fmla="*/ 3896378 h 4672387"/>
                <a:gd name="connsiteX190" fmla="*/ 292543 w 4957023"/>
                <a:gd name="connsiteY190" fmla="*/ 3916365 h 4672387"/>
                <a:gd name="connsiteX191" fmla="*/ 297539 w 4957023"/>
                <a:gd name="connsiteY191" fmla="*/ 3931355 h 4672387"/>
                <a:gd name="connsiteX192" fmla="*/ 292543 w 4957023"/>
                <a:gd name="connsiteY192" fmla="*/ 3981322 h 4672387"/>
                <a:gd name="connsiteX193" fmla="*/ 292543 w 4957023"/>
                <a:gd name="connsiteY193" fmla="*/ 3981322 h 4672387"/>
                <a:gd name="connsiteX194" fmla="*/ 332516 w 4957023"/>
                <a:gd name="connsiteY194" fmla="*/ 4011303 h 4672387"/>
                <a:gd name="connsiteX195" fmla="*/ 347506 w 4957023"/>
                <a:gd name="connsiteY195" fmla="*/ 4001309 h 4672387"/>
                <a:gd name="connsiteX196" fmla="*/ 397474 w 4957023"/>
                <a:gd name="connsiteY196" fmla="*/ 3991316 h 4672387"/>
                <a:gd name="connsiteX197" fmla="*/ 412464 w 4957023"/>
                <a:gd name="connsiteY197" fmla="*/ 3986319 h 4672387"/>
                <a:gd name="connsiteX198" fmla="*/ 432451 w 4957023"/>
                <a:gd name="connsiteY198" fmla="*/ 3981322 h 4672387"/>
                <a:gd name="connsiteX199" fmla="*/ 472424 w 4957023"/>
                <a:gd name="connsiteY199" fmla="*/ 3966332 h 4672387"/>
                <a:gd name="connsiteX200" fmla="*/ 527388 w 4957023"/>
                <a:gd name="connsiteY200" fmla="*/ 3956339 h 4672387"/>
                <a:gd name="connsiteX201" fmla="*/ 542379 w 4957023"/>
                <a:gd name="connsiteY201" fmla="*/ 3951342 h 4672387"/>
                <a:gd name="connsiteX202" fmla="*/ 622326 w 4957023"/>
                <a:gd name="connsiteY202" fmla="*/ 3941349 h 4672387"/>
                <a:gd name="connsiteX203" fmla="*/ 632320 w 4957023"/>
                <a:gd name="connsiteY203" fmla="*/ 3931355 h 4672387"/>
                <a:gd name="connsiteX204" fmla="*/ 702274 w 4957023"/>
                <a:gd name="connsiteY204" fmla="*/ 3921362 h 4672387"/>
                <a:gd name="connsiteX205" fmla="*/ 722261 w 4957023"/>
                <a:gd name="connsiteY205" fmla="*/ 3916365 h 4672387"/>
                <a:gd name="connsiteX206" fmla="*/ 772228 w 4957023"/>
                <a:gd name="connsiteY206" fmla="*/ 3901375 h 4672387"/>
                <a:gd name="connsiteX207" fmla="*/ 837185 w 4957023"/>
                <a:gd name="connsiteY207" fmla="*/ 3891381 h 4672387"/>
                <a:gd name="connsiteX208" fmla="*/ 882156 w 4957023"/>
                <a:gd name="connsiteY208" fmla="*/ 3881388 h 4672387"/>
                <a:gd name="connsiteX209" fmla="*/ 952110 w 4957023"/>
                <a:gd name="connsiteY209" fmla="*/ 3886385 h 4672387"/>
                <a:gd name="connsiteX210" fmla="*/ 997080 w 4957023"/>
                <a:gd name="connsiteY210" fmla="*/ 3881388 h 4672387"/>
                <a:gd name="connsiteX211" fmla="*/ 1002077 w 4957023"/>
                <a:gd name="connsiteY211" fmla="*/ 3836417 h 4672387"/>
                <a:gd name="connsiteX212" fmla="*/ 1017067 w 4957023"/>
                <a:gd name="connsiteY212" fmla="*/ 3826424 h 4672387"/>
                <a:gd name="connsiteX213" fmla="*/ 1047047 w 4957023"/>
                <a:gd name="connsiteY213" fmla="*/ 3816431 h 4672387"/>
                <a:gd name="connsiteX214" fmla="*/ 1062038 w 4957023"/>
                <a:gd name="connsiteY214" fmla="*/ 3811434 h 4672387"/>
                <a:gd name="connsiteX215" fmla="*/ 1077028 w 4957023"/>
                <a:gd name="connsiteY215" fmla="*/ 3806437 h 4672387"/>
                <a:gd name="connsiteX216" fmla="*/ 1072031 w 4957023"/>
                <a:gd name="connsiteY216" fmla="*/ 3771460 h 4672387"/>
                <a:gd name="connsiteX217" fmla="*/ 1062038 w 4957023"/>
                <a:gd name="connsiteY217" fmla="*/ 3756470 h 4672387"/>
                <a:gd name="connsiteX218" fmla="*/ 1077028 w 4957023"/>
                <a:gd name="connsiteY218" fmla="*/ 3751473 h 4672387"/>
                <a:gd name="connsiteX219" fmla="*/ 1097015 w 4957023"/>
                <a:gd name="connsiteY219" fmla="*/ 3746476 h 4672387"/>
                <a:gd name="connsiteX220" fmla="*/ 1107008 w 4957023"/>
                <a:gd name="connsiteY220" fmla="*/ 3731486 h 4672387"/>
                <a:gd name="connsiteX221" fmla="*/ 1126995 w 4957023"/>
                <a:gd name="connsiteY221" fmla="*/ 3726490 h 4672387"/>
                <a:gd name="connsiteX222" fmla="*/ 1171965 w 4957023"/>
                <a:gd name="connsiteY222" fmla="*/ 3716496 h 4672387"/>
                <a:gd name="connsiteX223" fmla="*/ 1186956 w 4957023"/>
                <a:gd name="connsiteY223" fmla="*/ 3686516 h 4672387"/>
                <a:gd name="connsiteX224" fmla="*/ 1201946 w 4957023"/>
                <a:gd name="connsiteY224" fmla="*/ 3681519 h 4672387"/>
                <a:gd name="connsiteX225" fmla="*/ 1296883 w 4957023"/>
                <a:gd name="connsiteY225" fmla="*/ 3686516 h 4672387"/>
                <a:gd name="connsiteX226" fmla="*/ 1311874 w 4957023"/>
                <a:gd name="connsiteY226" fmla="*/ 3691512 h 4672387"/>
                <a:gd name="connsiteX227" fmla="*/ 1301880 w 4957023"/>
                <a:gd name="connsiteY227" fmla="*/ 3661532 h 4672387"/>
                <a:gd name="connsiteX228" fmla="*/ 1296883 w 4957023"/>
                <a:gd name="connsiteY228" fmla="*/ 3526621 h 4672387"/>
                <a:gd name="connsiteX229" fmla="*/ 1291887 w 4957023"/>
                <a:gd name="connsiteY229" fmla="*/ 3496640 h 4672387"/>
                <a:gd name="connsiteX230" fmla="*/ 1276897 w 4957023"/>
                <a:gd name="connsiteY230" fmla="*/ 3441676 h 4672387"/>
                <a:gd name="connsiteX231" fmla="*/ 1261906 w 4957023"/>
                <a:gd name="connsiteY231" fmla="*/ 3366726 h 4672387"/>
                <a:gd name="connsiteX232" fmla="*/ 1246916 w 4957023"/>
                <a:gd name="connsiteY232" fmla="*/ 3356732 h 4672387"/>
                <a:gd name="connsiteX233" fmla="*/ 1236923 w 4957023"/>
                <a:gd name="connsiteY233" fmla="*/ 3341742 h 4672387"/>
                <a:gd name="connsiteX234" fmla="*/ 1216936 w 4957023"/>
                <a:gd name="connsiteY234" fmla="*/ 3321755 h 4672387"/>
                <a:gd name="connsiteX235" fmla="*/ 1241920 w 4957023"/>
                <a:gd name="connsiteY235" fmla="*/ 3301768 h 4672387"/>
                <a:gd name="connsiteX236" fmla="*/ 1231926 w 4957023"/>
                <a:gd name="connsiteY236" fmla="*/ 3271788 h 4672387"/>
                <a:gd name="connsiteX237" fmla="*/ 1226929 w 4957023"/>
                <a:gd name="connsiteY237" fmla="*/ 3226817 h 4672387"/>
                <a:gd name="connsiteX238" fmla="*/ 1221933 w 4957023"/>
                <a:gd name="connsiteY238" fmla="*/ 3211827 h 4672387"/>
                <a:gd name="connsiteX239" fmla="*/ 1211939 w 4957023"/>
                <a:gd name="connsiteY239" fmla="*/ 3176850 h 4672387"/>
                <a:gd name="connsiteX240" fmla="*/ 1206943 w 4957023"/>
                <a:gd name="connsiteY240" fmla="*/ 3191840 h 4672387"/>
                <a:gd name="connsiteX241" fmla="*/ 1211939 w 4957023"/>
                <a:gd name="connsiteY241" fmla="*/ 3206831 h 4672387"/>
                <a:gd name="connsiteX242" fmla="*/ 1216936 w 4957023"/>
                <a:gd name="connsiteY242" fmla="*/ 3231814 h 4672387"/>
                <a:gd name="connsiteX243" fmla="*/ 1226929 w 4957023"/>
                <a:gd name="connsiteY243" fmla="*/ 3271788 h 4672387"/>
                <a:gd name="connsiteX244" fmla="*/ 1231926 w 4957023"/>
                <a:gd name="connsiteY244" fmla="*/ 3291775 h 4672387"/>
                <a:gd name="connsiteX245" fmla="*/ 1241920 w 4957023"/>
                <a:gd name="connsiteY245" fmla="*/ 3366726 h 4672387"/>
                <a:gd name="connsiteX246" fmla="*/ 1246916 w 4957023"/>
                <a:gd name="connsiteY246" fmla="*/ 3436680 h 4672387"/>
                <a:gd name="connsiteX247" fmla="*/ 1261906 w 4957023"/>
                <a:gd name="connsiteY247" fmla="*/ 3521624 h 4672387"/>
                <a:gd name="connsiteX248" fmla="*/ 1271900 w 4957023"/>
                <a:gd name="connsiteY248" fmla="*/ 3536614 h 4672387"/>
                <a:gd name="connsiteX249" fmla="*/ 1281893 w 4957023"/>
                <a:gd name="connsiteY249" fmla="*/ 3566594 h 4672387"/>
                <a:gd name="connsiteX250" fmla="*/ 1276897 w 4957023"/>
                <a:gd name="connsiteY250" fmla="*/ 3586581 h 4672387"/>
                <a:gd name="connsiteX251" fmla="*/ 1286890 w 4957023"/>
                <a:gd name="connsiteY251" fmla="*/ 3646542 h 4672387"/>
                <a:gd name="connsiteX252" fmla="*/ 1296883 w 4957023"/>
                <a:gd name="connsiteY252" fmla="*/ 3661532 h 4672387"/>
                <a:gd name="connsiteX253" fmla="*/ 1301880 w 4957023"/>
                <a:gd name="connsiteY253" fmla="*/ 3676522 h 4672387"/>
                <a:gd name="connsiteX254" fmla="*/ 1316870 w 4957023"/>
                <a:gd name="connsiteY254" fmla="*/ 3686516 h 4672387"/>
                <a:gd name="connsiteX255" fmla="*/ 1326864 w 4957023"/>
                <a:gd name="connsiteY255" fmla="*/ 3696509 h 4672387"/>
                <a:gd name="connsiteX256" fmla="*/ 1351847 w 4957023"/>
                <a:gd name="connsiteY256" fmla="*/ 3731486 h 4672387"/>
                <a:gd name="connsiteX257" fmla="*/ 1361841 w 4957023"/>
                <a:gd name="connsiteY257" fmla="*/ 3746476 h 4672387"/>
                <a:gd name="connsiteX258" fmla="*/ 1391821 w 4957023"/>
                <a:gd name="connsiteY258" fmla="*/ 3756470 h 4672387"/>
                <a:gd name="connsiteX259" fmla="*/ 1406811 w 4957023"/>
                <a:gd name="connsiteY259" fmla="*/ 3761467 h 4672387"/>
                <a:gd name="connsiteX260" fmla="*/ 1421802 w 4957023"/>
                <a:gd name="connsiteY260" fmla="*/ 3771460 h 4672387"/>
                <a:gd name="connsiteX261" fmla="*/ 1441788 w 4957023"/>
                <a:gd name="connsiteY261" fmla="*/ 3811434 h 4672387"/>
                <a:gd name="connsiteX262" fmla="*/ 1456779 w 4957023"/>
                <a:gd name="connsiteY262" fmla="*/ 3841414 h 4672387"/>
                <a:gd name="connsiteX263" fmla="*/ 1471769 w 4957023"/>
                <a:gd name="connsiteY263" fmla="*/ 3846411 h 4672387"/>
                <a:gd name="connsiteX264" fmla="*/ 1496752 w 4957023"/>
                <a:gd name="connsiteY264" fmla="*/ 3861401 h 4672387"/>
                <a:gd name="connsiteX265" fmla="*/ 1536726 w 4957023"/>
                <a:gd name="connsiteY265" fmla="*/ 3871394 h 4672387"/>
                <a:gd name="connsiteX266" fmla="*/ 1551716 w 4957023"/>
                <a:gd name="connsiteY266" fmla="*/ 3881388 h 4672387"/>
                <a:gd name="connsiteX267" fmla="*/ 1566706 w 4957023"/>
                <a:gd name="connsiteY267" fmla="*/ 3886385 h 4672387"/>
                <a:gd name="connsiteX268" fmla="*/ 1591690 w 4957023"/>
                <a:gd name="connsiteY268" fmla="*/ 3906371 h 4672387"/>
                <a:gd name="connsiteX269" fmla="*/ 1611677 w 4957023"/>
                <a:gd name="connsiteY269" fmla="*/ 3911368 h 4672387"/>
                <a:gd name="connsiteX270" fmla="*/ 1641657 w 4957023"/>
                <a:gd name="connsiteY270" fmla="*/ 3921362 h 4672387"/>
                <a:gd name="connsiteX271" fmla="*/ 1631664 w 4957023"/>
                <a:gd name="connsiteY271" fmla="*/ 3936352 h 4672387"/>
                <a:gd name="connsiteX272" fmla="*/ 1646654 w 4957023"/>
                <a:gd name="connsiteY272" fmla="*/ 3941349 h 4672387"/>
                <a:gd name="connsiteX273" fmla="*/ 1681631 w 4957023"/>
                <a:gd name="connsiteY273" fmla="*/ 3956339 h 4672387"/>
                <a:gd name="connsiteX274" fmla="*/ 1696621 w 4957023"/>
                <a:gd name="connsiteY274" fmla="*/ 3966332 h 4672387"/>
                <a:gd name="connsiteX275" fmla="*/ 1716608 w 4957023"/>
                <a:gd name="connsiteY275" fmla="*/ 3971329 h 4672387"/>
                <a:gd name="connsiteX276" fmla="*/ 1731598 w 4957023"/>
                <a:gd name="connsiteY276" fmla="*/ 3976326 h 4672387"/>
                <a:gd name="connsiteX277" fmla="*/ 1776569 w 4957023"/>
                <a:gd name="connsiteY277" fmla="*/ 3991316 h 4672387"/>
                <a:gd name="connsiteX278" fmla="*/ 1826536 w 4957023"/>
                <a:gd name="connsiteY278" fmla="*/ 4011303 h 4672387"/>
                <a:gd name="connsiteX279" fmla="*/ 1841526 w 4957023"/>
                <a:gd name="connsiteY279" fmla="*/ 4016299 h 4672387"/>
                <a:gd name="connsiteX280" fmla="*/ 1851520 w 4957023"/>
                <a:gd name="connsiteY280" fmla="*/ 4026293 h 4672387"/>
                <a:gd name="connsiteX281" fmla="*/ 1876503 w 4957023"/>
                <a:gd name="connsiteY281" fmla="*/ 4056273 h 4672387"/>
                <a:gd name="connsiteX282" fmla="*/ 1921474 w 4957023"/>
                <a:gd name="connsiteY282" fmla="*/ 4081257 h 4672387"/>
                <a:gd name="connsiteX283" fmla="*/ 1951454 w 4957023"/>
                <a:gd name="connsiteY283" fmla="*/ 4096247 h 4672387"/>
                <a:gd name="connsiteX284" fmla="*/ 2076372 w 4957023"/>
                <a:gd name="connsiteY284" fmla="*/ 4091250 h 4672387"/>
                <a:gd name="connsiteX285" fmla="*/ 2106352 w 4957023"/>
                <a:gd name="connsiteY285" fmla="*/ 4081257 h 4672387"/>
                <a:gd name="connsiteX286" fmla="*/ 2121343 w 4957023"/>
                <a:gd name="connsiteY286" fmla="*/ 4076260 h 4672387"/>
                <a:gd name="connsiteX287" fmla="*/ 2221277 w 4957023"/>
                <a:gd name="connsiteY287" fmla="*/ 4091250 h 4672387"/>
                <a:gd name="connsiteX288" fmla="*/ 2236267 w 4957023"/>
                <a:gd name="connsiteY288" fmla="*/ 4116234 h 4672387"/>
                <a:gd name="connsiteX289" fmla="*/ 2251257 w 4957023"/>
                <a:gd name="connsiteY289" fmla="*/ 4121231 h 4672387"/>
                <a:gd name="connsiteX290" fmla="*/ 2311218 w 4957023"/>
                <a:gd name="connsiteY290" fmla="*/ 4126227 h 4672387"/>
                <a:gd name="connsiteX291" fmla="*/ 2301224 w 4957023"/>
                <a:gd name="connsiteY291" fmla="*/ 4126227 h 4672387"/>
                <a:gd name="connsiteX292" fmla="*/ 2341198 w 4957023"/>
                <a:gd name="connsiteY292" fmla="*/ 4096247 h 4672387"/>
                <a:gd name="connsiteX293" fmla="*/ 2331205 w 4957023"/>
                <a:gd name="connsiteY293" fmla="*/ 4046280 h 4672387"/>
                <a:gd name="connsiteX294" fmla="*/ 2321211 w 4957023"/>
                <a:gd name="connsiteY294" fmla="*/ 4036286 h 4672387"/>
                <a:gd name="connsiteX295" fmla="*/ 2361185 w 4957023"/>
                <a:gd name="connsiteY295" fmla="*/ 4031290 h 4672387"/>
                <a:gd name="connsiteX296" fmla="*/ 2356188 w 4957023"/>
                <a:gd name="connsiteY296" fmla="*/ 4016299 h 4672387"/>
                <a:gd name="connsiteX297" fmla="*/ 2371179 w 4957023"/>
                <a:gd name="connsiteY297" fmla="*/ 3991316 h 4672387"/>
                <a:gd name="connsiteX298" fmla="*/ 2376175 w 4957023"/>
                <a:gd name="connsiteY298" fmla="*/ 3896378 h 4672387"/>
                <a:gd name="connsiteX299" fmla="*/ 2401159 w 4957023"/>
                <a:gd name="connsiteY299" fmla="*/ 3891381 h 4672387"/>
                <a:gd name="connsiteX300" fmla="*/ 2386169 w 4957023"/>
                <a:gd name="connsiteY300" fmla="*/ 3861401 h 4672387"/>
                <a:gd name="connsiteX301" fmla="*/ 2426143 w 4957023"/>
                <a:gd name="connsiteY301" fmla="*/ 3796444 h 4672387"/>
                <a:gd name="connsiteX302" fmla="*/ 2451126 w 4957023"/>
                <a:gd name="connsiteY302" fmla="*/ 3771460 h 4672387"/>
                <a:gd name="connsiteX303" fmla="*/ 2456123 w 4957023"/>
                <a:gd name="connsiteY303" fmla="*/ 3751473 h 4672387"/>
                <a:gd name="connsiteX304" fmla="*/ 2466116 w 4957023"/>
                <a:gd name="connsiteY304" fmla="*/ 3721493 h 4672387"/>
                <a:gd name="connsiteX305" fmla="*/ 2536070 w 4957023"/>
                <a:gd name="connsiteY305" fmla="*/ 3701506 h 4672387"/>
                <a:gd name="connsiteX306" fmla="*/ 2576044 w 4957023"/>
                <a:gd name="connsiteY306" fmla="*/ 3661532 h 4672387"/>
                <a:gd name="connsiteX307" fmla="*/ 2581041 w 4957023"/>
                <a:gd name="connsiteY307" fmla="*/ 3641545 h 4672387"/>
                <a:gd name="connsiteX308" fmla="*/ 2596031 w 4957023"/>
                <a:gd name="connsiteY308" fmla="*/ 3636549 h 4672387"/>
                <a:gd name="connsiteX309" fmla="*/ 2660988 w 4957023"/>
                <a:gd name="connsiteY309" fmla="*/ 3631552 h 4672387"/>
                <a:gd name="connsiteX310" fmla="*/ 2675979 w 4957023"/>
                <a:gd name="connsiteY310" fmla="*/ 3626555 h 4672387"/>
                <a:gd name="connsiteX311" fmla="*/ 2690969 w 4957023"/>
                <a:gd name="connsiteY311" fmla="*/ 3616562 h 4672387"/>
                <a:gd name="connsiteX312" fmla="*/ 2755926 w 4957023"/>
                <a:gd name="connsiteY312" fmla="*/ 3616562 h 4672387"/>
                <a:gd name="connsiteX313" fmla="*/ 2745933 w 4957023"/>
                <a:gd name="connsiteY313" fmla="*/ 3616562 h 4672387"/>
                <a:gd name="connsiteX314" fmla="*/ 2616018 w 4957023"/>
                <a:gd name="connsiteY314" fmla="*/ 3621558 h 4672387"/>
                <a:gd name="connsiteX315" fmla="*/ 2601028 w 4957023"/>
                <a:gd name="connsiteY315" fmla="*/ 3626555 h 4672387"/>
                <a:gd name="connsiteX316" fmla="*/ 2556057 w 4957023"/>
                <a:gd name="connsiteY316" fmla="*/ 3646542 h 4672387"/>
                <a:gd name="connsiteX317" fmla="*/ 2541067 w 4957023"/>
                <a:gd name="connsiteY317" fmla="*/ 3651539 h 4672387"/>
                <a:gd name="connsiteX318" fmla="*/ 2526077 w 4957023"/>
                <a:gd name="connsiteY318" fmla="*/ 3656535 h 4672387"/>
                <a:gd name="connsiteX319" fmla="*/ 2516083 w 4957023"/>
                <a:gd name="connsiteY319" fmla="*/ 3666529 h 4672387"/>
                <a:gd name="connsiteX320" fmla="*/ 2506090 w 4957023"/>
                <a:gd name="connsiteY320" fmla="*/ 3681519 h 4672387"/>
                <a:gd name="connsiteX321" fmla="*/ 2491100 w 4957023"/>
                <a:gd name="connsiteY321" fmla="*/ 3691512 h 4672387"/>
                <a:gd name="connsiteX322" fmla="*/ 2486103 w 4957023"/>
                <a:gd name="connsiteY322" fmla="*/ 3726490 h 4672387"/>
                <a:gd name="connsiteX323" fmla="*/ 2471113 w 4957023"/>
                <a:gd name="connsiteY323" fmla="*/ 3736483 h 4672387"/>
                <a:gd name="connsiteX324" fmla="*/ 2461120 w 4957023"/>
                <a:gd name="connsiteY324" fmla="*/ 3751473 h 4672387"/>
                <a:gd name="connsiteX325" fmla="*/ 2451126 w 4957023"/>
                <a:gd name="connsiteY325" fmla="*/ 3781453 h 4672387"/>
                <a:gd name="connsiteX326" fmla="*/ 2446129 w 4957023"/>
                <a:gd name="connsiteY326" fmla="*/ 3796444 h 4672387"/>
                <a:gd name="connsiteX327" fmla="*/ 2431139 w 4957023"/>
                <a:gd name="connsiteY327" fmla="*/ 3826424 h 4672387"/>
                <a:gd name="connsiteX328" fmla="*/ 2421146 w 4957023"/>
                <a:gd name="connsiteY328" fmla="*/ 3896378 h 4672387"/>
                <a:gd name="connsiteX329" fmla="*/ 2411152 w 4957023"/>
                <a:gd name="connsiteY329" fmla="*/ 3931355 h 4672387"/>
                <a:gd name="connsiteX330" fmla="*/ 2386169 w 4957023"/>
                <a:gd name="connsiteY330" fmla="*/ 3951342 h 4672387"/>
                <a:gd name="connsiteX331" fmla="*/ 2371179 w 4957023"/>
                <a:gd name="connsiteY331" fmla="*/ 4016299 h 4672387"/>
                <a:gd name="connsiteX332" fmla="*/ 2361185 w 4957023"/>
                <a:gd name="connsiteY332" fmla="*/ 4051276 h 4672387"/>
                <a:gd name="connsiteX333" fmla="*/ 2366182 w 4957023"/>
                <a:gd name="connsiteY333" fmla="*/ 4076260 h 4672387"/>
                <a:gd name="connsiteX334" fmla="*/ 2396162 w 4957023"/>
                <a:gd name="connsiteY334" fmla="*/ 4101244 h 4672387"/>
                <a:gd name="connsiteX335" fmla="*/ 2416149 w 4957023"/>
                <a:gd name="connsiteY335" fmla="*/ 4106240 h 4672387"/>
                <a:gd name="connsiteX336" fmla="*/ 2431139 w 4957023"/>
                <a:gd name="connsiteY336" fmla="*/ 4111237 h 4672387"/>
                <a:gd name="connsiteX337" fmla="*/ 2571047 w 4957023"/>
                <a:gd name="connsiteY337" fmla="*/ 4116234 h 4672387"/>
                <a:gd name="connsiteX338" fmla="*/ 2601028 w 4957023"/>
                <a:gd name="connsiteY338" fmla="*/ 4136221 h 4672387"/>
                <a:gd name="connsiteX339" fmla="*/ 2616018 w 4957023"/>
                <a:gd name="connsiteY339" fmla="*/ 4146214 h 4672387"/>
                <a:gd name="connsiteX340" fmla="*/ 2626011 w 4957023"/>
                <a:gd name="connsiteY340" fmla="*/ 4156208 h 4672387"/>
                <a:gd name="connsiteX341" fmla="*/ 2650995 w 4957023"/>
                <a:gd name="connsiteY341" fmla="*/ 4161204 h 4672387"/>
                <a:gd name="connsiteX342" fmla="*/ 2685972 w 4957023"/>
                <a:gd name="connsiteY342" fmla="*/ 4171198 h 4672387"/>
                <a:gd name="connsiteX343" fmla="*/ 2725946 w 4957023"/>
                <a:gd name="connsiteY343" fmla="*/ 4201178 h 4672387"/>
                <a:gd name="connsiteX344" fmla="*/ 2740936 w 4957023"/>
                <a:gd name="connsiteY344" fmla="*/ 4211171 h 4672387"/>
                <a:gd name="connsiteX345" fmla="*/ 2755926 w 4957023"/>
                <a:gd name="connsiteY345" fmla="*/ 4221165 h 4672387"/>
                <a:gd name="connsiteX346" fmla="*/ 2702434 w 4957023"/>
                <a:gd name="connsiteY346" fmla="*/ 4190694 h 4672387"/>
                <a:gd name="connsiteX347" fmla="*/ 2751420 w 4957023"/>
                <a:gd name="connsiteY347" fmla="*/ 4215187 h 4672387"/>
                <a:gd name="connsiteX348" fmla="*/ 2792242 w 4957023"/>
                <a:gd name="connsiteY348" fmla="*/ 4256008 h 4672387"/>
                <a:gd name="connsiteX349" fmla="*/ 2816734 w 4957023"/>
                <a:gd name="connsiteY349" fmla="*/ 4264172 h 4672387"/>
                <a:gd name="connsiteX350" fmla="*/ 2898377 w 4957023"/>
                <a:gd name="connsiteY350" fmla="*/ 4280501 h 4672387"/>
                <a:gd name="connsiteX351" fmla="*/ 2922870 w 4957023"/>
                <a:gd name="connsiteY351" fmla="*/ 4288665 h 4672387"/>
                <a:gd name="connsiteX352" fmla="*/ 2947363 w 4957023"/>
                <a:gd name="connsiteY352" fmla="*/ 4304994 h 4672387"/>
                <a:gd name="connsiteX353" fmla="*/ 2988184 w 4957023"/>
                <a:gd name="connsiteY353" fmla="*/ 4313158 h 4672387"/>
                <a:gd name="connsiteX354" fmla="*/ 2996349 w 4957023"/>
                <a:gd name="connsiteY354" fmla="*/ 4337651 h 4672387"/>
                <a:gd name="connsiteX355" fmla="*/ 3029006 w 4957023"/>
                <a:gd name="connsiteY355" fmla="*/ 4345815 h 4672387"/>
                <a:gd name="connsiteX356" fmla="*/ 3069827 w 4957023"/>
                <a:gd name="connsiteY356" fmla="*/ 4353980 h 4672387"/>
                <a:gd name="connsiteX357" fmla="*/ 3102484 w 4957023"/>
                <a:gd name="connsiteY357" fmla="*/ 4362144 h 4672387"/>
                <a:gd name="connsiteX358" fmla="*/ 3126977 w 4957023"/>
                <a:gd name="connsiteY358" fmla="*/ 4370308 h 4672387"/>
                <a:gd name="connsiteX359" fmla="*/ 3257606 w 4957023"/>
                <a:gd name="connsiteY359" fmla="*/ 4386637 h 4672387"/>
                <a:gd name="connsiteX360" fmla="*/ 3314756 w 4957023"/>
                <a:gd name="connsiteY360" fmla="*/ 4411130 h 4672387"/>
                <a:gd name="connsiteX361" fmla="*/ 3396399 w 4957023"/>
                <a:gd name="connsiteY361" fmla="*/ 4427458 h 4672387"/>
                <a:gd name="connsiteX362" fmla="*/ 3494370 w 4957023"/>
                <a:gd name="connsiteY362" fmla="*/ 4451951 h 4672387"/>
                <a:gd name="connsiteX363" fmla="*/ 3576013 w 4957023"/>
                <a:gd name="connsiteY363" fmla="*/ 4468280 h 4672387"/>
                <a:gd name="connsiteX364" fmla="*/ 3624999 w 4957023"/>
                <a:gd name="connsiteY364" fmla="*/ 4484608 h 4672387"/>
                <a:gd name="connsiteX365" fmla="*/ 3649492 w 4957023"/>
                <a:gd name="connsiteY365" fmla="*/ 4492772 h 4672387"/>
                <a:gd name="connsiteX366" fmla="*/ 3665820 w 4957023"/>
                <a:gd name="connsiteY366" fmla="*/ 4517265 h 4672387"/>
                <a:gd name="connsiteX367" fmla="*/ 3722970 w 4957023"/>
                <a:gd name="connsiteY367" fmla="*/ 4533594 h 4672387"/>
                <a:gd name="connsiteX368" fmla="*/ 3780120 w 4957023"/>
                <a:gd name="connsiteY368" fmla="*/ 4549922 h 4672387"/>
                <a:gd name="connsiteX369" fmla="*/ 3894420 w 4957023"/>
                <a:gd name="connsiteY369" fmla="*/ 4574415 h 4672387"/>
                <a:gd name="connsiteX370" fmla="*/ 3927077 w 4957023"/>
                <a:gd name="connsiteY370" fmla="*/ 4590744 h 4672387"/>
                <a:gd name="connsiteX371" fmla="*/ 3984227 w 4957023"/>
                <a:gd name="connsiteY371" fmla="*/ 4607072 h 4672387"/>
                <a:gd name="connsiteX372" fmla="*/ 4033213 w 4957023"/>
                <a:gd name="connsiteY372" fmla="*/ 4631565 h 4672387"/>
                <a:gd name="connsiteX373" fmla="*/ 4057706 w 4957023"/>
                <a:gd name="connsiteY373" fmla="*/ 4647894 h 4672387"/>
                <a:gd name="connsiteX374" fmla="*/ 4147513 w 4957023"/>
                <a:gd name="connsiteY374" fmla="*/ 4664222 h 4672387"/>
                <a:gd name="connsiteX375" fmla="*/ 4351620 w 4957023"/>
                <a:gd name="connsiteY375" fmla="*/ 4656058 h 4672387"/>
                <a:gd name="connsiteX376" fmla="*/ 4376113 w 4957023"/>
                <a:gd name="connsiteY376" fmla="*/ 4647894 h 4672387"/>
                <a:gd name="connsiteX377" fmla="*/ 4408770 w 4957023"/>
                <a:gd name="connsiteY377" fmla="*/ 4639730 h 4672387"/>
                <a:gd name="connsiteX378" fmla="*/ 4547563 w 4957023"/>
                <a:gd name="connsiteY378" fmla="*/ 4647894 h 4672387"/>
                <a:gd name="connsiteX379" fmla="*/ 4596549 w 4957023"/>
                <a:gd name="connsiteY379" fmla="*/ 4664222 h 4672387"/>
                <a:gd name="connsiteX380" fmla="*/ 4621042 w 4957023"/>
                <a:gd name="connsiteY380" fmla="*/ 4672387 h 4672387"/>
                <a:gd name="connsiteX381" fmla="*/ 4710849 w 4957023"/>
                <a:gd name="connsiteY381" fmla="*/ 4664222 h 4672387"/>
                <a:gd name="connsiteX382" fmla="*/ 4759834 w 4957023"/>
                <a:gd name="connsiteY382" fmla="*/ 4647894 h 4672387"/>
                <a:gd name="connsiteX383" fmla="*/ 4816984 w 4957023"/>
                <a:gd name="connsiteY383" fmla="*/ 4631565 h 4672387"/>
                <a:gd name="connsiteX384" fmla="*/ 4898627 w 4957023"/>
                <a:gd name="connsiteY384" fmla="*/ 4623401 h 4672387"/>
                <a:gd name="connsiteX385" fmla="*/ 4947613 w 4957023"/>
                <a:gd name="connsiteY385" fmla="*/ 4598908 h 4672387"/>
                <a:gd name="connsiteX386" fmla="*/ 4936653 w 4957023"/>
                <a:gd name="connsiteY386" fmla="*/ 4629664 h 4672387"/>
                <a:gd name="connsiteX387" fmla="*/ 4924127 w 4957023"/>
                <a:gd name="connsiteY387" fmla="*/ 4529456 h 4672387"/>
                <a:gd name="connsiteX388" fmla="*/ 4917864 w 4957023"/>
                <a:gd name="connsiteY388" fmla="*/ 4510667 h 4672387"/>
                <a:gd name="connsiteX389" fmla="*/ 4905338 w 4957023"/>
                <a:gd name="connsiteY389" fmla="*/ 4491878 h 4672387"/>
                <a:gd name="connsiteX390" fmla="*/ 4924127 w 4957023"/>
                <a:gd name="connsiteY390" fmla="*/ 4479352 h 4672387"/>
                <a:gd name="connsiteX391" fmla="*/ 4955442 w 4957023"/>
                <a:gd name="connsiteY391" fmla="*/ 4473089 h 4672387"/>
                <a:gd name="connsiteX392" fmla="*/ 4949179 w 4957023"/>
                <a:gd name="connsiteY392" fmla="*/ 4454300 h 4672387"/>
                <a:gd name="connsiteX393" fmla="*/ 4899075 w 4957023"/>
                <a:gd name="connsiteY393" fmla="*/ 4404196 h 4672387"/>
                <a:gd name="connsiteX394" fmla="*/ 4886549 w 4957023"/>
                <a:gd name="connsiteY394" fmla="*/ 4391669 h 4672387"/>
                <a:gd name="connsiteX395" fmla="*/ 4830181 w 4957023"/>
                <a:gd name="connsiteY395" fmla="*/ 4341565 h 4672387"/>
                <a:gd name="connsiteX396" fmla="*/ 4786340 w 4957023"/>
                <a:gd name="connsiteY396" fmla="*/ 4291461 h 4672387"/>
                <a:gd name="connsiteX397" fmla="*/ 4780077 w 4957023"/>
                <a:gd name="connsiteY397" fmla="*/ 4272672 h 4672387"/>
                <a:gd name="connsiteX398" fmla="*/ 4748762 w 4957023"/>
                <a:gd name="connsiteY398" fmla="*/ 4222568 h 4672387"/>
                <a:gd name="connsiteX399" fmla="*/ 4698658 w 4957023"/>
                <a:gd name="connsiteY399" fmla="*/ 4172464 h 4672387"/>
                <a:gd name="connsiteX400" fmla="*/ 4742499 w 4957023"/>
                <a:gd name="connsiteY400" fmla="*/ 4141149 h 4672387"/>
                <a:gd name="connsiteX401" fmla="*/ 4711184 w 4957023"/>
                <a:gd name="connsiteY401" fmla="*/ 4103571 h 4672387"/>
                <a:gd name="connsiteX402" fmla="*/ 4692395 w 4957023"/>
                <a:gd name="connsiteY402" fmla="*/ 4078519 h 4672387"/>
                <a:gd name="connsiteX403" fmla="*/ 4673606 w 4957023"/>
                <a:gd name="connsiteY403" fmla="*/ 4059730 h 4672387"/>
                <a:gd name="connsiteX404" fmla="*/ 4661080 w 4957023"/>
                <a:gd name="connsiteY404" fmla="*/ 4040941 h 4672387"/>
                <a:gd name="connsiteX405" fmla="*/ 4617239 w 4957023"/>
                <a:gd name="connsiteY405" fmla="*/ 4009626 h 4672387"/>
                <a:gd name="connsiteX406" fmla="*/ 4573398 w 4957023"/>
                <a:gd name="connsiteY406" fmla="*/ 3978311 h 4672387"/>
                <a:gd name="connsiteX407" fmla="*/ 4554609 w 4957023"/>
                <a:gd name="connsiteY407" fmla="*/ 3972048 h 4672387"/>
                <a:gd name="connsiteX408" fmla="*/ 4535820 w 4957023"/>
                <a:gd name="connsiteY408" fmla="*/ 3959522 h 4672387"/>
                <a:gd name="connsiteX409" fmla="*/ 4592187 w 4957023"/>
                <a:gd name="connsiteY409" fmla="*/ 3965785 h 4672387"/>
                <a:gd name="connsiteX410" fmla="*/ 4579661 w 4957023"/>
                <a:gd name="connsiteY410" fmla="*/ 3946996 h 4672387"/>
                <a:gd name="connsiteX411" fmla="*/ 4560872 w 4957023"/>
                <a:gd name="connsiteY411" fmla="*/ 3940733 h 4672387"/>
                <a:gd name="connsiteX412" fmla="*/ 4548346 w 4957023"/>
                <a:gd name="connsiteY412" fmla="*/ 3928206 h 4672387"/>
                <a:gd name="connsiteX413" fmla="*/ 4529557 w 4957023"/>
                <a:gd name="connsiteY413" fmla="*/ 3865576 h 4672387"/>
                <a:gd name="connsiteX414" fmla="*/ 4517031 w 4957023"/>
                <a:gd name="connsiteY414" fmla="*/ 3846787 h 4672387"/>
                <a:gd name="connsiteX415" fmla="*/ 4517031 w 4957023"/>
                <a:gd name="connsiteY415" fmla="*/ 3821735 h 4672387"/>
                <a:gd name="connsiteX416" fmla="*/ 4542476 w 4957023"/>
                <a:gd name="connsiteY416" fmla="*/ 3807143 h 4672387"/>
                <a:gd name="connsiteX417" fmla="*/ 4494602 w 4957023"/>
                <a:gd name="connsiteY417" fmla="*/ 3783206 h 4672387"/>
                <a:gd name="connsiteX418" fmla="*/ 4480240 w 4957023"/>
                <a:gd name="connsiteY418" fmla="*/ 3773631 h 4672387"/>
                <a:gd name="connsiteX419" fmla="*/ 4494602 w 4957023"/>
                <a:gd name="connsiteY419" fmla="*/ 3764056 h 4672387"/>
                <a:gd name="connsiteX420" fmla="*/ 4542476 w 4957023"/>
                <a:gd name="connsiteY420" fmla="*/ 3759269 h 4672387"/>
                <a:gd name="connsiteX421" fmla="*/ 4523327 w 4957023"/>
                <a:gd name="connsiteY421" fmla="*/ 3740119 h 4672387"/>
                <a:gd name="connsiteX422" fmla="*/ 4480240 w 4957023"/>
                <a:gd name="connsiteY422" fmla="*/ 3711395 h 4672387"/>
                <a:gd name="connsiteX423" fmla="*/ 4451515 w 4957023"/>
                <a:gd name="connsiteY423" fmla="*/ 3692245 h 4672387"/>
                <a:gd name="connsiteX424" fmla="*/ 4437153 w 4957023"/>
                <a:gd name="connsiteY424" fmla="*/ 3682670 h 4672387"/>
                <a:gd name="connsiteX425" fmla="*/ 4422790 w 4957023"/>
                <a:gd name="connsiteY425" fmla="*/ 3673095 h 4672387"/>
                <a:gd name="connsiteX426" fmla="*/ 4403641 w 4957023"/>
                <a:gd name="connsiteY426" fmla="*/ 3639583 h 4672387"/>
                <a:gd name="connsiteX427" fmla="*/ 4384491 w 4957023"/>
                <a:gd name="connsiteY427" fmla="*/ 3610859 h 4672387"/>
                <a:gd name="connsiteX428" fmla="*/ 4374916 w 4957023"/>
                <a:gd name="connsiteY428" fmla="*/ 3596496 h 4672387"/>
                <a:gd name="connsiteX429" fmla="*/ 4389278 w 4957023"/>
                <a:gd name="connsiteY429" fmla="*/ 3586921 h 4672387"/>
                <a:gd name="connsiteX430" fmla="*/ 4418003 w 4957023"/>
                <a:gd name="connsiteY430" fmla="*/ 3591709 h 4672387"/>
                <a:gd name="connsiteX431" fmla="*/ 4384491 w 4957023"/>
                <a:gd name="connsiteY431" fmla="*/ 3577347 h 4672387"/>
                <a:gd name="connsiteX432" fmla="*/ 4370129 w 4957023"/>
                <a:gd name="connsiteY432" fmla="*/ 3567772 h 4672387"/>
                <a:gd name="connsiteX433" fmla="*/ 4341404 w 4957023"/>
                <a:gd name="connsiteY433" fmla="*/ 3553409 h 4672387"/>
                <a:gd name="connsiteX434" fmla="*/ 4327042 w 4957023"/>
                <a:gd name="connsiteY434" fmla="*/ 3539047 h 4672387"/>
                <a:gd name="connsiteX435" fmla="*/ 4283955 w 4957023"/>
                <a:gd name="connsiteY435" fmla="*/ 3505535 h 4672387"/>
                <a:gd name="connsiteX436" fmla="*/ 4255230 w 4957023"/>
                <a:gd name="connsiteY436" fmla="*/ 3481598 h 4672387"/>
                <a:gd name="connsiteX437" fmla="*/ 4260018 w 4957023"/>
                <a:gd name="connsiteY437" fmla="*/ 3467236 h 4672387"/>
                <a:gd name="connsiteX438" fmla="*/ 4231293 w 4957023"/>
                <a:gd name="connsiteY438" fmla="*/ 3448086 h 4672387"/>
                <a:gd name="connsiteX439" fmla="*/ 4236081 w 4957023"/>
                <a:gd name="connsiteY439" fmla="*/ 3428936 h 4672387"/>
                <a:gd name="connsiteX440" fmla="*/ 4240868 w 4957023"/>
                <a:gd name="connsiteY440" fmla="*/ 3414574 h 4672387"/>
                <a:gd name="connsiteX441" fmla="*/ 4212143 w 4957023"/>
                <a:gd name="connsiteY441" fmla="*/ 3395424 h 4672387"/>
                <a:gd name="connsiteX442" fmla="*/ 4178631 w 4957023"/>
                <a:gd name="connsiteY442" fmla="*/ 3381062 h 4672387"/>
                <a:gd name="connsiteX443" fmla="*/ 4164269 w 4957023"/>
                <a:gd name="connsiteY443" fmla="*/ 3371487 h 4672387"/>
                <a:gd name="connsiteX444" fmla="*/ 4149907 w 4957023"/>
                <a:gd name="connsiteY444" fmla="*/ 3352337 h 4672387"/>
                <a:gd name="connsiteX445" fmla="*/ 4130757 w 4957023"/>
                <a:gd name="connsiteY445" fmla="*/ 3337975 h 4672387"/>
                <a:gd name="connsiteX446" fmla="*/ 4106820 w 4957023"/>
                <a:gd name="connsiteY446" fmla="*/ 3314038 h 4672387"/>
                <a:gd name="connsiteX447" fmla="*/ 4111607 w 4957023"/>
                <a:gd name="connsiteY447" fmla="*/ 3299675 h 4672387"/>
                <a:gd name="connsiteX448" fmla="*/ 4092458 w 4957023"/>
                <a:gd name="connsiteY448" fmla="*/ 3270951 h 4672387"/>
                <a:gd name="connsiteX449" fmla="*/ 4078095 w 4957023"/>
                <a:gd name="connsiteY449" fmla="*/ 3266163 h 4672387"/>
                <a:gd name="connsiteX450" fmla="*/ 4068520 w 4957023"/>
                <a:gd name="connsiteY450" fmla="*/ 3251801 h 4672387"/>
                <a:gd name="connsiteX451" fmla="*/ 4049371 w 4957023"/>
                <a:gd name="connsiteY451" fmla="*/ 3242226 h 4672387"/>
                <a:gd name="connsiteX452" fmla="*/ 4035008 w 4957023"/>
                <a:gd name="connsiteY452" fmla="*/ 3232651 h 4672387"/>
                <a:gd name="connsiteX453" fmla="*/ 4049371 w 4957023"/>
                <a:gd name="connsiteY453" fmla="*/ 3227864 h 4672387"/>
                <a:gd name="connsiteX454" fmla="*/ 4087670 w 4957023"/>
                <a:gd name="connsiteY454" fmla="*/ 3223076 h 4672387"/>
                <a:gd name="connsiteX455" fmla="*/ 4068520 w 4957023"/>
                <a:gd name="connsiteY455" fmla="*/ 3208714 h 4672387"/>
                <a:gd name="connsiteX456" fmla="*/ 4049371 w 4957023"/>
                <a:gd name="connsiteY456" fmla="*/ 3203927 h 4672387"/>
                <a:gd name="connsiteX457" fmla="*/ 4035008 w 4957023"/>
                <a:gd name="connsiteY457" fmla="*/ 3194352 h 4672387"/>
                <a:gd name="connsiteX458" fmla="*/ 4006284 w 4957023"/>
                <a:gd name="connsiteY458" fmla="*/ 3184777 h 4672387"/>
                <a:gd name="connsiteX459" fmla="*/ 3991921 w 4957023"/>
                <a:gd name="connsiteY459" fmla="*/ 3175202 h 4672387"/>
                <a:gd name="connsiteX460" fmla="*/ 3982347 w 4957023"/>
                <a:gd name="connsiteY460" fmla="*/ 3160840 h 4672387"/>
                <a:gd name="connsiteX461" fmla="*/ 3953622 w 4957023"/>
                <a:gd name="connsiteY461" fmla="*/ 3141690 h 4672387"/>
                <a:gd name="connsiteX462" fmla="*/ 3934472 w 4957023"/>
                <a:gd name="connsiteY462" fmla="*/ 3127328 h 4672387"/>
                <a:gd name="connsiteX463" fmla="*/ 3939260 w 4957023"/>
                <a:gd name="connsiteY463" fmla="*/ 3112965 h 4672387"/>
                <a:gd name="connsiteX464" fmla="*/ 3953622 w 4957023"/>
                <a:gd name="connsiteY464" fmla="*/ 3108178 h 4672387"/>
                <a:gd name="connsiteX465" fmla="*/ 3920110 w 4957023"/>
                <a:gd name="connsiteY465" fmla="*/ 3069878 h 4672387"/>
                <a:gd name="connsiteX466" fmla="*/ 3891385 w 4957023"/>
                <a:gd name="connsiteY466" fmla="*/ 3050729 h 4672387"/>
                <a:gd name="connsiteX467" fmla="*/ 3853086 w 4957023"/>
                <a:gd name="connsiteY467" fmla="*/ 3022004 h 4672387"/>
                <a:gd name="connsiteX468" fmla="*/ 3824361 w 4957023"/>
                <a:gd name="connsiteY468" fmla="*/ 3002854 h 4672387"/>
                <a:gd name="connsiteX469" fmla="*/ 3809999 w 4957023"/>
                <a:gd name="connsiteY469" fmla="*/ 2993280 h 4672387"/>
                <a:gd name="connsiteX470" fmla="*/ 3776487 w 4957023"/>
                <a:gd name="connsiteY470" fmla="*/ 2969342 h 4672387"/>
                <a:gd name="connsiteX471" fmla="*/ 3742975 w 4957023"/>
                <a:gd name="connsiteY471" fmla="*/ 2931043 h 4672387"/>
                <a:gd name="connsiteX472" fmla="*/ 3762125 w 4957023"/>
                <a:gd name="connsiteY472" fmla="*/ 2921468 h 4672387"/>
                <a:gd name="connsiteX473" fmla="*/ 3781274 w 4957023"/>
                <a:gd name="connsiteY473" fmla="*/ 2916681 h 4672387"/>
                <a:gd name="connsiteX474" fmla="*/ 3762125 w 4957023"/>
                <a:gd name="connsiteY474" fmla="*/ 2907106 h 4672387"/>
                <a:gd name="connsiteX475" fmla="*/ 3747762 w 4957023"/>
                <a:gd name="connsiteY475" fmla="*/ 2892743 h 4672387"/>
                <a:gd name="connsiteX476" fmla="*/ 3719038 w 4957023"/>
                <a:gd name="connsiteY476" fmla="*/ 2873594 h 4672387"/>
                <a:gd name="connsiteX477" fmla="*/ 3690313 w 4957023"/>
                <a:gd name="connsiteY477" fmla="*/ 2849656 h 4672387"/>
                <a:gd name="connsiteX478" fmla="*/ 3661588 w 4957023"/>
                <a:gd name="connsiteY478" fmla="*/ 2825719 h 4672387"/>
                <a:gd name="connsiteX479" fmla="*/ 3656801 w 4957023"/>
                <a:gd name="connsiteY479" fmla="*/ 2811357 h 4672387"/>
                <a:gd name="connsiteX480" fmla="*/ 3647226 w 4957023"/>
                <a:gd name="connsiteY480" fmla="*/ 2796995 h 4672387"/>
                <a:gd name="connsiteX481" fmla="*/ 3604139 w 4957023"/>
                <a:gd name="connsiteY481" fmla="*/ 2758695 h 4672387"/>
                <a:gd name="connsiteX482" fmla="*/ 3580202 w 4957023"/>
                <a:gd name="connsiteY482" fmla="*/ 2744333 h 4672387"/>
                <a:gd name="connsiteX483" fmla="*/ 3546690 w 4957023"/>
                <a:gd name="connsiteY483" fmla="*/ 2715608 h 4672387"/>
                <a:gd name="connsiteX484" fmla="*/ 3527540 w 4957023"/>
                <a:gd name="connsiteY484" fmla="*/ 2691671 h 4672387"/>
                <a:gd name="connsiteX485" fmla="*/ 3517965 w 4957023"/>
                <a:gd name="connsiteY485" fmla="*/ 2677309 h 4672387"/>
                <a:gd name="connsiteX486" fmla="*/ 3484453 w 4957023"/>
                <a:gd name="connsiteY486" fmla="*/ 2643797 h 4672387"/>
                <a:gd name="connsiteX487" fmla="*/ 3484453 w 4957023"/>
                <a:gd name="connsiteY487" fmla="*/ 2639009 h 4672387"/>
                <a:gd name="connsiteX488" fmla="*/ 3446154 w 4957023"/>
                <a:gd name="connsiteY488" fmla="*/ 2581560 h 4672387"/>
                <a:gd name="connsiteX489" fmla="*/ 3431792 w 4957023"/>
                <a:gd name="connsiteY489" fmla="*/ 2571985 h 4672387"/>
                <a:gd name="connsiteX490" fmla="*/ 3441366 w 4957023"/>
                <a:gd name="connsiteY490" fmla="*/ 2557623 h 4672387"/>
                <a:gd name="connsiteX491" fmla="*/ 3436579 w 4957023"/>
                <a:gd name="connsiteY491" fmla="*/ 2543261 h 4672387"/>
                <a:gd name="connsiteX492" fmla="*/ 3422217 w 4957023"/>
                <a:gd name="connsiteY492" fmla="*/ 2509749 h 4672387"/>
                <a:gd name="connsiteX493" fmla="*/ 3446154 w 4957023"/>
                <a:gd name="connsiteY493" fmla="*/ 2485811 h 4672387"/>
                <a:gd name="connsiteX494" fmla="*/ 3436579 w 4957023"/>
                <a:gd name="connsiteY494" fmla="*/ 2466662 h 4672387"/>
                <a:gd name="connsiteX495" fmla="*/ 3417429 w 4957023"/>
                <a:gd name="connsiteY495" fmla="*/ 2452299 h 4672387"/>
                <a:gd name="connsiteX496" fmla="*/ 3403067 w 4957023"/>
                <a:gd name="connsiteY496" fmla="*/ 2442725 h 4672387"/>
                <a:gd name="connsiteX497" fmla="*/ 3383917 w 4957023"/>
                <a:gd name="connsiteY497" fmla="*/ 2428362 h 4672387"/>
                <a:gd name="connsiteX498" fmla="*/ 3340830 w 4957023"/>
                <a:gd name="connsiteY498" fmla="*/ 2399638 h 4672387"/>
                <a:gd name="connsiteX499" fmla="*/ 3326468 w 4957023"/>
                <a:gd name="connsiteY499" fmla="*/ 2390063 h 4672387"/>
                <a:gd name="connsiteX500" fmla="*/ 3340830 w 4957023"/>
                <a:gd name="connsiteY500" fmla="*/ 2385275 h 4672387"/>
                <a:gd name="connsiteX501" fmla="*/ 3369555 w 4957023"/>
                <a:gd name="connsiteY501" fmla="*/ 2380488 h 4672387"/>
                <a:gd name="connsiteX502" fmla="*/ 3355193 w 4957023"/>
                <a:gd name="connsiteY502" fmla="*/ 2366126 h 4672387"/>
                <a:gd name="connsiteX503" fmla="*/ 3321681 w 4957023"/>
                <a:gd name="connsiteY503" fmla="*/ 2346976 h 4672387"/>
                <a:gd name="connsiteX504" fmla="*/ 3283381 w 4957023"/>
                <a:gd name="connsiteY504" fmla="*/ 2313464 h 4672387"/>
                <a:gd name="connsiteX505" fmla="*/ 3278594 w 4957023"/>
                <a:gd name="connsiteY505" fmla="*/ 2299102 h 4672387"/>
                <a:gd name="connsiteX506" fmla="*/ 3269019 w 4957023"/>
                <a:gd name="connsiteY506" fmla="*/ 2284739 h 4672387"/>
                <a:gd name="connsiteX507" fmla="*/ 3273806 w 4957023"/>
                <a:gd name="connsiteY507" fmla="*/ 2270377 h 4672387"/>
                <a:gd name="connsiteX508" fmla="*/ 3269019 w 4957023"/>
                <a:gd name="connsiteY508" fmla="*/ 2241652 h 4672387"/>
                <a:gd name="connsiteX509" fmla="*/ 3254656 w 4957023"/>
                <a:gd name="connsiteY509" fmla="*/ 2227290 h 4672387"/>
                <a:gd name="connsiteX510" fmla="*/ 3230719 w 4957023"/>
                <a:gd name="connsiteY510" fmla="*/ 2198565 h 4672387"/>
                <a:gd name="connsiteX511" fmla="*/ 3235507 w 4957023"/>
                <a:gd name="connsiteY511" fmla="*/ 2184203 h 4672387"/>
                <a:gd name="connsiteX512" fmla="*/ 3211570 w 4957023"/>
                <a:gd name="connsiteY512" fmla="*/ 2145904 h 4672387"/>
                <a:gd name="connsiteX513" fmla="*/ 3197207 w 4957023"/>
                <a:gd name="connsiteY513" fmla="*/ 2136329 h 4672387"/>
                <a:gd name="connsiteX514" fmla="*/ 3168483 w 4957023"/>
                <a:gd name="connsiteY514" fmla="*/ 2126754 h 4672387"/>
                <a:gd name="connsiteX515" fmla="*/ 3125396 w 4957023"/>
                <a:gd name="connsiteY515" fmla="*/ 2112392 h 4672387"/>
                <a:gd name="connsiteX516" fmla="*/ 3139758 w 4957023"/>
                <a:gd name="connsiteY516" fmla="*/ 2102817 h 4672387"/>
                <a:gd name="connsiteX517" fmla="*/ 3154120 w 4957023"/>
                <a:gd name="connsiteY517" fmla="*/ 2093242 h 4672387"/>
                <a:gd name="connsiteX518" fmla="*/ 3125396 w 4957023"/>
                <a:gd name="connsiteY518" fmla="*/ 2074092 h 4672387"/>
                <a:gd name="connsiteX519" fmla="*/ 3091884 w 4957023"/>
                <a:gd name="connsiteY519" fmla="*/ 2054942 h 4672387"/>
                <a:gd name="connsiteX520" fmla="*/ 3077521 w 4957023"/>
                <a:gd name="connsiteY520" fmla="*/ 2040580 h 4672387"/>
                <a:gd name="connsiteX521" fmla="*/ 3058372 w 4957023"/>
                <a:gd name="connsiteY521" fmla="*/ 2031005 h 4672387"/>
                <a:gd name="connsiteX522" fmla="*/ 3015285 w 4957023"/>
                <a:gd name="connsiteY522" fmla="*/ 1997493 h 4672387"/>
                <a:gd name="connsiteX523" fmla="*/ 3044009 w 4957023"/>
                <a:gd name="connsiteY523" fmla="*/ 1992706 h 4672387"/>
                <a:gd name="connsiteX524" fmla="*/ 3039222 w 4957023"/>
                <a:gd name="connsiteY524" fmla="*/ 1978343 h 4672387"/>
                <a:gd name="connsiteX525" fmla="*/ 3029647 w 4957023"/>
                <a:gd name="connsiteY525" fmla="*/ 1959194 h 4672387"/>
                <a:gd name="connsiteX526" fmla="*/ 3024860 w 4957023"/>
                <a:gd name="connsiteY526" fmla="*/ 1944831 h 4672387"/>
                <a:gd name="connsiteX527" fmla="*/ 3010497 w 4957023"/>
                <a:gd name="connsiteY527" fmla="*/ 1930469 h 4672387"/>
                <a:gd name="connsiteX528" fmla="*/ 2991348 w 4957023"/>
                <a:gd name="connsiteY528" fmla="*/ 1896957 h 4672387"/>
                <a:gd name="connsiteX529" fmla="*/ 2972198 w 4957023"/>
                <a:gd name="connsiteY529" fmla="*/ 1868232 h 4672387"/>
                <a:gd name="connsiteX530" fmla="*/ 3020072 w 4957023"/>
                <a:gd name="connsiteY530" fmla="*/ 1863445 h 4672387"/>
                <a:gd name="connsiteX531" fmla="*/ 3000922 w 4957023"/>
                <a:gd name="connsiteY531" fmla="*/ 1858658 h 4672387"/>
                <a:gd name="connsiteX532" fmla="*/ 2957836 w 4957023"/>
                <a:gd name="connsiteY532" fmla="*/ 1834720 h 4672387"/>
                <a:gd name="connsiteX533" fmla="*/ 2943473 w 4957023"/>
                <a:gd name="connsiteY533" fmla="*/ 1805996 h 4672387"/>
                <a:gd name="connsiteX534" fmla="*/ 2929111 w 4957023"/>
                <a:gd name="connsiteY534" fmla="*/ 1791633 h 4672387"/>
                <a:gd name="connsiteX535" fmla="*/ 2914749 w 4957023"/>
                <a:gd name="connsiteY535" fmla="*/ 1772484 h 4672387"/>
                <a:gd name="connsiteX536" fmla="*/ 2905174 w 4957023"/>
                <a:gd name="connsiteY536" fmla="*/ 1758121 h 4672387"/>
                <a:gd name="connsiteX537" fmla="*/ 2876449 w 4957023"/>
                <a:gd name="connsiteY537" fmla="*/ 1743759 h 4672387"/>
                <a:gd name="connsiteX538" fmla="*/ 2862087 w 4957023"/>
                <a:gd name="connsiteY538" fmla="*/ 1734184 h 4672387"/>
                <a:gd name="connsiteX539" fmla="*/ 2842937 w 4957023"/>
                <a:gd name="connsiteY539" fmla="*/ 1700672 h 4672387"/>
                <a:gd name="connsiteX540" fmla="*/ 2814212 w 4957023"/>
                <a:gd name="connsiteY540" fmla="*/ 1671948 h 4672387"/>
                <a:gd name="connsiteX541" fmla="*/ 2819000 w 4957023"/>
                <a:gd name="connsiteY541" fmla="*/ 1657585 h 4672387"/>
                <a:gd name="connsiteX542" fmla="*/ 2795063 w 4957023"/>
                <a:gd name="connsiteY542" fmla="*/ 1628861 h 4672387"/>
                <a:gd name="connsiteX543" fmla="*/ 2785488 w 4957023"/>
                <a:gd name="connsiteY543" fmla="*/ 1609711 h 4672387"/>
                <a:gd name="connsiteX544" fmla="*/ 2771126 w 4957023"/>
                <a:gd name="connsiteY544" fmla="*/ 1595349 h 4672387"/>
                <a:gd name="connsiteX545" fmla="*/ 2751976 w 4957023"/>
                <a:gd name="connsiteY545" fmla="*/ 1566624 h 4672387"/>
                <a:gd name="connsiteX546" fmla="*/ 2742401 w 4957023"/>
                <a:gd name="connsiteY546" fmla="*/ 1552262 h 4672387"/>
                <a:gd name="connsiteX547" fmla="*/ 2723251 w 4957023"/>
                <a:gd name="connsiteY547" fmla="*/ 1528325 h 4672387"/>
                <a:gd name="connsiteX548" fmla="*/ 2713676 w 4957023"/>
                <a:gd name="connsiteY548" fmla="*/ 1513962 h 4672387"/>
                <a:gd name="connsiteX549" fmla="*/ 2675377 w 4957023"/>
                <a:gd name="connsiteY549" fmla="*/ 1475663 h 4672387"/>
                <a:gd name="connsiteX550" fmla="*/ 2656227 w 4957023"/>
                <a:gd name="connsiteY550" fmla="*/ 1456513 h 4672387"/>
                <a:gd name="connsiteX551" fmla="*/ 2680164 w 4957023"/>
                <a:gd name="connsiteY551" fmla="*/ 1446938 h 4672387"/>
                <a:gd name="connsiteX552" fmla="*/ 2723251 w 4957023"/>
                <a:gd name="connsiteY552" fmla="*/ 1442151 h 4672387"/>
                <a:gd name="connsiteX553" fmla="*/ 2785488 w 4957023"/>
                <a:gd name="connsiteY553" fmla="*/ 1432576 h 4672387"/>
                <a:gd name="connsiteX554" fmla="*/ 2771126 w 4957023"/>
                <a:gd name="connsiteY554" fmla="*/ 1423001 h 4672387"/>
                <a:gd name="connsiteX555" fmla="*/ 2732826 w 4957023"/>
                <a:gd name="connsiteY555" fmla="*/ 1408639 h 4672387"/>
                <a:gd name="connsiteX556" fmla="*/ 2718464 w 4957023"/>
                <a:gd name="connsiteY556" fmla="*/ 1399064 h 4672387"/>
                <a:gd name="connsiteX557" fmla="*/ 2689739 w 4957023"/>
                <a:gd name="connsiteY557" fmla="*/ 1384702 h 4672387"/>
                <a:gd name="connsiteX558" fmla="*/ 2665802 w 4957023"/>
                <a:gd name="connsiteY558" fmla="*/ 1360764 h 4672387"/>
                <a:gd name="connsiteX559" fmla="*/ 2637077 w 4957023"/>
                <a:gd name="connsiteY559" fmla="*/ 1336827 h 4672387"/>
                <a:gd name="connsiteX560" fmla="*/ 2598778 w 4957023"/>
                <a:gd name="connsiteY560" fmla="*/ 1303315 h 4672387"/>
                <a:gd name="connsiteX561" fmla="*/ 2579628 w 4957023"/>
                <a:gd name="connsiteY561" fmla="*/ 1293740 h 4672387"/>
                <a:gd name="connsiteX562" fmla="*/ 2550904 w 4957023"/>
                <a:gd name="connsiteY562" fmla="*/ 1274591 h 4672387"/>
                <a:gd name="connsiteX563" fmla="*/ 2522179 w 4957023"/>
                <a:gd name="connsiteY563" fmla="*/ 1255441 h 4672387"/>
                <a:gd name="connsiteX564" fmla="*/ 2503029 w 4957023"/>
                <a:gd name="connsiteY564" fmla="*/ 1241078 h 4672387"/>
                <a:gd name="connsiteX565" fmla="*/ 2488667 w 4957023"/>
                <a:gd name="connsiteY565" fmla="*/ 1236291 h 4672387"/>
                <a:gd name="connsiteX566" fmla="*/ 2555691 w 4957023"/>
                <a:gd name="connsiteY566" fmla="*/ 1231504 h 4672387"/>
                <a:gd name="connsiteX567" fmla="*/ 2541329 w 4957023"/>
                <a:gd name="connsiteY567" fmla="*/ 1217141 h 4672387"/>
                <a:gd name="connsiteX568" fmla="*/ 2522179 w 4957023"/>
                <a:gd name="connsiteY568" fmla="*/ 1188417 h 4672387"/>
                <a:gd name="connsiteX569" fmla="*/ 2517392 w 4957023"/>
                <a:gd name="connsiteY569" fmla="*/ 1169267 h 4672387"/>
                <a:gd name="connsiteX570" fmla="*/ 2469517 w 4957023"/>
                <a:gd name="connsiteY570" fmla="*/ 1126180 h 4672387"/>
                <a:gd name="connsiteX571" fmla="*/ 2459942 w 4957023"/>
                <a:gd name="connsiteY571" fmla="*/ 1083093 h 4672387"/>
                <a:gd name="connsiteX572" fmla="*/ 2421643 w 4957023"/>
                <a:gd name="connsiteY572" fmla="*/ 1049581 h 4672387"/>
                <a:gd name="connsiteX573" fmla="*/ 2407281 w 4957023"/>
                <a:gd name="connsiteY573" fmla="*/ 1044794 h 4672387"/>
                <a:gd name="connsiteX574" fmla="*/ 2378556 w 4957023"/>
                <a:gd name="connsiteY574" fmla="*/ 1030431 h 4672387"/>
                <a:gd name="connsiteX575" fmla="*/ 2359406 w 4957023"/>
                <a:gd name="connsiteY575" fmla="*/ 1035219 h 4672387"/>
                <a:gd name="connsiteX576" fmla="*/ 2353882 w 4957023"/>
                <a:gd name="connsiteY576" fmla="*/ 1011792 h 4672387"/>
                <a:gd name="connsiteX577" fmla="*/ 2288954 w 4957023"/>
                <a:gd name="connsiteY577" fmla="*/ 990149 h 4672387"/>
                <a:gd name="connsiteX578" fmla="*/ 2283544 w 4957023"/>
                <a:gd name="connsiteY578" fmla="*/ 973917 h 4672387"/>
                <a:gd name="connsiteX579" fmla="*/ 2332240 w 4957023"/>
                <a:gd name="connsiteY579" fmla="*/ 946864 h 4672387"/>
                <a:gd name="connsiteX580" fmla="*/ 2343061 w 4957023"/>
                <a:gd name="connsiteY580" fmla="*/ 930632 h 4672387"/>
                <a:gd name="connsiteX581" fmla="*/ 2337650 w 4957023"/>
                <a:gd name="connsiteY581" fmla="*/ 881936 h 4672387"/>
                <a:gd name="connsiteX582" fmla="*/ 2294365 w 4957023"/>
                <a:gd name="connsiteY582" fmla="*/ 849472 h 4672387"/>
                <a:gd name="connsiteX583" fmla="*/ 2272722 w 4957023"/>
                <a:gd name="connsiteY583" fmla="*/ 844061 h 4672387"/>
                <a:gd name="connsiteX584" fmla="*/ 2186152 w 4957023"/>
                <a:gd name="connsiteY584" fmla="*/ 827829 h 4672387"/>
                <a:gd name="connsiteX585" fmla="*/ 2169920 w 4957023"/>
                <a:gd name="connsiteY585" fmla="*/ 822419 h 4672387"/>
                <a:gd name="connsiteX586" fmla="*/ 2159099 w 4957023"/>
                <a:gd name="connsiteY586" fmla="*/ 789955 h 4672387"/>
                <a:gd name="connsiteX587" fmla="*/ 2153688 w 4957023"/>
                <a:gd name="connsiteY587" fmla="*/ 773723 h 4672387"/>
                <a:gd name="connsiteX588" fmla="*/ 2126635 w 4957023"/>
                <a:gd name="connsiteY588" fmla="*/ 741259 h 4672387"/>
                <a:gd name="connsiteX589" fmla="*/ 2099582 w 4957023"/>
                <a:gd name="connsiteY589" fmla="*/ 719616 h 4672387"/>
                <a:gd name="connsiteX590" fmla="*/ 2115814 w 4957023"/>
                <a:gd name="connsiteY590" fmla="*/ 714206 h 4672387"/>
                <a:gd name="connsiteX591" fmla="*/ 2142867 w 4957023"/>
                <a:gd name="connsiteY591" fmla="*/ 708795 h 4672387"/>
                <a:gd name="connsiteX592" fmla="*/ 2094171 w 4957023"/>
                <a:gd name="connsiteY592" fmla="*/ 665510 h 4672387"/>
                <a:gd name="connsiteX593" fmla="*/ 2077939 w 4957023"/>
                <a:gd name="connsiteY593" fmla="*/ 616814 h 4672387"/>
                <a:gd name="connsiteX594" fmla="*/ 2056296 w 4957023"/>
                <a:gd name="connsiteY594" fmla="*/ 573529 h 4672387"/>
                <a:gd name="connsiteX595" fmla="*/ 2050886 w 4957023"/>
                <a:gd name="connsiteY595" fmla="*/ 557297 h 4672387"/>
                <a:gd name="connsiteX596" fmla="*/ 2040064 w 4957023"/>
                <a:gd name="connsiteY596" fmla="*/ 546476 h 4672387"/>
                <a:gd name="connsiteX597" fmla="*/ 2018422 w 4957023"/>
                <a:gd name="connsiteY597" fmla="*/ 503190 h 4672387"/>
                <a:gd name="connsiteX598" fmla="*/ 2002190 w 4957023"/>
                <a:gd name="connsiteY598" fmla="*/ 492369 h 4672387"/>
                <a:gd name="connsiteX599" fmla="*/ 1985958 w 4957023"/>
                <a:gd name="connsiteY599" fmla="*/ 432852 h 4672387"/>
                <a:gd name="connsiteX600" fmla="*/ 1953494 w 4957023"/>
                <a:gd name="connsiteY600" fmla="*/ 394977 h 4672387"/>
                <a:gd name="connsiteX601" fmla="*/ 1937262 w 4957023"/>
                <a:gd name="connsiteY601" fmla="*/ 378745 h 4672387"/>
                <a:gd name="connsiteX602" fmla="*/ 1915620 w 4957023"/>
                <a:gd name="connsiteY602" fmla="*/ 346281 h 4672387"/>
                <a:gd name="connsiteX603" fmla="*/ 1883156 w 4957023"/>
                <a:gd name="connsiteY603" fmla="*/ 335460 h 4672387"/>
                <a:gd name="connsiteX604" fmla="*/ 1872334 w 4957023"/>
                <a:gd name="connsiteY604" fmla="*/ 324639 h 4672387"/>
                <a:gd name="connsiteX605" fmla="*/ 1856102 w 4957023"/>
                <a:gd name="connsiteY605" fmla="*/ 319228 h 4672387"/>
                <a:gd name="connsiteX606" fmla="*/ 1845281 w 4957023"/>
                <a:gd name="connsiteY606" fmla="*/ 302996 h 4672387"/>
                <a:gd name="connsiteX607" fmla="*/ 1839870 w 4957023"/>
                <a:gd name="connsiteY607" fmla="*/ 286764 h 4672387"/>
                <a:gd name="connsiteX608" fmla="*/ 1823638 w 4957023"/>
                <a:gd name="connsiteY608" fmla="*/ 281354 h 4672387"/>
                <a:gd name="connsiteX609" fmla="*/ 1801996 w 4957023"/>
                <a:gd name="connsiteY609" fmla="*/ 238068 h 4672387"/>
                <a:gd name="connsiteX610" fmla="*/ 1785764 w 4957023"/>
                <a:gd name="connsiteY610" fmla="*/ 189373 h 4672387"/>
                <a:gd name="connsiteX611" fmla="*/ 1780353 w 4957023"/>
                <a:gd name="connsiteY611" fmla="*/ 173141 h 4672387"/>
                <a:gd name="connsiteX612" fmla="*/ 1769532 w 4957023"/>
                <a:gd name="connsiteY612" fmla="*/ 162319 h 4672387"/>
                <a:gd name="connsiteX613" fmla="*/ 1737068 w 4957023"/>
                <a:gd name="connsiteY613" fmla="*/ 151498 h 4672387"/>
                <a:gd name="connsiteX614" fmla="*/ 1726247 w 4957023"/>
                <a:gd name="connsiteY614" fmla="*/ 135266 h 4672387"/>
                <a:gd name="connsiteX615" fmla="*/ 1710015 w 4957023"/>
                <a:gd name="connsiteY615" fmla="*/ 129855 h 4672387"/>
                <a:gd name="connsiteX616" fmla="*/ 1666730 w 4957023"/>
                <a:gd name="connsiteY616" fmla="*/ 124445 h 4672387"/>
                <a:gd name="connsiteX617" fmla="*/ 1639676 w 4957023"/>
                <a:gd name="connsiteY617" fmla="*/ 119034 h 4672387"/>
                <a:gd name="connsiteX618" fmla="*/ 1585570 w 4957023"/>
                <a:gd name="connsiteY618" fmla="*/ 113623 h 4672387"/>
                <a:gd name="connsiteX619" fmla="*/ 1547695 w 4957023"/>
                <a:gd name="connsiteY619" fmla="*/ 102802 h 4672387"/>
                <a:gd name="connsiteX620" fmla="*/ 1536874 w 4957023"/>
                <a:gd name="connsiteY620" fmla="*/ 97392 h 4672387"/>
                <a:gd name="connsiteX621" fmla="*/ 1531463 w 4957023"/>
                <a:gd name="connsiteY621" fmla="*/ 97392 h 4672387"/>
                <a:gd name="connsiteX622" fmla="*/ 1461125 w 4957023"/>
                <a:gd name="connsiteY622" fmla="*/ 91981 h 4672387"/>
                <a:gd name="connsiteX623" fmla="*/ 1434072 w 4957023"/>
                <a:gd name="connsiteY623" fmla="*/ 70338 h 4672387"/>
                <a:gd name="connsiteX624" fmla="*/ 1342091 w 4957023"/>
                <a:gd name="connsiteY624" fmla="*/ 54106 h 4672387"/>
                <a:gd name="connsiteX625" fmla="*/ 1325859 w 4957023"/>
                <a:gd name="connsiteY625" fmla="*/ 48696 h 4672387"/>
                <a:gd name="connsiteX626" fmla="*/ 1158128 w 4957023"/>
                <a:gd name="connsiteY626" fmla="*/ 37874 h 4672387"/>
                <a:gd name="connsiteX627" fmla="*/ 1141896 w 4957023"/>
                <a:gd name="connsiteY627" fmla="*/ 32464 h 4672387"/>
                <a:gd name="connsiteX628" fmla="*/ 1087790 w 4957023"/>
                <a:gd name="connsiteY628" fmla="*/ 21642 h 4672387"/>
                <a:gd name="connsiteX629" fmla="*/ 1001220 w 4957023"/>
                <a:gd name="connsiteY629" fmla="*/ 16232 h 4672387"/>
                <a:gd name="connsiteX630" fmla="*/ 979577 w 4957023"/>
                <a:gd name="connsiteY630" fmla="*/ 10821 h 4672387"/>
                <a:gd name="connsiteX631" fmla="*/ 930881 w 4957023"/>
                <a:gd name="connsiteY631" fmla="*/ 0 h 4672387"/>
                <a:gd name="connsiteX632" fmla="*/ 811847 w 4957023"/>
                <a:gd name="connsiteY632" fmla="*/ 5410 h 4672387"/>
                <a:gd name="connsiteX633" fmla="*/ 784793 w 4957023"/>
                <a:gd name="connsiteY633" fmla="*/ 21642 h 4672387"/>
                <a:gd name="connsiteX634" fmla="*/ 768562 w 4957023"/>
                <a:gd name="connsiteY634" fmla="*/ 27053 h 4672387"/>
                <a:gd name="connsiteX635" fmla="*/ 730687 w 4957023"/>
                <a:gd name="connsiteY635" fmla="*/ 54106 h 4672387"/>
                <a:gd name="connsiteX636" fmla="*/ 709044 w 4957023"/>
                <a:gd name="connsiteY636" fmla="*/ 75749 h 4672387"/>
                <a:gd name="connsiteX637" fmla="*/ 692812 w 4957023"/>
                <a:gd name="connsiteY637" fmla="*/ 81160 h 4672387"/>
                <a:gd name="connsiteX638" fmla="*/ 676580 w 4957023"/>
                <a:gd name="connsiteY638" fmla="*/ 91981 h 4672387"/>
                <a:gd name="connsiteX639" fmla="*/ 644117 w 4957023"/>
                <a:gd name="connsiteY639" fmla="*/ 102802 h 4672387"/>
                <a:gd name="connsiteX640" fmla="*/ 627885 w 4957023"/>
                <a:gd name="connsiteY640" fmla="*/ 108213 h 4672387"/>
                <a:gd name="connsiteX641" fmla="*/ 611653 w 4957023"/>
                <a:gd name="connsiteY641" fmla="*/ 113623 h 4672387"/>
                <a:gd name="connsiteX642" fmla="*/ 584599 w 4957023"/>
                <a:gd name="connsiteY642" fmla="*/ 129855 h 4672387"/>
                <a:gd name="connsiteX643" fmla="*/ 573778 w 4957023"/>
                <a:gd name="connsiteY643" fmla="*/ 140677 h 4672387"/>
                <a:gd name="connsiteX644" fmla="*/ 465565 w 4957023"/>
                <a:gd name="connsiteY644" fmla="*/ 156909 h 4672387"/>
                <a:gd name="connsiteX645" fmla="*/ 411459 w 4957023"/>
                <a:gd name="connsiteY645" fmla="*/ 173141 h 4672387"/>
                <a:gd name="connsiteX646" fmla="*/ 395227 w 4957023"/>
                <a:gd name="connsiteY646" fmla="*/ 178551 h 4672387"/>
                <a:gd name="connsiteX647" fmla="*/ 378995 w 4957023"/>
                <a:gd name="connsiteY647" fmla="*/ 183962 h 4672387"/>
                <a:gd name="connsiteX648" fmla="*/ 324888 w 4957023"/>
                <a:gd name="connsiteY648" fmla="*/ 194783 h 4672387"/>
                <a:gd name="connsiteX649" fmla="*/ 303246 w 4957023"/>
                <a:gd name="connsiteY649" fmla="*/ 221837 h 4672387"/>
                <a:gd name="connsiteX650" fmla="*/ 281603 w 4957023"/>
                <a:gd name="connsiteY650" fmla="*/ 248890 h 4672387"/>
                <a:gd name="connsiteX651" fmla="*/ 276192 w 4957023"/>
                <a:gd name="connsiteY651" fmla="*/ 265122 h 4672387"/>
                <a:gd name="connsiteX652" fmla="*/ 259960 w 4957023"/>
                <a:gd name="connsiteY652" fmla="*/ 281354 h 4672387"/>
                <a:gd name="connsiteX653" fmla="*/ 238318 w 4957023"/>
                <a:gd name="connsiteY653" fmla="*/ 313818 h 4672387"/>
                <a:gd name="connsiteX654" fmla="*/ 227496 w 4957023"/>
                <a:gd name="connsiteY654" fmla="*/ 330050 h 4672387"/>
                <a:gd name="connsiteX655" fmla="*/ 216675 w 4957023"/>
                <a:gd name="connsiteY655" fmla="*/ 362513 h 4672387"/>
                <a:gd name="connsiteX656" fmla="*/ 211264 w 4957023"/>
                <a:gd name="connsiteY656" fmla="*/ 378745 h 4672387"/>
                <a:gd name="connsiteX657" fmla="*/ 157158 w 4957023"/>
                <a:gd name="connsiteY657" fmla="*/ 422031 h 4672387"/>
                <a:gd name="connsiteX658" fmla="*/ 140926 w 4957023"/>
                <a:gd name="connsiteY658" fmla="*/ 438263 h 4672387"/>
                <a:gd name="connsiteX659" fmla="*/ 119283 w 4957023"/>
                <a:gd name="connsiteY659" fmla="*/ 465316 h 4672387"/>
                <a:gd name="connsiteX660" fmla="*/ 108462 w 4957023"/>
                <a:gd name="connsiteY660" fmla="*/ 481548 h 4672387"/>
                <a:gd name="connsiteX661" fmla="*/ 92230 w 4957023"/>
                <a:gd name="connsiteY661" fmla="*/ 492369 h 4672387"/>
                <a:gd name="connsiteX662" fmla="*/ 65177 w 4957023"/>
                <a:gd name="connsiteY662" fmla="*/ 519422 h 4672387"/>
                <a:gd name="connsiteX663" fmla="*/ 54356 w 4957023"/>
                <a:gd name="connsiteY663" fmla="*/ 535654 h 4672387"/>
                <a:gd name="connsiteX664" fmla="*/ 43534 w 4957023"/>
                <a:gd name="connsiteY664" fmla="*/ 546476 h 4672387"/>
                <a:gd name="connsiteX665" fmla="*/ 27302 w 4957023"/>
                <a:gd name="connsiteY665" fmla="*/ 578939 h 4672387"/>
                <a:gd name="connsiteX666" fmla="*/ 16481 w 4957023"/>
                <a:gd name="connsiteY666" fmla="*/ 589761 h 4672387"/>
                <a:gd name="connsiteX667" fmla="*/ 21892 w 4957023"/>
                <a:gd name="connsiteY667" fmla="*/ 605993 h 4672387"/>
                <a:gd name="connsiteX668" fmla="*/ 11070 w 4957023"/>
                <a:gd name="connsiteY668" fmla="*/ 670921 h 4672387"/>
                <a:gd name="connsiteX669" fmla="*/ 249 w 4957023"/>
                <a:gd name="connsiteY669" fmla="*/ 719616 h 4672387"/>
                <a:gd name="connsiteX670" fmla="*/ 20238 w 4957023"/>
                <a:gd name="connsiteY670" fmla="*/ 744434 h 4672387"/>
                <a:gd name="connsiteX671" fmla="*/ 249 w 4957023"/>
                <a:gd name="connsiteY671" fmla="*/ 817008 h 4672387"/>
                <a:gd name="connsiteX672" fmla="*/ 11070 w 4957023"/>
                <a:gd name="connsiteY672" fmla="*/ 849472 h 4672387"/>
                <a:gd name="connsiteX673" fmla="*/ 16481 w 4957023"/>
                <a:gd name="connsiteY673" fmla="*/ 865704 h 4672387"/>
                <a:gd name="connsiteX674" fmla="*/ 21892 w 4957023"/>
                <a:gd name="connsiteY674" fmla="*/ 881936 h 4672387"/>
                <a:gd name="connsiteX675" fmla="*/ 54356 w 4957023"/>
                <a:gd name="connsiteY675" fmla="*/ 925221 h 4672387"/>
                <a:gd name="connsiteX676" fmla="*/ 70588 w 4957023"/>
                <a:gd name="connsiteY676" fmla="*/ 957685 h 4672387"/>
                <a:gd name="connsiteX677" fmla="*/ 81409 w 4957023"/>
                <a:gd name="connsiteY677" fmla="*/ 990149 h 4672387"/>
                <a:gd name="connsiteX678" fmla="*/ 97641 w 4957023"/>
                <a:gd name="connsiteY678" fmla="*/ 1038845 h 4672387"/>
                <a:gd name="connsiteX679" fmla="*/ 108462 w 4957023"/>
                <a:gd name="connsiteY679" fmla="*/ 1071309 h 4672387"/>
                <a:gd name="connsiteX680" fmla="*/ 119283 w 4957023"/>
                <a:gd name="connsiteY680" fmla="*/ 1087541 h 4672387"/>
                <a:gd name="connsiteX681" fmla="*/ 130105 w 4957023"/>
                <a:gd name="connsiteY681" fmla="*/ 1098362 h 4672387"/>
                <a:gd name="connsiteX682" fmla="*/ 178801 w 4957023"/>
                <a:gd name="connsiteY682" fmla="*/ 1157879 h 4672387"/>
                <a:gd name="connsiteX683" fmla="*/ 189039 w 4957023"/>
                <a:gd name="connsiteY683" fmla="*/ 1187750 h 4672387"/>
                <a:gd name="connsiteX684" fmla="*/ 212918 w 4957023"/>
                <a:gd name="connsiteY684" fmla="*/ 1207157 h 4672387"/>
                <a:gd name="connsiteX685" fmla="*/ 223739 w 4957023"/>
                <a:gd name="connsiteY685" fmla="*/ 1233854 h 4672387"/>
                <a:gd name="connsiteX686" fmla="*/ 252671 w 4957023"/>
                <a:gd name="connsiteY686" fmla="*/ 1244675 h 4672387"/>
                <a:gd name="connsiteX687" fmla="*/ 269842 w 4957023"/>
                <a:gd name="connsiteY687" fmla="*/ 1264439 h 4672387"/>
                <a:gd name="connsiteX688" fmla="*/ 292424 w 4957023"/>
                <a:gd name="connsiteY688" fmla="*/ 1260681 h 4672387"/>
                <a:gd name="connsiteX689" fmla="*/ 297835 w 4957023"/>
                <a:gd name="connsiteY689" fmla="*/ 1271503 h 4672387"/>
                <a:gd name="connsiteX690" fmla="*/ 346531 w 4957023"/>
                <a:gd name="connsiteY690" fmla="*/ 1320199 h 4672387"/>
                <a:gd name="connsiteX691" fmla="*/ 378995 w 4957023"/>
                <a:gd name="connsiteY691" fmla="*/ 1363484 h 4672387"/>
                <a:gd name="connsiteX692" fmla="*/ 389816 w 4957023"/>
                <a:gd name="connsiteY692" fmla="*/ 1395948 h 4672387"/>
                <a:gd name="connsiteX693" fmla="*/ 378995 w 4957023"/>
                <a:gd name="connsiteY693" fmla="*/ 1466286 h 4672387"/>
                <a:gd name="connsiteX694" fmla="*/ 368173 w 4957023"/>
                <a:gd name="connsiteY694" fmla="*/ 1477108 h 4672387"/>
                <a:gd name="connsiteX695" fmla="*/ 357352 w 4957023"/>
                <a:gd name="connsiteY695" fmla="*/ 1509571 h 4672387"/>
                <a:gd name="connsiteX696" fmla="*/ 346531 w 4957023"/>
                <a:gd name="connsiteY696" fmla="*/ 1563678 h 4672387"/>
                <a:gd name="connsiteX697" fmla="*/ 335709 w 4957023"/>
                <a:gd name="connsiteY697" fmla="*/ 1596142 h 4672387"/>
                <a:gd name="connsiteX698" fmla="*/ 330299 w 4957023"/>
                <a:gd name="connsiteY698" fmla="*/ 1612374 h 4672387"/>
                <a:gd name="connsiteX699" fmla="*/ 335709 w 4957023"/>
                <a:gd name="connsiteY699" fmla="*/ 1628606 h 4672387"/>
                <a:gd name="connsiteX700" fmla="*/ 314781 w 4957023"/>
                <a:gd name="connsiteY700" fmla="*/ 1560052 h 4672387"/>
                <a:gd name="connsiteX701" fmla="*/ 312320 w 4957023"/>
                <a:gd name="connsiteY701" fmla="*/ 1546281 h 4672387"/>
                <a:gd name="connsiteX702" fmla="*/ 344427 w 4957023"/>
                <a:gd name="connsiteY702" fmla="*/ 1534164 h 4672387"/>
                <a:gd name="connsiteX703" fmla="*/ 376534 w 4957023"/>
                <a:gd name="connsiteY703" fmla="*/ 1520750 h 4672387"/>
                <a:gd name="connsiteX704" fmla="*/ 357841 w 4957023"/>
                <a:gd name="connsiteY704" fmla="*/ 1477821 h 4672387"/>
                <a:gd name="connsiteX705" fmla="*/ 356901 w 4957023"/>
                <a:gd name="connsiteY705" fmla="*/ 1509214 h 4672387"/>
                <a:gd name="connsiteX706" fmla="*/ 377247 w 4957023"/>
                <a:gd name="connsiteY706" fmla="*/ 1480283 h 4672387"/>
                <a:gd name="connsiteX707" fmla="*/ 359137 w 4957023"/>
                <a:gd name="connsiteY707" fmla="*/ 1441469 h 4672387"/>
                <a:gd name="connsiteX708" fmla="*/ 406048 w 4957023"/>
                <a:gd name="connsiteY708" fmla="*/ 1477108 h 4672387"/>
                <a:gd name="connsiteX709" fmla="*/ 395227 w 4957023"/>
                <a:gd name="connsiteY709" fmla="*/ 1493339 h 4672387"/>
                <a:gd name="connsiteX710" fmla="*/ 384405 w 4957023"/>
                <a:gd name="connsiteY710" fmla="*/ 1504161 h 4672387"/>
                <a:gd name="connsiteX711" fmla="*/ 362763 w 4957023"/>
                <a:gd name="connsiteY711" fmla="*/ 1536625 h 4672387"/>
                <a:gd name="connsiteX712" fmla="*/ 351941 w 4957023"/>
                <a:gd name="connsiteY712" fmla="*/ 1552857 h 4672387"/>
                <a:gd name="connsiteX713" fmla="*/ 335709 w 4957023"/>
                <a:gd name="connsiteY713" fmla="*/ 1579910 h 4672387"/>
                <a:gd name="connsiteX714" fmla="*/ 303246 w 4957023"/>
                <a:gd name="connsiteY714" fmla="*/ 1590731 h 4672387"/>
                <a:gd name="connsiteX715" fmla="*/ 303246 w 4957023"/>
                <a:gd name="connsiteY715" fmla="*/ 1590731 h 4672387"/>
                <a:gd name="connsiteX0" fmla="*/ 353842 w 4957023"/>
                <a:gd name="connsiteY0" fmla="*/ 1368572 h 4672387"/>
                <a:gd name="connsiteX1" fmla="*/ 353842 w 4957023"/>
                <a:gd name="connsiteY1" fmla="*/ 1368572 h 4672387"/>
                <a:gd name="connsiteX2" fmla="*/ 359284 w 4957023"/>
                <a:gd name="connsiteY2" fmla="*/ 1417558 h 4672387"/>
                <a:gd name="connsiteX3" fmla="*/ 364727 w 4957023"/>
                <a:gd name="connsiteY3" fmla="*/ 1461101 h 4672387"/>
                <a:gd name="connsiteX4" fmla="*/ 326627 w 4957023"/>
                <a:gd name="connsiteY4" fmla="*/ 1499201 h 4672387"/>
                <a:gd name="connsiteX5" fmla="*/ 255870 w 4957023"/>
                <a:gd name="connsiteY5" fmla="*/ 1515530 h 4672387"/>
                <a:gd name="connsiteX6" fmla="*/ 223213 w 4957023"/>
                <a:gd name="connsiteY6" fmla="*/ 1515530 h 4672387"/>
                <a:gd name="connsiteX7" fmla="*/ 245936 w 4957023"/>
                <a:gd name="connsiteY7" fmla="*/ 1505010 h 4672387"/>
                <a:gd name="connsiteX8" fmla="*/ 295142 w 4957023"/>
                <a:gd name="connsiteY8" fmla="*/ 1509110 h 4672387"/>
                <a:gd name="connsiteX9" fmla="*/ 315644 w 4957023"/>
                <a:gd name="connsiteY9" fmla="*/ 1513211 h 4672387"/>
                <a:gd name="connsiteX10" fmla="*/ 348448 w 4957023"/>
                <a:gd name="connsiteY10" fmla="*/ 1517311 h 4672387"/>
                <a:gd name="connsiteX11" fmla="*/ 344347 w 4957023"/>
                <a:gd name="connsiteY11" fmla="*/ 1529613 h 4672387"/>
                <a:gd name="connsiteX12" fmla="*/ 332046 w 4957023"/>
                <a:gd name="connsiteY12" fmla="*/ 1533713 h 4672387"/>
                <a:gd name="connsiteX13" fmla="*/ 319744 w 4957023"/>
                <a:gd name="connsiteY13" fmla="*/ 1541914 h 4672387"/>
                <a:gd name="connsiteX14" fmla="*/ 282840 w 4957023"/>
                <a:gd name="connsiteY14" fmla="*/ 1550115 h 4672387"/>
                <a:gd name="connsiteX15" fmla="*/ 270539 w 4957023"/>
                <a:gd name="connsiteY15" fmla="*/ 1554215 h 4672387"/>
                <a:gd name="connsiteX16" fmla="*/ 241836 w 4957023"/>
                <a:gd name="connsiteY16" fmla="*/ 1562416 h 4672387"/>
                <a:gd name="connsiteX17" fmla="*/ 266439 w 4957023"/>
                <a:gd name="connsiteY17" fmla="*/ 1574718 h 4672387"/>
                <a:gd name="connsiteX18" fmla="*/ 315644 w 4957023"/>
                <a:gd name="connsiteY18" fmla="*/ 1566517 h 4672387"/>
                <a:gd name="connsiteX19" fmla="*/ 327945 w 4957023"/>
                <a:gd name="connsiteY19" fmla="*/ 1562416 h 4672387"/>
                <a:gd name="connsiteX20" fmla="*/ 348448 w 4957023"/>
                <a:gd name="connsiteY20" fmla="*/ 1566517 h 4672387"/>
                <a:gd name="connsiteX21" fmla="*/ 323845 w 4957023"/>
                <a:gd name="connsiteY21" fmla="*/ 1587019 h 4672387"/>
                <a:gd name="connsiteX22" fmla="*/ 299242 w 4957023"/>
                <a:gd name="connsiteY22" fmla="*/ 1595220 h 4672387"/>
                <a:gd name="connsiteX23" fmla="*/ 286941 w 4957023"/>
                <a:gd name="connsiteY23" fmla="*/ 1599320 h 4672387"/>
                <a:gd name="connsiteX24" fmla="*/ 233635 w 4957023"/>
                <a:gd name="connsiteY24" fmla="*/ 1611622 h 4672387"/>
                <a:gd name="connsiteX25" fmla="*/ 311543 w 4957023"/>
                <a:gd name="connsiteY25" fmla="*/ 1615722 h 4672387"/>
                <a:gd name="connsiteX26" fmla="*/ 295142 w 4957023"/>
                <a:gd name="connsiteY26" fmla="*/ 1628023 h 4672387"/>
                <a:gd name="connsiteX27" fmla="*/ 282840 w 4957023"/>
                <a:gd name="connsiteY27" fmla="*/ 1632124 h 4672387"/>
                <a:gd name="connsiteX28" fmla="*/ 258238 w 4957023"/>
                <a:gd name="connsiteY28" fmla="*/ 1648526 h 4672387"/>
                <a:gd name="connsiteX29" fmla="*/ 245936 w 4957023"/>
                <a:gd name="connsiteY29" fmla="*/ 1656727 h 4672387"/>
                <a:gd name="connsiteX30" fmla="*/ 233635 w 4957023"/>
                <a:gd name="connsiteY30" fmla="*/ 1664927 h 4672387"/>
                <a:gd name="connsiteX31" fmla="*/ 221334 w 4957023"/>
                <a:gd name="connsiteY31" fmla="*/ 1673128 h 4672387"/>
                <a:gd name="connsiteX32" fmla="*/ 209032 w 4957023"/>
                <a:gd name="connsiteY32" fmla="*/ 1697731 h 4672387"/>
                <a:gd name="connsiteX33" fmla="*/ 221334 w 4957023"/>
                <a:gd name="connsiteY33" fmla="*/ 1705932 h 4672387"/>
                <a:gd name="connsiteX34" fmla="*/ 270539 w 4957023"/>
                <a:gd name="connsiteY34" fmla="*/ 1710032 h 4672387"/>
                <a:gd name="connsiteX35" fmla="*/ 295142 w 4957023"/>
                <a:gd name="connsiteY35" fmla="*/ 1718233 h 4672387"/>
                <a:gd name="connsiteX36" fmla="*/ 282840 w 4957023"/>
                <a:gd name="connsiteY36" fmla="*/ 1726434 h 4672387"/>
                <a:gd name="connsiteX37" fmla="*/ 270539 w 4957023"/>
                <a:gd name="connsiteY37" fmla="*/ 1730535 h 4672387"/>
                <a:gd name="connsiteX38" fmla="*/ 245936 w 4957023"/>
                <a:gd name="connsiteY38" fmla="*/ 1746936 h 4672387"/>
                <a:gd name="connsiteX39" fmla="*/ 233635 w 4957023"/>
                <a:gd name="connsiteY39" fmla="*/ 1755137 h 4672387"/>
                <a:gd name="connsiteX40" fmla="*/ 225434 w 4957023"/>
                <a:gd name="connsiteY40" fmla="*/ 1767439 h 4672387"/>
                <a:gd name="connsiteX41" fmla="*/ 237735 w 4957023"/>
                <a:gd name="connsiteY41" fmla="*/ 1771539 h 4672387"/>
                <a:gd name="connsiteX42" fmla="*/ 278740 w 4957023"/>
                <a:gd name="connsiteY42" fmla="*/ 1767439 h 4672387"/>
                <a:gd name="connsiteX43" fmla="*/ 311543 w 4957023"/>
                <a:gd name="connsiteY43" fmla="*/ 1767439 h 4672387"/>
                <a:gd name="connsiteX44" fmla="*/ 307443 w 4957023"/>
                <a:gd name="connsiteY44" fmla="*/ 1779740 h 4672387"/>
                <a:gd name="connsiteX45" fmla="*/ 286941 w 4957023"/>
                <a:gd name="connsiteY45" fmla="*/ 1800242 h 4672387"/>
                <a:gd name="connsiteX46" fmla="*/ 262338 w 4957023"/>
                <a:gd name="connsiteY46" fmla="*/ 1808443 h 4672387"/>
                <a:gd name="connsiteX47" fmla="*/ 225434 w 4957023"/>
                <a:gd name="connsiteY47" fmla="*/ 1824845 h 4672387"/>
                <a:gd name="connsiteX48" fmla="*/ 213133 w 4957023"/>
                <a:gd name="connsiteY48" fmla="*/ 1828945 h 4672387"/>
                <a:gd name="connsiteX49" fmla="*/ 200831 w 4957023"/>
                <a:gd name="connsiteY49" fmla="*/ 1841247 h 4672387"/>
                <a:gd name="connsiteX50" fmla="*/ 188530 w 4957023"/>
                <a:gd name="connsiteY50" fmla="*/ 1849448 h 4672387"/>
                <a:gd name="connsiteX51" fmla="*/ 180329 w 4957023"/>
                <a:gd name="connsiteY51" fmla="*/ 1861749 h 4672387"/>
                <a:gd name="connsiteX52" fmla="*/ 266439 w 4957023"/>
                <a:gd name="connsiteY52" fmla="*/ 1878151 h 4672387"/>
                <a:gd name="connsiteX53" fmla="*/ 270539 w 4957023"/>
                <a:gd name="connsiteY53" fmla="*/ 1890452 h 4672387"/>
                <a:gd name="connsiteX54" fmla="*/ 262338 w 4957023"/>
                <a:gd name="connsiteY54" fmla="*/ 1902753 h 4672387"/>
                <a:gd name="connsiteX55" fmla="*/ 237735 w 4957023"/>
                <a:gd name="connsiteY55" fmla="*/ 1919155 h 4672387"/>
                <a:gd name="connsiteX56" fmla="*/ 225434 w 4957023"/>
                <a:gd name="connsiteY56" fmla="*/ 1927356 h 4672387"/>
                <a:gd name="connsiteX57" fmla="*/ 213133 w 4957023"/>
                <a:gd name="connsiteY57" fmla="*/ 1935557 h 4672387"/>
                <a:gd name="connsiteX58" fmla="*/ 200831 w 4957023"/>
                <a:gd name="connsiteY58" fmla="*/ 1943758 h 4672387"/>
                <a:gd name="connsiteX59" fmla="*/ 192630 w 4957023"/>
                <a:gd name="connsiteY59" fmla="*/ 1972461 h 4672387"/>
                <a:gd name="connsiteX60" fmla="*/ 204932 w 4957023"/>
                <a:gd name="connsiteY60" fmla="*/ 1976562 h 4672387"/>
                <a:gd name="connsiteX61" fmla="*/ 254137 w 4957023"/>
                <a:gd name="connsiteY61" fmla="*/ 1980662 h 4672387"/>
                <a:gd name="connsiteX62" fmla="*/ 237735 w 4957023"/>
                <a:gd name="connsiteY62" fmla="*/ 2001164 h 4672387"/>
                <a:gd name="connsiteX63" fmla="*/ 213133 w 4957023"/>
                <a:gd name="connsiteY63" fmla="*/ 2025767 h 4672387"/>
                <a:gd name="connsiteX64" fmla="*/ 98320 w 4957023"/>
                <a:gd name="connsiteY64" fmla="*/ 2046269 h 4672387"/>
                <a:gd name="connsiteX65" fmla="*/ 77818 w 4957023"/>
                <a:gd name="connsiteY65" fmla="*/ 2050370 h 4672387"/>
                <a:gd name="connsiteX66" fmla="*/ 81918 w 4957023"/>
                <a:gd name="connsiteY66" fmla="*/ 2079073 h 4672387"/>
                <a:gd name="connsiteX67" fmla="*/ 94220 w 4957023"/>
                <a:gd name="connsiteY67" fmla="*/ 2083173 h 4672387"/>
                <a:gd name="connsiteX68" fmla="*/ 110622 w 4957023"/>
                <a:gd name="connsiteY68" fmla="*/ 2095475 h 4672387"/>
                <a:gd name="connsiteX69" fmla="*/ 135224 w 4957023"/>
                <a:gd name="connsiteY69" fmla="*/ 2103675 h 4672387"/>
                <a:gd name="connsiteX70" fmla="*/ 147526 w 4957023"/>
                <a:gd name="connsiteY70" fmla="*/ 2111876 h 4672387"/>
                <a:gd name="connsiteX71" fmla="*/ 192630 w 4957023"/>
                <a:gd name="connsiteY71" fmla="*/ 2120077 h 4672387"/>
                <a:gd name="connsiteX72" fmla="*/ 221334 w 4957023"/>
                <a:gd name="connsiteY72" fmla="*/ 2128278 h 4672387"/>
                <a:gd name="connsiteX73" fmla="*/ 229535 w 4957023"/>
                <a:gd name="connsiteY73" fmla="*/ 2140579 h 4672387"/>
                <a:gd name="connsiteX74" fmla="*/ 217233 w 4957023"/>
                <a:gd name="connsiteY74" fmla="*/ 2152881 h 4672387"/>
                <a:gd name="connsiteX75" fmla="*/ 204932 w 4957023"/>
                <a:gd name="connsiteY75" fmla="*/ 2161082 h 4672387"/>
                <a:gd name="connsiteX76" fmla="*/ 192630 w 4957023"/>
                <a:gd name="connsiteY76" fmla="*/ 2185684 h 4672387"/>
                <a:gd name="connsiteX77" fmla="*/ 258238 w 4957023"/>
                <a:gd name="connsiteY77" fmla="*/ 2197986 h 4672387"/>
                <a:gd name="connsiteX78" fmla="*/ 237735 w 4957023"/>
                <a:gd name="connsiteY78" fmla="*/ 2222588 h 4672387"/>
                <a:gd name="connsiteX79" fmla="*/ 229535 w 4957023"/>
                <a:gd name="connsiteY79" fmla="*/ 2234890 h 4672387"/>
                <a:gd name="connsiteX80" fmla="*/ 245936 w 4957023"/>
                <a:gd name="connsiteY80" fmla="*/ 2238990 h 4672387"/>
                <a:gd name="connsiteX81" fmla="*/ 274639 w 4957023"/>
                <a:gd name="connsiteY81" fmla="*/ 2230789 h 4672387"/>
                <a:gd name="connsiteX82" fmla="*/ 241836 w 4957023"/>
                <a:gd name="connsiteY82" fmla="*/ 2259492 h 4672387"/>
                <a:gd name="connsiteX83" fmla="*/ 229535 w 4957023"/>
                <a:gd name="connsiteY83" fmla="*/ 2267693 h 4672387"/>
                <a:gd name="connsiteX84" fmla="*/ 229535 w 4957023"/>
                <a:gd name="connsiteY84" fmla="*/ 2267693 h 4672387"/>
                <a:gd name="connsiteX85" fmla="*/ 278740 w 4957023"/>
                <a:gd name="connsiteY85" fmla="*/ 2275894 h 4672387"/>
                <a:gd name="connsiteX86" fmla="*/ 319744 w 4957023"/>
                <a:gd name="connsiteY86" fmla="*/ 2279995 h 4672387"/>
                <a:gd name="connsiteX87" fmla="*/ 307443 w 4957023"/>
                <a:gd name="connsiteY87" fmla="*/ 2288196 h 4672387"/>
                <a:gd name="connsiteX88" fmla="*/ 291041 w 4957023"/>
                <a:gd name="connsiteY88" fmla="*/ 2296397 h 4672387"/>
                <a:gd name="connsiteX89" fmla="*/ 266439 w 4957023"/>
                <a:gd name="connsiteY89" fmla="*/ 2304597 h 4672387"/>
                <a:gd name="connsiteX90" fmla="*/ 237735 w 4957023"/>
                <a:gd name="connsiteY90" fmla="*/ 2312798 h 4672387"/>
                <a:gd name="connsiteX91" fmla="*/ 225434 w 4957023"/>
                <a:gd name="connsiteY91" fmla="*/ 2320999 h 4672387"/>
                <a:gd name="connsiteX92" fmla="*/ 200831 w 4957023"/>
                <a:gd name="connsiteY92" fmla="*/ 2329200 h 4672387"/>
                <a:gd name="connsiteX93" fmla="*/ 176229 w 4957023"/>
                <a:gd name="connsiteY93" fmla="*/ 2345602 h 4672387"/>
                <a:gd name="connsiteX94" fmla="*/ 168028 w 4957023"/>
                <a:gd name="connsiteY94" fmla="*/ 2370205 h 4672387"/>
                <a:gd name="connsiteX95" fmla="*/ 241836 w 4957023"/>
                <a:gd name="connsiteY95" fmla="*/ 2382506 h 4672387"/>
                <a:gd name="connsiteX96" fmla="*/ 233635 w 4957023"/>
                <a:gd name="connsiteY96" fmla="*/ 2394807 h 4672387"/>
                <a:gd name="connsiteX97" fmla="*/ 209032 w 4957023"/>
                <a:gd name="connsiteY97" fmla="*/ 2419410 h 4672387"/>
                <a:gd name="connsiteX98" fmla="*/ 225434 w 4957023"/>
                <a:gd name="connsiteY98" fmla="*/ 2423510 h 4672387"/>
                <a:gd name="connsiteX99" fmla="*/ 217233 w 4957023"/>
                <a:gd name="connsiteY99" fmla="*/ 2448113 h 4672387"/>
                <a:gd name="connsiteX100" fmla="*/ 200831 w 4957023"/>
                <a:gd name="connsiteY100" fmla="*/ 2472716 h 4672387"/>
                <a:gd name="connsiteX101" fmla="*/ 188530 w 4957023"/>
                <a:gd name="connsiteY101" fmla="*/ 2501419 h 4672387"/>
                <a:gd name="connsiteX102" fmla="*/ 200831 w 4957023"/>
                <a:gd name="connsiteY102" fmla="*/ 2509620 h 4672387"/>
                <a:gd name="connsiteX103" fmla="*/ 225434 w 4957023"/>
                <a:gd name="connsiteY103" fmla="*/ 2513720 h 4672387"/>
                <a:gd name="connsiteX104" fmla="*/ 204932 w 4957023"/>
                <a:gd name="connsiteY104" fmla="*/ 2517821 h 4672387"/>
                <a:gd name="connsiteX105" fmla="*/ 188530 w 4957023"/>
                <a:gd name="connsiteY105" fmla="*/ 2521921 h 4672387"/>
                <a:gd name="connsiteX106" fmla="*/ 159827 w 4957023"/>
                <a:gd name="connsiteY106" fmla="*/ 2538323 h 4672387"/>
                <a:gd name="connsiteX107" fmla="*/ 127023 w 4957023"/>
                <a:gd name="connsiteY107" fmla="*/ 2562926 h 4672387"/>
                <a:gd name="connsiteX108" fmla="*/ 114722 w 4957023"/>
                <a:gd name="connsiteY108" fmla="*/ 2571127 h 4672387"/>
                <a:gd name="connsiteX109" fmla="*/ 127023 w 4957023"/>
                <a:gd name="connsiteY109" fmla="*/ 2575227 h 4672387"/>
                <a:gd name="connsiteX110" fmla="*/ 172128 w 4957023"/>
                <a:gd name="connsiteY110" fmla="*/ 2567026 h 4672387"/>
                <a:gd name="connsiteX111" fmla="*/ 184430 w 4957023"/>
                <a:gd name="connsiteY111" fmla="*/ 2558825 h 4672387"/>
                <a:gd name="connsiteX112" fmla="*/ 241836 w 4957023"/>
                <a:gd name="connsiteY112" fmla="*/ 2562926 h 4672387"/>
                <a:gd name="connsiteX113" fmla="*/ 237735 w 4957023"/>
                <a:gd name="connsiteY113" fmla="*/ 2579327 h 4672387"/>
                <a:gd name="connsiteX114" fmla="*/ 229535 w 4957023"/>
                <a:gd name="connsiteY114" fmla="*/ 2591629 h 4672387"/>
                <a:gd name="connsiteX115" fmla="*/ 225434 w 4957023"/>
                <a:gd name="connsiteY115" fmla="*/ 2603930 h 4672387"/>
                <a:gd name="connsiteX116" fmla="*/ 270539 w 4957023"/>
                <a:gd name="connsiteY116" fmla="*/ 2616231 h 4672387"/>
                <a:gd name="connsiteX117" fmla="*/ 266439 w 4957023"/>
                <a:gd name="connsiteY117" fmla="*/ 2657236 h 4672387"/>
                <a:gd name="connsiteX118" fmla="*/ 258238 w 4957023"/>
                <a:gd name="connsiteY118" fmla="*/ 2673638 h 4672387"/>
                <a:gd name="connsiteX119" fmla="*/ 254137 w 4957023"/>
                <a:gd name="connsiteY119" fmla="*/ 2685939 h 4672387"/>
                <a:gd name="connsiteX120" fmla="*/ 241836 w 4957023"/>
                <a:gd name="connsiteY120" fmla="*/ 2702341 h 4672387"/>
                <a:gd name="connsiteX121" fmla="*/ 233635 w 4957023"/>
                <a:gd name="connsiteY121" fmla="*/ 2714642 h 4672387"/>
                <a:gd name="connsiteX122" fmla="*/ 245936 w 4957023"/>
                <a:gd name="connsiteY122" fmla="*/ 2722843 h 4672387"/>
                <a:gd name="connsiteX123" fmla="*/ 303343 w 4957023"/>
                <a:gd name="connsiteY123" fmla="*/ 2726944 h 4672387"/>
                <a:gd name="connsiteX124" fmla="*/ 299242 w 4957023"/>
                <a:gd name="connsiteY124" fmla="*/ 2743345 h 4672387"/>
                <a:gd name="connsiteX125" fmla="*/ 282840 w 4957023"/>
                <a:gd name="connsiteY125" fmla="*/ 2755647 h 4672387"/>
                <a:gd name="connsiteX126" fmla="*/ 266439 w 4957023"/>
                <a:gd name="connsiteY126" fmla="*/ 2780249 h 4672387"/>
                <a:gd name="connsiteX127" fmla="*/ 258238 w 4957023"/>
                <a:gd name="connsiteY127" fmla="*/ 2792551 h 4672387"/>
                <a:gd name="connsiteX128" fmla="*/ 262338 w 4957023"/>
                <a:gd name="connsiteY128" fmla="*/ 2808953 h 4672387"/>
                <a:gd name="connsiteX129" fmla="*/ 286941 w 4957023"/>
                <a:gd name="connsiteY129" fmla="*/ 2825354 h 4672387"/>
                <a:gd name="connsiteX130" fmla="*/ 291041 w 4957023"/>
                <a:gd name="connsiteY130" fmla="*/ 2837656 h 4672387"/>
                <a:gd name="connsiteX131" fmla="*/ 274639 w 4957023"/>
                <a:gd name="connsiteY131" fmla="*/ 2866359 h 4672387"/>
                <a:gd name="connsiteX132" fmla="*/ 319744 w 4957023"/>
                <a:gd name="connsiteY132" fmla="*/ 2882761 h 4672387"/>
                <a:gd name="connsiteX133" fmla="*/ 311543 w 4957023"/>
                <a:gd name="connsiteY133" fmla="*/ 2895062 h 4672387"/>
                <a:gd name="connsiteX134" fmla="*/ 282840 w 4957023"/>
                <a:gd name="connsiteY134" fmla="*/ 2927866 h 4672387"/>
                <a:gd name="connsiteX135" fmla="*/ 266439 w 4957023"/>
                <a:gd name="connsiteY135" fmla="*/ 2952468 h 4672387"/>
                <a:gd name="connsiteX136" fmla="*/ 278740 w 4957023"/>
                <a:gd name="connsiteY136" fmla="*/ 2960669 h 4672387"/>
                <a:gd name="connsiteX137" fmla="*/ 303343 w 4957023"/>
                <a:gd name="connsiteY137" fmla="*/ 2964770 h 4672387"/>
                <a:gd name="connsiteX138" fmla="*/ 282840 w 4957023"/>
                <a:gd name="connsiteY138" fmla="*/ 3005774 h 4672387"/>
                <a:gd name="connsiteX139" fmla="*/ 266439 w 4957023"/>
                <a:gd name="connsiteY139" fmla="*/ 3030377 h 4672387"/>
                <a:gd name="connsiteX140" fmla="*/ 258238 w 4957023"/>
                <a:gd name="connsiteY140" fmla="*/ 3042678 h 4672387"/>
                <a:gd name="connsiteX141" fmla="*/ 245936 w 4957023"/>
                <a:gd name="connsiteY141" fmla="*/ 3059080 h 4672387"/>
                <a:gd name="connsiteX142" fmla="*/ 233635 w 4957023"/>
                <a:gd name="connsiteY142" fmla="*/ 3071381 h 4672387"/>
                <a:gd name="connsiteX143" fmla="*/ 262338 w 4957023"/>
                <a:gd name="connsiteY143" fmla="*/ 3067281 h 4672387"/>
                <a:gd name="connsiteX144" fmla="*/ 274639 w 4957023"/>
                <a:gd name="connsiteY144" fmla="*/ 3063180 h 4672387"/>
                <a:gd name="connsiteX145" fmla="*/ 258238 w 4957023"/>
                <a:gd name="connsiteY145" fmla="*/ 3116486 h 4672387"/>
                <a:gd name="connsiteX146" fmla="*/ 254137 w 4957023"/>
                <a:gd name="connsiteY146" fmla="*/ 3145189 h 4672387"/>
                <a:gd name="connsiteX147" fmla="*/ 237579 w 4957023"/>
                <a:gd name="connsiteY147" fmla="*/ 3171853 h 4672387"/>
                <a:gd name="connsiteX148" fmla="*/ 187611 w 4957023"/>
                <a:gd name="connsiteY148" fmla="*/ 3181847 h 4672387"/>
                <a:gd name="connsiteX149" fmla="*/ 167624 w 4957023"/>
                <a:gd name="connsiteY149" fmla="*/ 3211827 h 4672387"/>
                <a:gd name="connsiteX150" fmla="*/ 157631 w 4957023"/>
                <a:gd name="connsiteY150" fmla="*/ 3221821 h 4672387"/>
                <a:gd name="connsiteX151" fmla="*/ 177618 w 4957023"/>
                <a:gd name="connsiteY151" fmla="*/ 3231814 h 4672387"/>
                <a:gd name="connsiteX152" fmla="*/ 227585 w 4957023"/>
                <a:gd name="connsiteY152" fmla="*/ 3226817 h 4672387"/>
                <a:gd name="connsiteX153" fmla="*/ 272556 w 4957023"/>
                <a:gd name="connsiteY153" fmla="*/ 3216824 h 4672387"/>
                <a:gd name="connsiteX154" fmla="*/ 267559 w 4957023"/>
                <a:gd name="connsiteY154" fmla="*/ 3236811 h 4672387"/>
                <a:gd name="connsiteX155" fmla="*/ 242575 w 4957023"/>
                <a:gd name="connsiteY155" fmla="*/ 3261794 h 4672387"/>
                <a:gd name="connsiteX156" fmla="*/ 217592 w 4957023"/>
                <a:gd name="connsiteY156" fmla="*/ 3281781 h 4672387"/>
                <a:gd name="connsiteX157" fmla="*/ 212595 w 4957023"/>
                <a:gd name="connsiteY157" fmla="*/ 3296771 h 4672387"/>
                <a:gd name="connsiteX158" fmla="*/ 222588 w 4957023"/>
                <a:gd name="connsiteY158" fmla="*/ 3306765 h 4672387"/>
                <a:gd name="connsiteX159" fmla="*/ 262562 w 4957023"/>
                <a:gd name="connsiteY159" fmla="*/ 3316758 h 4672387"/>
                <a:gd name="connsiteX160" fmla="*/ 232582 w 4957023"/>
                <a:gd name="connsiteY160" fmla="*/ 3346739 h 4672387"/>
                <a:gd name="connsiteX161" fmla="*/ 197605 w 4957023"/>
                <a:gd name="connsiteY161" fmla="*/ 3371722 h 4672387"/>
                <a:gd name="connsiteX162" fmla="*/ 192608 w 4957023"/>
                <a:gd name="connsiteY162" fmla="*/ 3386712 h 4672387"/>
                <a:gd name="connsiteX163" fmla="*/ 207598 w 4957023"/>
                <a:gd name="connsiteY163" fmla="*/ 3391709 h 4672387"/>
                <a:gd name="connsiteX164" fmla="*/ 252569 w 4957023"/>
                <a:gd name="connsiteY164" fmla="*/ 3401703 h 4672387"/>
                <a:gd name="connsiteX165" fmla="*/ 262562 w 4957023"/>
                <a:gd name="connsiteY165" fmla="*/ 3416693 h 4672387"/>
                <a:gd name="connsiteX166" fmla="*/ 252569 w 4957023"/>
                <a:gd name="connsiteY166" fmla="*/ 3431683 h 4672387"/>
                <a:gd name="connsiteX167" fmla="*/ 237579 w 4957023"/>
                <a:gd name="connsiteY167" fmla="*/ 3456667 h 4672387"/>
                <a:gd name="connsiteX168" fmla="*/ 247572 w 4957023"/>
                <a:gd name="connsiteY168" fmla="*/ 3486647 h 4672387"/>
                <a:gd name="connsiteX169" fmla="*/ 237579 w 4957023"/>
                <a:gd name="connsiteY169" fmla="*/ 3501637 h 4672387"/>
                <a:gd name="connsiteX170" fmla="*/ 227585 w 4957023"/>
                <a:gd name="connsiteY170" fmla="*/ 3511631 h 4672387"/>
                <a:gd name="connsiteX171" fmla="*/ 257565 w 4957023"/>
                <a:gd name="connsiteY171" fmla="*/ 3501637 h 4672387"/>
                <a:gd name="connsiteX172" fmla="*/ 232582 w 4957023"/>
                <a:gd name="connsiteY172" fmla="*/ 3541611 h 4672387"/>
                <a:gd name="connsiteX173" fmla="*/ 227585 w 4957023"/>
                <a:gd name="connsiteY173" fmla="*/ 3566594 h 4672387"/>
                <a:gd name="connsiteX174" fmla="*/ 222588 w 4957023"/>
                <a:gd name="connsiteY174" fmla="*/ 3581585 h 4672387"/>
                <a:gd name="connsiteX175" fmla="*/ 247572 w 4957023"/>
                <a:gd name="connsiteY175" fmla="*/ 3606568 h 4672387"/>
                <a:gd name="connsiteX176" fmla="*/ 227585 w 4957023"/>
                <a:gd name="connsiteY176" fmla="*/ 3636549 h 4672387"/>
                <a:gd name="connsiteX177" fmla="*/ 212595 w 4957023"/>
                <a:gd name="connsiteY177" fmla="*/ 3651539 h 4672387"/>
                <a:gd name="connsiteX178" fmla="*/ 202602 w 4957023"/>
                <a:gd name="connsiteY178" fmla="*/ 3666529 h 4672387"/>
                <a:gd name="connsiteX179" fmla="*/ 232582 w 4957023"/>
                <a:gd name="connsiteY179" fmla="*/ 3646542 h 4672387"/>
                <a:gd name="connsiteX180" fmla="*/ 237579 w 4957023"/>
                <a:gd name="connsiteY180" fmla="*/ 3671526 h 4672387"/>
                <a:gd name="connsiteX181" fmla="*/ 232582 w 4957023"/>
                <a:gd name="connsiteY181" fmla="*/ 3711499 h 4672387"/>
                <a:gd name="connsiteX182" fmla="*/ 242575 w 4957023"/>
                <a:gd name="connsiteY182" fmla="*/ 3721493 h 4672387"/>
                <a:gd name="connsiteX183" fmla="*/ 252569 w 4957023"/>
                <a:gd name="connsiteY183" fmla="*/ 3766463 h 4672387"/>
                <a:gd name="connsiteX184" fmla="*/ 262562 w 4957023"/>
                <a:gd name="connsiteY184" fmla="*/ 3776457 h 4672387"/>
                <a:gd name="connsiteX185" fmla="*/ 292543 w 4957023"/>
                <a:gd name="connsiteY185" fmla="*/ 3786450 h 4672387"/>
                <a:gd name="connsiteX186" fmla="*/ 277552 w 4957023"/>
                <a:gd name="connsiteY186" fmla="*/ 3836417 h 4672387"/>
                <a:gd name="connsiteX187" fmla="*/ 267559 w 4957023"/>
                <a:gd name="connsiteY187" fmla="*/ 3866398 h 4672387"/>
                <a:gd name="connsiteX188" fmla="*/ 272556 w 4957023"/>
                <a:gd name="connsiteY188" fmla="*/ 3891381 h 4672387"/>
                <a:gd name="connsiteX189" fmla="*/ 287546 w 4957023"/>
                <a:gd name="connsiteY189" fmla="*/ 3896378 h 4672387"/>
                <a:gd name="connsiteX190" fmla="*/ 292543 w 4957023"/>
                <a:gd name="connsiteY190" fmla="*/ 3916365 h 4672387"/>
                <a:gd name="connsiteX191" fmla="*/ 297539 w 4957023"/>
                <a:gd name="connsiteY191" fmla="*/ 3931355 h 4672387"/>
                <a:gd name="connsiteX192" fmla="*/ 292543 w 4957023"/>
                <a:gd name="connsiteY192" fmla="*/ 3981322 h 4672387"/>
                <a:gd name="connsiteX193" fmla="*/ 292543 w 4957023"/>
                <a:gd name="connsiteY193" fmla="*/ 3981322 h 4672387"/>
                <a:gd name="connsiteX194" fmla="*/ 332516 w 4957023"/>
                <a:gd name="connsiteY194" fmla="*/ 4011303 h 4672387"/>
                <a:gd name="connsiteX195" fmla="*/ 347506 w 4957023"/>
                <a:gd name="connsiteY195" fmla="*/ 4001309 h 4672387"/>
                <a:gd name="connsiteX196" fmla="*/ 397474 w 4957023"/>
                <a:gd name="connsiteY196" fmla="*/ 3991316 h 4672387"/>
                <a:gd name="connsiteX197" fmla="*/ 412464 w 4957023"/>
                <a:gd name="connsiteY197" fmla="*/ 3986319 h 4672387"/>
                <a:gd name="connsiteX198" fmla="*/ 432451 w 4957023"/>
                <a:gd name="connsiteY198" fmla="*/ 3981322 h 4672387"/>
                <a:gd name="connsiteX199" fmla="*/ 472424 w 4957023"/>
                <a:gd name="connsiteY199" fmla="*/ 3966332 h 4672387"/>
                <a:gd name="connsiteX200" fmla="*/ 527388 w 4957023"/>
                <a:gd name="connsiteY200" fmla="*/ 3956339 h 4672387"/>
                <a:gd name="connsiteX201" fmla="*/ 542379 w 4957023"/>
                <a:gd name="connsiteY201" fmla="*/ 3951342 h 4672387"/>
                <a:gd name="connsiteX202" fmla="*/ 622326 w 4957023"/>
                <a:gd name="connsiteY202" fmla="*/ 3941349 h 4672387"/>
                <a:gd name="connsiteX203" fmla="*/ 632320 w 4957023"/>
                <a:gd name="connsiteY203" fmla="*/ 3931355 h 4672387"/>
                <a:gd name="connsiteX204" fmla="*/ 702274 w 4957023"/>
                <a:gd name="connsiteY204" fmla="*/ 3921362 h 4672387"/>
                <a:gd name="connsiteX205" fmla="*/ 722261 w 4957023"/>
                <a:gd name="connsiteY205" fmla="*/ 3916365 h 4672387"/>
                <a:gd name="connsiteX206" fmla="*/ 772228 w 4957023"/>
                <a:gd name="connsiteY206" fmla="*/ 3901375 h 4672387"/>
                <a:gd name="connsiteX207" fmla="*/ 837185 w 4957023"/>
                <a:gd name="connsiteY207" fmla="*/ 3891381 h 4672387"/>
                <a:gd name="connsiteX208" fmla="*/ 882156 w 4957023"/>
                <a:gd name="connsiteY208" fmla="*/ 3881388 h 4672387"/>
                <a:gd name="connsiteX209" fmla="*/ 952110 w 4957023"/>
                <a:gd name="connsiteY209" fmla="*/ 3886385 h 4672387"/>
                <a:gd name="connsiteX210" fmla="*/ 997080 w 4957023"/>
                <a:gd name="connsiteY210" fmla="*/ 3881388 h 4672387"/>
                <a:gd name="connsiteX211" fmla="*/ 1002077 w 4957023"/>
                <a:gd name="connsiteY211" fmla="*/ 3836417 h 4672387"/>
                <a:gd name="connsiteX212" fmla="*/ 1017067 w 4957023"/>
                <a:gd name="connsiteY212" fmla="*/ 3826424 h 4672387"/>
                <a:gd name="connsiteX213" fmla="*/ 1047047 w 4957023"/>
                <a:gd name="connsiteY213" fmla="*/ 3816431 h 4672387"/>
                <a:gd name="connsiteX214" fmla="*/ 1062038 w 4957023"/>
                <a:gd name="connsiteY214" fmla="*/ 3811434 h 4672387"/>
                <a:gd name="connsiteX215" fmla="*/ 1077028 w 4957023"/>
                <a:gd name="connsiteY215" fmla="*/ 3806437 h 4672387"/>
                <a:gd name="connsiteX216" fmla="*/ 1072031 w 4957023"/>
                <a:gd name="connsiteY216" fmla="*/ 3771460 h 4672387"/>
                <a:gd name="connsiteX217" fmla="*/ 1062038 w 4957023"/>
                <a:gd name="connsiteY217" fmla="*/ 3756470 h 4672387"/>
                <a:gd name="connsiteX218" fmla="*/ 1077028 w 4957023"/>
                <a:gd name="connsiteY218" fmla="*/ 3751473 h 4672387"/>
                <a:gd name="connsiteX219" fmla="*/ 1097015 w 4957023"/>
                <a:gd name="connsiteY219" fmla="*/ 3746476 h 4672387"/>
                <a:gd name="connsiteX220" fmla="*/ 1107008 w 4957023"/>
                <a:gd name="connsiteY220" fmla="*/ 3731486 h 4672387"/>
                <a:gd name="connsiteX221" fmla="*/ 1126995 w 4957023"/>
                <a:gd name="connsiteY221" fmla="*/ 3726490 h 4672387"/>
                <a:gd name="connsiteX222" fmla="*/ 1171965 w 4957023"/>
                <a:gd name="connsiteY222" fmla="*/ 3716496 h 4672387"/>
                <a:gd name="connsiteX223" fmla="*/ 1186956 w 4957023"/>
                <a:gd name="connsiteY223" fmla="*/ 3686516 h 4672387"/>
                <a:gd name="connsiteX224" fmla="*/ 1201946 w 4957023"/>
                <a:gd name="connsiteY224" fmla="*/ 3681519 h 4672387"/>
                <a:gd name="connsiteX225" fmla="*/ 1296883 w 4957023"/>
                <a:gd name="connsiteY225" fmla="*/ 3686516 h 4672387"/>
                <a:gd name="connsiteX226" fmla="*/ 1311874 w 4957023"/>
                <a:gd name="connsiteY226" fmla="*/ 3691512 h 4672387"/>
                <a:gd name="connsiteX227" fmla="*/ 1301880 w 4957023"/>
                <a:gd name="connsiteY227" fmla="*/ 3661532 h 4672387"/>
                <a:gd name="connsiteX228" fmla="*/ 1296883 w 4957023"/>
                <a:gd name="connsiteY228" fmla="*/ 3526621 h 4672387"/>
                <a:gd name="connsiteX229" fmla="*/ 1291887 w 4957023"/>
                <a:gd name="connsiteY229" fmla="*/ 3496640 h 4672387"/>
                <a:gd name="connsiteX230" fmla="*/ 1276897 w 4957023"/>
                <a:gd name="connsiteY230" fmla="*/ 3441676 h 4672387"/>
                <a:gd name="connsiteX231" fmla="*/ 1261906 w 4957023"/>
                <a:gd name="connsiteY231" fmla="*/ 3366726 h 4672387"/>
                <a:gd name="connsiteX232" fmla="*/ 1246916 w 4957023"/>
                <a:gd name="connsiteY232" fmla="*/ 3356732 h 4672387"/>
                <a:gd name="connsiteX233" fmla="*/ 1236923 w 4957023"/>
                <a:gd name="connsiteY233" fmla="*/ 3341742 h 4672387"/>
                <a:gd name="connsiteX234" fmla="*/ 1216936 w 4957023"/>
                <a:gd name="connsiteY234" fmla="*/ 3321755 h 4672387"/>
                <a:gd name="connsiteX235" fmla="*/ 1241920 w 4957023"/>
                <a:gd name="connsiteY235" fmla="*/ 3301768 h 4672387"/>
                <a:gd name="connsiteX236" fmla="*/ 1231926 w 4957023"/>
                <a:gd name="connsiteY236" fmla="*/ 3271788 h 4672387"/>
                <a:gd name="connsiteX237" fmla="*/ 1226929 w 4957023"/>
                <a:gd name="connsiteY237" fmla="*/ 3226817 h 4672387"/>
                <a:gd name="connsiteX238" fmla="*/ 1221933 w 4957023"/>
                <a:gd name="connsiteY238" fmla="*/ 3211827 h 4672387"/>
                <a:gd name="connsiteX239" fmla="*/ 1211939 w 4957023"/>
                <a:gd name="connsiteY239" fmla="*/ 3176850 h 4672387"/>
                <a:gd name="connsiteX240" fmla="*/ 1206943 w 4957023"/>
                <a:gd name="connsiteY240" fmla="*/ 3191840 h 4672387"/>
                <a:gd name="connsiteX241" fmla="*/ 1211939 w 4957023"/>
                <a:gd name="connsiteY241" fmla="*/ 3206831 h 4672387"/>
                <a:gd name="connsiteX242" fmla="*/ 1216936 w 4957023"/>
                <a:gd name="connsiteY242" fmla="*/ 3231814 h 4672387"/>
                <a:gd name="connsiteX243" fmla="*/ 1226929 w 4957023"/>
                <a:gd name="connsiteY243" fmla="*/ 3271788 h 4672387"/>
                <a:gd name="connsiteX244" fmla="*/ 1231926 w 4957023"/>
                <a:gd name="connsiteY244" fmla="*/ 3291775 h 4672387"/>
                <a:gd name="connsiteX245" fmla="*/ 1241920 w 4957023"/>
                <a:gd name="connsiteY245" fmla="*/ 3366726 h 4672387"/>
                <a:gd name="connsiteX246" fmla="*/ 1246916 w 4957023"/>
                <a:gd name="connsiteY246" fmla="*/ 3436680 h 4672387"/>
                <a:gd name="connsiteX247" fmla="*/ 1261906 w 4957023"/>
                <a:gd name="connsiteY247" fmla="*/ 3521624 h 4672387"/>
                <a:gd name="connsiteX248" fmla="*/ 1271900 w 4957023"/>
                <a:gd name="connsiteY248" fmla="*/ 3536614 h 4672387"/>
                <a:gd name="connsiteX249" fmla="*/ 1281893 w 4957023"/>
                <a:gd name="connsiteY249" fmla="*/ 3566594 h 4672387"/>
                <a:gd name="connsiteX250" fmla="*/ 1276897 w 4957023"/>
                <a:gd name="connsiteY250" fmla="*/ 3586581 h 4672387"/>
                <a:gd name="connsiteX251" fmla="*/ 1286890 w 4957023"/>
                <a:gd name="connsiteY251" fmla="*/ 3646542 h 4672387"/>
                <a:gd name="connsiteX252" fmla="*/ 1296883 w 4957023"/>
                <a:gd name="connsiteY252" fmla="*/ 3661532 h 4672387"/>
                <a:gd name="connsiteX253" fmla="*/ 1301880 w 4957023"/>
                <a:gd name="connsiteY253" fmla="*/ 3676522 h 4672387"/>
                <a:gd name="connsiteX254" fmla="*/ 1316870 w 4957023"/>
                <a:gd name="connsiteY254" fmla="*/ 3686516 h 4672387"/>
                <a:gd name="connsiteX255" fmla="*/ 1326864 w 4957023"/>
                <a:gd name="connsiteY255" fmla="*/ 3696509 h 4672387"/>
                <a:gd name="connsiteX256" fmla="*/ 1351847 w 4957023"/>
                <a:gd name="connsiteY256" fmla="*/ 3731486 h 4672387"/>
                <a:gd name="connsiteX257" fmla="*/ 1361841 w 4957023"/>
                <a:gd name="connsiteY257" fmla="*/ 3746476 h 4672387"/>
                <a:gd name="connsiteX258" fmla="*/ 1391821 w 4957023"/>
                <a:gd name="connsiteY258" fmla="*/ 3756470 h 4672387"/>
                <a:gd name="connsiteX259" fmla="*/ 1406811 w 4957023"/>
                <a:gd name="connsiteY259" fmla="*/ 3761467 h 4672387"/>
                <a:gd name="connsiteX260" fmla="*/ 1421802 w 4957023"/>
                <a:gd name="connsiteY260" fmla="*/ 3771460 h 4672387"/>
                <a:gd name="connsiteX261" fmla="*/ 1441788 w 4957023"/>
                <a:gd name="connsiteY261" fmla="*/ 3811434 h 4672387"/>
                <a:gd name="connsiteX262" fmla="*/ 1456779 w 4957023"/>
                <a:gd name="connsiteY262" fmla="*/ 3841414 h 4672387"/>
                <a:gd name="connsiteX263" fmla="*/ 1471769 w 4957023"/>
                <a:gd name="connsiteY263" fmla="*/ 3846411 h 4672387"/>
                <a:gd name="connsiteX264" fmla="*/ 1496752 w 4957023"/>
                <a:gd name="connsiteY264" fmla="*/ 3861401 h 4672387"/>
                <a:gd name="connsiteX265" fmla="*/ 1536726 w 4957023"/>
                <a:gd name="connsiteY265" fmla="*/ 3871394 h 4672387"/>
                <a:gd name="connsiteX266" fmla="*/ 1551716 w 4957023"/>
                <a:gd name="connsiteY266" fmla="*/ 3881388 h 4672387"/>
                <a:gd name="connsiteX267" fmla="*/ 1566706 w 4957023"/>
                <a:gd name="connsiteY267" fmla="*/ 3886385 h 4672387"/>
                <a:gd name="connsiteX268" fmla="*/ 1591690 w 4957023"/>
                <a:gd name="connsiteY268" fmla="*/ 3906371 h 4672387"/>
                <a:gd name="connsiteX269" fmla="*/ 1611677 w 4957023"/>
                <a:gd name="connsiteY269" fmla="*/ 3911368 h 4672387"/>
                <a:gd name="connsiteX270" fmla="*/ 1641657 w 4957023"/>
                <a:gd name="connsiteY270" fmla="*/ 3921362 h 4672387"/>
                <a:gd name="connsiteX271" fmla="*/ 1631664 w 4957023"/>
                <a:gd name="connsiteY271" fmla="*/ 3936352 h 4672387"/>
                <a:gd name="connsiteX272" fmla="*/ 1646654 w 4957023"/>
                <a:gd name="connsiteY272" fmla="*/ 3941349 h 4672387"/>
                <a:gd name="connsiteX273" fmla="*/ 1681631 w 4957023"/>
                <a:gd name="connsiteY273" fmla="*/ 3956339 h 4672387"/>
                <a:gd name="connsiteX274" fmla="*/ 1696621 w 4957023"/>
                <a:gd name="connsiteY274" fmla="*/ 3966332 h 4672387"/>
                <a:gd name="connsiteX275" fmla="*/ 1716608 w 4957023"/>
                <a:gd name="connsiteY275" fmla="*/ 3971329 h 4672387"/>
                <a:gd name="connsiteX276" fmla="*/ 1731598 w 4957023"/>
                <a:gd name="connsiteY276" fmla="*/ 3976326 h 4672387"/>
                <a:gd name="connsiteX277" fmla="*/ 1776569 w 4957023"/>
                <a:gd name="connsiteY277" fmla="*/ 3991316 h 4672387"/>
                <a:gd name="connsiteX278" fmla="*/ 1826536 w 4957023"/>
                <a:gd name="connsiteY278" fmla="*/ 4011303 h 4672387"/>
                <a:gd name="connsiteX279" fmla="*/ 1841526 w 4957023"/>
                <a:gd name="connsiteY279" fmla="*/ 4016299 h 4672387"/>
                <a:gd name="connsiteX280" fmla="*/ 1851520 w 4957023"/>
                <a:gd name="connsiteY280" fmla="*/ 4026293 h 4672387"/>
                <a:gd name="connsiteX281" fmla="*/ 1876503 w 4957023"/>
                <a:gd name="connsiteY281" fmla="*/ 4056273 h 4672387"/>
                <a:gd name="connsiteX282" fmla="*/ 1921474 w 4957023"/>
                <a:gd name="connsiteY282" fmla="*/ 4081257 h 4672387"/>
                <a:gd name="connsiteX283" fmla="*/ 1951454 w 4957023"/>
                <a:gd name="connsiteY283" fmla="*/ 4096247 h 4672387"/>
                <a:gd name="connsiteX284" fmla="*/ 2076372 w 4957023"/>
                <a:gd name="connsiteY284" fmla="*/ 4091250 h 4672387"/>
                <a:gd name="connsiteX285" fmla="*/ 2106352 w 4957023"/>
                <a:gd name="connsiteY285" fmla="*/ 4081257 h 4672387"/>
                <a:gd name="connsiteX286" fmla="*/ 2121343 w 4957023"/>
                <a:gd name="connsiteY286" fmla="*/ 4076260 h 4672387"/>
                <a:gd name="connsiteX287" fmla="*/ 2221277 w 4957023"/>
                <a:gd name="connsiteY287" fmla="*/ 4091250 h 4672387"/>
                <a:gd name="connsiteX288" fmla="*/ 2236267 w 4957023"/>
                <a:gd name="connsiteY288" fmla="*/ 4116234 h 4672387"/>
                <a:gd name="connsiteX289" fmla="*/ 2251257 w 4957023"/>
                <a:gd name="connsiteY289" fmla="*/ 4121231 h 4672387"/>
                <a:gd name="connsiteX290" fmla="*/ 2311218 w 4957023"/>
                <a:gd name="connsiteY290" fmla="*/ 4126227 h 4672387"/>
                <a:gd name="connsiteX291" fmla="*/ 2301224 w 4957023"/>
                <a:gd name="connsiteY291" fmla="*/ 4126227 h 4672387"/>
                <a:gd name="connsiteX292" fmla="*/ 2341198 w 4957023"/>
                <a:gd name="connsiteY292" fmla="*/ 4096247 h 4672387"/>
                <a:gd name="connsiteX293" fmla="*/ 2331205 w 4957023"/>
                <a:gd name="connsiteY293" fmla="*/ 4046280 h 4672387"/>
                <a:gd name="connsiteX294" fmla="*/ 2321211 w 4957023"/>
                <a:gd name="connsiteY294" fmla="*/ 4036286 h 4672387"/>
                <a:gd name="connsiteX295" fmla="*/ 2361185 w 4957023"/>
                <a:gd name="connsiteY295" fmla="*/ 4031290 h 4672387"/>
                <a:gd name="connsiteX296" fmla="*/ 2356188 w 4957023"/>
                <a:gd name="connsiteY296" fmla="*/ 4016299 h 4672387"/>
                <a:gd name="connsiteX297" fmla="*/ 2371179 w 4957023"/>
                <a:gd name="connsiteY297" fmla="*/ 3991316 h 4672387"/>
                <a:gd name="connsiteX298" fmla="*/ 2376175 w 4957023"/>
                <a:gd name="connsiteY298" fmla="*/ 3896378 h 4672387"/>
                <a:gd name="connsiteX299" fmla="*/ 2401159 w 4957023"/>
                <a:gd name="connsiteY299" fmla="*/ 3891381 h 4672387"/>
                <a:gd name="connsiteX300" fmla="*/ 2386169 w 4957023"/>
                <a:gd name="connsiteY300" fmla="*/ 3861401 h 4672387"/>
                <a:gd name="connsiteX301" fmla="*/ 2426143 w 4957023"/>
                <a:gd name="connsiteY301" fmla="*/ 3796444 h 4672387"/>
                <a:gd name="connsiteX302" fmla="*/ 2451126 w 4957023"/>
                <a:gd name="connsiteY302" fmla="*/ 3771460 h 4672387"/>
                <a:gd name="connsiteX303" fmla="*/ 2456123 w 4957023"/>
                <a:gd name="connsiteY303" fmla="*/ 3751473 h 4672387"/>
                <a:gd name="connsiteX304" fmla="*/ 2466116 w 4957023"/>
                <a:gd name="connsiteY304" fmla="*/ 3721493 h 4672387"/>
                <a:gd name="connsiteX305" fmla="*/ 2536070 w 4957023"/>
                <a:gd name="connsiteY305" fmla="*/ 3701506 h 4672387"/>
                <a:gd name="connsiteX306" fmla="*/ 2576044 w 4957023"/>
                <a:gd name="connsiteY306" fmla="*/ 3661532 h 4672387"/>
                <a:gd name="connsiteX307" fmla="*/ 2581041 w 4957023"/>
                <a:gd name="connsiteY307" fmla="*/ 3641545 h 4672387"/>
                <a:gd name="connsiteX308" fmla="*/ 2596031 w 4957023"/>
                <a:gd name="connsiteY308" fmla="*/ 3636549 h 4672387"/>
                <a:gd name="connsiteX309" fmla="*/ 2660988 w 4957023"/>
                <a:gd name="connsiteY309" fmla="*/ 3631552 h 4672387"/>
                <a:gd name="connsiteX310" fmla="*/ 2675979 w 4957023"/>
                <a:gd name="connsiteY310" fmla="*/ 3626555 h 4672387"/>
                <a:gd name="connsiteX311" fmla="*/ 2690969 w 4957023"/>
                <a:gd name="connsiteY311" fmla="*/ 3616562 h 4672387"/>
                <a:gd name="connsiteX312" fmla="*/ 2755926 w 4957023"/>
                <a:gd name="connsiteY312" fmla="*/ 3616562 h 4672387"/>
                <a:gd name="connsiteX313" fmla="*/ 2745933 w 4957023"/>
                <a:gd name="connsiteY313" fmla="*/ 3616562 h 4672387"/>
                <a:gd name="connsiteX314" fmla="*/ 2616018 w 4957023"/>
                <a:gd name="connsiteY314" fmla="*/ 3621558 h 4672387"/>
                <a:gd name="connsiteX315" fmla="*/ 2601028 w 4957023"/>
                <a:gd name="connsiteY315" fmla="*/ 3626555 h 4672387"/>
                <a:gd name="connsiteX316" fmla="*/ 2556057 w 4957023"/>
                <a:gd name="connsiteY316" fmla="*/ 3646542 h 4672387"/>
                <a:gd name="connsiteX317" fmla="*/ 2541067 w 4957023"/>
                <a:gd name="connsiteY317" fmla="*/ 3651539 h 4672387"/>
                <a:gd name="connsiteX318" fmla="*/ 2526077 w 4957023"/>
                <a:gd name="connsiteY318" fmla="*/ 3656535 h 4672387"/>
                <a:gd name="connsiteX319" fmla="*/ 2516083 w 4957023"/>
                <a:gd name="connsiteY319" fmla="*/ 3666529 h 4672387"/>
                <a:gd name="connsiteX320" fmla="*/ 2506090 w 4957023"/>
                <a:gd name="connsiteY320" fmla="*/ 3681519 h 4672387"/>
                <a:gd name="connsiteX321" fmla="*/ 2491100 w 4957023"/>
                <a:gd name="connsiteY321" fmla="*/ 3691512 h 4672387"/>
                <a:gd name="connsiteX322" fmla="*/ 2486103 w 4957023"/>
                <a:gd name="connsiteY322" fmla="*/ 3726490 h 4672387"/>
                <a:gd name="connsiteX323" fmla="*/ 2471113 w 4957023"/>
                <a:gd name="connsiteY323" fmla="*/ 3736483 h 4672387"/>
                <a:gd name="connsiteX324" fmla="*/ 2461120 w 4957023"/>
                <a:gd name="connsiteY324" fmla="*/ 3751473 h 4672387"/>
                <a:gd name="connsiteX325" fmla="*/ 2451126 w 4957023"/>
                <a:gd name="connsiteY325" fmla="*/ 3781453 h 4672387"/>
                <a:gd name="connsiteX326" fmla="*/ 2446129 w 4957023"/>
                <a:gd name="connsiteY326" fmla="*/ 3796444 h 4672387"/>
                <a:gd name="connsiteX327" fmla="*/ 2431139 w 4957023"/>
                <a:gd name="connsiteY327" fmla="*/ 3826424 h 4672387"/>
                <a:gd name="connsiteX328" fmla="*/ 2421146 w 4957023"/>
                <a:gd name="connsiteY328" fmla="*/ 3896378 h 4672387"/>
                <a:gd name="connsiteX329" fmla="*/ 2411152 w 4957023"/>
                <a:gd name="connsiteY329" fmla="*/ 3931355 h 4672387"/>
                <a:gd name="connsiteX330" fmla="*/ 2386169 w 4957023"/>
                <a:gd name="connsiteY330" fmla="*/ 3951342 h 4672387"/>
                <a:gd name="connsiteX331" fmla="*/ 2371179 w 4957023"/>
                <a:gd name="connsiteY331" fmla="*/ 4016299 h 4672387"/>
                <a:gd name="connsiteX332" fmla="*/ 2361185 w 4957023"/>
                <a:gd name="connsiteY332" fmla="*/ 4051276 h 4672387"/>
                <a:gd name="connsiteX333" fmla="*/ 2366182 w 4957023"/>
                <a:gd name="connsiteY333" fmla="*/ 4076260 h 4672387"/>
                <a:gd name="connsiteX334" fmla="*/ 2396162 w 4957023"/>
                <a:gd name="connsiteY334" fmla="*/ 4101244 h 4672387"/>
                <a:gd name="connsiteX335" fmla="*/ 2416149 w 4957023"/>
                <a:gd name="connsiteY335" fmla="*/ 4106240 h 4672387"/>
                <a:gd name="connsiteX336" fmla="*/ 2431139 w 4957023"/>
                <a:gd name="connsiteY336" fmla="*/ 4111237 h 4672387"/>
                <a:gd name="connsiteX337" fmla="*/ 2571047 w 4957023"/>
                <a:gd name="connsiteY337" fmla="*/ 4116234 h 4672387"/>
                <a:gd name="connsiteX338" fmla="*/ 2601028 w 4957023"/>
                <a:gd name="connsiteY338" fmla="*/ 4136221 h 4672387"/>
                <a:gd name="connsiteX339" fmla="*/ 2616018 w 4957023"/>
                <a:gd name="connsiteY339" fmla="*/ 4146214 h 4672387"/>
                <a:gd name="connsiteX340" fmla="*/ 2626011 w 4957023"/>
                <a:gd name="connsiteY340" fmla="*/ 4156208 h 4672387"/>
                <a:gd name="connsiteX341" fmla="*/ 2650995 w 4957023"/>
                <a:gd name="connsiteY341" fmla="*/ 4161204 h 4672387"/>
                <a:gd name="connsiteX342" fmla="*/ 2685972 w 4957023"/>
                <a:gd name="connsiteY342" fmla="*/ 4171198 h 4672387"/>
                <a:gd name="connsiteX343" fmla="*/ 2725946 w 4957023"/>
                <a:gd name="connsiteY343" fmla="*/ 4201178 h 4672387"/>
                <a:gd name="connsiteX344" fmla="*/ 2740936 w 4957023"/>
                <a:gd name="connsiteY344" fmla="*/ 4211171 h 4672387"/>
                <a:gd name="connsiteX345" fmla="*/ 2755926 w 4957023"/>
                <a:gd name="connsiteY345" fmla="*/ 4221165 h 4672387"/>
                <a:gd name="connsiteX346" fmla="*/ 2702434 w 4957023"/>
                <a:gd name="connsiteY346" fmla="*/ 4190694 h 4672387"/>
                <a:gd name="connsiteX347" fmla="*/ 2751420 w 4957023"/>
                <a:gd name="connsiteY347" fmla="*/ 4215187 h 4672387"/>
                <a:gd name="connsiteX348" fmla="*/ 2792242 w 4957023"/>
                <a:gd name="connsiteY348" fmla="*/ 4256008 h 4672387"/>
                <a:gd name="connsiteX349" fmla="*/ 2816734 w 4957023"/>
                <a:gd name="connsiteY349" fmla="*/ 4264172 h 4672387"/>
                <a:gd name="connsiteX350" fmla="*/ 2898377 w 4957023"/>
                <a:gd name="connsiteY350" fmla="*/ 4280501 h 4672387"/>
                <a:gd name="connsiteX351" fmla="*/ 2922870 w 4957023"/>
                <a:gd name="connsiteY351" fmla="*/ 4288665 h 4672387"/>
                <a:gd name="connsiteX352" fmla="*/ 2947363 w 4957023"/>
                <a:gd name="connsiteY352" fmla="*/ 4304994 h 4672387"/>
                <a:gd name="connsiteX353" fmla="*/ 2988184 w 4957023"/>
                <a:gd name="connsiteY353" fmla="*/ 4313158 h 4672387"/>
                <a:gd name="connsiteX354" fmla="*/ 2996349 w 4957023"/>
                <a:gd name="connsiteY354" fmla="*/ 4337651 h 4672387"/>
                <a:gd name="connsiteX355" fmla="*/ 3029006 w 4957023"/>
                <a:gd name="connsiteY355" fmla="*/ 4345815 h 4672387"/>
                <a:gd name="connsiteX356" fmla="*/ 3069827 w 4957023"/>
                <a:gd name="connsiteY356" fmla="*/ 4353980 h 4672387"/>
                <a:gd name="connsiteX357" fmla="*/ 3102484 w 4957023"/>
                <a:gd name="connsiteY357" fmla="*/ 4362144 h 4672387"/>
                <a:gd name="connsiteX358" fmla="*/ 3126977 w 4957023"/>
                <a:gd name="connsiteY358" fmla="*/ 4370308 h 4672387"/>
                <a:gd name="connsiteX359" fmla="*/ 3257606 w 4957023"/>
                <a:gd name="connsiteY359" fmla="*/ 4386637 h 4672387"/>
                <a:gd name="connsiteX360" fmla="*/ 3314756 w 4957023"/>
                <a:gd name="connsiteY360" fmla="*/ 4411130 h 4672387"/>
                <a:gd name="connsiteX361" fmla="*/ 3396399 w 4957023"/>
                <a:gd name="connsiteY361" fmla="*/ 4427458 h 4672387"/>
                <a:gd name="connsiteX362" fmla="*/ 3494370 w 4957023"/>
                <a:gd name="connsiteY362" fmla="*/ 4451951 h 4672387"/>
                <a:gd name="connsiteX363" fmla="*/ 3576013 w 4957023"/>
                <a:gd name="connsiteY363" fmla="*/ 4468280 h 4672387"/>
                <a:gd name="connsiteX364" fmla="*/ 3624999 w 4957023"/>
                <a:gd name="connsiteY364" fmla="*/ 4484608 h 4672387"/>
                <a:gd name="connsiteX365" fmla="*/ 3649492 w 4957023"/>
                <a:gd name="connsiteY365" fmla="*/ 4492772 h 4672387"/>
                <a:gd name="connsiteX366" fmla="*/ 3665820 w 4957023"/>
                <a:gd name="connsiteY366" fmla="*/ 4517265 h 4672387"/>
                <a:gd name="connsiteX367" fmla="*/ 3722970 w 4957023"/>
                <a:gd name="connsiteY367" fmla="*/ 4533594 h 4672387"/>
                <a:gd name="connsiteX368" fmla="*/ 3780120 w 4957023"/>
                <a:gd name="connsiteY368" fmla="*/ 4549922 h 4672387"/>
                <a:gd name="connsiteX369" fmla="*/ 3894420 w 4957023"/>
                <a:gd name="connsiteY369" fmla="*/ 4574415 h 4672387"/>
                <a:gd name="connsiteX370" fmla="*/ 3927077 w 4957023"/>
                <a:gd name="connsiteY370" fmla="*/ 4590744 h 4672387"/>
                <a:gd name="connsiteX371" fmla="*/ 3984227 w 4957023"/>
                <a:gd name="connsiteY371" fmla="*/ 4607072 h 4672387"/>
                <a:gd name="connsiteX372" fmla="*/ 4033213 w 4957023"/>
                <a:gd name="connsiteY372" fmla="*/ 4631565 h 4672387"/>
                <a:gd name="connsiteX373" fmla="*/ 4057706 w 4957023"/>
                <a:gd name="connsiteY373" fmla="*/ 4647894 h 4672387"/>
                <a:gd name="connsiteX374" fmla="*/ 4147513 w 4957023"/>
                <a:gd name="connsiteY374" fmla="*/ 4664222 h 4672387"/>
                <a:gd name="connsiteX375" fmla="*/ 4351620 w 4957023"/>
                <a:gd name="connsiteY375" fmla="*/ 4656058 h 4672387"/>
                <a:gd name="connsiteX376" fmla="*/ 4376113 w 4957023"/>
                <a:gd name="connsiteY376" fmla="*/ 4647894 h 4672387"/>
                <a:gd name="connsiteX377" fmla="*/ 4408770 w 4957023"/>
                <a:gd name="connsiteY377" fmla="*/ 4639730 h 4672387"/>
                <a:gd name="connsiteX378" fmla="*/ 4547563 w 4957023"/>
                <a:gd name="connsiteY378" fmla="*/ 4647894 h 4672387"/>
                <a:gd name="connsiteX379" fmla="*/ 4596549 w 4957023"/>
                <a:gd name="connsiteY379" fmla="*/ 4664222 h 4672387"/>
                <a:gd name="connsiteX380" fmla="*/ 4621042 w 4957023"/>
                <a:gd name="connsiteY380" fmla="*/ 4672387 h 4672387"/>
                <a:gd name="connsiteX381" fmla="*/ 4710849 w 4957023"/>
                <a:gd name="connsiteY381" fmla="*/ 4664222 h 4672387"/>
                <a:gd name="connsiteX382" fmla="*/ 4759834 w 4957023"/>
                <a:gd name="connsiteY382" fmla="*/ 4647894 h 4672387"/>
                <a:gd name="connsiteX383" fmla="*/ 4816984 w 4957023"/>
                <a:gd name="connsiteY383" fmla="*/ 4631565 h 4672387"/>
                <a:gd name="connsiteX384" fmla="*/ 4898627 w 4957023"/>
                <a:gd name="connsiteY384" fmla="*/ 4623401 h 4672387"/>
                <a:gd name="connsiteX385" fmla="*/ 4947613 w 4957023"/>
                <a:gd name="connsiteY385" fmla="*/ 4598908 h 4672387"/>
                <a:gd name="connsiteX386" fmla="*/ 4936653 w 4957023"/>
                <a:gd name="connsiteY386" fmla="*/ 4629664 h 4672387"/>
                <a:gd name="connsiteX387" fmla="*/ 4924127 w 4957023"/>
                <a:gd name="connsiteY387" fmla="*/ 4529456 h 4672387"/>
                <a:gd name="connsiteX388" fmla="*/ 4917864 w 4957023"/>
                <a:gd name="connsiteY388" fmla="*/ 4510667 h 4672387"/>
                <a:gd name="connsiteX389" fmla="*/ 4905338 w 4957023"/>
                <a:gd name="connsiteY389" fmla="*/ 4491878 h 4672387"/>
                <a:gd name="connsiteX390" fmla="*/ 4924127 w 4957023"/>
                <a:gd name="connsiteY390" fmla="*/ 4479352 h 4672387"/>
                <a:gd name="connsiteX391" fmla="*/ 4955442 w 4957023"/>
                <a:gd name="connsiteY391" fmla="*/ 4473089 h 4672387"/>
                <a:gd name="connsiteX392" fmla="*/ 4949179 w 4957023"/>
                <a:gd name="connsiteY392" fmla="*/ 4454300 h 4672387"/>
                <a:gd name="connsiteX393" fmla="*/ 4899075 w 4957023"/>
                <a:gd name="connsiteY393" fmla="*/ 4404196 h 4672387"/>
                <a:gd name="connsiteX394" fmla="*/ 4886549 w 4957023"/>
                <a:gd name="connsiteY394" fmla="*/ 4391669 h 4672387"/>
                <a:gd name="connsiteX395" fmla="*/ 4830181 w 4957023"/>
                <a:gd name="connsiteY395" fmla="*/ 4341565 h 4672387"/>
                <a:gd name="connsiteX396" fmla="*/ 4786340 w 4957023"/>
                <a:gd name="connsiteY396" fmla="*/ 4291461 h 4672387"/>
                <a:gd name="connsiteX397" fmla="*/ 4780077 w 4957023"/>
                <a:gd name="connsiteY397" fmla="*/ 4272672 h 4672387"/>
                <a:gd name="connsiteX398" fmla="*/ 4748762 w 4957023"/>
                <a:gd name="connsiteY398" fmla="*/ 4222568 h 4672387"/>
                <a:gd name="connsiteX399" fmla="*/ 4698658 w 4957023"/>
                <a:gd name="connsiteY399" fmla="*/ 4172464 h 4672387"/>
                <a:gd name="connsiteX400" fmla="*/ 4742499 w 4957023"/>
                <a:gd name="connsiteY400" fmla="*/ 4141149 h 4672387"/>
                <a:gd name="connsiteX401" fmla="*/ 4711184 w 4957023"/>
                <a:gd name="connsiteY401" fmla="*/ 4103571 h 4672387"/>
                <a:gd name="connsiteX402" fmla="*/ 4692395 w 4957023"/>
                <a:gd name="connsiteY402" fmla="*/ 4078519 h 4672387"/>
                <a:gd name="connsiteX403" fmla="*/ 4673606 w 4957023"/>
                <a:gd name="connsiteY403" fmla="*/ 4059730 h 4672387"/>
                <a:gd name="connsiteX404" fmla="*/ 4661080 w 4957023"/>
                <a:gd name="connsiteY404" fmla="*/ 4040941 h 4672387"/>
                <a:gd name="connsiteX405" fmla="*/ 4617239 w 4957023"/>
                <a:gd name="connsiteY405" fmla="*/ 4009626 h 4672387"/>
                <a:gd name="connsiteX406" fmla="*/ 4573398 w 4957023"/>
                <a:gd name="connsiteY406" fmla="*/ 3978311 h 4672387"/>
                <a:gd name="connsiteX407" fmla="*/ 4554609 w 4957023"/>
                <a:gd name="connsiteY407" fmla="*/ 3972048 h 4672387"/>
                <a:gd name="connsiteX408" fmla="*/ 4535820 w 4957023"/>
                <a:gd name="connsiteY408" fmla="*/ 3959522 h 4672387"/>
                <a:gd name="connsiteX409" fmla="*/ 4592187 w 4957023"/>
                <a:gd name="connsiteY409" fmla="*/ 3965785 h 4672387"/>
                <a:gd name="connsiteX410" fmla="*/ 4579661 w 4957023"/>
                <a:gd name="connsiteY410" fmla="*/ 3946996 h 4672387"/>
                <a:gd name="connsiteX411" fmla="*/ 4560872 w 4957023"/>
                <a:gd name="connsiteY411" fmla="*/ 3940733 h 4672387"/>
                <a:gd name="connsiteX412" fmla="*/ 4548346 w 4957023"/>
                <a:gd name="connsiteY412" fmla="*/ 3928206 h 4672387"/>
                <a:gd name="connsiteX413" fmla="*/ 4529557 w 4957023"/>
                <a:gd name="connsiteY413" fmla="*/ 3865576 h 4672387"/>
                <a:gd name="connsiteX414" fmla="*/ 4517031 w 4957023"/>
                <a:gd name="connsiteY414" fmla="*/ 3846787 h 4672387"/>
                <a:gd name="connsiteX415" fmla="*/ 4517031 w 4957023"/>
                <a:gd name="connsiteY415" fmla="*/ 3821735 h 4672387"/>
                <a:gd name="connsiteX416" fmla="*/ 4542476 w 4957023"/>
                <a:gd name="connsiteY416" fmla="*/ 3807143 h 4672387"/>
                <a:gd name="connsiteX417" fmla="*/ 4494602 w 4957023"/>
                <a:gd name="connsiteY417" fmla="*/ 3783206 h 4672387"/>
                <a:gd name="connsiteX418" fmla="*/ 4480240 w 4957023"/>
                <a:gd name="connsiteY418" fmla="*/ 3773631 h 4672387"/>
                <a:gd name="connsiteX419" fmla="*/ 4494602 w 4957023"/>
                <a:gd name="connsiteY419" fmla="*/ 3764056 h 4672387"/>
                <a:gd name="connsiteX420" fmla="*/ 4542476 w 4957023"/>
                <a:gd name="connsiteY420" fmla="*/ 3759269 h 4672387"/>
                <a:gd name="connsiteX421" fmla="*/ 4523327 w 4957023"/>
                <a:gd name="connsiteY421" fmla="*/ 3740119 h 4672387"/>
                <a:gd name="connsiteX422" fmla="*/ 4480240 w 4957023"/>
                <a:gd name="connsiteY422" fmla="*/ 3711395 h 4672387"/>
                <a:gd name="connsiteX423" fmla="*/ 4451515 w 4957023"/>
                <a:gd name="connsiteY423" fmla="*/ 3692245 h 4672387"/>
                <a:gd name="connsiteX424" fmla="*/ 4437153 w 4957023"/>
                <a:gd name="connsiteY424" fmla="*/ 3682670 h 4672387"/>
                <a:gd name="connsiteX425" fmla="*/ 4422790 w 4957023"/>
                <a:gd name="connsiteY425" fmla="*/ 3673095 h 4672387"/>
                <a:gd name="connsiteX426" fmla="*/ 4403641 w 4957023"/>
                <a:gd name="connsiteY426" fmla="*/ 3639583 h 4672387"/>
                <a:gd name="connsiteX427" fmla="*/ 4384491 w 4957023"/>
                <a:gd name="connsiteY427" fmla="*/ 3610859 h 4672387"/>
                <a:gd name="connsiteX428" fmla="*/ 4374916 w 4957023"/>
                <a:gd name="connsiteY428" fmla="*/ 3596496 h 4672387"/>
                <a:gd name="connsiteX429" fmla="*/ 4389278 w 4957023"/>
                <a:gd name="connsiteY429" fmla="*/ 3586921 h 4672387"/>
                <a:gd name="connsiteX430" fmla="*/ 4418003 w 4957023"/>
                <a:gd name="connsiteY430" fmla="*/ 3591709 h 4672387"/>
                <a:gd name="connsiteX431" fmla="*/ 4384491 w 4957023"/>
                <a:gd name="connsiteY431" fmla="*/ 3577347 h 4672387"/>
                <a:gd name="connsiteX432" fmla="*/ 4370129 w 4957023"/>
                <a:gd name="connsiteY432" fmla="*/ 3567772 h 4672387"/>
                <a:gd name="connsiteX433" fmla="*/ 4341404 w 4957023"/>
                <a:gd name="connsiteY433" fmla="*/ 3553409 h 4672387"/>
                <a:gd name="connsiteX434" fmla="*/ 4327042 w 4957023"/>
                <a:gd name="connsiteY434" fmla="*/ 3539047 h 4672387"/>
                <a:gd name="connsiteX435" fmla="*/ 4283955 w 4957023"/>
                <a:gd name="connsiteY435" fmla="*/ 3505535 h 4672387"/>
                <a:gd name="connsiteX436" fmla="*/ 4255230 w 4957023"/>
                <a:gd name="connsiteY436" fmla="*/ 3481598 h 4672387"/>
                <a:gd name="connsiteX437" fmla="*/ 4260018 w 4957023"/>
                <a:gd name="connsiteY437" fmla="*/ 3467236 h 4672387"/>
                <a:gd name="connsiteX438" fmla="*/ 4231293 w 4957023"/>
                <a:gd name="connsiteY438" fmla="*/ 3448086 h 4672387"/>
                <a:gd name="connsiteX439" fmla="*/ 4236081 w 4957023"/>
                <a:gd name="connsiteY439" fmla="*/ 3428936 h 4672387"/>
                <a:gd name="connsiteX440" fmla="*/ 4240868 w 4957023"/>
                <a:gd name="connsiteY440" fmla="*/ 3414574 h 4672387"/>
                <a:gd name="connsiteX441" fmla="*/ 4212143 w 4957023"/>
                <a:gd name="connsiteY441" fmla="*/ 3395424 h 4672387"/>
                <a:gd name="connsiteX442" fmla="*/ 4178631 w 4957023"/>
                <a:gd name="connsiteY442" fmla="*/ 3381062 h 4672387"/>
                <a:gd name="connsiteX443" fmla="*/ 4164269 w 4957023"/>
                <a:gd name="connsiteY443" fmla="*/ 3371487 h 4672387"/>
                <a:gd name="connsiteX444" fmla="*/ 4149907 w 4957023"/>
                <a:gd name="connsiteY444" fmla="*/ 3352337 h 4672387"/>
                <a:gd name="connsiteX445" fmla="*/ 4130757 w 4957023"/>
                <a:gd name="connsiteY445" fmla="*/ 3337975 h 4672387"/>
                <a:gd name="connsiteX446" fmla="*/ 4106820 w 4957023"/>
                <a:gd name="connsiteY446" fmla="*/ 3314038 h 4672387"/>
                <a:gd name="connsiteX447" fmla="*/ 4111607 w 4957023"/>
                <a:gd name="connsiteY447" fmla="*/ 3299675 h 4672387"/>
                <a:gd name="connsiteX448" fmla="*/ 4092458 w 4957023"/>
                <a:gd name="connsiteY448" fmla="*/ 3270951 h 4672387"/>
                <a:gd name="connsiteX449" fmla="*/ 4078095 w 4957023"/>
                <a:gd name="connsiteY449" fmla="*/ 3266163 h 4672387"/>
                <a:gd name="connsiteX450" fmla="*/ 4068520 w 4957023"/>
                <a:gd name="connsiteY450" fmla="*/ 3251801 h 4672387"/>
                <a:gd name="connsiteX451" fmla="*/ 4049371 w 4957023"/>
                <a:gd name="connsiteY451" fmla="*/ 3242226 h 4672387"/>
                <a:gd name="connsiteX452" fmla="*/ 4035008 w 4957023"/>
                <a:gd name="connsiteY452" fmla="*/ 3232651 h 4672387"/>
                <a:gd name="connsiteX453" fmla="*/ 4049371 w 4957023"/>
                <a:gd name="connsiteY453" fmla="*/ 3227864 h 4672387"/>
                <a:gd name="connsiteX454" fmla="*/ 4087670 w 4957023"/>
                <a:gd name="connsiteY454" fmla="*/ 3223076 h 4672387"/>
                <a:gd name="connsiteX455" fmla="*/ 4068520 w 4957023"/>
                <a:gd name="connsiteY455" fmla="*/ 3208714 h 4672387"/>
                <a:gd name="connsiteX456" fmla="*/ 4049371 w 4957023"/>
                <a:gd name="connsiteY456" fmla="*/ 3203927 h 4672387"/>
                <a:gd name="connsiteX457" fmla="*/ 4035008 w 4957023"/>
                <a:gd name="connsiteY457" fmla="*/ 3194352 h 4672387"/>
                <a:gd name="connsiteX458" fmla="*/ 4006284 w 4957023"/>
                <a:gd name="connsiteY458" fmla="*/ 3184777 h 4672387"/>
                <a:gd name="connsiteX459" fmla="*/ 3991921 w 4957023"/>
                <a:gd name="connsiteY459" fmla="*/ 3175202 h 4672387"/>
                <a:gd name="connsiteX460" fmla="*/ 3982347 w 4957023"/>
                <a:gd name="connsiteY460" fmla="*/ 3160840 h 4672387"/>
                <a:gd name="connsiteX461" fmla="*/ 3953622 w 4957023"/>
                <a:gd name="connsiteY461" fmla="*/ 3141690 h 4672387"/>
                <a:gd name="connsiteX462" fmla="*/ 3934472 w 4957023"/>
                <a:gd name="connsiteY462" fmla="*/ 3127328 h 4672387"/>
                <a:gd name="connsiteX463" fmla="*/ 3939260 w 4957023"/>
                <a:gd name="connsiteY463" fmla="*/ 3112965 h 4672387"/>
                <a:gd name="connsiteX464" fmla="*/ 3953622 w 4957023"/>
                <a:gd name="connsiteY464" fmla="*/ 3108178 h 4672387"/>
                <a:gd name="connsiteX465" fmla="*/ 3920110 w 4957023"/>
                <a:gd name="connsiteY465" fmla="*/ 3069878 h 4672387"/>
                <a:gd name="connsiteX466" fmla="*/ 3891385 w 4957023"/>
                <a:gd name="connsiteY466" fmla="*/ 3050729 h 4672387"/>
                <a:gd name="connsiteX467" fmla="*/ 3853086 w 4957023"/>
                <a:gd name="connsiteY467" fmla="*/ 3022004 h 4672387"/>
                <a:gd name="connsiteX468" fmla="*/ 3824361 w 4957023"/>
                <a:gd name="connsiteY468" fmla="*/ 3002854 h 4672387"/>
                <a:gd name="connsiteX469" fmla="*/ 3809999 w 4957023"/>
                <a:gd name="connsiteY469" fmla="*/ 2993280 h 4672387"/>
                <a:gd name="connsiteX470" fmla="*/ 3776487 w 4957023"/>
                <a:gd name="connsiteY470" fmla="*/ 2969342 h 4672387"/>
                <a:gd name="connsiteX471" fmla="*/ 3742975 w 4957023"/>
                <a:gd name="connsiteY471" fmla="*/ 2931043 h 4672387"/>
                <a:gd name="connsiteX472" fmla="*/ 3762125 w 4957023"/>
                <a:gd name="connsiteY472" fmla="*/ 2921468 h 4672387"/>
                <a:gd name="connsiteX473" fmla="*/ 3781274 w 4957023"/>
                <a:gd name="connsiteY473" fmla="*/ 2916681 h 4672387"/>
                <a:gd name="connsiteX474" fmla="*/ 3762125 w 4957023"/>
                <a:gd name="connsiteY474" fmla="*/ 2907106 h 4672387"/>
                <a:gd name="connsiteX475" fmla="*/ 3747762 w 4957023"/>
                <a:gd name="connsiteY475" fmla="*/ 2892743 h 4672387"/>
                <a:gd name="connsiteX476" fmla="*/ 3719038 w 4957023"/>
                <a:gd name="connsiteY476" fmla="*/ 2873594 h 4672387"/>
                <a:gd name="connsiteX477" fmla="*/ 3690313 w 4957023"/>
                <a:gd name="connsiteY477" fmla="*/ 2849656 h 4672387"/>
                <a:gd name="connsiteX478" fmla="*/ 3661588 w 4957023"/>
                <a:gd name="connsiteY478" fmla="*/ 2825719 h 4672387"/>
                <a:gd name="connsiteX479" fmla="*/ 3656801 w 4957023"/>
                <a:gd name="connsiteY479" fmla="*/ 2811357 h 4672387"/>
                <a:gd name="connsiteX480" fmla="*/ 3647226 w 4957023"/>
                <a:gd name="connsiteY480" fmla="*/ 2796995 h 4672387"/>
                <a:gd name="connsiteX481" fmla="*/ 3604139 w 4957023"/>
                <a:gd name="connsiteY481" fmla="*/ 2758695 h 4672387"/>
                <a:gd name="connsiteX482" fmla="*/ 3580202 w 4957023"/>
                <a:gd name="connsiteY482" fmla="*/ 2744333 h 4672387"/>
                <a:gd name="connsiteX483" fmla="*/ 3546690 w 4957023"/>
                <a:gd name="connsiteY483" fmla="*/ 2715608 h 4672387"/>
                <a:gd name="connsiteX484" fmla="*/ 3527540 w 4957023"/>
                <a:gd name="connsiteY484" fmla="*/ 2691671 h 4672387"/>
                <a:gd name="connsiteX485" fmla="*/ 3517965 w 4957023"/>
                <a:gd name="connsiteY485" fmla="*/ 2677309 h 4672387"/>
                <a:gd name="connsiteX486" fmla="*/ 3484453 w 4957023"/>
                <a:gd name="connsiteY486" fmla="*/ 2643797 h 4672387"/>
                <a:gd name="connsiteX487" fmla="*/ 3484453 w 4957023"/>
                <a:gd name="connsiteY487" fmla="*/ 2639009 h 4672387"/>
                <a:gd name="connsiteX488" fmla="*/ 3446154 w 4957023"/>
                <a:gd name="connsiteY488" fmla="*/ 2581560 h 4672387"/>
                <a:gd name="connsiteX489" fmla="*/ 3431792 w 4957023"/>
                <a:gd name="connsiteY489" fmla="*/ 2571985 h 4672387"/>
                <a:gd name="connsiteX490" fmla="*/ 3441366 w 4957023"/>
                <a:gd name="connsiteY490" fmla="*/ 2557623 h 4672387"/>
                <a:gd name="connsiteX491" fmla="*/ 3436579 w 4957023"/>
                <a:gd name="connsiteY491" fmla="*/ 2543261 h 4672387"/>
                <a:gd name="connsiteX492" fmla="*/ 3422217 w 4957023"/>
                <a:gd name="connsiteY492" fmla="*/ 2509749 h 4672387"/>
                <a:gd name="connsiteX493" fmla="*/ 3446154 w 4957023"/>
                <a:gd name="connsiteY493" fmla="*/ 2485811 h 4672387"/>
                <a:gd name="connsiteX494" fmla="*/ 3436579 w 4957023"/>
                <a:gd name="connsiteY494" fmla="*/ 2466662 h 4672387"/>
                <a:gd name="connsiteX495" fmla="*/ 3417429 w 4957023"/>
                <a:gd name="connsiteY495" fmla="*/ 2452299 h 4672387"/>
                <a:gd name="connsiteX496" fmla="*/ 3403067 w 4957023"/>
                <a:gd name="connsiteY496" fmla="*/ 2442725 h 4672387"/>
                <a:gd name="connsiteX497" fmla="*/ 3383917 w 4957023"/>
                <a:gd name="connsiteY497" fmla="*/ 2428362 h 4672387"/>
                <a:gd name="connsiteX498" fmla="*/ 3340830 w 4957023"/>
                <a:gd name="connsiteY498" fmla="*/ 2399638 h 4672387"/>
                <a:gd name="connsiteX499" fmla="*/ 3326468 w 4957023"/>
                <a:gd name="connsiteY499" fmla="*/ 2390063 h 4672387"/>
                <a:gd name="connsiteX500" fmla="*/ 3340830 w 4957023"/>
                <a:gd name="connsiteY500" fmla="*/ 2385275 h 4672387"/>
                <a:gd name="connsiteX501" fmla="*/ 3369555 w 4957023"/>
                <a:gd name="connsiteY501" fmla="*/ 2380488 h 4672387"/>
                <a:gd name="connsiteX502" fmla="*/ 3355193 w 4957023"/>
                <a:gd name="connsiteY502" fmla="*/ 2366126 h 4672387"/>
                <a:gd name="connsiteX503" fmla="*/ 3321681 w 4957023"/>
                <a:gd name="connsiteY503" fmla="*/ 2346976 h 4672387"/>
                <a:gd name="connsiteX504" fmla="*/ 3283381 w 4957023"/>
                <a:gd name="connsiteY504" fmla="*/ 2313464 h 4672387"/>
                <a:gd name="connsiteX505" fmla="*/ 3278594 w 4957023"/>
                <a:gd name="connsiteY505" fmla="*/ 2299102 h 4672387"/>
                <a:gd name="connsiteX506" fmla="*/ 3269019 w 4957023"/>
                <a:gd name="connsiteY506" fmla="*/ 2284739 h 4672387"/>
                <a:gd name="connsiteX507" fmla="*/ 3273806 w 4957023"/>
                <a:gd name="connsiteY507" fmla="*/ 2270377 h 4672387"/>
                <a:gd name="connsiteX508" fmla="*/ 3269019 w 4957023"/>
                <a:gd name="connsiteY508" fmla="*/ 2241652 h 4672387"/>
                <a:gd name="connsiteX509" fmla="*/ 3254656 w 4957023"/>
                <a:gd name="connsiteY509" fmla="*/ 2227290 h 4672387"/>
                <a:gd name="connsiteX510" fmla="*/ 3230719 w 4957023"/>
                <a:gd name="connsiteY510" fmla="*/ 2198565 h 4672387"/>
                <a:gd name="connsiteX511" fmla="*/ 3235507 w 4957023"/>
                <a:gd name="connsiteY511" fmla="*/ 2184203 h 4672387"/>
                <a:gd name="connsiteX512" fmla="*/ 3211570 w 4957023"/>
                <a:gd name="connsiteY512" fmla="*/ 2145904 h 4672387"/>
                <a:gd name="connsiteX513" fmla="*/ 3197207 w 4957023"/>
                <a:gd name="connsiteY513" fmla="*/ 2136329 h 4672387"/>
                <a:gd name="connsiteX514" fmla="*/ 3168483 w 4957023"/>
                <a:gd name="connsiteY514" fmla="*/ 2126754 h 4672387"/>
                <a:gd name="connsiteX515" fmla="*/ 3125396 w 4957023"/>
                <a:gd name="connsiteY515" fmla="*/ 2112392 h 4672387"/>
                <a:gd name="connsiteX516" fmla="*/ 3139758 w 4957023"/>
                <a:gd name="connsiteY516" fmla="*/ 2102817 h 4672387"/>
                <a:gd name="connsiteX517" fmla="*/ 3154120 w 4957023"/>
                <a:gd name="connsiteY517" fmla="*/ 2093242 h 4672387"/>
                <a:gd name="connsiteX518" fmla="*/ 3125396 w 4957023"/>
                <a:gd name="connsiteY518" fmla="*/ 2074092 h 4672387"/>
                <a:gd name="connsiteX519" fmla="*/ 3091884 w 4957023"/>
                <a:gd name="connsiteY519" fmla="*/ 2054942 h 4672387"/>
                <a:gd name="connsiteX520" fmla="*/ 3077521 w 4957023"/>
                <a:gd name="connsiteY520" fmla="*/ 2040580 h 4672387"/>
                <a:gd name="connsiteX521" fmla="*/ 3058372 w 4957023"/>
                <a:gd name="connsiteY521" fmla="*/ 2031005 h 4672387"/>
                <a:gd name="connsiteX522" fmla="*/ 3015285 w 4957023"/>
                <a:gd name="connsiteY522" fmla="*/ 1997493 h 4672387"/>
                <a:gd name="connsiteX523" fmla="*/ 3044009 w 4957023"/>
                <a:gd name="connsiteY523" fmla="*/ 1992706 h 4672387"/>
                <a:gd name="connsiteX524" fmla="*/ 3039222 w 4957023"/>
                <a:gd name="connsiteY524" fmla="*/ 1978343 h 4672387"/>
                <a:gd name="connsiteX525" fmla="*/ 3029647 w 4957023"/>
                <a:gd name="connsiteY525" fmla="*/ 1959194 h 4672387"/>
                <a:gd name="connsiteX526" fmla="*/ 3024860 w 4957023"/>
                <a:gd name="connsiteY526" fmla="*/ 1944831 h 4672387"/>
                <a:gd name="connsiteX527" fmla="*/ 3010497 w 4957023"/>
                <a:gd name="connsiteY527" fmla="*/ 1930469 h 4672387"/>
                <a:gd name="connsiteX528" fmla="*/ 2991348 w 4957023"/>
                <a:gd name="connsiteY528" fmla="*/ 1896957 h 4672387"/>
                <a:gd name="connsiteX529" fmla="*/ 2972198 w 4957023"/>
                <a:gd name="connsiteY529" fmla="*/ 1868232 h 4672387"/>
                <a:gd name="connsiteX530" fmla="*/ 3020072 w 4957023"/>
                <a:gd name="connsiteY530" fmla="*/ 1863445 h 4672387"/>
                <a:gd name="connsiteX531" fmla="*/ 3000922 w 4957023"/>
                <a:gd name="connsiteY531" fmla="*/ 1858658 h 4672387"/>
                <a:gd name="connsiteX532" fmla="*/ 2957836 w 4957023"/>
                <a:gd name="connsiteY532" fmla="*/ 1834720 h 4672387"/>
                <a:gd name="connsiteX533" fmla="*/ 2943473 w 4957023"/>
                <a:gd name="connsiteY533" fmla="*/ 1805996 h 4672387"/>
                <a:gd name="connsiteX534" fmla="*/ 2929111 w 4957023"/>
                <a:gd name="connsiteY534" fmla="*/ 1791633 h 4672387"/>
                <a:gd name="connsiteX535" fmla="*/ 2914749 w 4957023"/>
                <a:gd name="connsiteY535" fmla="*/ 1772484 h 4672387"/>
                <a:gd name="connsiteX536" fmla="*/ 2905174 w 4957023"/>
                <a:gd name="connsiteY536" fmla="*/ 1758121 h 4672387"/>
                <a:gd name="connsiteX537" fmla="*/ 2876449 w 4957023"/>
                <a:gd name="connsiteY537" fmla="*/ 1743759 h 4672387"/>
                <a:gd name="connsiteX538" fmla="*/ 2862087 w 4957023"/>
                <a:gd name="connsiteY538" fmla="*/ 1734184 h 4672387"/>
                <a:gd name="connsiteX539" fmla="*/ 2842937 w 4957023"/>
                <a:gd name="connsiteY539" fmla="*/ 1700672 h 4672387"/>
                <a:gd name="connsiteX540" fmla="*/ 2814212 w 4957023"/>
                <a:gd name="connsiteY540" fmla="*/ 1671948 h 4672387"/>
                <a:gd name="connsiteX541" fmla="*/ 2819000 w 4957023"/>
                <a:gd name="connsiteY541" fmla="*/ 1657585 h 4672387"/>
                <a:gd name="connsiteX542" fmla="*/ 2795063 w 4957023"/>
                <a:gd name="connsiteY542" fmla="*/ 1628861 h 4672387"/>
                <a:gd name="connsiteX543" fmla="*/ 2785488 w 4957023"/>
                <a:gd name="connsiteY543" fmla="*/ 1609711 h 4672387"/>
                <a:gd name="connsiteX544" fmla="*/ 2771126 w 4957023"/>
                <a:gd name="connsiteY544" fmla="*/ 1595349 h 4672387"/>
                <a:gd name="connsiteX545" fmla="*/ 2751976 w 4957023"/>
                <a:gd name="connsiteY545" fmla="*/ 1566624 h 4672387"/>
                <a:gd name="connsiteX546" fmla="*/ 2742401 w 4957023"/>
                <a:gd name="connsiteY546" fmla="*/ 1552262 h 4672387"/>
                <a:gd name="connsiteX547" fmla="*/ 2723251 w 4957023"/>
                <a:gd name="connsiteY547" fmla="*/ 1528325 h 4672387"/>
                <a:gd name="connsiteX548" fmla="*/ 2713676 w 4957023"/>
                <a:gd name="connsiteY548" fmla="*/ 1513962 h 4672387"/>
                <a:gd name="connsiteX549" fmla="*/ 2675377 w 4957023"/>
                <a:gd name="connsiteY549" fmla="*/ 1475663 h 4672387"/>
                <a:gd name="connsiteX550" fmla="*/ 2656227 w 4957023"/>
                <a:gd name="connsiteY550" fmla="*/ 1456513 h 4672387"/>
                <a:gd name="connsiteX551" fmla="*/ 2680164 w 4957023"/>
                <a:gd name="connsiteY551" fmla="*/ 1446938 h 4672387"/>
                <a:gd name="connsiteX552" fmla="*/ 2723251 w 4957023"/>
                <a:gd name="connsiteY552" fmla="*/ 1442151 h 4672387"/>
                <a:gd name="connsiteX553" fmla="*/ 2785488 w 4957023"/>
                <a:gd name="connsiteY553" fmla="*/ 1432576 h 4672387"/>
                <a:gd name="connsiteX554" fmla="*/ 2771126 w 4957023"/>
                <a:gd name="connsiteY554" fmla="*/ 1423001 h 4672387"/>
                <a:gd name="connsiteX555" fmla="*/ 2732826 w 4957023"/>
                <a:gd name="connsiteY555" fmla="*/ 1408639 h 4672387"/>
                <a:gd name="connsiteX556" fmla="*/ 2718464 w 4957023"/>
                <a:gd name="connsiteY556" fmla="*/ 1399064 h 4672387"/>
                <a:gd name="connsiteX557" fmla="*/ 2689739 w 4957023"/>
                <a:gd name="connsiteY557" fmla="*/ 1384702 h 4672387"/>
                <a:gd name="connsiteX558" fmla="*/ 2665802 w 4957023"/>
                <a:gd name="connsiteY558" fmla="*/ 1360764 h 4672387"/>
                <a:gd name="connsiteX559" fmla="*/ 2637077 w 4957023"/>
                <a:gd name="connsiteY559" fmla="*/ 1336827 h 4672387"/>
                <a:gd name="connsiteX560" fmla="*/ 2598778 w 4957023"/>
                <a:gd name="connsiteY560" fmla="*/ 1303315 h 4672387"/>
                <a:gd name="connsiteX561" fmla="*/ 2579628 w 4957023"/>
                <a:gd name="connsiteY561" fmla="*/ 1293740 h 4672387"/>
                <a:gd name="connsiteX562" fmla="*/ 2550904 w 4957023"/>
                <a:gd name="connsiteY562" fmla="*/ 1274591 h 4672387"/>
                <a:gd name="connsiteX563" fmla="*/ 2522179 w 4957023"/>
                <a:gd name="connsiteY563" fmla="*/ 1255441 h 4672387"/>
                <a:gd name="connsiteX564" fmla="*/ 2503029 w 4957023"/>
                <a:gd name="connsiteY564" fmla="*/ 1241078 h 4672387"/>
                <a:gd name="connsiteX565" fmla="*/ 2488667 w 4957023"/>
                <a:gd name="connsiteY565" fmla="*/ 1236291 h 4672387"/>
                <a:gd name="connsiteX566" fmla="*/ 2555691 w 4957023"/>
                <a:gd name="connsiteY566" fmla="*/ 1231504 h 4672387"/>
                <a:gd name="connsiteX567" fmla="*/ 2541329 w 4957023"/>
                <a:gd name="connsiteY567" fmla="*/ 1217141 h 4672387"/>
                <a:gd name="connsiteX568" fmla="*/ 2522179 w 4957023"/>
                <a:gd name="connsiteY568" fmla="*/ 1188417 h 4672387"/>
                <a:gd name="connsiteX569" fmla="*/ 2517392 w 4957023"/>
                <a:gd name="connsiteY569" fmla="*/ 1169267 h 4672387"/>
                <a:gd name="connsiteX570" fmla="*/ 2469517 w 4957023"/>
                <a:gd name="connsiteY570" fmla="*/ 1126180 h 4672387"/>
                <a:gd name="connsiteX571" fmla="*/ 2459942 w 4957023"/>
                <a:gd name="connsiteY571" fmla="*/ 1083093 h 4672387"/>
                <a:gd name="connsiteX572" fmla="*/ 2421643 w 4957023"/>
                <a:gd name="connsiteY572" fmla="*/ 1049581 h 4672387"/>
                <a:gd name="connsiteX573" fmla="*/ 2407281 w 4957023"/>
                <a:gd name="connsiteY573" fmla="*/ 1044794 h 4672387"/>
                <a:gd name="connsiteX574" fmla="*/ 2378556 w 4957023"/>
                <a:gd name="connsiteY574" fmla="*/ 1030431 h 4672387"/>
                <a:gd name="connsiteX575" fmla="*/ 2359406 w 4957023"/>
                <a:gd name="connsiteY575" fmla="*/ 1035219 h 4672387"/>
                <a:gd name="connsiteX576" fmla="*/ 2353882 w 4957023"/>
                <a:gd name="connsiteY576" fmla="*/ 1011792 h 4672387"/>
                <a:gd name="connsiteX577" fmla="*/ 2288954 w 4957023"/>
                <a:gd name="connsiteY577" fmla="*/ 990149 h 4672387"/>
                <a:gd name="connsiteX578" fmla="*/ 2283544 w 4957023"/>
                <a:gd name="connsiteY578" fmla="*/ 973917 h 4672387"/>
                <a:gd name="connsiteX579" fmla="*/ 2332240 w 4957023"/>
                <a:gd name="connsiteY579" fmla="*/ 946864 h 4672387"/>
                <a:gd name="connsiteX580" fmla="*/ 2343061 w 4957023"/>
                <a:gd name="connsiteY580" fmla="*/ 930632 h 4672387"/>
                <a:gd name="connsiteX581" fmla="*/ 2337650 w 4957023"/>
                <a:gd name="connsiteY581" fmla="*/ 881936 h 4672387"/>
                <a:gd name="connsiteX582" fmla="*/ 2294365 w 4957023"/>
                <a:gd name="connsiteY582" fmla="*/ 849472 h 4672387"/>
                <a:gd name="connsiteX583" fmla="*/ 2272722 w 4957023"/>
                <a:gd name="connsiteY583" fmla="*/ 844061 h 4672387"/>
                <a:gd name="connsiteX584" fmla="*/ 2186152 w 4957023"/>
                <a:gd name="connsiteY584" fmla="*/ 827829 h 4672387"/>
                <a:gd name="connsiteX585" fmla="*/ 2169920 w 4957023"/>
                <a:gd name="connsiteY585" fmla="*/ 822419 h 4672387"/>
                <a:gd name="connsiteX586" fmla="*/ 2159099 w 4957023"/>
                <a:gd name="connsiteY586" fmla="*/ 789955 h 4672387"/>
                <a:gd name="connsiteX587" fmla="*/ 2153688 w 4957023"/>
                <a:gd name="connsiteY587" fmla="*/ 773723 h 4672387"/>
                <a:gd name="connsiteX588" fmla="*/ 2126635 w 4957023"/>
                <a:gd name="connsiteY588" fmla="*/ 741259 h 4672387"/>
                <a:gd name="connsiteX589" fmla="*/ 2099582 w 4957023"/>
                <a:gd name="connsiteY589" fmla="*/ 719616 h 4672387"/>
                <a:gd name="connsiteX590" fmla="*/ 2115814 w 4957023"/>
                <a:gd name="connsiteY590" fmla="*/ 714206 h 4672387"/>
                <a:gd name="connsiteX591" fmla="*/ 2142867 w 4957023"/>
                <a:gd name="connsiteY591" fmla="*/ 708795 h 4672387"/>
                <a:gd name="connsiteX592" fmla="*/ 2094171 w 4957023"/>
                <a:gd name="connsiteY592" fmla="*/ 665510 h 4672387"/>
                <a:gd name="connsiteX593" fmla="*/ 2077939 w 4957023"/>
                <a:gd name="connsiteY593" fmla="*/ 616814 h 4672387"/>
                <a:gd name="connsiteX594" fmla="*/ 2056296 w 4957023"/>
                <a:gd name="connsiteY594" fmla="*/ 573529 h 4672387"/>
                <a:gd name="connsiteX595" fmla="*/ 2050886 w 4957023"/>
                <a:gd name="connsiteY595" fmla="*/ 557297 h 4672387"/>
                <a:gd name="connsiteX596" fmla="*/ 2040064 w 4957023"/>
                <a:gd name="connsiteY596" fmla="*/ 546476 h 4672387"/>
                <a:gd name="connsiteX597" fmla="*/ 2018422 w 4957023"/>
                <a:gd name="connsiteY597" fmla="*/ 503190 h 4672387"/>
                <a:gd name="connsiteX598" fmla="*/ 2002190 w 4957023"/>
                <a:gd name="connsiteY598" fmla="*/ 492369 h 4672387"/>
                <a:gd name="connsiteX599" fmla="*/ 1985958 w 4957023"/>
                <a:gd name="connsiteY599" fmla="*/ 432852 h 4672387"/>
                <a:gd name="connsiteX600" fmla="*/ 1953494 w 4957023"/>
                <a:gd name="connsiteY600" fmla="*/ 394977 h 4672387"/>
                <a:gd name="connsiteX601" fmla="*/ 1937262 w 4957023"/>
                <a:gd name="connsiteY601" fmla="*/ 378745 h 4672387"/>
                <a:gd name="connsiteX602" fmla="*/ 1915620 w 4957023"/>
                <a:gd name="connsiteY602" fmla="*/ 346281 h 4672387"/>
                <a:gd name="connsiteX603" fmla="*/ 1883156 w 4957023"/>
                <a:gd name="connsiteY603" fmla="*/ 335460 h 4672387"/>
                <a:gd name="connsiteX604" fmla="*/ 1872334 w 4957023"/>
                <a:gd name="connsiteY604" fmla="*/ 324639 h 4672387"/>
                <a:gd name="connsiteX605" fmla="*/ 1856102 w 4957023"/>
                <a:gd name="connsiteY605" fmla="*/ 319228 h 4672387"/>
                <a:gd name="connsiteX606" fmla="*/ 1845281 w 4957023"/>
                <a:gd name="connsiteY606" fmla="*/ 302996 h 4672387"/>
                <a:gd name="connsiteX607" fmla="*/ 1839870 w 4957023"/>
                <a:gd name="connsiteY607" fmla="*/ 286764 h 4672387"/>
                <a:gd name="connsiteX608" fmla="*/ 1823638 w 4957023"/>
                <a:gd name="connsiteY608" fmla="*/ 281354 h 4672387"/>
                <a:gd name="connsiteX609" fmla="*/ 1801996 w 4957023"/>
                <a:gd name="connsiteY609" fmla="*/ 238068 h 4672387"/>
                <a:gd name="connsiteX610" fmla="*/ 1785764 w 4957023"/>
                <a:gd name="connsiteY610" fmla="*/ 189373 h 4672387"/>
                <a:gd name="connsiteX611" fmla="*/ 1780353 w 4957023"/>
                <a:gd name="connsiteY611" fmla="*/ 173141 h 4672387"/>
                <a:gd name="connsiteX612" fmla="*/ 1769532 w 4957023"/>
                <a:gd name="connsiteY612" fmla="*/ 162319 h 4672387"/>
                <a:gd name="connsiteX613" fmla="*/ 1737068 w 4957023"/>
                <a:gd name="connsiteY613" fmla="*/ 151498 h 4672387"/>
                <a:gd name="connsiteX614" fmla="*/ 1726247 w 4957023"/>
                <a:gd name="connsiteY614" fmla="*/ 135266 h 4672387"/>
                <a:gd name="connsiteX615" fmla="*/ 1710015 w 4957023"/>
                <a:gd name="connsiteY615" fmla="*/ 129855 h 4672387"/>
                <a:gd name="connsiteX616" fmla="*/ 1666730 w 4957023"/>
                <a:gd name="connsiteY616" fmla="*/ 124445 h 4672387"/>
                <a:gd name="connsiteX617" fmla="*/ 1639676 w 4957023"/>
                <a:gd name="connsiteY617" fmla="*/ 119034 h 4672387"/>
                <a:gd name="connsiteX618" fmla="*/ 1585570 w 4957023"/>
                <a:gd name="connsiteY618" fmla="*/ 113623 h 4672387"/>
                <a:gd name="connsiteX619" fmla="*/ 1547695 w 4957023"/>
                <a:gd name="connsiteY619" fmla="*/ 102802 h 4672387"/>
                <a:gd name="connsiteX620" fmla="*/ 1536874 w 4957023"/>
                <a:gd name="connsiteY620" fmla="*/ 97392 h 4672387"/>
                <a:gd name="connsiteX621" fmla="*/ 1531463 w 4957023"/>
                <a:gd name="connsiteY621" fmla="*/ 97392 h 4672387"/>
                <a:gd name="connsiteX622" fmla="*/ 1461125 w 4957023"/>
                <a:gd name="connsiteY622" fmla="*/ 91981 h 4672387"/>
                <a:gd name="connsiteX623" fmla="*/ 1434072 w 4957023"/>
                <a:gd name="connsiteY623" fmla="*/ 70338 h 4672387"/>
                <a:gd name="connsiteX624" fmla="*/ 1342091 w 4957023"/>
                <a:gd name="connsiteY624" fmla="*/ 54106 h 4672387"/>
                <a:gd name="connsiteX625" fmla="*/ 1325859 w 4957023"/>
                <a:gd name="connsiteY625" fmla="*/ 48696 h 4672387"/>
                <a:gd name="connsiteX626" fmla="*/ 1158128 w 4957023"/>
                <a:gd name="connsiteY626" fmla="*/ 37874 h 4672387"/>
                <a:gd name="connsiteX627" fmla="*/ 1141896 w 4957023"/>
                <a:gd name="connsiteY627" fmla="*/ 32464 h 4672387"/>
                <a:gd name="connsiteX628" fmla="*/ 1087790 w 4957023"/>
                <a:gd name="connsiteY628" fmla="*/ 21642 h 4672387"/>
                <a:gd name="connsiteX629" fmla="*/ 1001220 w 4957023"/>
                <a:gd name="connsiteY629" fmla="*/ 16232 h 4672387"/>
                <a:gd name="connsiteX630" fmla="*/ 979577 w 4957023"/>
                <a:gd name="connsiteY630" fmla="*/ 10821 h 4672387"/>
                <a:gd name="connsiteX631" fmla="*/ 930881 w 4957023"/>
                <a:gd name="connsiteY631" fmla="*/ 0 h 4672387"/>
                <a:gd name="connsiteX632" fmla="*/ 811847 w 4957023"/>
                <a:gd name="connsiteY632" fmla="*/ 5410 h 4672387"/>
                <a:gd name="connsiteX633" fmla="*/ 784793 w 4957023"/>
                <a:gd name="connsiteY633" fmla="*/ 21642 h 4672387"/>
                <a:gd name="connsiteX634" fmla="*/ 768562 w 4957023"/>
                <a:gd name="connsiteY634" fmla="*/ 27053 h 4672387"/>
                <a:gd name="connsiteX635" fmla="*/ 730687 w 4957023"/>
                <a:gd name="connsiteY635" fmla="*/ 54106 h 4672387"/>
                <a:gd name="connsiteX636" fmla="*/ 709044 w 4957023"/>
                <a:gd name="connsiteY636" fmla="*/ 75749 h 4672387"/>
                <a:gd name="connsiteX637" fmla="*/ 692812 w 4957023"/>
                <a:gd name="connsiteY637" fmla="*/ 81160 h 4672387"/>
                <a:gd name="connsiteX638" fmla="*/ 676580 w 4957023"/>
                <a:gd name="connsiteY638" fmla="*/ 91981 h 4672387"/>
                <a:gd name="connsiteX639" fmla="*/ 644117 w 4957023"/>
                <a:gd name="connsiteY639" fmla="*/ 102802 h 4672387"/>
                <a:gd name="connsiteX640" fmla="*/ 627885 w 4957023"/>
                <a:gd name="connsiteY640" fmla="*/ 108213 h 4672387"/>
                <a:gd name="connsiteX641" fmla="*/ 611653 w 4957023"/>
                <a:gd name="connsiteY641" fmla="*/ 113623 h 4672387"/>
                <a:gd name="connsiteX642" fmla="*/ 584599 w 4957023"/>
                <a:gd name="connsiteY642" fmla="*/ 129855 h 4672387"/>
                <a:gd name="connsiteX643" fmla="*/ 573778 w 4957023"/>
                <a:gd name="connsiteY643" fmla="*/ 140677 h 4672387"/>
                <a:gd name="connsiteX644" fmla="*/ 465565 w 4957023"/>
                <a:gd name="connsiteY644" fmla="*/ 156909 h 4672387"/>
                <a:gd name="connsiteX645" fmla="*/ 411459 w 4957023"/>
                <a:gd name="connsiteY645" fmla="*/ 173141 h 4672387"/>
                <a:gd name="connsiteX646" fmla="*/ 395227 w 4957023"/>
                <a:gd name="connsiteY646" fmla="*/ 178551 h 4672387"/>
                <a:gd name="connsiteX647" fmla="*/ 378995 w 4957023"/>
                <a:gd name="connsiteY647" fmla="*/ 183962 h 4672387"/>
                <a:gd name="connsiteX648" fmla="*/ 324888 w 4957023"/>
                <a:gd name="connsiteY648" fmla="*/ 194783 h 4672387"/>
                <a:gd name="connsiteX649" fmla="*/ 303246 w 4957023"/>
                <a:gd name="connsiteY649" fmla="*/ 221837 h 4672387"/>
                <a:gd name="connsiteX650" fmla="*/ 281603 w 4957023"/>
                <a:gd name="connsiteY650" fmla="*/ 248890 h 4672387"/>
                <a:gd name="connsiteX651" fmla="*/ 276192 w 4957023"/>
                <a:gd name="connsiteY651" fmla="*/ 265122 h 4672387"/>
                <a:gd name="connsiteX652" fmla="*/ 259960 w 4957023"/>
                <a:gd name="connsiteY652" fmla="*/ 281354 h 4672387"/>
                <a:gd name="connsiteX653" fmla="*/ 238318 w 4957023"/>
                <a:gd name="connsiteY653" fmla="*/ 313818 h 4672387"/>
                <a:gd name="connsiteX654" fmla="*/ 227496 w 4957023"/>
                <a:gd name="connsiteY654" fmla="*/ 330050 h 4672387"/>
                <a:gd name="connsiteX655" fmla="*/ 216675 w 4957023"/>
                <a:gd name="connsiteY655" fmla="*/ 362513 h 4672387"/>
                <a:gd name="connsiteX656" fmla="*/ 211264 w 4957023"/>
                <a:gd name="connsiteY656" fmla="*/ 378745 h 4672387"/>
                <a:gd name="connsiteX657" fmla="*/ 157158 w 4957023"/>
                <a:gd name="connsiteY657" fmla="*/ 422031 h 4672387"/>
                <a:gd name="connsiteX658" fmla="*/ 140926 w 4957023"/>
                <a:gd name="connsiteY658" fmla="*/ 438263 h 4672387"/>
                <a:gd name="connsiteX659" fmla="*/ 119283 w 4957023"/>
                <a:gd name="connsiteY659" fmla="*/ 465316 h 4672387"/>
                <a:gd name="connsiteX660" fmla="*/ 108462 w 4957023"/>
                <a:gd name="connsiteY660" fmla="*/ 481548 h 4672387"/>
                <a:gd name="connsiteX661" fmla="*/ 92230 w 4957023"/>
                <a:gd name="connsiteY661" fmla="*/ 492369 h 4672387"/>
                <a:gd name="connsiteX662" fmla="*/ 65177 w 4957023"/>
                <a:gd name="connsiteY662" fmla="*/ 519422 h 4672387"/>
                <a:gd name="connsiteX663" fmla="*/ 54356 w 4957023"/>
                <a:gd name="connsiteY663" fmla="*/ 535654 h 4672387"/>
                <a:gd name="connsiteX664" fmla="*/ 43534 w 4957023"/>
                <a:gd name="connsiteY664" fmla="*/ 546476 h 4672387"/>
                <a:gd name="connsiteX665" fmla="*/ 27302 w 4957023"/>
                <a:gd name="connsiteY665" fmla="*/ 578939 h 4672387"/>
                <a:gd name="connsiteX666" fmla="*/ 16481 w 4957023"/>
                <a:gd name="connsiteY666" fmla="*/ 589761 h 4672387"/>
                <a:gd name="connsiteX667" fmla="*/ 21892 w 4957023"/>
                <a:gd name="connsiteY667" fmla="*/ 605993 h 4672387"/>
                <a:gd name="connsiteX668" fmla="*/ 11070 w 4957023"/>
                <a:gd name="connsiteY668" fmla="*/ 670921 h 4672387"/>
                <a:gd name="connsiteX669" fmla="*/ 249 w 4957023"/>
                <a:gd name="connsiteY669" fmla="*/ 719616 h 4672387"/>
                <a:gd name="connsiteX670" fmla="*/ 20238 w 4957023"/>
                <a:gd name="connsiteY670" fmla="*/ 744434 h 4672387"/>
                <a:gd name="connsiteX671" fmla="*/ 19299 w 4957023"/>
                <a:gd name="connsiteY671" fmla="*/ 820183 h 4672387"/>
                <a:gd name="connsiteX672" fmla="*/ 11070 w 4957023"/>
                <a:gd name="connsiteY672" fmla="*/ 849472 h 4672387"/>
                <a:gd name="connsiteX673" fmla="*/ 16481 w 4957023"/>
                <a:gd name="connsiteY673" fmla="*/ 865704 h 4672387"/>
                <a:gd name="connsiteX674" fmla="*/ 21892 w 4957023"/>
                <a:gd name="connsiteY674" fmla="*/ 881936 h 4672387"/>
                <a:gd name="connsiteX675" fmla="*/ 54356 w 4957023"/>
                <a:gd name="connsiteY675" fmla="*/ 925221 h 4672387"/>
                <a:gd name="connsiteX676" fmla="*/ 70588 w 4957023"/>
                <a:gd name="connsiteY676" fmla="*/ 957685 h 4672387"/>
                <a:gd name="connsiteX677" fmla="*/ 81409 w 4957023"/>
                <a:gd name="connsiteY677" fmla="*/ 990149 h 4672387"/>
                <a:gd name="connsiteX678" fmla="*/ 97641 w 4957023"/>
                <a:gd name="connsiteY678" fmla="*/ 1038845 h 4672387"/>
                <a:gd name="connsiteX679" fmla="*/ 108462 w 4957023"/>
                <a:gd name="connsiteY679" fmla="*/ 1071309 h 4672387"/>
                <a:gd name="connsiteX680" fmla="*/ 119283 w 4957023"/>
                <a:gd name="connsiteY680" fmla="*/ 1087541 h 4672387"/>
                <a:gd name="connsiteX681" fmla="*/ 130105 w 4957023"/>
                <a:gd name="connsiteY681" fmla="*/ 1098362 h 4672387"/>
                <a:gd name="connsiteX682" fmla="*/ 178801 w 4957023"/>
                <a:gd name="connsiteY682" fmla="*/ 1157879 h 4672387"/>
                <a:gd name="connsiteX683" fmla="*/ 189039 w 4957023"/>
                <a:gd name="connsiteY683" fmla="*/ 1187750 h 4672387"/>
                <a:gd name="connsiteX684" fmla="*/ 212918 w 4957023"/>
                <a:gd name="connsiteY684" fmla="*/ 1207157 h 4672387"/>
                <a:gd name="connsiteX685" fmla="*/ 223739 w 4957023"/>
                <a:gd name="connsiteY685" fmla="*/ 1233854 h 4672387"/>
                <a:gd name="connsiteX686" fmla="*/ 252671 w 4957023"/>
                <a:gd name="connsiteY686" fmla="*/ 1244675 h 4672387"/>
                <a:gd name="connsiteX687" fmla="*/ 269842 w 4957023"/>
                <a:gd name="connsiteY687" fmla="*/ 1264439 h 4672387"/>
                <a:gd name="connsiteX688" fmla="*/ 292424 w 4957023"/>
                <a:gd name="connsiteY688" fmla="*/ 1260681 h 4672387"/>
                <a:gd name="connsiteX689" fmla="*/ 297835 w 4957023"/>
                <a:gd name="connsiteY689" fmla="*/ 1271503 h 4672387"/>
                <a:gd name="connsiteX690" fmla="*/ 346531 w 4957023"/>
                <a:gd name="connsiteY690" fmla="*/ 1320199 h 4672387"/>
                <a:gd name="connsiteX691" fmla="*/ 378995 w 4957023"/>
                <a:gd name="connsiteY691" fmla="*/ 1363484 h 4672387"/>
                <a:gd name="connsiteX692" fmla="*/ 389816 w 4957023"/>
                <a:gd name="connsiteY692" fmla="*/ 1395948 h 4672387"/>
                <a:gd name="connsiteX693" fmla="*/ 378995 w 4957023"/>
                <a:gd name="connsiteY693" fmla="*/ 1466286 h 4672387"/>
                <a:gd name="connsiteX694" fmla="*/ 368173 w 4957023"/>
                <a:gd name="connsiteY694" fmla="*/ 1477108 h 4672387"/>
                <a:gd name="connsiteX695" fmla="*/ 357352 w 4957023"/>
                <a:gd name="connsiteY695" fmla="*/ 1509571 h 4672387"/>
                <a:gd name="connsiteX696" fmla="*/ 346531 w 4957023"/>
                <a:gd name="connsiteY696" fmla="*/ 1563678 h 4672387"/>
                <a:gd name="connsiteX697" fmla="*/ 335709 w 4957023"/>
                <a:gd name="connsiteY697" fmla="*/ 1596142 h 4672387"/>
                <a:gd name="connsiteX698" fmla="*/ 330299 w 4957023"/>
                <a:gd name="connsiteY698" fmla="*/ 1612374 h 4672387"/>
                <a:gd name="connsiteX699" fmla="*/ 335709 w 4957023"/>
                <a:gd name="connsiteY699" fmla="*/ 1628606 h 4672387"/>
                <a:gd name="connsiteX700" fmla="*/ 314781 w 4957023"/>
                <a:gd name="connsiteY700" fmla="*/ 1560052 h 4672387"/>
                <a:gd name="connsiteX701" fmla="*/ 312320 w 4957023"/>
                <a:gd name="connsiteY701" fmla="*/ 1546281 h 4672387"/>
                <a:gd name="connsiteX702" fmla="*/ 344427 w 4957023"/>
                <a:gd name="connsiteY702" fmla="*/ 1534164 h 4672387"/>
                <a:gd name="connsiteX703" fmla="*/ 376534 w 4957023"/>
                <a:gd name="connsiteY703" fmla="*/ 1520750 h 4672387"/>
                <a:gd name="connsiteX704" fmla="*/ 357841 w 4957023"/>
                <a:gd name="connsiteY704" fmla="*/ 1477821 h 4672387"/>
                <a:gd name="connsiteX705" fmla="*/ 356901 w 4957023"/>
                <a:gd name="connsiteY705" fmla="*/ 1509214 h 4672387"/>
                <a:gd name="connsiteX706" fmla="*/ 377247 w 4957023"/>
                <a:gd name="connsiteY706" fmla="*/ 1480283 h 4672387"/>
                <a:gd name="connsiteX707" fmla="*/ 359137 w 4957023"/>
                <a:gd name="connsiteY707" fmla="*/ 1441469 h 4672387"/>
                <a:gd name="connsiteX708" fmla="*/ 406048 w 4957023"/>
                <a:gd name="connsiteY708" fmla="*/ 1477108 h 4672387"/>
                <a:gd name="connsiteX709" fmla="*/ 395227 w 4957023"/>
                <a:gd name="connsiteY709" fmla="*/ 1493339 h 4672387"/>
                <a:gd name="connsiteX710" fmla="*/ 384405 w 4957023"/>
                <a:gd name="connsiteY710" fmla="*/ 1504161 h 4672387"/>
                <a:gd name="connsiteX711" fmla="*/ 362763 w 4957023"/>
                <a:gd name="connsiteY711" fmla="*/ 1536625 h 4672387"/>
                <a:gd name="connsiteX712" fmla="*/ 351941 w 4957023"/>
                <a:gd name="connsiteY712" fmla="*/ 1552857 h 4672387"/>
                <a:gd name="connsiteX713" fmla="*/ 335709 w 4957023"/>
                <a:gd name="connsiteY713" fmla="*/ 1579910 h 4672387"/>
                <a:gd name="connsiteX714" fmla="*/ 303246 w 4957023"/>
                <a:gd name="connsiteY714" fmla="*/ 1590731 h 4672387"/>
                <a:gd name="connsiteX715" fmla="*/ 303246 w 4957023"/>
                <a:gd name="connsiteY715" fmla="*/ 1590731 h 4672387"/>
                <a:gd name="connsiteX0" fmla="*/ 353842 w 4957023"/>
                <a:gd name="connsiteY0" fmla="*/ 1368572 h 4672387"/>
                <a:gd name="connsiteX1" fmla="*/ 353842 w 4957023"/>
                <a:gd name="connsiteY1" fmla="*/ 1368572 h 4672387"/>
                <a:gd name="connsiteX2" fmla="*/ 359284 w 4957023"/>
                <a:gd name="connsiteY2" fmla="*/ 1417558 h 4672387"/>
                <a:gd name="connsiteX3" fmla="*/ 364727 w 4957023"/>
                <a:gd name="connsiteY3" fmla="*/ 1461101 h 4672387"/>
                <a:gd name="connsiteX4" fmla="*/ 326627 w 4957023"/>
                <a:gd name="connsiteY4" fmla="*/ 1499201 h 4672387"/>
                <a:gd name="connsiteX5" fmla="*/ 255870 w 4957023"/>
                <a:gd name="connsiteY5" fmla="*/ 1515530 h 4672387"/>
                <a:gd name="connsiteX6" fmla="*/ 223213 w 4957023"/>
                <a:gd name="connsiteY6" fmla="*/ 1515530 h 4672387"/>
                <a:gd name="connsiteX7" fmla="*/ 245936 w 4957023"/>
                <a:gd name="connsiteY7" fmla="*/ 1505010 h 4672387"/>
                <a:gd name="connsiteX8" fmla="*/ 295142 w 4957023"/>
                <a:gd name="connsiteY8" fmla="*/ 1509110 h 4672387"/>
                <a:gd name="connsiteX9" fmla="*/ 315644 w 4957023"/>
                <a:gd name="connsiteY9" fmla="*/ 1513211 h 4672387"/>
                <a:gd name="connsiteX10" fmla="*/ 348448 w 4957023"/>
                <a:gd name="connsiteY10" fmla="*/ 1517311 h 4672387"/>
                <a:gd name="connsiteX11" fmla="*/ 344347 w 4957023"/>
                <a:gd name="connsiteY11" fmla="*/ 1529613 h 4672387"/>
                <a:gd name="connsiteX12" fmla="*/ 332046 w 4957023"/>
                <a:gd name="connsiteY12" fmla="*/ 1533713 h 4672387"/>
                <a:gd name="connsiteX13" fmla="*/ 319744 w 4957023"/>
                <a:gd name="connsiteY13" fmla="*/ 1541914 h 4672387"/>
                <a:gd name="connsiteX14" fmla="*/ 282840 w 4957023"/>
                <a:gd name="connsiteY14" fmla="*/ 1550115 h 4672387"/>
                <a:gd name="connsiteX15" fmla="*/ 270539 w 4957023"/>
                <a:gd name="connsiteY15" fmla="*/ 1554215 h 4672387"/>
                <a:gd name="connsiteX16" fmla="*/ 241836 w 4957023"/>
                <a:gd name="connsiteY16" fmla="*/ 1562416 h 4672387"/>
                <a:gd name="connsiteX17" fmla="*/ 266439 w 4957023"/>
                <a:gd name="connsiteY17" fmla="*/ 1574718 h 4672387"/>
                <a:gd name="connsiteX18" fmla="*/ 315644 w 4957023"/>
                <a:gd name="connsiteY18" fmla="*/ 1566517 h 4672387"/>
                <a:gd name="connsiteX19" fmla="*/ 327945 w 4957023"/>
                <a:gd name="connsiteY19" fmla="*/ 1562416 h 4672387"/>
                <a:gd name="connsiteX20" fmla="*/ 348448 w 4957023"/>
                <a:gd name="connsiteY20" fmla="*/ 1566517 h 4672387"/>
                <a:gd name="connsiteX21" fmla="*/ 323845 w 4957023"/>
                <a:gd name="connsiteY21" fmla="*/ 1587019 h 4672387"/>
                <a:gd name="connsiteX22" fmla="*/ 299242 w 4957023"/>
                <a:gd name="connsiteY22" fmla="*/ 1595220 h 4672387"/>
                <a:gd name="connsiteX23" fmla="*/ 286941 w 4957023"/>
                <a:gd name="connsiteY23" fmla="*/ 1599320 h 4672387"/>
                <a:gd name="connsiteX24" fmla="*/ 233635 w 4957023"/>
                <a:gd name="connsiteY24" fmla="*/ 1611622 h 4672387"/>
                <a:gd name="connsiteX25" fmla="*/ 311543 w 4957023"/>
                <a:gd name="connsiteY25" fmla="*/ 1615722 h 4672387"/>
                <a:gd name="connsiteX26" fmla="*/ 295142 w 4957023"/>
                <a:gd name="connsiteY26" fmla="*/ 1628023 h 4672387"/>
                <a:gd name="connsiteX27" fmla="*/ 282840 w 4957023"/>
                <a:gd name="connsiteY27" fmla="*/ 1632124 h 4672387"/>
                <a:gd name="connsiteX28" fmla="*/ 258238 w 4957023"/>
                <a:gd name="connsiteY28" fmla="*/ 1648526 h 4672387"/>
                <a:gd name="connsiteX29" fmla="*/ 245936 w 4957023"/>
                <a:gd name="connsiteY29" fmla="*/ 1656727 h 4672387"/>
                <a:gd name="connsiteX30" fmla="*/ 233635 w 4957023"/>
                <a:gd name="connsiteY30" fmla="*/ 1664927 h 4672387"/>
                <a:gd name="connsiteX31" fmla="*/ 221334 w 4957023"/>
                <a:gd name="connsiteY31" fmla="*/ 1673128 h 4672387"/>
                <a:gd name="connsiteX32" fmla="*/ 209032 w 4957023"/>
                <a:gd name="connsiteY32" fmla="*/ 1697731 h 4672387"/>
                <a:gd name="connsiteX33" fmla="*/ 221334 w 4957023"/>
                <a:gd name="connsiteY33" fmla="*/ 1705932 h 4672387"/>
                <a:gd name="connsiteX34" fmla="*/ 270539 w 4957023"/>
                <a:gd name="connsiteY34" fmla="*/ 1710032 h 4672387"/>
                <a:gd name="connsiteX35" fmla="*/ 295142 w 4957023"/>
                <a:gd name="connsiteY35" fmla="*/ 1718233 h 4672387"/>
                <a:gd name="connsiteX36" fmla="*/ 282840 w 4957023"/>
                <a:gd name="connsiteY36" fmla="*/ 1726434 h 4672387"/>
                <a:gd name="connsiteX37" fmla="*/ 270539 w 4957023"/>
                <a:gd name="connsiteY37" fmla="*/ 1730535 h 4672387"/>
                <a:gd name="connsiteX38" fmla="*/ 245936 w 4957023"/>
                <a:gd name="connsiteY38" fmla="*/ 1746936 h 4672387"/>
                <a:gd name="connsiteX39" fmla="*/ 233635 w 4957023"/>
                <a:gd name="connsiteY39" fmla="*/ 1755137 h 4672387"/>
                <a:gd name="connsiteX40" fmla="*/ 225434 w 4957023"/>
                <a:gd name="connsiteY40" fmla="*/ 1767439 h 4672387"/>
                <a:gd name="connsiteX41" fmla="*/ 237735 w 4957023"/>
                <a:gd name="connsiteY41" fmla="*/ 1771539 h 4672387"/>
                <a:gd name="connsiteX42" fmla="*/ 278740 w 4957023"/>
                <a:gd name="connsiteY42" fmla="*/ 1767439 h 4672387"/>
                <a:gd name="connsiteX43" fmla="*/ 311543 w 4957023"/>
                <a:gd name="connsiteY43" fmla="*/ 1767439 h 4672387"/>
                <a:gd name="connsiteX44" fmla="*/ 307443 w 4957023"/>
                <a:gd name="connsiteY44" fmla="*/ 1779740 h 4672387"/>
                <a:gd name="connsiteX45" fmla="*/ 286941 w 4957023"/>
                <a:gd name="connsiteY45" fmla="*/ 1800242 h 4672387"/>
                <a:gd name="connsiteX46" fmla="*/ 262338 w 4957023"/>
                <a:gd name="connsiteY46" fmla="*/ 1808443 h 4672387"/>
                <a:gd name="connsiteX47" fmla="*/ 225434 w 4957023"/>
                <a:gd name="connsiteY47" fmla="*/ 1824845 h 4672387"/>
                <a:gd name="connsiteX48" fmla="*/ 213133 w 4957023"/>
                <a:gd name="connsiteY48" fmla="*/ 1828945 h 4672387"/>
                <a:gd name="connsiteX49" fmla="*/ 200831 w 4957023"/>
                <a:gd name="connsiteY49" fmla="*/ 1841247 h 4672387"/>
                <a:gd name="connsiteX50" fmla="*/ 188530 w 4957023"/>
                <a:gd name="connsiteY50" fmla="*/ 1849448 h 4672387"/>
                <a:gd name="connsiteX51" fmla="*/ 180329 w 4957023"/>
                <a:gd name="connsiteY51" fmla="*/ 1861749 h 4672387"/>
                <a:gd name="connsiteX52" fmla="*/ 266439 w 4957023"/>
                <a:gd name="connsiteY52" fmla="*/ 1878151 h 4672387"/>
                <a:gd name="connsiteX53" fmla="*/ 270539 w 4957023"/>
                <a:gd name="connsiteY53" fmla="*/ 1890452 h 4672387"/>
                <a:gd name="connsiteX54" fmla="*/ 262338 w 4957023"/>
                <a:gd name="connsiteY54" fmla="*/ 1902753 h 4672387"/>
                <a:gd name="connsiteX55" fmla="*/ 237735 w 4957023"/>
                <a:gd name="connsiteY55" fmla="*/ 1919155 h 4672387"/>
                <a:gd name="connsiteX56" fmla="*/ 225434 w 4957023"/>
                <a:gd name="connsiteY56" fmla="*/ 1927356 h 4672387"/>
                <a:gd name="connsiteX57" fmla="*/ 213133 w 4957023"/>
                <a:gd name="connsiteY57" fmla="*/ 1935557 h 4672387"/>
                <a:gd name="connsiteX58" fmla="*/ 200831 w 4957023"/>
                <a:gd name="connsiteY58" fmla="*/ 1943758 h 4672387"/>
                <a:gd name="connsiteX59" fmla="*/ 192630 w 4957023"/>
                <a:gd name="connsiteY59" fmla="*/ 1972461 h 4672387"/>
                <a:gd name="connsiteX60" fmla="*/ 204932 w 4957023"/>
                <a:gd name="connsiteY60" fmla="*/ 1976562 h 4672387"/>
                <a:gd name="connsiteX61" fmla="*/ 254137 w 4957023"/>
                <a:gd name="connsiteY61" fmla="*/ 1980662 h 4672387"/>
                <a:gd name="connsiteX62" fmla="*/ 237735 w 4957023"/>
                <a:gd name="connsiteY62" fmla="*/ 2001164 h 4672387"/>
                <a:gd name="connsiteX63" fmla="*/ 213133 w 4957023"/>
                <a:gd name="connsiteY63" fmla="*/ 2025767 h 4672387"/>
                <a:gd name="connsiteX64" fmla="*/ 98320 w 4957023"/>
                <a:gd name="connsiteY64" fmla="*/ 2046269 h 4672387"/>
                <a:gd name="connsiteX65" fmla="*/ 77818 w 4957023"/>
                <a:gd name="connsiteY65" fmla="*/ 2050370 h 4672387"/>
                <a:gd name="connsiteX66" fmla="*/ 81918 w 4957023"/>
                <a:gd name="connsiteY66" fmla="*/ 2079073 h 4672387"/>
                <a:gd name="connsiteX67" fmla="*/ 94220 w 4957023"/>
                <a:gd name="connsiteY67" fmla="*/ 2083173 h 4672387"/>
                <a:gd name="connsiteX68" fmla="*/ 110622 w 4957023"/>
                <a:gd name="connsiteY68" fmla="*/ 2095475 h 4672387"/>
                <a:gd name="connsiteX69" fmla="*/ 135224 w 4957023"/>
                <a:gd name="connsiteY69" fmla="*/ 2103675 h 4672387"/>
                <a:gd name="connsiteX70" fmla="*/ 147526 w 4957023"/>
                <a:gd name="connsiteY70" fmla="*/ 2111876 h 4672387"/>
                <a:gd name="connsiteX71" fmla="*/ 192630 w 4957023"/>
                <a:gd name="connsiteY71" fmla="*/ 2120077 h 4672387"/>
                <a:gd name="connsiteX72" fmla="*/ 221334 w 4957023"/>
                <a:gd name="connsiteY72" fmla="*/ 2128278 h 4672387"/>
                <a:gd name="connsiteX73" fmla="*/ 229535 w 4957023"/>
                <a:gd name="connsiteY73" fmla="*/ 2140579 h 4672387"/>
                <a:gd name="connsiteX74" fmla="*/ 217233 w 4957023"/>
                <a:gd name="connsiteY74" fmla="*/ 2152881 h 4672387"/>
                <a:gd name="connsiteX75" fmla="*/ 204932 w 4957023"/>
                <a:gd name="connsiteY75" fmla="*/ 2161082 h 4672387"/>
                <a:gd name="connsiteX76" fmla="*/ 192630 w 4957023"/>
                <a:gd name="connsiteY76" fmla="*/ 2185684 h 4672387"/>
                <a:gd name="connsiteX77" fmla="*/ 258238 w 4957023"/>
                <a:gd name="connsiteY77" fmla="*/ 2197986 h 4672387"/>
                <a:gd name="connsiteX78" fmla="*/ 237735 w 4957023"/>
                <a:gd name="connsiteY78" fmla="*/ 2222588 h 4672387"/>
                <a:gd name="connsiteX79" fmla="*/ 229535 w 4957023"/>
                <a:gd name="connsiteY79" fmla="*/ 2234890 h 4672387"/>
                <a:gd name="connsiteX80" fmla="*/ 245936 w 4957023"/>
                <a:gd name="connsiteY80" fmla="*/ 2238990 h 4672387"/>
                <a:gd name="connsiteX81" fmla="*/ 274639 w 4957023"/>
                <a:gd name="connsiteY81" fmla="*/ 2230789 h 4672387"/>
                <a:gd name="connsiteX82" fmla="*/ 241836 w 4957023"/>
                <a:gd name="connsiteY82" fmla="*/ 2259492 h 4672387"/>
                <a:gd name="connsiteX83" fmla="*/ 229535 w 4957023"/>
                <a:gd name="connsiteY83" fmla="*/ 2267693 h 4672387"/>
                <a:gd name="connsiteX84" fmla="*/ 229535 w 4957023"/>
                <a:gd name="connsiteY84" fmla="*/ 2267693 h 4672387"/>
                <a:gd name="connsiteX85" fmla="*/ 278740 w 4957023"/>
                <a:gd name="connsiteY85" fmla="*/ 2275894 h 4672387"/>
                <a:gd name="connsiteX86" fmla="*/ 319744 w 4957023"/>
                <a:gd name="connsiteY86" fmla="*/ 2279995 h 4672387"/>
                <a:gd name="connsiteX87" fmla="*/ 307443 w 4957023"/>
                <a:gd name="connsiteY87" fmla="*/ 2288196 h 4672387"/>
                <a:gd name="connsiteX88" fmla="*/ 291041 w 4957023"/>
                <a:gd name="connsiteY88" fmla="*/ 2296397 h 4672387"/>
                <a:gd name="connsiteX89" fmla="*/ 266439 w 4957023"/>
                <a:gd name="connsiteY89" fmla="*/ 2304597 h 4672387"/>
                <a:gd name="connsiteX90" fmla="*/ 237735 w 4957023"/>
                <a:gd name="connsiteY90" fmla="*/ 2312798 h 4672387"/>
                <a:gd name="connsiteX91" fmla="*/ 225434 w 4957023"/>
                <a:gd name="connsiteY91" fmla="*/ 2320999 h 4672387"/>
                <a:gd name="connsiteX92" fmla="*/ 200831 w 4957023"/>
                <a:gd name="connsiteY92" fmla="*/ 2329200 h 4672387"/>
                <a:gd name="connsiteX93" fmla="*/ 176229 w 4957023"/>
                <a:gd name="connsiteY93" fmla="*/ 2345602 h 4672387"/>
                <a:gd name="connsiteX94" fmla="*/ 168028 w 4957023"/>
                <a:gd name="connsiteY94" fmla="*/ 2370205 h 4672387"/>
                <a:gd name="connsiteX95" fmla="*/ 241836 w 4957023"/>
                <a:gd name="connsiteY95" fmla="*/ 2382506 h 4672387"/>
                <a:gd name="connsiteX96" fmla="*/ 233635 w 4957023"/>
                <a:gd name="connsiteY96" fmla="*/ 2394807 h 4672387"/>
                <a:gd name="connsiteX97" fmla="*/ 209032 w 4957023"/>
                <a:gd name="connsiteY97" fmla="*/ 2419410 h 4672387"/>
                <a:gd name="connsiteX98" fmla="*/ 225434 w 4957023"/>
                <a:gd name="connsiteY98" fmla="*/ 2423510 h 4672387"/>
                <a:gd name="connsiteX99" fmla="*/ 217233 w 4957023"/>
                <a:gd name="connsiteY99" fmla="*/ 2448113 h 4672387"/>
                <a:gd name="connsiteX100" fmla="*/ 200831 w 4957023"/>
                <a:gd name="connsiteY100" fmla="*/ 2472716 h 4672387"/>
                <a:gd name="connsiteX101" fmla="*/ 188530 w 4957023"/>
                <a:gd name="connsiteY101" fmla="*/ 2501419 h 4672387"/>
                <a:gd name="connsiteX102" fmla="*/ 200831 w 4957023"/>
                <a:gd name="connsiteY102" fmla="*/ 2509620 h 4672387"/>
                <a:gd name="connsiteX103" fmla="*/ 225434 w 4957023"/>
                <a:gd name="connsiteY103" fmla="*/ 2513720 h 4672387"/>
                <a:gd name="connsiteX104" fmla="*/ 204932 w 4957023"/>
                <a:gd name="connsiteY104" fmla="*/ 2517821 h 4672387"/>
                <a:gd name="connsiteX105" fmla="*/ 188530 w 4957023"/>
                <a:gd name="connsiteY105" fmla="*/ 2521921 h 4672387"/>
                <a:gd name="connsiteX106" fmla="*/ 159827 w 4957023"/>
                <a:gd name="connsiteY106" fmla="*/ 2538323 h 4672387"/>
                <a:gd name="connsiteX107" fmla="*/ 127023 w 4957023"/>
                <a:gd name="connsiteY107" fmla="*/ 2562926 h 4672387"/>
                <a:gd name="connsiteX108" fmla="*/ 114722 w 4957023"/>
                <a:gd name="connsiteY108" fmla="*/ 2571127 h 4672387"/>
                <a:gd name="connsiteX109" fmla="*/ 127023 w 4957023"/>
                <a:gd name="connsiteY109" fmla="*/ 2575227 h 4672387"/>
                <a:gd name="connsiteX110" fmla="*/ 172128 w 4957023"/>
                <a:gd name="connsiteY110" fmla="*/ 2567026 h 4672387"/>
                <a:gd name="connsiteX111" fmla="*/ 184430 w 4957023"/>
                <a:gd name="connsiteY111" fmla="*/ 2558825 h 4672387"/>
                <a:gd name="connsiteX112" fmla="*/ 241836 w 4957023"/>
                <a:gd name="connsiteY112" fmla="*/ 2562926 h 4672387"/>
                <a:gd name="connsiteX113" fmla="*/ 237735 w 4957023"/>
                <a:gd name="connsiteY113" fmla="*/ 2579327 h 4672387"/>
                <a:gd name="connsiteX114" fmla="*/ 229535 w 4957023"/>
                <a:gd name="connsiteY114" fmla="*/ 2591629 h 4672387"/>
                <a:gd name="connsiteX115" fmla="*/ 225434 w 4957023"/>
                <a:gd name="connsiteY115" fmla="*/ 2603930 h 4672387"/>
                <a:gd name="connsiteX116" fmla="*/ 270539 w 4957023"/>
                <a:gd name="connsiteY116" fmla="*/ 2616231 h 4672387"/>
                <a:gd name="connsiteX117" fmla="*/ 266439 w 4957023"/>
                <a:gd name="connsiteY117" fmla="*/ 2657236 h 4672387"/>
                <a:gd name="connsiteX118" fmla="*/ 258238 w 4957023"/>
                <a:gd name="connsiteY118" fmla="*/ 2673638 h 4672387"/>
                <a:gd name="connsiteX119" fmla="*/ 254137 w 4957023"/>
                <a:gd name="connsiteY119" fmla="*/ 2685939 h 4672387"/>
                <a:gd name="connsiteX120" fmla="*/ 241836 w 4957023"/>
                <a:gd name="connsiteY120" fmla="*/ 2702341 h 4672387"/>
                <a:gd name="connsiteX121" fmla="*/ 233635 w 4957023"/>
                <a:gd name="connsiteY121" fmla="*/ 2714642 h 4672387"/>
                <a:gd name="connsiteX122" fmla="*/ 245936 w 4957023"/>
                <a:gd name="connsiteY122" fmla="*/ 2722843 h 4672387"/>
                <a:gd name="connsiteX123" fmla="*/ 303343 w 4957023"/>
                <a:gd name="connsiteY123" fmla="*/ 2726944 h 4672387"/>
                <a:gd name="connsiteX124" fmla="*/ 299242 w 4957023"/>
                <a:gd name="connsiteY124" fmla="*/ 2743345 h 4672387"/>
                <a:gd name="connsiteX125" fmla="*/ 282840 w 4957023"/>
                <a:gd name="connsiteY125" fmla="*/ 2755647 h 4672387"/>
                <a:gd name="connsiteX126" fmla="*/ 266439 w 4957023"/>
                <a:gd name="connsiteY126" fmla="*/ 2780249 h 4672387"/>
                <a:gd name="connsiteX127" fmla="*/ 258238 w 4957023"/>
                <a:gd name="connsiteY127" fmla="*/ 2792551 h 4672387"/>
                <a:gd name="connsiteX128" fmla="*/ 262338 w 4957023"/>
                <a:gd name="connsiteY128" fmla="*/ 2808953 h 4672387"/>
                <a:gd name="connsiteX129" fmla="*/ 286941 w 4957023"/>
                <a:gd name="connsiteY129" fmla="*/ 2825354 h 4672387"/>
                <a:gd name="connsiteX130" fmla="*/ 291041 w 4957023"/>
                <a:gd name="connsiteY130" fmla="*/ 2837656 h 4672387"/>
                <a:gd name="connsiteX131" fmla="*/ 274639 w 4957023"/>
                <a:gd name="connsiteY131" fmla="*/ 2866359 h 4672387"/>
                <a:gd name="connsiteX132" fmla="*/ 319744 w 4957023"/>
                <a:gd name="connsiteY132" fmla="*/ 2882761 h 4672387"/>
                <a:gd name="connsiteX133" fmla="*/ 311543 w 4957023"/>
                <a:gd name="connsiteY133" fmla="*/ 2895062 h 4672387"/>
                <a:gd name="connsiteX134" fmla="*/ 282840 w 4957023"/>
                <a:gd name="connsiteY134" fmla="*/ 2927866 h 4672387"/>
                <a:gd name="connsiteX135" fmla="*/ 266439 w 4957023"/>
                <a:gd name="connsiteY135" fmla="*/ 2952468 h 4672387"/>
                <a:gd name="connsiteX136" fmla="*/ 278740 w 4957023"/>
                <a:gd name="connsiteY136" fmla="*/ 2960669 h 4672387"/>
                <a:gd name="connsiteX137" fmla="*/ 303343 w 4957023"/>
                <a:gd name="connsiteY137" fmla="*/ 2964770 h 4672387"/>
                <a:gd name="connsiteX138" fmla="*/ 282840 w 4957023"/>
                <a:gd name="connsiteY138" fmla="*/ 3005774 h 4672387"/>
                <a:gd name="connsiteX139" fmla="*/ 266439 w 4957023"/>
                <a:gd name="connsiteY139" fmla="*/ 3030377 h 4672387"/>
                <a:gd name="connsiteX140" fmla="*/ 258238 w 4957023"/>
                <a:gd name="connsiteY140" fmla="*/ 3042678 h 4672387"/>
                <a:gd name="connsiteX141" fmla="*/ 245936 w 4957023"/>
                <a:gd name="connsiteY141" fmla="*/ 3059080 h 4672387"/>
                <a:gd name="connsiteX142" fmla="*/ 233635 w 4957023"/>
                <a:gd name="connsiteY142" fmla="*/ 3071381 h 4672387"/>
                <a:gd name="connsiteX143" fmla="*/ 262338 w 4957023"/>
                <a:gd name="connsiteY143" fmla="*/ 3067281 h 4672387"/>
                <a:gd name="connsiteX144" fmla="*/ 274639 w 4957023"/>
                <a:gd name="connsiteY144" fmla="*/ 3063180 h 4672387"/>
                <a:gd name="connsiteX145" fmla="*/ 258238 w 4957023"/>
                <a:gd name="connsiteY145" fmla="*/ 3116486 h 4672387"/>
                <a:gd name="connsiteX146" fmla="*/ 254137 w 4957023"/>
                <a:gd name="connsiteY146" fmla="*/ 3145189 h 4672387"/>
                <a:gd name="connsiteX147" fmla="*/ 237579 w 4957023"/>
                <a:gd name="connsiteY147" fmla="*/ 3171853 h 4672387"/>
                <a:gd name="connsiteX148" fmla="*/ 187611 w 4957023"/>
                <a:gd name="connsiteY148" fmla="*/ 3181847 h 4672387"/>
                <a:gd name="connsiteX149" fmla="*/ 167624 w 4957023"/>
                <a:gd name="connsiteY149" fmla="*/ 3211827 h 4672387"/>
                <a:gd name="connsiteX150" fmla="*/ 157631 w 4957023"/>
                <a:gd name="connsiteY150" fmla="*/ 3221821 h 4672387"/>
                <a:gd name="connsiteX151" fmla="*/ 177618 w 4957023"/>
                <a:gd name="connsiteY151" fmla="*/ 3231814 h 4672387"/>
                <a:gd name="connsiteX152" fmla="*/ 227585 w 4957023"/>
                <a:gd name="connsiteY152" fmla="*/ 3226817 h 4672387"/>
                <a:gd name="connsiteX153" fmla="*/ 272556 w 4957023"/>
                <a:gd name="connsiteY153" fmla="*/ 3216824 h 4672387"/>
                <a:gd name="connsiteX154" fmla="*/ 267559 w 4957023"/>
                <a:gd name="connsiteY154" fmla="*/ 3236811 h 4672387"/>
                <a:gd name="connsiteX155" fmla="*/ 242575 w 4957023"/>
                <a:gd name="connsiteY155" fmla="*/ 3261794 h 4672387"/>
                <a:gd name="connsiteX156" fmla="*/ 217592 w 4957023"/>
                <a:gd name="connsiteY156" fmla="*/ 3281781 h 4672387"/>
                <a:gd name="connsiteX157" fmla="*/ 212595 w 4957023"/>
                <a:gd name="connsiteY157" fmla="*/ 3296771 h 4672387"/>
                <a:gd name="connsiteX158" fmla="*/ 222588 w 4957023"/>
                <a:gd name="connsiteY158" fmla="*/ 3306765 h 4672387"/>
                <a:gd name="connsiteX159" fmla="*/ 262562 w 4957023"/>
                <a:gd name="connsiteY159" fmla="*/ 3316758 h 4672387"/>
                <a:gd name="connsiteX160" fmla="*/ 232582 w 4957023"/>
                <a:gd name="connsiteY160" fmla="*/ 3346739 h 4672387"/>
                <a:gd name="connsiteX161" fmla="*/ 197605 w 4957023"/>
                <a:gd name="connsiteY161" fmla="*/ 3371722 h 4672387"/>
                <a:gd name="connsiteX162" fmla="*/ 192608 w 4957023"/>
                <a:gd name="connsiteY162" fmla="*/ 3386712 h 4672387"/>
                <a:gd name="connsiteX163" fmla="*/ 207598 w 4957023"/>
                <a:gd name="connsiteY163" fmla="*/ 3391709 h 4672387"/>
                <a:gd name="connsiteX164" fmla="*/ 252569 w 4957023"/>
                <a:gd name="connsiteY164" fmla="*/ 3401703 h 4672387"/>
                <a:gd name="connsiteX165" fmla="*/ 262562 w 4957023"/>
                <a:gd name="connsiteY165" fmla="*/ 3416693 h 4672387"/>
                <a:gd name="connsiteX166" fmla="*/ 252569 w 4957023"/>
                <a:gd name="connsiteY166" fmla="*/ 3431683 h 4672387"/>
                <a:gd name="connsiteX167" fmla="*/ 237579 w 4957023"/>
                <a:gd name="connsiteY167" fmla="*/ 3456667 h 4672387"/>
                <a:gd name="connsiteX168" fmla="*/ 247572 w 4957023"/>
                <a:gd name="connsiteY168" fmla="*/ 3486647 h 4672387"/>
                <a:gd name="connsiteX169" fmla="*/ 237579 w 4957023"/>
                <a:gd name="connsiteY169" fmla="*/ 3501637 h 4672387"/>
                <a:gd name="connsiteX170" fmla="*/ 227585 w 4957023"/>
                <a:gd name="connsiteY170" fmla="*/ 3511631 h 4672387"/>
                <a:gd name="connsiteX171" fmla="*/ 257565 w 4957023"/>
                <a:gd name="connsiteY171" fmla="*/ 3501637 h 4672387"/>
                <a:gd name="connsiteX172" fmla="*/ 232582 w 4957023"/>
                <a:gd name="connsiteY172" fmla="*/ 3541611 h 4672387"/>
                <a:gd name="connsiteX173" fmla="*/ 227585 w 4957023"/>
                <a:gd name="connsiteY173" fmla="*/ 3566594 h 4672387"/>
                <a:gd name="connsiteX174" fmla="*/ 222588 w 4957023"/>
                <a:gd name="connsiteY174" fmla="*/ 3581585 h 4672387"/>
                <a:gd name="connsiteX175" fmla="*/ 247572 w 4957023"/>
                <a:gd name="connsiteY175" fmla="*/ 3606568 h 4672387"/>
                <a:gd name="connsiteX176" fmla="*/ 227585 w 4957023"/>
                <a:gd name="connsiteY176" fmla="*/ 3636549 h 4672387"/>
                <a:gd name="connsiteX177" fmla="*/ 212595 w 4957023"/>
                <a:gd name="connsiteY177" fmla="*/ 3651539 h 4672387"/>
                <a:gd name="connsiteX178" fmla="*/ 202602 w 4957023"/>
                <a:gd name="connsiteY178" fmla="*/ 3666529 h 4672387"/>
                <a:gd name="connsiteX179" fmla="*/ 232582 w 4957023"/>
                <a:gd name="connsiteY179" fmla="*/ 3646542 h 4672387"/>
                <a:gd name="connsiteX180" fmla="*/ 237579 w 4957023"/>
                <a:gd name="connsiteY180" fmla="*/ 3671526 h 4672387"/>
                <a:gd name="connsiteX181" fmla="*/ 232582 w 4957023"/>
                <a:gd name="connsiteY181" fmla="*/ 3711499 h 4672387"/>
                <a:gd name="connsiteX182" fmla="*/ 242575 w 4957023"/>
                <a:gd name="connsiteY182" fmla="*/ 3721493 h 4672387"/>
                <a:gd name="connsiteX183" fmla="*/ 252569 w 4957023"/>
                <a:gd name="connsiteY183" fmla="*/ 3766463 h 4672387"/>
                <a:gd name="connsiteX184" fmla="*/ 262562 w 4957023"/>
                <a:gd name="connsiteY184" fmla="*/ 3776457 h 4672387"/>
                <a:gd name="connsiteX185" fmla="*/ 292543 w 4957023"/>
                <a:gd name="connsiteY185" fmla="*/ 3786450 h 4672387"/>
                <a:gd name="connsiteX186" fmla="*/ 277552 w 4957023"/>
                <a:gd name="connsiteY186" fmla="*/ 3836417 h 4672387"/>
                <a:gd name="connsiteX187" fmla="*/ 267559 w 4957023"/>
                <a:gd name="connsiteY187" fmla="*/ 3866398 h 4672387"/>
                <a:gd name="connsiteX188" fmla="*/ 272556 w 4957023"/>
                <a:gd name="connsiteY188" fmla="*/ 3891381 h 4672387"/>
                <a:gd name="connsiteX189" fmla="*/ 287546 w 4957023"/>
                <a:gd name="connsiteY189" fmla="*/ 3896378 h 4672387"/>
                <a:gd name="connsiteX190" fmla="*/ 292543 w 4957023"/>
                <a:gd name="connsiteY190" fmla="*/ 3916365 h 4672387"/>
                <a:gd name="connsiteX191" fmla="*/ 297539 w 4957023"/>
                <a:gd name="connsiteY191" fmla="*/ 3931355 h 4672387"/>
                <a:gd name="connsiteX192" fmla="*/ 292543 w 4957023"/>
                <a:gd name="connsiteY192" fmla="*/ 3981322 h 4672387"/>
                <a:gd name="connsiteX193" fmla="*/ 292543 w 4957023"/>
                <a:gd name="connsiteY193" fmla="*/ 3981322 h 4672387"/>
                <a:gd name="connsiteX194" fmla="*/ 332516 w 4957023"/>
                <a:gd name="connsiteY194" fmla="*/ 4011303 h 4672387"/>
                <a:gd name="connsiteX195" fmla="*/ 347506 w 4957023"/>
                <a:gd name="connsiteY195" fmla="*/ 4001309 h 4672387"/>
                <a:gd name="connsiteX196" fmla="*/ 397474 w 4957023"/>
                <a:gd name="connsiteY196" fmla="*/ 3991316 h 4672387"/>
                <a:gd name="connsiteX197" fmla="*/ 412464 w 4957023"/>
                <a:gd name="connsiteY197" fmla="*/ 3986319 h 4672387"/>
                <a:gd name="connsiteX198" fmla="*/ 432451 w 4957023"/>
                <a:gd name="connsiteY198" fmla="*/ 3981322 h 4672387"/>
                <a:gd name="connsiteX199" fmla="*/ 472424 w 4957023"/>
                <a:gd name="connsiteY199" fmla="*/ 3966332 h 4672387"/>
                <a:gd name="connsiteX200" fmla="*/ 527388 w 4957023"/>
                <a:gd name="connsiteY200" fmla="*/ 3956339 h 4672387"/>
                <a:gd name="connsiteX201" fmla="*/ 542379 w 4957023"/>
                <a:gd name="connsiteY201" fmla="*/ 3951342 h 4672387"/>
                <a:gd name="connsiteX202" fmla="*/ 622326 w 4957023"/>
                <a:gd name="connsiteY202" fmla="*/ 3941349 h 4672387"/>
                <a:gd name="connsiteX203" fmla="*/ 632320 w 4957023"/>
                <a:gd name="connsiteY203" fmla="*/ 3931355 h 4672387"/>
                <a:gd name="connsiteX204" fmla="*/ 702274 w 4957023"/>
                <a:gd name="connsiteY204" fmla="*/ 3921362 h 4672387"/>
                <a:gd name="connsiteX205" fmla="*/ 722261 w 4957023"/>
                <a:gd name="connsiteY205" fmla="*/ 3916365 h 4672387"/>
                <a:gd name="connsiteX206" fmla="*/ 772228 w 4957023"/>
                <a:gd name="connsiteY206" fmla="*/ 3901375 h 4672387"/>
                <a:gd name="connsiteX207" fmla="*/ 837185 w 4957023"/>
                <a:gd name="connsiteY207" fmla="*/ 3891381 h 4672387"/>
                <a:gd name="connsiteX208" fmla="*/ 882156 w 4957023"/>
                <a:gd name="connsiteY208" fmla="*/ 3881388 h 4672387"/>
                <a:gd name="connsiteX209" fmla="*/ 952110 w 4957023"/>
                <a:gd name="connsiteY209" fmla="*/ 3886385 h 4672387"/>
                <a:gd name="connsiteX210" fmla="*/ 997080 w 4957023"/>
                <a:gd name="connsiteY210" fmla="*/ 3881388 h 4672387"/>
                <a:gd name="connsiteX211" fmla="*/ 1002077 w 4957023"/>
                <a:gd name="connsiteY211" fmla="*/ 3836417 h 4672387"/>
                <a:gd name="connsiteX212" fmla="*/ 1017067 w 4957023"/>
                <a:gd name="connsiteY212" fmla="*/ 3826424 h 4672387"/>
                <a:gd name="connsiteX213" fmla="*/ 1047047 w 4957023"/>
                <a:gd name="connsiteY213" fmla="*/ 3816431 h 4672387"/>
                <a:gd name="connsiteX214" fmla="*/ 1062038 w 4957023"/>
                <a:gd name="connsiteY214" fmla="*/ 3811434 h 4672387"/>
                <a:gd name="connsiteX215" fmla="*/ 1077028 w 4957023"/>
                <a:gd name="connsiteY215" fmla="*/ 3806437 h 4672387"/>
                <a:gd name="connsiteX216" fmla="*/ 1072031 w 4957023"/>
                <a:gd name="connsiteY216" fmla="*/ 3771460 h 4672387"/>
                <a:gd name="connsiteX217" fmla="*/ 1062038 w 4957023"/>
                <a:gd name="connsiteY217" fmla="*/ 3756470 h 4672387"/>
                <a:gd name="connsiteX218" fmla="*/ 1077028 w 4957023"/>
                <a:gd name="connsiteY218" fmla="*/ 3751473 h 4672387"/>
                <a:gd name="connsiteX219" fmla="*/ 1097015 w 4957023"/>
                <a:gd name="connsiteY219" fmla="*/ 3746476 h 4672387"/>
                <a:gd name="connsiteX220" fmla="*/ 1107008 w 4957023"/>
                <a:gd name="connsiteY220" fmla="*/ 3731486 h 4672387"/>
                <a:gd name="connsiteX221" fmla="*/ 1126995 w 4957023"/>
                <a:gd name="connsiteY221" fmla="*/ 3726490 h 4672387"/>
                <a:gd name="connsiteX222" fmla="*/ 1171965 w 4957023"/>
                <a:gd name="connsiteY222" fmla="*/ 3716496 h 4672387"/>
                <a:gd name="connsiteX223" fmla="*/ 1186956 w 4957023"/>
                <a:gd name="connsiteY223" fmla="*/ 3686516 h 4672387"/>
                <a:gd name="connsiteX224" fmla="*/ 1201946 w 4957023"/>
                <a:gd name="connsiteY224" fmla="*/ 3681519 h 4672387"/>
                <a:gd name="connsiteX225" fmla="*/ 1296883 w 4957023"/>
                <a:gd name="connsiteY225" fmla="*/ 3686516 h 4672387"/>
                <a:gd name="connsiteX226" fmla="*/ 1311874 w 4957023"/>
                <a:gd name="connsiteY226" fmla="*/ 3691512 h 4672387"/>
                <a:gd name="connsiteX227" fmla="*/ 1301880 w 4957023"/>
                <a:gd name="connsiteY227" fmla="*/ 3661532 h 4672387"/>
                <a:gd name="connsiteX228" fmla="*/ 1296883 w 4957023"/>
                <a:gd name="connsiteY228" fmla="*/ 3526621 h 4672387"/>
                <a:gd name="connsiteX229" fmla="*/ 1291887 w 4957023"/>
                <a:gd name="connsiteY229" fmla="*/ 3496640 h 4672387"/>
                <a:gd name="connsiteX230" fmla="*/ 1276897 w 4957023"/>
                <a:gd name="connsiteY230" fmla="*/ 3441676 h 4672387"/>
                <a:gd name="connsiteX231" fmla="*/ 1261906 w 4957023"/>
                <a:gd name="connsiteY231" fmla="*/ 3366726 h 4672387"/>
                <a:gd name="connsiteX232" fmla="*/ 1246916 w 4957023"/>
                <a:gd name="connsiteY232" fmla="*/ 3356732 h 4672387"/>
                <a:gd name="connsiteX233" fmla="*/ 1236923 w 4957023"/>
                <a:gd name="connsiteY233" fmla="*/ 3341742 h 4672387"/>
                <a:gd name="connsiteX234" fmla="*/ 1216936 w 4957023"/>
                <a:gd name="connsiteY234" fmla="*/ 3321755 h 4672387"/>
                <a:gd name="connsiteX235" fmla="*/ 1241920 w 4957023"/>
                <a:gd name="connsiteY235" fmla="*/ 3301768 h 4672387"/>
                <a:gd name="connsiteX236" fmla="*/ 1231926 w 4957023"/>
                <a:gd name="connsiteY236" fmla="*/ 3271788 h 4672387"/>
                <a:gd name="connsiteX237" fmla="*/ 1226929 w 4957023"/>
                <a:gd name="connsiteY237" fmla="*/ 3226817 h 4672387"/>
                <a:gd name="connsiteX238" fmla="*/ 1221933 w 4957023"/>
                <a:gd name="connsiteY238" fmla="*/ 3211827 h 4672387"/>
                <a:gd name="connsiteX239" fmla="*/ 1211939 w 4957023"/>
                <a:gd name="connsiteY239" fmla="*/ 3176850 h 4672387"/>
                <a:gd name="connsiteX240" fmla="*/ 1206943 w 4957023"/>
                <a:gd name="connsiteY240" fmla="*/ 3191840 h 4672387"/>
                <a:gd name="connsiteX241" fmla="*/ 1211939 w 4957023"/>
                <a:gd name="connsiteY241" fmla="*/ 3206831 h 4672387"/>
                <a:gd name="connsiteX242" fmla="*/ 1216936 w 4957023"/>
                <a:gd name="connsiteY242" fmla="*/ 3231814 h 4672387"/>
                <a:gd name="connsiteX243" fmla="*/ 1226929 w 4957023"/>
                <a:gd name="connsiteY243" fmla="*/ 3271788 h 4672387"/>
                <a:gd name="connsiteX244" fmla="*/ 1231926 w 4957023"/>
                <a:gd name="connsiteY244" fmla="*/ 3291775 h 4672387"/>
                <a:gd name="connsiteX245" fmla="*/ 1241920 w 4957023"/>
                <a:gd name="connsiteY245" fmla="*/ 3366726 h 4672387"/>
                <a:gd name="connsiteX246" fmla="*/ 1246916 w 4957023"/>
                <a:gd name="connsiteY246" fmla="*/ 3436680 h 4672387"/>
                <a:gd name="connsiteX247" fmla="*/ 1261906 w 4957023"/>
                <a:gd name="connsiteY247" fmla="*/ 3521624 h 4672387"/>
                <a:gd name="connsiteX248" fmla="*/ 1271900 w 4957023"/>
                <a:gd name="connsiteY248" fmla="*/ 3536614 h 4672387"/>
                <a:gd name="connsiteX249" fmla="*/ 1281893 w 4957023"/>
                <a:gd name="connsiteY249" fmla="*/ 3566594 h 4672387"/>
                <a:gd name="connsiteX250" fmla="*/ 1276897 w 4957023"/>
                <a:gd name="connsiteY250" fmla="*/ 3586581 h 4672387"/>
                <a:gd name="connsiteX251" fmla="*/ 1286890 w 4957023"/>
                <a:gd name="connsiteY251" fmla="*/ 3646542 h 4672387"/>
                <a:gd name="connsiteX252" fmla="*/ 1296883 w 4957023"/>
                <a:gd name="connsiteY252" fmla="*/ 3661532 h 4672387"/>
                <a:gd name="connsiteX253" fmla="*/ 1301880 w 4957023"/>
                <a:gd name="connsiteY253" fmla="*/ 3676522 h 4672387"/>
                <a:gd name="connsiteX254" fmla="*/ 1316870 w 4957023"/>
                <a:gd name="connsiteY254" fmla="*/ 3686516 h 4672387"/>
                <a:gd name="connsiteX255" fmla="*/ 1326864 w 4957023"/>
                <a:gd name="connsiteY255" fmla="*/ 3696509 h 4672387"/>
                <a:gd name="connsiteX256" fmla="*/ 1351847 w 4957023"/>
                <a:gd name="connsiteY256" fmla="*/ 3731486 h 4672387"/>
                <a:gd name="connsiteX257" fmla="*/ 1361841 w 4957023"/>
                <a:gd name="connsiteY257" fmla="*/ 3746476 h 4672387"/>
                <a:gd name="connsiteX258" fmla="*/ 1391821 w 4957023"/>
                <a:gd name="connsiteY258" fmla="*/ 3756470 h 4672387"/>
                <a:gd name="connsiteX259" fmla="*/ 1406811 w 4957023"/>
                <a:gd name="connsiteY259" fmla="*/ 3761467 h 4672387"/>
                <a:gd name="connsiteX260" fmla="*/ 1421802 w 4957023"/>
                <a:gd name="connsiteY260" fmla="*/ 3771460 h 4672387"/>
                <a:gd name="connsiteX261" fmla="*/ 1441788 w 4957023"/>
                <a:gd name="connsiteY261" fmla="*/ 3811434 h 4672387"/>
                <a:gd name="connsiteX262" fmla="*/ 1456779 w 4957023"/>
                <a:gd name="connsiteY262" fmla="*/ 3841414 h 4672387"/>
                <a:gd name="connsiteX263" fmla="*/ 1471769 w 4957023"/>
                <a:gd name="connsiteY263" fmla="*/ 3846411 h 4672387"/>
                <a:gd name="connsiteX264" fmla="*/ 1496752 w 4957023"/>
                <a:gd name="connsiteY264" fmla="*/ 3861401 h 4672387"/>
                <a:gd name="connsiteX265" fmla="*/ 1536726 w 4957023"/>
                <a:gd name="connsiteY265" fmla="*/ 3871394 h 4672387"/>
                <a:gd name="connsiteX266" fmla="*/ 1551716 w 4957023"/>
                <a:gd name="connsiteY266" fmla="*/ 3881388 h 4672387"/>
                <a:gd name="connsiteX267" fmla="*/ 1566706 w 4957023"/>
                <a:gd name="connsiteY267" fmla="*/ 3886385 h 4672387"/>
                <a:gd name="connsiteX268" fmla="*/ 1591690 w 4957023"/>
                <a:gd name="connsiteY268" fmla="*/ 3906371 h 4672387"/>
                <a:gd name="connsiteX269" fmla="*/ 1611677 w 4957023"/>
                <a:gd name="connsiteY269" fmla="*/ 3911368 h 4672387"/>
                <a:gd name="connsiteX270" fmla="*/ 1641657 w 4957023"/>
                <a:gd name="connsiteY270" fmla="*/ 3921362 h 4672387"/>
                <a:gd name="connsiteX271" fmla="*/ 1631664 w 4957023"/>
                <a:gd name="connsiteY271" fmla="*/ 3936352 h 4672387"/>
                <a:gd name="connsiteX272" fmla="*/ 1646654 w 4957023"/>
                <a:gd name="connsiteY272" fmla="*/ 3941349 h 4672387"/>
                <a:gd name="connsiteX273" fmla="*/ 1681631 w 4957023"/>
                <a:gd name="connsiteY273" fmla="*/ 3956339 h 4672387"/>
                <a:gd name="connsiteX274" fmla="*/ 1696621 w 4957023"/>
                <a:gd name="connsiteY274" fmla="*/ 3966332 h 4672387"/>
                <a:gd name="connsiteX275" fmla="*/ 1716608 w 4957023"/>
                <a:gd name="connsiteY275" fmla="*/ 3971329 h 4672387"/>
                <a:gd name="connsiteX276" fmla="*/ 1731598 w 4957023"/>
                <a:gd name="connsiteY276" fmla="*/ 3976326 h 4672387"/>
                <a:gd name="connsiteX277" fmla="*/ 1776569 w 4957023"/>
                <a:gd name="connsiteY277" fmla="*/ 3991316 h 4672387"/>
                <a:gd name="connsiteX278" fmla="*/ 1826536 w 4957023"/>
                <a:gd name="connsiteY278" fmla="*/ 4011303 h 4672387"/>
                <a:gd name="connsiteX279" fmla="*/ 1841526 w 4957023"/>
                <a:gd name="connsiteY279" fmla="*/ 4016299 h 4672387"/>
                <a:gd name="connsiteX280" fmla="*/ 1851520 w 4957023"/>
                <a:gd name="connsiteY280" fmla="*/ 4026293 h 4672387"/>
                <a:gd name="connsiteX281" fmla="*/ 1876503 w 4957023"/>
                <a:gd name="connsiteY281" fmla="*/ 4056273 h 4672387"/>
                <a:gd name="connsiteX282" fmla="*/ 1921474 w 4957023"/>
                <a:gd name="connsiteY282" fmla="*/ 4081257 h 4672387"/>
                <a:gd name="connsiteX283" fmla="*/ 1951454 w 4957023"/>
                <a:gd name="connsiteY283" fmla="*/ 4096247 h 4672387"/>
                <a:gd name="connsiteX284" fmla="*/ 2076372 w 4957023"/>
                <a:gd name="connsiteY284" fmla="*/ 4091250 h 4672387"/>
                <a:gd name="connsiteX285" fmla="*/ 2106352 w 4957023"/>
                <a:gd name="connsiteY285" fmla="*/ 4081257 h 4672387"/>
                <a:gd name="connsiteX286" fmla="*/ 2121343 w 4957023"/>
                <a:gd name="connsiteY286" fmla="*/ 4076260 h 4672387"/>
                <a:gd name="connsiteX287" fmla="*/ 2221277 w 4957023"/>
                <a:gd name="connsiteY287" fmla="*/ 4091250 h 4672387"/>
                <a:gd name="connsiteX288" fmla="*/ 2236267 w 4957023"/>
                <a:gd name="connsiteY288" fmla="*/ 4116234 h 4672387"/>
                <a:gd name="connsiteX289" fmla="*/ 2251257 w 4957023"/>
                <a:gd name="connsiteY289" fmla="*/ 4121231 h 4672387"/>
                <a:gd name="connsiteX290" fmla="*/ 2311218 w 4957023"/>
                <a:gd name="connsiteY290" fmla="*/ 4126227 h 4672387"/>
                <a:gd name="connsiteX291" fmla="*/ 2301224 w 4957023"/>
                <a:gd name="connsiteY291" fmla="*/ 4126227 h 4672387"/>
                <a:gd name="connsiteX292" fmla="*/ 2341198 w 4957023"/>
                <a:gd name="connsiteY292" fmla="*/ 4096247 h 4672387"/>
                <a:gd name="connsiteX293" fmla="*/ 2331205 w 4957023"/>
                <a:gd name="connsiteY293" fmla="*/ 4046280 h 4672387"/>
                <a:gd name="connsiteX294" fmla="*/ 2321211 w 4957023"/>
                <a:gd name="connsiteY294" fmla="*/ 4036286 h 4672387"/>
                <a:gd name="connsiteX295" fmla="*/ 2361185 w 4957023"/>
                <a:gd name="connsiteY295" fmla="*/ 4031290 h 4672387"/>
                <a:gd name="connsiteX296" fmla="*/ 2356188 w 4957023"/>
                <a:gd name="connsiteY296" fmla="*/ 4016299 h 4672387"/>
                <a:gd name="connsiteX297" fmla="*/ 2371179 w 4957023"/>
                <a:gd name="connsiteY297" fmla="*/ 3991316 h 4672387"/>
                <a:gd name="connsiteX298" fmla="*/ 2376175 w 4957023"/>
                <a:gd name="connsiteY298" fmla="*/ 3896378 h 4672387"/>
                <a:gd name="connsiteX299" fmla="*/ 2401159 w 4957023"/>
                <a:gd name="connsiteY299" fmla="*/ 3891381 h 4672387"/>
                <a:gd name="connsiteX300" fmla="*/ 2386169 w 4957023"/>
                <a:gd name="connsiteY300" fmla="*/ 3861401 h 4672387"/>
                <a:gd name="connsiteX301" fmla="*/ 2426143 w 4957023"/>
                <a:gd name="connsiteY301" fmla="*/ 3796444 h 4672387"/>
                <a:gd name="connsiteX302" fmla="*/ 2451126 w 4957023"/>
                <a:gd name="connsiteY302" fmla="*/ 3771460 h 4672387"/>
                <a:gd name="connsiteX303" fmla="*/ 2456123 w 4957023"/>
                <a:gd name="connsiteY303" fmla="*/ 3751473 h 4672387"/>
                <a:gd name="connsiteX304" fmla="*/ 2466116 w 4957023"/>
                <a:gd name="connsiteY304" fmla="*/ 3721493 h 4672387"/>
                <a:gd name="connsiteX305" fmla="*/ 2536070 w 4957023"/>
                <a:gd name="connsiteY305" fmla="*/ 3701506 h 4672387"/>
                <a:gd name="connsiteX306" fmla="*/ 2576044 w 4957023"/>
                <a:gd name="connsiteY306" fmla="*/ 3661532 h 4672387"/>
                <a:gd name="connsiteX307" fmla="*/ 2581041 w 4957023"/>
                <a:gd name="connsiteY307" fmla="*/ 3641545 h 4672387"/>
                <a:gd name="connsiteX308" fmla="*/ 2596031 w 4957023"/>
                <a:gd name="connsiteY308" fmla="*/ 3636549 h 4672387"/>
                <a:gd name="connsiteX309" fmla="*/ 2660988 w 4957023"/>
                <a:gd name="connsiteY309" fmla="*/ 3631552 h 4672387"/>
                <a:gd name="connsiteX310" fmla="*/ 2675979 w 4957023"/>
                <a:gd name="connsiteY310" fmla="*/ 3626555 h 4672387"/>
                <a:gd name="connsiteX311" fmla="*/ 2690969 w 4957023"/>
                <a:gd name="connsiteY311" fmla="*/ 3616562 h 4672387"/>
                <a:gd name="connsiteX312" fmla="*/ 2755926 w 4957023"/>
                <a:gd name="connsiteY312" fmla="*/ 3616562 h 4672387"/>
                <a:gd name="connsiteX313" fmla="*/ 2745933 w 4957023"/>
                <a:gd name="connsiteY313" fmla="*/ 3616562 h 4672387"/>
                <a:gd name="connsiteX314" fmla="*/ 2616018 w 4957023"/>
                <a:gd name="connsiteY314" fmla="*/ 3621558 h 4672387"/>
                <a:gd name="connsiteX315" fmla="*/ 2601028 w 4957023"/>
                <a:gd name="connsiteY315" fmla="*/ 3626555 h 4672387"/>
                <a:gd name="connsiteX316" fmla="*/ 2556057 w 4957023"/>
                <a:gd name="connsiteY316" fmla="*/ 3646542 h 4672387"/>
                <a:gd name="connsiteX317" fmla="*/ 2541067 w 4957023"/>
                <a:gd name="connsiteY317" fmla="*/ 3651539 h 4672387"/>
                <a:gd name="connsiteX318" fmla="*/ 2526077 w 4957023"/>
                <a:gd name="connsiteY318" fmla="*/ 3656535 h 4672387"/>
                <a:gd name="connsiteX319" fmla="*/ 2516083 w 4957023"/>
                <a:gd name="connsiteY319" fmla="*/ 3666529 h 4672387"/>
                <a:gd name="connsiteX320" fmla="*/ 2506090 w 4957023"/>
                <a:gd name="connsiteY320" fmla="*/ 3681519 h 4672387"/>
                <a:gd name="connsiteX321" fmla="*/ 2491100 w 4957023"/>
                <a:gd name="connsiteY321" fmla="*/ 3691512 h 4672387"/>
                <a:gd name="connsiteX322" fmla="*/ 2486103 w 4957023"/>
                <a:gd name="connsiteY322" fmla="*/ 3726490 h 4672387"/>
                <a:gd name="connsiteX323" fmla="*/ 2471113 w 4957023"/>
                <a:gd name="connsiteY323" fmla="*/ 3736483 h 4672387"/>
                <a:gd name="connsiteX324" fmla="*/ 2461120 w 4957023"/>
                <a:gd name="connsiteY324" fmla="*/ 3751473 h 4672387"/>
                <a:gd name="connsiteX325" fmla="*/ 2451126 w 4957023"/>
                <a:gd name="connsiteY325" fmla="*/ 3781453 h 4672387"/>
                <a:gd name="connsiteX326" fmla="*/ 2446129 w 4957023"/>
                <a:gd name="connsiteY326" fmla="*/ 3796444 h 4672387"/>
                <a:gd name="connsiteX327" fmla="*/ 2431139 w 4957023"/>
                <a:gd name="connsiteY327" fmla="*/ 3826424 h 4672387"/>
                <a:gd name="connsiteX328" fmla="*/ 2421146 w 4957023"/>
                <a:gd name="connsiteY328" fmla="*/ 3896378 h 4672387"/>
                <a:gd name="connsiteX329" fmla="*/ 2411152 w 4957023"/>
                <a:gd name="connsiteY329" fmla="*/ 3931355 h 4672387"/>
                <a:gd name="connsiteX330" fmla="*/ 2386169 w 4957023"/>
                <a:gd name="connsiteY330" fmla="*/ 3951342 h 4672387"/>
                <a:gd name="connsiteX331" fmla="*/ 2371179 w 4957023"/>
                <a:gd name="connsiteY331" fmla="*/ 4016299 h 4672387"/>
                <a:gd name="connsiteX332" fmla="*/ 2361185 w 4957023"/>
                <a:gd name="connsiteY332" fmla="*/ 4051276 h 4672387"/>
                <a:gd name="connsiteX333" fmla="*/ 2366182 w 4957023"/>
                <a:gd name="connsiteY333" fmla="*/ 4076260 h 4672387"/>
                <a:gd name="connsiteX334" fmla="*/ 2396162 w 4957023"/>
                <a:gd name="connsiteY334" fmla="*/ 4101244 h 4672387"/>
                <a:gd name="connsiteX335" fmla="*/ 2416149 w 4957023"/>
                <a:gd name="connsiteY335" fmla="*/ 4106240 h 4672387"/>
                <a:gd name="connsiteX336" fmla="*/ 2431139 w 4957023"/>
                <a:gd name="connsiteY336" fmla="*/ 4111237 h 4672387"/>
                <a:gd name="connsiteX337" fmla="*/ 2571047 w 4957023"/>
                <a:gd name="connsiteY337" fmla="*/ 4116234 h 4672387"/>
                <a:gd name="connsiteX338" fmla="*/ 2601028 w 4957023"/>
                <a:gd name="connsiteY338" fmla="*/ 4136221 h 4672387"/>
                <a:gd name="connsiteX339" fmla="*/ 2616018 w 4957023"/>
                <a:gd name="connsiteY339" fmla="*/ 4146214 h 4672387"/>
                <a:gd name="connsiteX340" fmla="*/ 2626011 w 4957023"/>
                <a:gd name="connsiteY340" fmla="*/ 4156208 h 4672387"/>
                <a:gd name="connsiteX341" fmla="*/ 2650995 w 4957023"/>
                <a:gd name="connsiteY341" fmla="*/ 4161204 h 4672387"/>
                <a:gd name="connsiteX342" fmla="*/ 2685972 w 4957023"/>
                <a:gd name="connsiteY342" fmla="*/ 4171198 h 4672387"/>
                <a:gd name="connsiteX343" fmla="*/ 2725946 w 4957023"/>
                <a:gd name="connsiteY343" fmla="*/ 4201178 h 4672387"/>
                <a:gd name="connsiteX344" fmla="*/ 2740936 w 4957023"/>
                <a:gd name="connsiteY344" fmla="*/ 4211171 h 4672387"/>
                <a:gd name="connsiteX345" fmla="*/ 2755926 w 4957023"/>
                <a:gd name="connsiteY345" fmla="*/ 4221165 h 4672387"/>
                <a:gd name="connsiteX346" fmla="*/ 2702434 w 4957023"/>
                <a:gd name="connsiteY346" fmla="*/ 4190694 h 4672387"/>
                <a:gd name="connsiteX347" fmla="*/ 2751420 w 4957023"/>
                <a:gd name="connsiteY347" fmla="*/ 4215187 h 4672387"/>
                <a:gd name="connsiteX348" fmla="*/ 2792242 w 4957023"/>
                <a:gd name="connsiteY348" fmla="*/ 4256008 h 4672387"/>
                <a:gd name="connsiteX349" fmla="*/ 2816734 w 4957023"/>
                <a:gd name="connsiteY349" fmla="*/ 4264172 h 4672387"/>
                <a:gd name="connsiteX350" fmla="*/ 2898377 w 4957023"/>
                <a:gd name="connsiteY350" fmla="*/ 4280501 h 4672387"/>
                <a:gd name="connsiteX351" fmla="*/ 2922870 w 4957023"/>
                <a:gd name="connsiteY351" fmla="*/ 4288665 h 4672387"/>
                <a:gd name="connsiteX352" fmla="*/ 2947363 w 4957023"/>
                <a:gd name="connsiteY352" fmla="*/ 4304994 h 4672387"/>
                <a:gd name="connsiteX353" fmla="*/ 2988184 w 4957023"/>
                <a:gd name="connsiteY353" fmla="*/ 4313158 h 4672387"/>
                <a:gd name="connsiteX354" fmla="*/ 2996349 w 4957023"/>
                <a:gd name="connsiteY354" fmla="*/ 4337651 h 4672387"/>
                <a:gd name="connsiteX355" fmla="*/ 3029006 w 4957023"/>
                <a:gd name="connsiteY355" fmla="*/ 4345815 h 4672387"/>
                <a:gd name="connsiteX356" fmla="*/ 3069827 w 4957023"/>
                <a:gd name="connsiteY356" fmla="*/ 4353980 h 4672387"/>
                <a:gd name="connsiteX357" fmla="*/ 3102484 w 4957023"/>
                <a:gd name="connsiteY357" fmla="*/ 4362144 h 4672387"/>
                <a:gd name="connsiteX358" fmla="*/ 3126977 w 4957023"/>
                <a:gd name="connsiteY358" fmla="*/ 4370308 h 4672387"/>
                <a:gd name="connsiteX359" fmla="*/ 3257606 w 4957023"/>
                <a:gd name="connsiteY359" fmla="*/ 4386637 h 4672387"/>
                <a:gd name="connsiteX360" fmla="*/ 3314756 w 4957023"/>
                <a:gd name="connsiteY360" fmla="*/ 4411130 h 4672387"/>
                <a:gd name="connsiteX361" fmla="*/ 3396399 w 4957023"/>
                <a:gd name="connsiteY361" fmla="*/ 4427458 h 4672387"/>
                <a:gd name="connsiteX362" fmla="*/ 3494370 w 4957023"/>
                <a:gd name="connsiteY362" fmla="*/ 4451951 h 4672387"/>
                <a:gd name="connsiteX363" fmla="*/ 3576013 w 4957023"/>
                <a:gd name="connsiteY363" fmla="*/ 4468280 h 4672387"/>
                <a:gd name="connsiteX364" fmla="*/ 3624999 w 4957023"/>
                <a:gd name="connsiteY364" fmla="*/ 4484608 h 4672387"/>
                <a:gd name="connsiteX365" fmla="*/ 3649492 w 4957023"/>
                <a:gd name="connsiteY365" fmla="*/ 4492772 h 4672387"/>
                <a:gd name="connsiteX366" fmla="*/ 3665820 w 4957023"/>
                <a:gd name="connsiteY366" fmla="*/ 4517265 h 4672387"/>
                <a:gd name="connsiteX367" fmla="*/ 3722970 w 4957023"/>
                <a:gd name="connsiteY367" fmla="*/ 4533594 h 4672387"/>
                <a:gd name="connsiteX368" fmla="*/ 3780120 w 4957023"/>
                <a:gd name="connsiteY368" fmla="*/ 4549922 h 4672387"/>
                <a:gd name="connsiteX369" fmla="*/ 3894420 w 4957023"/>
                <a:gd name="connsiteY369" fmla="*/ 4574415 h 4672387"/>
                <a:gd name="connsiteX370" fmla="*/ 3927077 w 4957023"/>
                <a:gd name="connsiteY370" fmla="*/ 4590744 h 4672387"/>
                <a:gd name="connsiteX371" fmla="*/ 3984227 w 4957023"/>
                <a:gd name="connsiteY371" fmla="*/ 4607072 h 4672387"/>
                <a:gd name="connsiteX372" fmla="*/ 4033213 w 4957023"/>
                <a:gd name="connsiteY372" fmla="*/ 4631565 h 4672387"/>
                <a:gd name="connsiteX373" fmla="*/ 4057706 w 4957023"/>
                <a:gd name="connsiteY373" fmla="*/ 4647894 h 4672387"/>
                <a:gd name="connsiteX374" fmla="*/ 4147513 w 4957023"/>
                <a:gd name="connsiteY374" fmla="*/ 4664222 h 4672387"/>
                <a:gd name="connsiteX375" fmla="*/ 4351620 w 4957023"/>
                <a:gd name="connsiteY375" fmla="*/ 4656058 h 4672387"/>
                <a:gd name="connsiteX376" fmla="*/ 4376113 w 4957023"/>
                <a:gd name="connsiteY376" fmla="*/ 4647894 h 4672387"/>
                <a:gd name="connsiteX377" fmla="*/ 4408770 w 4957023"/>
                <a:gd name="connsiteY377" fmla="*/ 4639730 h 4672387"/>
                <a:gd name="connsiteX378" fmla="*/ 4547563 w 4957023"/>
                <a:gd name="connsiteY378" fmla="*/ 4647894 h 4672387"/>
                <a:gd name="connsiteX379" fmla="*/ 4596549 w 4957023"/>
                <a:gd name="connsiteY379" fmla="*/ 4664222 h 4672387"/>
                <a:gd name="connsiteX380" fmla="*/ 4621042 w 4957023"/>
                <a:gd name="connsiteY380" fmla="*/ 4672387 h 4672387"/>
                <a:gd name="connsiteX381" fmla="*/ 4710849 w 4957023"/>
                <a:gd name="connsiteY381" fmla="*/ 4664222 h 4672387"/>
                <a:gd name="connsiteX382" fmla="*/ 4759834 w 4957023"/>
                <a:gd name="connsiteY382" fmla="*/ 4647894 h 4672387"/>
                <a:gd name="connsiteX383" fmla="*/ 4816984 w 4957023"/>
                <a:gd name="connsiteY383" fmla="*/ 4631565 h 4672387"/>
                <a:gd name="connsiteX384" fmla="*/ 4898627 w 4957023"/>
                <a:gd name="connsiteY384" fmla="*/ 4623401 h 4672387"/>
                <a:gd name="connsiteX385" fmla="*/ 4947613 w 4957023"/>
                <a:gd name="connsiteY385" fmla="*/ 4598908 h 4672387"/>
                <a:gd name="connsiteX386" fmla="*/ 4936653 w 4957023"/>
                <a:gd name="connsiteY386" fmla="*/ 4629664 h 4672387"/>
                <a:gd name="connsiteX387" fmla="*/ 4924127 w 4957023"/>
                <a:gd name="connsiteY387" fmla="*/ 4529456 h 4672387"/>
                <a:gd name="connsiteX388" fmla="*/ 4917864 w 4957023"/>
                <a:gd name="connsiteY388" fmla="*/ 4510667 h 4672387"/>
                <a:gd name="connsiteX389" fmla="*/ 4905338 w 4957023"/>
                <a:gd name="connsiteY389" fmla="*/ 4491878 h 4672387"/>
                <a:gd name="connsiteX390" fmla="*/ 4924127 w 4957023"/>
                <a:gd name="connsiteY390" fmla="*/ 4479352 h 4672387"/>
                <a:gd name="connsiteX391" fmla="*/ 4955442 w 4957023"/>
                <a:gd name="connsiteY391" fmla="*/ 4473089 h 4672387"/>
                <a:gd name="connsiteX392" fmla="*/ 4949179 w 4957023"/>
                <a:gd name="connsiteY392" fmla="*/ 4454300 h 4672387"/>
                <a:gd name="connsiteX393" fmla="*/ 4899075 w 4957023"/>
                <a:gd name="connsiteY393" fmla="*/ 4404196 h 4672387"/>
                <a:gd name="connsiteX394" fmla="*/ 4886549 w 4957023"/>
                <a:gd name="connsiteY394" fmla="*/ 4391669 h 4672387"/>
                <a:gd name="connsiteX395" fmla="*/ 4830181 w 4957023"/>
                <a:gd name="connsiteY395" fmla="*/ 4341565 h 4672387"/>
                <a:gd name="connsiteX396" fmla="*/ 4786340 w 4957023"/>
                <a:gd name="connsiteY396" fmla="*/ 4291461 h 4672387"/>
                <a:gd name="connsiteX397" fmla="*/ 4780077 w 4957023"/>
                <a:gd name="connsiteY397" fmla="*/ 4272672 h 4672387"/>
                <a:gd name="connsiteX398" fmla="*/ 4748762 w 4957023"/>
                <a:gd name="connsiteY398" fmla="*/ 4222568 h 4672387"/>
                <a:gd name="connsiteX399" fmla="*/ 4698658 w 4957023"/>
                <a:gd name="connsiteY399" fmla="*/ 4172464 h 4672387"/>
                <a:gd name="connsiteX400" fmla="*/ 4742499 w 4957023"/>
                <a:gd name="connsiteY400" fmla="*/ 4141149 h 4672387"/>
                <a:gd name="connsiteX401" fmla="*/ 4711184 w 4957023"/>
                <a:gd name="connsiteY401" fmla="*/ 4103571 h 4672387"/>
                <a:gd name="connsiteX402" fmla="*/ 4692395 w 4957023"/>
                <a:gd name="connsiteY402" fmla="*/ 4078519 h 4672387"/>
                <a:gd name="connsiteX403" fmla="*/ 4673606 w 4957023"/>
                <a:gd name="connsiteY403" fmla="*/ 4059730 h 4672387"/>
                <a:gd name="connsiteX404" fmla="*/ 4661080 w 4957023"/>
                <a:gd name="connsiteY404" fmla="*/ 4040941 h 4672387"/>
                <a:gd name="connsiteX405" fmla="*/ 4617239 w 4957023"/>
                <a:gd name="connsiteY405" fmla="*/ 4009626 h 4672387"/>
                <a:gd name="connsiteX406" fmla="*/ 4573398 w 4957023"/>
                <a:gd name="connsiteY406" fmla="*/ 3978311 h 4672387"/>
                <a:gd name="connsiteX407" fmla="*/ 4554609 w 4957023"/>
                <a:gd name="connsiteY407" fmla="*/ 3972048 h 4672387"/>
                <a:gd name="connsiteX408" fmla="*/ 4535820 w 4957023"/>
                <a:gd name="connsiteY408" fmla="*/ 3959522 h 4672387"/>
                <a:gd name="connsiteX409" fmla="*/ 4592187 w 4957023"/>
                <a:gd name="connsiteY409" fmla="*/ 3965785 h 4672387"/>
                <a:gd name="connsiteX410" fmla="*/ 4579661 w 4957023"/>
                <a:gd name="connsiteY410" fmla="*/ 3946996 h 4672387"/>
                <a:gd name="connsiteX411" fmla="*/ 4560872 w 4957023"/>
                <a:gd name="connsiteY411" fmla="*/ 3940733 h 4672387"/>
                <a:gd name="connsiteX412" fmla="*/ 4548346 w 4957023"/>
                <a:gd name="connsiteY412" fmla="*/ 3928206 h 4672387"/>
                <a:gd name="connsiteX413" fmla="*/ 4529557 w 4957023"/>
                <a:gd name="connsiteY413" fmla="*/ 3865576 h 4672387"/>
                <a:gd name="connsiteX414" fmla="*/ 4517031 w 4957023"/>
                <a:gd name="connsiteY414" fmla="*/ 3846787 h 4672387"/>
                <a:gd name="connsiteX415" fmla="*/ 4517031 w 4957023"/>
                <a:gd name="connsiteY415" fmla="*/ 3821735 h 4672387"/>
                <a:gd name="connsiteX416" fmla="*/ 4542476 w 4957023"/>
                <a:gd name="connsiteY416" fmla="*/ 3807143 h 4672387"/>
                <a:gd name="connsiteX417" fmla="*/ 4494602 w 4957023"/>
                <a:gd name="connsiteY417" fmla="*/ 3783206 h 4672387"/>
                <a:gd name="connsiteX418" fmla="*/ 4480240 w 4957023"/>
                <a:gd name="connsiteY418" fmla="*/ 3773631 h 4672387"/>
                <a:gd name="connsiteX419" fmla="*/ 4494602 w 4957023"/>
                <a:gd name="connsiteY419" fmla="*/ 3764056 h 4672387"/>
                <a:gd name="connsiteX420" fmla="*/ 4542476 w 4957023"/>
                <a:gd name="connsiteY420" fmla="*/ 3759269 h 4672387"/>
                <a:gd name="connsiteX421" fmla="*/ 4523327 w 4957023"/>
                <a:gd name="connsiteY421" fmla="*/ 3740119 h 4672387"/>
                <a:gd name="connsiteX422" fmla="*/ 4480240 w 4957023"/>
                <a:gd name="connsiteY422" fmla="*/ 3711395 h 4672387"/>
                <a:gd name="connsiteX423" fmla="*/ 4451515 w 4957023"/>
                <a:gd name="connsiteY423" fmla="*/ 3692245 h 4672387"/>
                <a:gd name="connsiteX424" fmla="*/ 4437153 w 4957023"/>
                <a:gd name="connsiteY424" fmla="*/ 3682670 h 4672387"/>
                <a:gd name="connsiteX425" fmla="*/ 4422790 w 4957023"/>
                <a:gd name="connsiteY425" fmla="*/ 3673095 h 4672387"/>
                <a:gd name="connsiteX426" fmla="*/ 4403641 w 4957023"/>
                <a:gd name="connsiteY426" fmla="*/ 3639583 h 4672387"/>
                <a:gd name="connsiteX427" fmla="*/ 4384491 w 4957023"/>
                <a:gd name="connsiteY427" fmla="*/ 3610859 h 4672387"/>
                <a:gd name="connsiteX428" fmla="*/ 4374916 w 4957023"/>
                <a:gd name="connsiteY428" fmla="*/ 3596496 h 4672387"/>
                <a:gd name="connsiteX429" fmla="*/ 4389278 w 4957023"/>
                <a:gd name="connsiteY429" fmla="*/ 3586921 h 4672387"/>
                <a:gd name="connsiteX430" fmla="*/ 4418003 w 4957023"/>
                <a:gd name="connsiteY430" fmla="*/ 3591709 h 4672387"/>
                <a:gd name="connsiteX431" fmla="*/ 4384491 w 4957023"/>
                <a:gd name="connsiteY431" fmla="*/ 3577347 h 4672387"/>
                <a:gd name="connsiteX432" fmla="*/ 4370129 w 4957023"/>
                <a:gd name="connsiteY432" fmla="*/ 3567772 h 4672387"/>
                <a:gd name="connsiteX433" fmla="*/ 4341404 w 4957023"/>
                <a:gd name="connsiteY433" fmla="*/ 3553409 h 4672387"/>
                <a:gd name="connsiteX434" fmla="*/ 4327042 w 4957023"/>
                <a:gd name="connsiteY434" fmla="*/ 3539047 h 4672387"/>
                <a:gd name="connsiteX435" fmla="*/ 4283955 w 4957023"/>
                <a:gd name="connsiteY435" fmla="*/ 3505535 h 4672387"/>
                <a:gd name="connsiteX436" fmla="*/ 4255230 w 4957023"/>
                <a:gd name="connsiteY436" fmla="*/ 3481598 h 4672387"/>
                <a:gd name="connsiteX437" fmla="*/ 4260018 w 4957023"/>
                <a:gd name="connsiteY437" fmla="*/ 3467236 h 4672387"/>
                <a:gd name="connsiteX438" fmla="*/ 4231293 w 4957023"/>
                <a:gd name="connsiteY438" fmla="*/ 3448086 h 4672387"/>
                <a:gd name="connsiteX439" fmla="*/ 4236081 w 4957023"/>
                <a:gd name="connsiteY439" fmla="*/ 3428936 h 4672387"/>
                <a:gd name="connsiteX440" fmla="*/ 4240868 w 4957023"/>
                <a:gd name="connsiteY440" fmla="*/ 3414574 h 4672387"/>
                <a:gd name="connsiteX441" fmla="*/ 4212143 w 4957023"/>
                <a:gd name="connsiteY441" fmla="*/ 3395424 h 4672387"/>
                <a:gd name="connsiteX442" fmla="*/ 4178631 w 4957023"/>
                <a:gd name="connsiteY442" fmla="*/ 3381062 h 4672387"/>
                <a:gd name="connsiteX443" fmla="*/ 4164269 w 4957023"/>
                <a:gd name="connsiteY443" fmla="*/ 3371487 h 4672387"/>
                <a:gd name="connsiteX444" fmla="*/ 4149907 w 4957023"/>
                <a:gd name="connsiteY444" fmla="*/ 3352337 h 4672387"/>
                <a:gd name="connsiteX445" fmla="*/ 4130757 w 4957023"/>
                <a:gd name="connsiteY445" fmla="*/ 3337975 h 4672387"/>
                <a:gd name="connsiteX446" fmla="*/ 4106820 w 4957023"/>
                <a:gd name="connsiteY446" fmla="*/ 3314038 h 4672387"/>
                <a:gd name="connsiteX447" fmla="*/ 4111607 w 4957023"/>
                <a:gd name="connsiteY447" fmla="*/ 3299675 h 4672387"/>
                <a:gd name="connsiteX448" fmla="*/ 4092458 w 4957023"/>
                <a:gd name="connsiteY448" fmla="*/ 3270951 h 4672387"/>
                <a:gd name="connsiteX449" fmla="*/ 4078095 w 4957023"/>
                <a:gd name="connsiteY449" fmla="*/ 3266163 h 4672387"/>
                <a:gd name="connsiteX450" fmla="*/ 4068520 w 4957023"/>
                <a:gd name="connsiteY450" fmla="*/ 3251801 h 4672387"/>
                <a:gd name="connsiteX451" fmla="*/ 4049371 w 4957023"/>
                <a:gd name="connsiteY451" fmla="*/ 3242226 h 4672387"/>
                <a:gd name="connsiteX452" fmla="*/ 4035008 w 4957023"/>
                <a:gd name="connsiteY452" fmla="*/ 3232651 h 4672387"/>
                <a:gd name="connsiteX453" fmla="*/ 4049371 w 4957023"/>
                <a:gd name="connsiteY453" fmla="*/ 3227864 h 4672387"/>
                <a:gd name="connsiteX454" fmla="*/ 4087670 w 4957023"/>
                <a:gd name="connsiteY454" fmla="*/ 3223076 h 4672387"/>
                <a:gd name="connsiteX455" fmla="*/ 4068520 w 4957023"/>
                <a:gd name="connsiteY455" fmla="*/ 3208714 h 4672387"/>
                <a:gd name="connsiteX456" fmla="*/ 4049371 w 4957023"/>
                <a:gd name="connsiteY456" fmla="*/ 3203927 h 4672387"/>
                <a:gd name="connsiteX457" fmla="*/ 4035008 w 4957023"/>
                <a:gd name="connsiteY457" fmla="*/ 3194352 h 4672387"/>
                <a:gd name="connsiteX458" fmla="*/ 4006284 w 4957023"/>
                <a:gd name="connsiteY458" fmla="*/ 3184777 h 4672387"/>
                <a:gd name="connsiteX459" fmla="*/ 3991921 w 4957023"/>
                <a:gd name="connsiteY459" fmla="*/ 3175202 h 4672387"/>
                <a:gd name="connsiteX460" fmla="*/ 3982347 w 4957023"/>
                <a:gd name="connsiteY460" fmla="*/ 3160840 h 4672387"/>
                <a:gd name="connsiteX461" fmla="*/ 3953622 w 4957023"/>
                <a:gd name="connsiteY461" fmla="*/ 3141690 h 4672387"/>
                <a:gd name="connsiteX462" fmla="*/ 3934472 w 4957023"/>
                <a:gd name="connsiteY462" fmla="*/ 3127328 h 4672387"/>
                <a:gd name="connsiteX463" fmla="*/ 3939260 w 4957023"/>
                <a:gd name="connsiteY463" fmla="*/ 3112965 h 4672387"/>
                <a:gd name="connsiteX464" fmla="*/ 3953622 w 4957023"/>
                <a:gd name="connsiteY464" fmla="*/ 3108178 h 4672387"/>
                <a:gd name="connsiteX465" fmla="*/ 3920110 w 4957023"/>
                <a:gd name="connsiteY465" fmla="*/ 3069878 h 4672387"/>
                <a:gd name="connsiteX466" fmla="*/ 3891385 w 4957023"/>
                <a:gd name="connsiteY466" fmla="*/ 3050729 h 4672387"/>
                <a:gd name="connsiteX467" fmla="*/ 3853086 w 4957023"/>
                <a:gd name="connsiteY467" fmla="*/ 3022004 h 4672387"/>
                <a:gd name="connsiteX468" fmla="*/ 3824361 w 4957023"/>
                <a:gd name="connsiteY468" fmla="*/ 3002854 h 4672387"/>
                <a:gd name="connsiteX469" fmla="*/ 3809999 w 4957023"/>
                <a:gd name="connsiteY469" fmla="*/ 2993280 h 4672387"/>
                <a:gd name="connsiteX470" fmla="*/ 3776487 w 4957023"/>
                <a:gd name="connsiteY470" fmla="*/ 2969342 h 4672387"/>
                <a:gd name="connsiteX471" fmla="*/ 3742975 w 4957023"/>
                <a:gd name="connsiteY471" fmla="*/ 2931043 h 4672387"/>
                <a:gd name="connsiteX472" fmla="*/ 3762125 w 4957023"/>
                <a:gd name="connsiteY472" fmla="*/ 2921468 h 4672387"/>
                <a:gd name="connsiteX473" fmla="*/ 3781274 w 4957023"/>
                <a:gd name="connsiteY473" fmla="*/ 2916681 h 4672387"/>
                <a:gd name="connsiteX474" fmla="*/ 3762125 w 4957023"/>
                <a:gd name="connsiteY474" fmla="*/ 2907106 h 4672387"/>
                <a:gd name="connsiteX475" fmla="*/ 3747762 w 4957023"/>
                <a:gd name="connsiteY475" fmla="*/ 2892743 h 4672387"/>
                <a:gd name="connsiteX476" fmla="*/ 3719038 w 4957023"/>
                <a:gd name="connsiteY476" fmla="*/ 2873594 h 4672387"/>
                <a:gd name="connsiteX477" fmla="*/ 3690313 w 4957023"/>
                <a:gd name="connsiteY477" fmla="*/ 2849656 h 4672387"/>
                <a:gd name="connsiteX478" fmla="*/ 3661588 w 4957023"/>
                <a:gd name="connsiteY478" fmla="*/ 2825719 h 4672387"/>
                <a:gd name="connsiteX479" fmla="*/ 3656801 w 4957023"/>
                <a:gd name="connsiteY479" fmla="*/ 2811357 h 4672387"/>
                <a:gd name="connsiteX480" fmla="*/ 3647226 w 4957023"/>
                <a:gd name="connsiteY480" fmla="*/ 2796995 h 4672387"/>
                <a:gd name="connsiteX481" fmla="*/ 3604139 w 4957023"/>
                <a:gd name="connsiteY481" fmla="*/ 2758695 h 4672387"/>
                <a:gd name="connsiteX482" fmla="*/ 3580202 w 4957023"/>
                <a:gd name="connsiteY482" fmla="*/ 2744333 h 4672387"/>
                <a:gd name="connsiteX483" fmla="*/ 3546690 w 4957023"/>
                <a:gd name="connsiteY483" fmla="*/ 2715608 h 4672387"/>
                <a:gd name="connsiteX484" fmla="*/ 3527540 w 4957023"/>
                <a:gd name="connsiteY484" fmla="*/ 2691671 h 4672387"/>
                <a:gd name="connsiteX485" fmla="*/ 3517965 w 4957023"/>
                <a:gd name="connsiteY485" fmla="*/ 2677309 h 4672387"/>
                <a:gd name="connsiteX486" fmla="*/ 3484453 w 4957023"/>
                <a:gd name="connsiteY486" fmla="*/ 2643797 h 4672387"/>
                <a:gd name="connsiteX487" fmla="*/ 3484453 w 4957023"/>
                <a:gd name="connsiteY487" fmla="*/ 2639009 h 4672387"/>
                <a:gd name="connsiteX488" fmla="*/ 3446154 w 4957023"/>
                <a:gd name="connsiteY488" fmla="*/ 2581560 h 4672387"/>
                <a:gd name="connsiteX489" fmla="*/ 3431792 w 4957023"/>
                <a:gd name="connsiteY489" fmla="*/ 2571985 h 4672387"/>
                <a:gd name="connsiteX490" fmla="*/ 3441366 w 4957023"/>
                <a:gd name="connsiteY490" fmla="*/ 2557623 h 4672387"/>
                <a:gd name="connsiteX491" fmla="*/ 3436579 w 4957023"/>
                <a:gd name="connsiteY491" fmla="*/ 2543261 h 4672387"/>
                <a:gd name="connsiteX492" fmla="*/ 3422217 w 4957023"/>
                <a:gd name="connsiteY492" fmla="*/ 2509749 h 4672387"/>
                <a:gd name="connsiteX493" fmla="*/ 3446154 w 4957023"/>
                <a:gd name="connsiteY493" fmla="*/ 2485811 h 4672387"/>
                <a:gd name="connsiteX494" fmla="*/ 3436579 w 4957023"/>
                <a:gd name="connsiteY494" fmla="*/ 2466662 h 4672387"/>
                <a:gd name="connsiteX495" fmla="*/ 3417429 w 4957023"/>
                <a:gd name="connsiteY495" fmla="*/ 2452299 h 4672387"/>
                <a:gd name="connsiteX496" fmla="*/ 3403067 w 4957023"/>
                <a:gd name="connsiteY496" fmla="*/ 2442725 h 4672387"/>
                <a:gd name="connsiteX497" fmla="*/ 3383917 w 4957023"/>
                <a:gd name="connsiteY497" fmla="*/ 2428362 h 4672387"/>
                <a:gd name="connsiteX498" fmla="*/ 3340830 w 4957023"/>
                <a:gd name="connsiteY498" fmla="*/ 2399638 h 4672387"/>
                <a:gd name="connsiteX499" fmla="*/ 3326468 w 4957023"/>
                <a:gd name="connsiteY499" fmla="*/ 2390063 h 4672387"/>
                <a:gd name="connsiteX500" fmla="*/ 3340830 w 4957023"/>
                <a:gd name="connsiteY500" fmla="*/ 2385275 h 4672387"/>
                <a:gd name="connsiteX501" fmla="*/ 3369555 w 4957023"/>
                <a:gd name="connsiteY501" fmla="*/ 2380488 h 4672387"/>
                <a:gd name="connsiteX502" fmla="*/ 3355193 w 4957023"/>
                <a:gd name="connsiteY502" fmla="*/ 2366126 h 4672387"/>
                <a:gd name="connsiteX503" fmla="*/ 3321681 w 4957023"/>
                <a:gd name="connsiteY503" fmla="*/ 2346976 h 4672387"/>
                <a:gd name="connsiteX504" fmla="*/ 3283381 w 4957023"/>
                <a:gd name="connsiteY504" fmla="*/ 2313464 h 4672387"/>
                <a:gd name="connsiteX505" fmla="*/ 3278594 w 4957023"/>
                <a:gd name="connsiteY505" fmla="*/ 2299102 h 4672387"/>
                <a:gd name="connsiteX506" fmla="*/ 3269019 w 4957023"/>
                <a:gd name="connsiteY506" fmla="*/ 2284739 h 4672387"/>
                <a:gd name="connsiteX507" fmla="*/ 3273806 w 4957023"/>
                <a:gd name="connsiteY507" fmla="*/ 2270377 h 4672387"/>
                <a:gd name="connsiteX508" fmla="*/ 3269019 w 4957023"/>
                <a:gd name="connsiteY508" fmla="*/ 2241652 h 4672387"/>
                <a:gd name="connsiteX509" fmla="*/ 3254656 w 4957023"/>
                <a:gd name="connsiteY509" fmla="*/ 2227290 h 4672387"/>
                <a:gd name="connsiteX510" fmla="*/ 3230719 w 4957023"/>
                <a:gd name="connsiteY510" fmla="*/ 2198565 h 4672387"/>
                <a:gd name="connsiteX511" fmla="*/ 3235507 w 4957023"/>
                <a:gd name="connsiteY511" fmla="*/ 2184203 h 4672387"/>
                <a:gd name="connsiteX512" fmla="*/ 3211570 w 4957023"/>
                <a:gd name="connsiteY512" fmla="*/ 2145904 h 4672387"/>
                <a:gd name="connsiteX513" fmla="*/ 3197207 w 4957023"/>
                <a:gd name="connsiteY513" fmla="*/ 2136329 h 4672387"/>
                <a:gd name="connsiteX514" fmla="*/ 3168483 w 4957023"/>
                <a:gd name="connsiteY514" fmla="*/ 2126754 h 4672387"/>
                <a:gd name="connsiteX515" fmla="*/ 3125396 w 4957023"/>
                <a:gd name="connsiteY515" fmla="*/ 2112392 h 4672387"/>
                <a:gd name="connsiteX516" fmla="*/ 3139758 w 4957023"/>
                <a:gd name="connsiteY516" fmla="*/ 2102817 h 4672387"/>
                <a:gd name="connsiteX517" fmla="*/ 3154120 w 4957023"/>
                <a:gd name="connsiteY517" fmla="*/ 2093242 h 4672387"/>
                <a:gd name="connsiteX518" fmla="*/ 3125396 w 4957023"/>
                <a:gd name="connsiteY518" fmla="*/ 2074092 h 4672387"/>
                <a:gd name="connsiteX519" fmla="*/ 3091884 w 4957023"/>
                <a:gd name="connsiteY519" fmla="*/ 2054942 h 4672387"/>
                <a:gd name="connsiteX520" fmla="*/ 3077521 w 4957023"/>
                <a:gd name="connsiteY520" fmla="*/ 2040580 h 4672387"/>
                <a:gd name="connsiteX521" fmla="*/ 3058372 w 4957023"/>
                <a:gd name="connsiteY521" fmla="*/ 2031005 h 4672387"/>
                <a:gd name="connsiteX522" fmla="*/ 3015285 w 4957023"/>
                <a:gd name="connsiteY522" fmla="*/ 1997493 h 4672387"/>
                <a:gd name="connsiteX523" fmla="*/ 3044009 w 4957023"/>
                <a:gd name="connsiteY523" fmla="*/ 1992706 h 4672387"/>
                <a:gd name="connsiteX524" fmla="*/ 3039222 w 4957023"/>
                <a:gd name="connsiteY524" fmla="*/ 1978343 h 4672387"/>
                <a:gd name="connsiteX525" fmla="*/ 3029647 w 4957023"/>
                <a:gd name="connsiteY525" fmla="*/ 1959194 h 4672387"/>
                <a:gd name="connsiteX526" fmla="*/ 3024860 w 4957023"/>
                <a:gd name="connsiteY526" fmla="*/ 1944831 h 4672387"/>
                <a:gd name="connsiteX527" fmla="*/ 3010497 w 4957023"/>
                <a:gd name="connsiteY527" fmla="*/ 1930469 h 4672387"/>
                <a:gd name="connsiteX528" fmla="*/ 2991348 w 4957023"/>
                <a:gd name="connsiteY528" fmla="*/ 1896957 h 4672387"/>
                <a:gd name="connsiteX529" fmla="*/ 2972198 w 4957023"/>
                <a:gd name="connsiteY529" fmla="*/ 1868232 h 4672387"/>
                <a:gd name="connsiteX530" fmla="*/ 3020072 w 4957023"/>
                <a:gd name="connsiteY530" fmla="*/ 1863445 h 4672387"/>
                <a:gd name="connsiteX531" fmla="*/ 3000922 w 4957023"/>
                <a:gd name="connsiteY531" fmla="*/ 1858658 h 4672387"/>
                <a:gd name="connsiteX532" fmla="*/ 2957836 w 4957023"/>
                <a:gd name="connsiteY532" fmla="*/ 1834720 h 4672387"/>
                <a:gd name="connsiteX533" fmla="*/ 2943473 w 4957023"/>
                <a:gd name="connsiteY533" fmla="*/ 1805996 h 4672387"/>
                <a:gd name="connsiteX534" fmla="*/ 2929111 w 4957023"/>
                <a:gd name="connsiteY534" fmla="*/ 1791633 h 4672387"/>
                <a:gd name="connsiteX535" fmla="*/ 2914749 w 4957023"/>
                <a:gd name="connsiteY535" fmla="*/ 1772484 h 4672387"/>
                <a:gd name="connsiteX536" fmla="*/ 2905174 w 4957023"/>
                <a:gd name="connsiteY536" fmla="*/ 1758121 h 4672387"/>
                <a:gd name="connsiteX537" fmla="*/ 2876449 w 4957023"/>
                <a:gd name="connsiteY537" fmla="*/ 1743759 h 4672387"/>
                <a:gd name="connsiteX538" fmla="*/ 2862087 w 4957023"/>
                <a:gd name="connsiteY538" fmla="*/ 1734184 h 4672387"/>
                <a:gd name="connsiteX539" fmla="*/ 2842937 w 4957023"/>
                <a:gd name="connsiteY539" fmla="*/ 1700672 h 4672387"/>
                <a:gd name="connsiteX540" fmla="*/ 2814212 w 4957023"/>
                <a:gd name="connsiteY540" fmla="*/ 1671948 h 4672387"/>
                <a:gd name="connsiteX541" fmla="*/ 2819000 w 4957023"/>
                <a:gd name="connsiteY541" fmla="*/ 1657585 h 4672387"/>
                <a:gd name="connsiteX542" fmla="*/ 2795063 w 4957023"/>
                <a:gd name="connsiteY542" fmla="*/ 1628861 h 4672387"/>
                <a:gd name="connsiteX543" fmla="*/ 2785488 w 4957023"/>
                <a:gd name="connsiteY543" fmla="*/ 1609711 h 4672387"/>
                <a:gd name="connsiteX544" fmla="*/ 2771126 w 4957023"/>
                <a:gd name="connsiteY544" fmla="*/ 1595349 h 4672387"/>
                <a:gd name="connsiteX545" fmla="*/ 2751976 w 4957023"/>
                <a:gd name="connsiteY545" fmla="*/ 1566624 h 4672387"/>
                <a:gd name="connsiteX546" fmla="*/ 2742401 w 4957023"/>
                <a:gd name="connsiteY546" fmla="*/ 1552262 h 4672387"/>
                <a:gd name="connsiteX547" fmla="*/ 2723251 w 4957023"/>
                <a:gd name="connsiteY547" fmla="*/ 1528325 h 4672387"/>
                <a:gd name="connsiteX548" fmla="*/ 2713676 w 4957023"/>
                <a:gd name="connsiteY548" fmla="*/ 1513962 h 4672387"/>
                <a:gd name="connsiteX549" fmla="*/ 2675377 w 4957023"/>
                <a:gd name="connsiteY549" fmla="*/ 1475663 h 4672387"/>
                <a:gd name="connsiteX550" fmla="*/ 2656227 w 4957023"/>
                <a:gd name="connsiteY550" fmla="*/ 1456513 h 4672387"/>
                <a:gd name="connsiteX551" fmla="*/ 2680164 w 4957023"/>
                <a:gd name="connsiteY551" fmla="*/ 1446938 h 4672387"/>
                <a:gd name="connsiteX552" fmla="*/ 2723251 w 4957023"/>
                <a:gd name="connsiteY552" fmla="*/ 1442151 h 4672387"/>
                <a:gd name="connsiteX553" fmla="*/ 2785488 w 4957023"/>
                <a:gd name="connsiteY553" fmla="*/ 1432576 h 4672387"/>
                <a:gd name="connsiteX554" fmla="*/ 2771126 w 4957023"/>
                <a:gd name="connsiteY554" fmla="*/ 1423001 h 4672387"/>
                <a:gd name="connsiteX555" fmla="*/ 2732826 w 4957023"/>
                <a:gd name="connsiteY555" fmla="*/ 1408639 h 4672387"/>
                <a:gd name="connsiteX556" fmla="*/ 2718464 w 4957023"/>
                <a:gd name="connsiteY556" fmla="*/ 1399064 h 4672387"/>
                <a:gd name="connsiteX557" fmla="*/ 2689739 w 4957023"/>
                <a:gd name="connsiteY557" fmla="*/ 1384702 h 4672387"/>
                <a:gd name="connsiteX558" fmla="*/ 2665802 w 4957023"/>
                <a:gd name="connsiteY558" fmla="*/ 1360764 h 4672387"/>
                <a:gd name="connsiteX559" fmla="*/ 2637077 w 4957023"/>
                <a:gd name="connsiteY559" fmla="*/ 1336827 h 4672387"/>
                <a:gd name="connsiteX560" fmla="*/ 2598778 w 4957023"/>
                <a:gd name="connsiteY560" fmla="*/ 1303315 h 4672387"/>
                <a:gd name="connsiteX561" fmla="*/ 2579628 w 4957023"/>
                <a:gd name="connsiteY561" fmla="*/ 1293740 h 4672387"/>
                <a:gd name="connsiteX562" fmla="*/ 2550904 w 4957023"/>
                <a:gd name="connsiteY562" fmla="*/ 1274591 h 4672387"/>
                <a:gd name="connsiteX563" fmla="*/ 2522179 w 4957023"/>
                <a:gd name="connsiteY563" fmla="*/ 1255441 h 4672387"/>
                <a:gd name="connsiteX564" fmla="*/ 2503029 w 4957023"/>
                <a:gd name="connsiteY564" fmla="*/ 1241078 h 4672387"/>
                <a:gd name="connsiteX565" fmla="*/ 2488667 w 4957023"/>
                <a:gd name="connsiteY565" fmla="*/ 1236291 h 4672387"/>
                <a:gd name="connsiteX566" fmla="*/ 2555691 w 4957023"/>
                <a:gd name="connsiteY566" fmla="*/ 1231504 h 4672387"/>
                <a:gd name="connsiteX567" fmla="*/ 2541329 w 4957023"/>
                <a:gd name="connsiteY567" fmla="*/ 1217141 h 4672387"/>
                <a:gd name="connsiteX568" fmla="*/ 2522179 w 4957023"/>
                <a:gd name="connsiteY568" fmla="*/ 1188417 h 4672387"/>
                <a:gd name="connsiteX569" fmla="*/ 2517392 w 4957023"/>
                <a:gd name="connsiteY569" fmla="*/ 1169267 h 4672387"/>
                <a:gd name="connsiteX570" fmla="*/ 2469517 w 4957023"/>
                <a:gd name="connsiteY570" fmla="*/ 1126180 h 4672387"/>
                <a:gd name="connsiteX571" fmla="*/ 2459942 w 4957023"/>
                <a:gd name="connsiteY571" fmla="*/ 1083093 h 4672387"/>
                <a:gd name="connsiteX572" fmla="*/ 2421643 w 4957023"/>
                <a:gd name="connsiteY572" fmla="*/ 1049581 h 4672387"/>
                <a:gd name="connsiteX573" fmla="*/ 2407281 w 4957023"/>
                <a:gd name="connsiteY573" fmla="*/ 1044794 h 4672387"/>
                <a:gd name="connsiteX574" fmla="*/ 2378556 w 4957023"/>
                <a:gd name="connsiteY574" fmla="*/ 1030431 h 4672387"/>
                <a:gd name="connsiteX575" fmla="*/ 2359406 w 4957023"/>
                <a:gd name="connsiteY575" fmla="*/ 1035219 h 4672387"/>
                <a:gd name="connsiteX576" fmla="*/ 2353882 w 4957023"/>
                <a:gd name="connsiteY576" fmla="*/ 1011792 h 4672387"/>
                <a:gd name="connsiteX577" fmla="*/ 2288954 w 4957023"/>
                <a:gd name="connsiteY577" fmla="*/ 990149 h 4672387"/>
                <a:gd name="connsiteX578" fmla="*/ 2283544 w 4957023"/>
                <a:gd name="connsiteY578" fmla="*/ 973917 h 4672387"/>
                <a:gd name="connsiteX579" fmla="*/ 2332240 w 4957023"/>
                <a:gd name="connsiteY579" fmla="*/ 946864 h 4672387"/>
                <a:gd name="connsiteX580" fmla="*/ 2343061 w 4957023"/>
                <a:gd name="connsiteY580" fmla="*/ 930632 h 4672387"/>
                <a:gd name="connsiteX581" fmla="*/ 2337650 w 4957023"/>
                <a:gd name="connsiteY581" fmla="*/ 881936 h 4672387"/>
                <a:gd name="connsiteX582" fmla="*/ 2294365 w 4957023"/>
                <a:gd name="connsiteY582" fmla="*/ 849472 h 4672387"/>
                <a:gd name="connsiteX583" fmla="*/ 2272722 w 4957023"/>
                <a:gd name="connsiteY583" fmla="*/ 844061 h 4672387"/>
                <a:gd name="connsiteX584" fmla="*/ 2186152 w 4957023"/>
                <a:gd name="connsiteY584" fmla="*/ 827829 h 4672387"/>
                <a:gd name="connsiteX585" fmla="*/ 2169920 w 4957023"/>
                <a:gd name="connsiteY585" fmla="*/ 822419 h 4672387"/>
                <a:gd name="connsiteX586" fmla="*/ 2159099 w 4957023"/>
                <a:gd name="connsiteY586" fmla="*/ 789955 h 4672387"/>
                <a:gd name="connsiteX587" fmla="*/ 2153688 w 4957023"/>
                <a:gd name="connsiteY587" fmla="*/ 773723 h 4672387"/>
                <a:gd name="connsiteX588" fmla="*/ 2126635 w 4957023"/>
                <a:gd name="connsiteY588" fmla="*/ 741259 h 4672387"/>
                <a:gd name="connsiteX589" fmla="*/ 2099582 w 4957023"/>
                <a:gd name="connsiteY589" fmla="*/ 719616 h 4672387"/>
                <a:gd name="connsiteX590" fmla="*/ 2115814 w 4957023"/>
                <a:gd name="connsiteY590" fmla="*/ 714206 h 4672387"/>
                <a:gd name="connsiteX591" fmla="*/ 2142867 w 4957023"/>
                <a:gd name="connsiteY591" fmla="*/ 708795 h 4672387"/>
                <a:gd name="connsiteX592" fmla="*/ 2094171 w 4957023"/>
                <a:gd name="connsiteY592" fmla="*/ 665510 h 4672387"/>
                <a:gd name="connsiteX593" fmla="*/ 2077939 w 4957023"/>
                <a:gd name="connsiteY593" fmla="*/ 616814 h 4672387"/>
                <a:gd name="connsiteX594" fmla="*/ 2056296 w 4957023"/>
                <a:gd name="connsiteY594" fmla="*/ 573529 h 4672387"/>
                <a:gd name="connsiteX595" fmla="*/ 2050886 w 4957023"/>
                <a:gd name="connsiteY595" fmla="*/ 557297 h 4672387"/>
                <a:gd name="connsiteX596" fmla="*/ 2040064 w 4957023"/>
                <a:gd name="connsiteY596" fmla="*/ 546476 h 4672387"/>
                <a:gd name="connsiteX597" fmla="*/ 2018422 w 4957023"/>
                <a:gd name="connsiteY597" fmla="*/ 503190 h 4672387"/>
                <a:gd name="connsiteX598" fmla="*/ 2002190 w 4957023"/>
                <a:gd name="connsiteY598" fmla="*/ 492369 h 4672387"/>
                <a:gd name="connsiteX599" fmla="*/ 1985958 w 4957023"/>
                <a:gd name="connsiteY599" fmla="*/ 432852 h 4672387"/>
                <a:gd name="connsiteX600" fmla="*/ 1953494 w 4957023"/>
                <a:gd name="connsiteY600" fmla="*/ 394977 h 4672387"/>
                <a:gd name="connsiteX601" fmla="*/ 1937262 w 4957023"/>
                <a:gd name="connsiteY601" fmla="*/ 378745 h 4672387"/>
                <a:gd name="connsiteX602" fmla="*/ 1915620 w 4957023"/>
                <a:gd name="connsiteY602" fmla="*/ 346281 h 4672387"/>
                <a:gd name="connsiteX603" fmla="*/ 1883156 w 4957023"/>
                <a:gd name="connsiteY603" fmla="*/ 335460 h 4672387"/>
                <a:gd name="connsiteX604" fmla="*/ 1872334 w 4957023"/>
                <a:gd name="connsiteY604" fmla="*/ 324639 h 4672387"/>
                <a:gd name="connsiteX605" fmla="*/ 1856102 w 4957023"/>
                <a:gd name="connsiteY605" fmla="*/ 319228 h 4672387"/>
                <a:gd name="connsiteX606" fmla="*/ 1845281 w 4957023"/>
                <a:gd name="connsiteY606" fmla="*/ 302996 h 4672387"/>
                <a:gd name="connsiteX607" fmla="*/ 1839870 w 4957023"/>
                <a:gd name="connsiteY607" fmla="*/ 286764 h 4672387"/>
                <a:gd name="connsiteX608" fmla="*/ 1823638 w 4957023"/>
                <a:gd name="connsiteY608" fmla="*/ 281354 h 4672387"/>
                <a:gd name="connsiteX609" fmla="*/ 1801996 w 4957023"/>
                <a:gd name="connsiteY609" fmla="*/ 238068 h 4672387"/>
                <a:gd name="connsiteX610" fmla="*/ 1785764 w 4957023"/>
                <a:gd name="connsiteY610" fmla="*/ 189373 h 4672387"/>
                <a:gd name="connsiteX611" fmla="*/ 1780353 w 4957023"/>
                <a:gd name="connsiteY611" fmla="*/ 173141 h 4672387"/>
                <a:gd name="connsiteX612" fmla="*/ 1769532 w 4957023"/>
                <a:gd name="connsiteY612" fmla="*/ 162319 h 4672387"/>
                <a:gd name="connsiteX613" fmla="*/ 1737068 w 4957023"/>
                <a:gd name="connsiteY613" fmla="*/ 151498 h 4672387"/>
                <a:gd name="connsiteX614" fmla="*/ 1726247 w 4957023"/>
                <a:gd name="connsiteY614" fmla="*/ 135266 h 4672387"/>
                <a:gd name="connsiteX615" fmla="*/ 1710015 w 4957023"/>
                <a:gd name="connsiteY615" fmla="*/ 129855 h 4672387"/>
                <a:gd name="connsiteX616" fmla="*/ 1666730 w 4957023"/>
                <a:gd name="connsiteY616" fmla="*/ 124445 h 4672387"/>
                <a:gd name="connsiteX617" fmla="*/ 1639676 w 4957023"/>
                <a:gd name="connsiteY617" fmla="*/ 119034 h 4672387"/>
                <a:gd name="connsiteX618" fmla="*/ 1585570 w 4957023"/>
                <a:gd name="connsiteY618" fmla="*/ 113623 h 4672387"/>
                <a:gd name="connsiteX619" fmla="*/ 1547695 w 4957023"/>
                <a:gd name="connsiteY619" fmla="*/ 102802 h 4672387"/>
                <a:gd name="connsiteX620" fmla="*/ 1536874 w 4957023"/>
                <a:gd name="connsiteY620" fmla="*/ 97392 h 4672387"/>
                <a:gd name="connsiteX621" fmla="*/ 1531463 w 4957023"/>
                <a:gd name="connsiteY621" fmla="*/ 97392 h 4672387"/>
                <a:gd name="connsiteX622" fmla="*/ 1461125 w 4957023"/>
                <a:gd name="connsiteY622" fmla="*/ 91981 h 4672387"/>
                <a:gd name="connsiteX623" fmla="*/ 1434072 w 4957023"/>
                <a:gd name="connsiteY623" fmla="*/ 70338 h 4672387"/>
                <a:gd name="connsiteX624" fmla="*/ 1342091 w 4957023"/>
                <a:gd name="connsiteY624" fmla="*/ 54106 h 4672387"/>
                <a:gd name="connsiteX625" fmla="*/ 1325859 w 4957023"/>
                <a:gd name="connsiteY625" fmla="*/ 48696 h 4672387"/>
                <a:gd name="connsiteX626" fmla="*/ 1158128 w 4957023"/>
                <a:gd name="connsiteY626" fmla="*/ 37874 h 4672387"/>
                <a:gd name="connsiteX627" fmla="*/ 1141896 w 4957023"/>
                <a:gd name="connsiteY627" fmla="*/ 32464 h 4672387"/>
                <a:gd name="connsiteX628" fmla="*/ 1087790 w 4957023"/>
                <a:gd name="connsiteY628" fmla="*/ 21642 h 4672387"/>
                <a:gd name="connsiteX629" fmla="*/ 1001220 w 4957023"/>
                <a:gd name="connsiteY629" fmla="*/ 16232 h 4672387"/>
                <a:gd name="connsiteX630" fmla="*/ 979577 w 4957023"/>
                <a:gd name="connsiteY630" fmla="*/ 10821 h 4672387"/>
                <a:gd name="connsiteX631" fmla="*/ 930881 w 4957023"/>
                <a:gd name="connsiteY631" fmla="*/ 0 h 4672387"/>
                <a:gd name="connsiteX632" fmla="*/ 811847 w 4957023"/>
                <a:gd name="connsiteY632" fmla="*/ 5410 h 4672387"/>
                <a:gd name="connsiteX633" fmla="*/ 784793 w 4957023"/>
                <a:gd name="connsiteY633" fmla="*/ 21642 h 4672387"/>
                <a:gd name="connsiteX634" fmla="*/ 768562 w 4957023"/>
                <a:gd name="connsiteY634" fmla="*/ 27053 h 4672387"/>
                <a:gd name="connsiteX635" fmla="*/ 730687 w 4957023"/>
                <a:gd name="connsiteY635" fmla="*/ 54106 h 4672387"/>
                <a:gd name="connsiteX636" fmla="*/ 709044 w 4957023"/>
                <a:gd name="connsiteY636" fmla="*/ 75749 h 4672387"/>
                <a:gd name="connsiteX637" fmla="*/ 692812 w 4957023"/>
                <a:gd name="connsiteY637" fmla="*/ 81160 h 4672387"/>
                <a:gd name="connsiteX638" fmla="*/ 676580 w 4957023"/>
                <a:gd name="connsiteY638" fmla="*/ 91981 h 4672387"/>
                <a:gd name="connsiteX639" fmla="*/ 644117 w 4957023"/>
                <a:gd name="connsiteY639" fmla="*/ 102802 h 4672387"/>
                <a:gd name="connsiteX640" fmla="*/ 627885 w 4957023"/>
                <a:gd name="connsiteY640" fmla="*/ 108213 h 4672387"/>
                <a:gd name="connsiteX641" fmla="*/ 611653 w 4957023"/>
                <a:gd name="connsiteY641" fmla="*/ 113623 h 4672387"/>
                <a:gd name="connsiteX642" fmla="*/ 584599 w 4957023"/>
                <a:gd name="connsiteY642" fmla="*/ 129855 h 4672387"/>
                <a:gd name="connsiteX643" fmla="*/ 573778 w 4957023"/>
                <a:gd name="connsiteY643" fmla="*/ 140677 h 4672387"/>
                <a:gd name="connsiteX644" fmla="*/ 465565 w 4957023"/>
                <a:gd name="connsiteY644" fmla="*/ 156909 h 4672387"/>
                <a:gd name="connsiteX645" fmla="*/ 411459 w 4957023"/>
                <a:gd name="connsiteY645" fmla="*/ 173141 h 4672387"/>
                <a:gd name="connsiteX646" fmla="*/ 395227 w 4957023"/>
                <a:gd name="connsiteY646" fmla="*/ 178551 h 4672387"/>
                <a:gd name="connsiteX647" fmla="*/ 378995 w 4957023"/>
                <a:gd name="connsiteY647" fmla="*/ 183962 h 4672387"/>
                <a:gd name="connsiteX648" fmla="*/ 324888 w 4957023"/>
                <a:gd name="connsiteY648" fmla="*/ 194783 h 4672387"/>
                <a:gd name="connsiteX649" fmla="*/ 303246 w 4957023"/>
                <a:gd name="connsiteY649" fmla="*/ 221837 h 4672387"/>
                <a:gd name="connsiteX650" fmla="*/ 281603 w 4957023"/>
                <a:gd name="connsiteY650" fmla="*/ 248890 h 4672387"/>
                <a:gd name="connsiteX651" fmla="*/ 276192 w 4957023"/>
                <a:gd name="connsiteY651" fmla="*/ 265122 h 4672387"/>
                <a:gd name="connsiteX652" fmla="*/ 259960 w 4957023"/>
                <a:gd name="connsiteY652" fmla="*/ 281354 h 4672387"/>
                <a:gd name="connsiteX653" fmla="*/ 238318 w 4957023"/>
                <a:gd name="connsiteY653" fmla="*/ 313818 h 4672387"/>
                <a:gd name="connsiteX654" fmla="*/ 227496 w 4957023"/>
                <a:gd name="connsiteY654" fmla="*/ 330050 h 4672387"/>
                <a:gd name="connsiteX655" fmla="*/ 216675 w 4957023"/>
                <a:gd name="connsiteY655" fmla="*/ 362513 h 4672387"/>
                <a:gd name="connsiteX656" fmla="*/ 211264 w 4957023"/>
                <a:gd name="connsiteY656" fmla="*/ 378745 h 4672387"/>
                <a:gd name="connsiteX657" fmla="*/ 157158 w 4957023"/>
                <a:gd name="connsiteY657" fmla="*/ 422031 h 4672387"/>
                <a:gd name="connsiteX658" fmla="*/ 140926 w 4957023"/>
                <a:gd name="connsiteY658" fmla="*/ 438263 h 4672387"/>
                <a:gd name="connsiteX659" fmla="*/ 119283 w 4957023"/>
                <a:gd name="connsiteY659" fmla="*/ 465316 h 4672387"/>
                <a:gd name="connsiteX660" fmla="*/ 108462 w 4957023"/>
                <a:gd name="connsiteY660" fmla="*/ 481548 h 4672387"/>
                <a:gd name="connsiteX661" fmla="*/ 92230 w 4957023"/>
                <a:gd name="connsiteY661" fmla="*/ 492369 h 4672387"/>
                <a:gd name="connsiteX662" fmla="*/ 65177 w 4957023"/>
                <a:gd name="connsiteY662" fmla="*/ 519422 h 4672387"/>
                <a:gd name="connsiteX663" fmla="*/ 54356 w 4957023"/>
                <a:gd name="connsiteY663" fmla="*/ 535654 h 4672387"/>
                <a:gd name="connsiteX664" fmla="*/ 43534 w 4957023"/>
                <a:gd name="connsiteY664" fmla="*/ 546476 h 4672387"/>
                <a:gd name="connsiteX665" fmla="*/ 27302 w 4957023"/>
                <a:gd name="connsiteY665" fmla="*/ 578939 h 4672387"/>
                <a:gd name="connsiteX666" fmla="*/ 16481 w 4957023"/>
                <a:gd name="connsiteY666" fmla="*/ 589761 h 4672387"/>
                <a:gd name="connsiteX667" fmla="*/ 21892 w 4957023"/>
                <a:gd name="connsiteY667" fmla="*/ 605993 h 4672387"/>
                <a:gd name="connsiteX668" fmla="*/ 11070 w 4957023"/>
                <a:gd name="connsiteY668" fmla="*/ 670921 h 4672387"/>
                <a:gd name="connsiteX669" fmla="*/ 249 w 4957023"/>
                <a:gd name="connsiteY669" fmla="*/ 719616 h 4672387"/>
                <a:gd name="connsiteX670" fmla="*/ 20238 w 4957023"/>
                <a:gd name="connsiteY670" fmla="*/ 744434 h 4672387"/>
                <a:gd name="connsiteX671" fmla="*/ 19299 w 4957023"/>
                <a:gd name="connsiteY671" fmla="*/ 820183 h 4672387"/>
                <a:gd name="connsiteX672" fmla="*/ 26945 w 4957023"/>
                <a:gd name="connsiteY672" fmla="*/ 849472 h 4672387"/>
                <a:gd name="connsiteX673" fmla="*/ 16481 w 4957023"/>
                <a:gd name="connsiteY673" fmla="*/ 865704 h 4672387"/>
                <a:gd name="connsiteX674" fmla="*/ 21892 w 4957023"/>
                <a:gd name="connsiteY674" fmla="*/ 881936 h 4672387"/>
                <a:gd name="connsiteX675" fmla="*/ 54356 w 4957023"/>
                <a:gd name="connsiteY675" fmla="*/ 925221 h 4672387"/>
                <a:gd name="connsiteX676" fmla="*/ 70588 w 4957023"/>
                <a:gd name="connsiteY676" fmla="*/ 957685 h 4672387"/>
                <a:gd name="connsiteX677" fmla="*/ 81409 w 4957023"/>
                <a:gd name="connsiteY677" fmla="*/ 990149 h 4672387"/>
                <a:gd name="connsiteX678" fmla="*/ 97641 w 4957023"/>
                <a:gd name="connsiteY678" fmla="*/ 1038845 h 4672387"/>
                <a:gd name="connsiteX679" fmla="*/ 108462 w 4957023"/>
                <a:gd name="connsiteY679" fmla="*/ 1071309 h 4672387"/>
                <a:gd name="connsiteX680" fmla="*/ 119283 w 4957023"/>
                <a:gd name="connsiteY680" fmla="*/ 1087541 h 4672387"/>
                <a:gd name="connsiteX681" fmla="*/ 130105 w 4957023"/>
                <a:gd name="connsiteY681" fmla="*/ 1098362 h 4672387"/>
                <a:gd name="connsiteX682" fmla="*/ 178801 w 4957023"/>
                <a:gd name="connsiteY682" fmla="*/ 1157879 h 4672387"/>
                <a:gd name="connsiteX683" fmla="*/ 189039 w 4957023"/>
                <a:gd name="connsiteY683" fmla="*/ 1187750 h 4672387"/>
                <a:gd name="connsiteX684" fmla="*/ 212918 w 4957023"/>
                <a:gd name="connsiteY684" fmla="*/ 1207157 h 4672387"/>
                <a:gd name="connsiteX685" fmla="*/ 223739 w 4957023"/>
                <a:gd name="connsiteY685" fmla="*/ 1233854 h 4672387"/>
                <a:gd name="connsiteX686" fmla="*/ 252671 w 4957023"/>
                <a:gd name="connsiteY686" fmla="*/ 1244675 h 4672387"/>
                <a:gd name="connsiteX687" fmla="*/ 269842 w 4957023"/>
                <a:gd name="connsiteY687" fmla="*/ 1264439 h 4672387"/>
                <a:gd name="connsiteX688" fmla="*/ 292424 w 4957023"/>
                <a:gd name="connsiteY688" fmla="*/ 1260681 h 4672387"/>
                <a:gd name="connsiteX689" fmla="*/ 297835 w 4957023"/>
                <a:gd name="connsiteY689" fmla="*/ 1271503 h 4672387"/>
                <a:gd name="connsiteX690" fmla="*/ 346531 w 4957023"/>
                <a:gd name="connsiteY690" fmla="*/ 1320199 h 4672387"/>
                <a:gd name="connsiteX691" fmla="*/ 378995 w 4957023"/>
                <a:gd name="connsiteY691" fmla="*/ 1363484 h 4672387"/>
                <a:gd name="connsiteX692" fmla="*/ 389816 w 4957023"/>
                <a:gd name="connsiteY692" fmla="*/ 1395948 h 4672387"/>
                <a:gd name="connsiteX693" fmla="*/ 378995 w 4957023"/>
                <a:gd name="connsiteY693" fmla="*/ 1466286 h 4672387"/>
                <a:gd name="connsiteX694" fmla="*/ 368173 w 4957023"/>
                <a:gd name="connsiteY694" fmla="*/ 1477108 h 4672387"/>
                <a:gd name="connsiteX695" fmla="*/ 357352 w 4957023"/>
                <a:gd name="connsiteY695" fmla="*/ 1509571 h 4672387"/>
                <a:gd name="connsiteX696" fmla="*/ 346531 w 4957023"/>
                <a:gd name="connsiteY696" fmla="*/ 1563678 h 4672387"/>
                <a:gd name="connsiteX697" fmla="*/ 335709 w 4957023"/>
                <a:gd name="connsiteY697" fmla="*/ 1596142 h 4672387"/>
                <a:gd name="connsiteX698" fmla="*/ 330299 w 4957023"/>
                <a:gd name="connsiteY698" fmla="*/ 1612374 h 4672387"/>
                <a:gd name="connsiteX699" fmla="*/ 335709 w 4957023"/>
                <a:gd name="connsiteY699" fmla="*/ 1628606 h 4672387"/>
                <a:gd name="connsiteX700" fmla="*/ 314781 w 4957023"/>
                <a:gd name="connsiteY700" fmla="*/ 1560052 h 4672387"/>
                <a:gd name="connsiteX701" fmla="*/ 312320 w 4957023"/>
                <a:gd name="connsiteY701" fmla="*/ 1546281 h 4672387"/>
                <a:gd name="connsiteX702" fmla="*/ 344427 w 4957023"/>
                <a:gd name="connsiteY702" fmla="*/ 1534164 h 4672387"/>
                <a:gd name="connsiteX703" fmla="*/ 376534 w 4957023"/>
                <a:gd name="connsiteY703" fmla="*/ 1520750 h 4672387"/>
                <a:gd name="connsiteX704" fmla="*/ 357841 w 4957023"/>
                <a:gd name="connsiteY704" fmla="*/ 1477821 h 4672387"/>
                <a:gd name="connsiteX705" fmla="*/ 356901 w 4957023"/>
                <a:gd name="connsiteY705" fmla="*/ 1509214 h 4672387"/>
                <a:gd name="connsiteX706" fmla="*/ 377247 w 4957023"/>
                <a:gd name="connsiteY706" fmla="*/ 1480283 h 4672387"/>
                <a:gd name="connsiteX707" fmla="*/ 359137 w 4957023"/>
                <a:gd name="connsiteY707" fmla="*/ 1441469 h 4672387"/>
                <a:gd name="connsiteX708" fmla="*/ 406048 w 4957023"/>
                <a:gd name="connsiteY708" fmla="*/ 1477108 h 4672387"/>
                <a:gd name="connsiteX709" fmla="*/ 395227 w 4957023"/>
                <a:gd name="connsiteY709" fmla="*/ 1493339 h 4672387"/>
                <a:gd name="connsiteX710" fmla="*/ 384405 w 4957023"/>
                <a:gd name="connsiteY710" fmla="*/ 1504161 h 4672387"/>
                <a:gd name="connsiteX711" fmla="*/ 362763 w 4957023"/>
                <a:gd name="connsiteY711" fmla="*/ 1536625 h 4672387"/>
                <a:gd name="connsiteX712" fmla="*/ 351941 w 4957023"/>
                <a:gd name="connsiteY712" fmla="*/ 1552857 h 4672387"/>
                <a:gd name="connsiteX713" fmla="*/ 335709 w 4957023"/>
                <a:gd name="connsiteY713" fmla="*/ 1579910 h 4672387"/>
                <a:gd name="connsiteX714" fmla="*/ 303246 w 4957023"/>
                <a:gd name="connsiteY714" fmla="*/ 1590731 h 4672387"/>
                <a:gd name="connsiteX715" fmla="*/ 303246 w 4957023"/>
                <a:gd name="connsiteY715" fmla="*/ 1590731 h 4672387"/>
                <a:gd name="connsiteX0" fmla="*/ 353842 w 4957023"/>
                <a:gd name="connsiteY0" fmla="*/ 1368572 h 4672387"/>
                <a:gd name="connsiteX1" fmla="*/ 353842 w 4957023"/>
                <a:gd name="connsiteY1" fmla="*/ 1368572 h 4672387"/>
                <a:gd name="connsiteX2" fmla="*/ 359284 w 4957023"/>
                <a:gd name="connsiteY2" fmla="*/ 1417558 h 4672387"/>
                <a:gd name="connsiteX3" fmla="*/ 364727 w 4957023"/>
                <a:gd name="connsiteY3" fmla="*/ 1461101 h 4672387"/>
                <a:gd name="connsiteX4" fmla="*/ 326627 w 4957023"/>
                <a:gd name="connsiteY4" fmla="*/ 1499201 h 4672387"/>
                <a:gd name="connsiteX5" fmla="*/ 255870 w 4957023"/>
                <a:gd name="connsiteY5" fmla="*/ 1515530 h 4672387"/>
                <a:gd name="connsiteX6" fmla="*/ 223213 w 4957023"/>
                <a:gd name="connsiteY6" fmla="*/ 1515530 h 4672387"/>
                <a:gd name="connsiteX7" fmla="*/ 245936 w 4957023"/>
                <a:gd name="connsiteY7" fmla="*/ 1505010 h 4672387"/>
                <a:gd name="connsiteX8" fmla="*/ 295142 w 4957023"/>
                <a:gd name="connsiteY8" fmla="*/ 1509110 h 4672387"/>
                <a:gd name="connsiteX9" fmla="*/ 315644 w 4957023"/>
                <a:gd name="connsiteY9" fmla="*/ 1513211 h 4672387"/>
                <a:gd name="connsiteX10" fmla="*/ 348448 w 4957023"/>
                <a:gd name="connsiteY10" fmla="*/ 1517311 h 4672387"/>
                <a:gd name="connsiteX11" fmla="*/ 344347 w 4957023"/>
                <a:gd name="connsiteY11" fmla="*/ 1529613 h 4672387"/>
                <a:gd name="connsiteX12" fmla="*/ 332046 w 4957023"/>
                <a:gd name="connsiteY12" fmla="*/ 1533713 h 4672387"/>
                <a:gd name="connsiteX13" fmla="*/ 319744 w 4957023"/>
                <a:gd name="connsiteY13" fmla="*/ 1541914 h 4672387"/>
                <a:gd name="connsiteX14" fmla="*/ 282840 w 4957023"/>
                <a:gd name="connsiteY14" fmla="*/ 1550115 h 4672387"/>
                <a:gd name="connsiteX15" fmla="*/ 270539 w 4957023"/>
                <a:gd name="connsiteY15" fmla="*/ 1554215 h 4672387"/>
                <a:gd name="connsiteX16" fmla="*/ 241836 w 4957023"/>
                <a:gd name="connsiteY16" fmla="*/ 1562416 h 4672387"/>
                <a:gd name="connsiteX17" fmla="*/ 266439 w 4957023"/>
                <a:gd name="connsiteY17" fmla="*/ 1574718 h 4672387"/>
                <a:gd name="connsiteX18" fmla="*/ 315644 w 4957023"/>
                <a:gd name="connsiteY18" fmla="*/ 1566517 h 4672387"/>
                <a:gd name="connsiteX19" fmla="*/ 327945 w 4957023"/>
                <a:gd name="connsiteY19" fmla="*/ 1562416 h 4672387"/>
                <a:gd name="connsiteX20" fmla="*/ 348448 w 4957023"/>
                <a:gd name="connsiteY20" fmla="*/ 1566517 h 4672387"/>
                <a:gd name="connsiteX21" fmla="*/ 323845 w 4957023"/>
                <a:gd name="connsiteY21" fmla="*/ 1587019 h 4672387"/>
                <a:gd name="connsiteX22" fmla="*/ 299242 w 4957023"/>
                <a:gd name="connsiteY22" fmla="*/ 1595220 h 4672387"/>
                <a:gd name="connsiteX23" fmla="*/ 286941 w 4957023"/>
                <a:gd name="connsiteY23" fmla="*/ 1599320 h 4672387"/>
                <a:gd name="connsiteX24" fmla="*/ 233635 w 4957023"/>
                <a:gd name="connsiteY24" fmla="*/ 1611622 h 4672387"/>
                <a:gd name="connsiteX25" fmla="*/ 311543 w 4957023"/>
                <a:gd name="connsiteY25" fmla="*/ 1615722 h 4672387"/>
                <a:gd name="connsiteX26" fmla="*/ 295142 w 4957023"/>
                <a:gd name="connsiteY26" fmla="*/ 1628023 h 4672387"/>
                <a:gd name="connsiteX27" fmla="*/ 282840 w 4957023"/>
                <a:gd name="connsiteY27" fmla="*/ 1632124 h 4672387"/>
                <a:gd name="connsiteX28" fmla="*/ 258238 w 4957023"/>
                <a:gd name="connsiteY28" fmla="*/ 1648526 h 4672387"/>
                <a:gd name="connsiteX29" fmla="*/ 245936 w 4957023"/>
                <a:gd name="connsiteY29" fmla="*/ 1656727 h 4672387"/>
                <a:gd name="connsiteX30" fmla="*/ 233635 w 4957023"/>
                <a:gd name="connsiteY30" fmla="*/ 1664927 h 4672387"/>
                <a:gd name="connsiteX31" fmla="*/ 221334 w 4957023"/>
                <a:gd name="connsiteY31" fmla="*/ 1673128 h 4672387"/>
                <a:gd name="connsiteX32" fmla="*/ 209032 w 4957023"/>
                <a:gd name="connsiteY32" fmla="*/ 1697731 h 4672387"/>
                <a:gd name="connsiteX33" fmla="*/ 221334 w 4957023"/>
                <a:gd name="connsiteY33" fmla="*/ 1705932 h 4672387"/>
                <a:gd name="connsiteX34" fmla="*/ 270539 w 4957023"/>
                <a:gd name="connsiteY34" fmla="*/ 1710032 h 4672387"/>
                <a:gd name="connsiteX35" fmla="*/ 295142 w 4957023"/>
                <a:gd name="connsiteY35" fmla="*/ 1718233 h 4672387"/>
                <a:gd name="connsiteX36" fmla="*/ 282840 w 4957023"/>
                <a:gd name="connsiteY36" fmla="*/ 1726434 h 4672387"/>
                <a:gd name="connsiteX37" fmla="*/ 270539 w 4957023"/>
                <a:gd name="connsiteY37" fmla="*/ 1730535 h 4672387"/>
                <a:gd name="connsiteX38" fmla="*/ 245936 w 4957023"/>
                <a:gd name="connsiteY38" fmla="*/ 1746936 h 4672387"/>
                <a:gd name="connsiteX39" fmla="*/ 233635 w 4957023"/>
                <a:gd name="connsiteY39" fmla="*/ 1755137 h 4672387"/>
                <a:gd name="connsiteX40" fmla="*/ 225434 w 4957023"/>
                <a:gd name="connsiteY40" fmla="*/ 1767439 h 4672387"/>
                <a:gd name="connsiteX41" fmla="*/ 237735 w 4957023"/>
                <a:gd name="connsiteY41" fmla="*/ 1771539 h 4672387"/>
                <a:gd name="connsiteX42" fmla="*/ 278740 w 4957023"/>
                <a:gd name="connsiteY42" fmla="*/ 1767439 h 4672387"/>
                <a:gd name="connsiteX43" fmla="*/ 311543 w 4957023"/>
                <a:gd name="connsiteY43" fmla="*/ 1767439 h 4672387"/>
                <a:gd name="connsiteX44" fmla="*/ 307443 w 4957023"/>
                <a:gd name="connsiteY44" fmla="*/ 1779740 h 4672387"/>
                <a:gd name="connsiteX45" fmla="*/ 286941 w 4957023"/>
                <a:gd name="connsiteY45" fmla="*/ 1800242 h 4672387"/>
                <a:gd name="connsiteX46" fmla="*/ 262338 w 4957023"/>
                <a:gd name="connsiteY46" fmla="*/ 1808443 h 4672387"/>
                <a:gd name="connsiteX47" fmla="*/ 225434 w 4957023"/>
                <a:gd name="connsiteY47" fmla="*/ 1824845 h 4672387"/>
                <a:gd name="connsiteX48" fmla="*/ 213133 w 4957023"/>
                <a:gd name="connsiteY48" fmla="*/ 1828945 h 4672387"/>
                <a:gd name="connsiteX49" fmla="*/ 200831 w 4957023"/>
                <a:gd name="connsiteY49" fmla="*/ 1841247 h 4672387"/>
                <a:gd name="connsiteX50" fmla="*/ 188530 w 4957023"/>
                <a:gd name="connsiteY50" fmla="*/ 1849448 h 4672387"/>
                <a:gd name="connsiteX51" fmla="*/ 180329 w 4957023"/>
                <a:gd name="connsiteY51" fmla="*/ 1861749 h 4672387"/>
                <a:gd name="connsiteX52" fmla="*/ 266439 w 4957023"/>
                <a:gd name="connsiteY52" fmla="*/ 1878151 h 4672387"/>
                <a:gd name="connsiteX53" fmla="*/ 270539 w 4957023"/>
                <a:gd name="connsiteY53" fmla="*/ 1890452 h 4672387"/>
                <a:gd name="connsiteX54" fmla="*/ 262338 w 4957023"/>
                <a:gd name="connsiteY54" fmla="*/ 1902753 h 4672387"/>
                <a:gd name="connsiteX55" fmla="*/ 237735 w 4957023"/>
                <a:gd name="connsiteY55" fmla="*/ 1919155 h 4672387"/>
                <a:gd name="connsiteX56" fmla="*/ 225434 w 4957023"/>
                <a:gd name="connsiteY56" fmla="*/ 1927356 h 4672387"/>
                <a:gd name="connsiteX57" fmla="*/ 213133 w 4957023"/>
                <a:gd name="connsiteY57" fmla="*/ 1935557 h 4672387"/>
                <a:gd name="connsiteX58" fmla="*/ 200831 w 4957023"/>
                <a:gd name="connsiteY58" fmla="*/ 1943758 h 4672387"/>
                <a:gd name="connsiteX59" fmla="*/ 192630 w 4957023"/>
                <a:gd name="connsiteY59" fmla="*/ 1972461 h 4672387"/>
                <a:gd name="connsiteX60" fmla="*/ 204932 w 4957023"/>
                <a:gd name="connsiteY60" fmla="*/ 1976562 h 4672387"/>
                <a:gd name="connsiteX61" fmla="*/ 254137 w 4957023"/>
                <a:gd name="connsiteY61" fmla="*/ 1980662 h 4672387"/>
                <a:gd name="connsiteX62" fmla="*/ 237735 w 4957023"/>
                <a:gd name="connsiteY62" fmla="*/ 2001164 h 4672387"/>
                <a:gd name="connsiteX63" fmla="*/ 213133 w 4957023"/>
                <a:gd name="connsiteY63" fmla="*/ 2025767 h 4672387"/>
                <a:gd name="connsiteX64" fmla="*/ 98320 w 4957023"/>
                <a:gd name="connsiteY64" fmla="*/ 2046269 h 4672387"/>
                <a:gd name="connsiteX65" fmla="*/ 77818 w 4957023"/>
                <a:gd name="connsiteY65" fmla="*/ 2050370 h 4672387"/>
                <a:gd name="connsiteX66" fmla="*/ 81918 w 4957023"/>
                <a:gd name="connsiteY66" fmla="*/ 2079073 h 4672387"/>
                <a:gd name="connsiteX67" fmla="*/ 94220 w 4957023"/>
                <a:gd name="connsiteY67" fmla="*/ 2083173 h 4672387"/>
                <a:gd name="connsiteX68" fmla="*/ 110622 w 4957023"/>
                <a:gd name="connsiteY68" fmla="*/ 2095475 h 4672387"/>
                <a:gd name="connsiteX69" fmla="*/ 135224 w 4957023"/>
                <a:gd name="connsiteY69" fmla="*/ 2103675 h 4672387"/>
                <a:gd name="connsiteX70" fmla="*/ 147526 w 4957023"/>
                <a:gd name="connsiteY70" fmla="*/ 2111876 h 4672387"/>
                <a:gd name="connsiteX71" fmla="*/ 192630 w 4957023"/>
                <a:gd name="connsiteY71" fmla="*/ 2120077 h 4672387"/>
                <a:gd name="connsiteX72" fmla="*/ 221334 w 4957023"/>
                <a:gd name="connsiteY72" fmla="*/ 2128278 h 4672387"/>
                <a:gd name="connsiteX73" fmla="*/ 229535 w 4957023"/>
                <a:gd name="connsiteY73" fmla="*/ 2140579 h 4672387"/>
                <a:gd name="connsiteX74" fmla="*/ 217233 w 4957023"/>
                <a:gd name="connsiteY74" fmla="*/ 2152881 h 4672387"/>
                <a:gd name="connsiteX75" fmla="*/ 204932 w 4957023"/>
                <a:gd name="connsiteY75" fmla="*/ 2161082 h 4672387"/>
                <a:gd name="connsiteX76" fmla="*/ 192630 w 4957023"/>
                <a:gd name="connsiteY76" fmla="*/ 2185684 h 4672387"/>
                <a:gd name="connsiteX77" fmla="*/ 258238 w 4957023"/>
                <a:gd name="connsiteY77" fmla="*/ 2197986 h 4672387"/>
                <a:gd name="connsiteX78" fmla="*/ 237735 w 4957023"/>
                <a:gd name="connsiteY78" fmla="*/ 2222588 h 4672387"/>
                <a:gd name="connsiteX79" fmla="*/ 229535 w 4957023"/>
                <a:gd name="connsiteY79" fmla="*/ 2234890 h 4672387"/>
                <a:gd name="connsiteX80" fmla="*/ 245936 w 4957023"/>
                <a:gd name="connsiteY80" fmla="*/ 2238990 h 4672387"/>
                <a:gd name="connsiteX81" fmla="*/ 274639 w 4957023"/>
                <a:gd name="connsiteY81" fmla="*/ 2230789 h 4672387"/>
                <a:gd name="connsiteX82" fmla="*/ 241836 w 4957023"/>
                <a:gd name="connsiteY82" fmla="*/ 2259492 h 4672387"/>
                <a:gd name="connsiteX83" fmla="*/ 229535 w 4957023"/>
                <a:gd name="connsiteY83" fmla="*/ 2267693 h 4672387"/>
                <a:gd name="connsiteX84" fmla="*/ 229535 w 4957023"/>
                <a:gd name="connsiteY84" fmla="*/ 2267693 h 4672387"/>
                <a:gd name="connsiteX85" fmla="*/ 278740 w 4957023"/>
                <a:gd name="connsiteY85" fmla="*/ 2275894 h 4672387"/>
                <a:gd name="connsiteX86" fmla="*/ 319744 w 4957023"/>
                <a:gd name="connsiteY86" fmla="*/ 2279995 h 4672387"/>
                <a:gd name="connsiteX87" fmla="*/ 307443 w 4957023"/>
                <a:gd name="connsiteY87" fmla="*/ 2288196 h 4672387"/>
                <a:gd name="connsiteX88" fmla="*/ 291041 w 4957023"/>
                <a:gd name="connsiteY88" fmla="*/ 2296397 h 4672387"/>
                <a:gd name="connsiteX89" fmla="*/ 266439 w 4957023"/>
                <a:gd name="connsiteY89" fmla="*/ 2304597 h 4672387"/>
                <a:gd name="connsiteX90" fmla="*/ 237735 w 4957023"/>
                <a:gd name="connsiteY90" fmla="*/ 2312798 h 4672387"/>
                <a:gd name="connsiteX91" fmla="*/ 225434 w 4957023"/>
                <a:gd name="connsiteY91" fmla="*/ 2320999 h 4672387"/>
                <a:gd name="connsiteX92" fmla="*/ 200831 w 4957023"/>
                <a:gd name="connsiteY92" fmla="*/ 2329200 h 4672387"/>
                <a:gd name="connsiteX93" fmla="*/ 176229 w 4957023"/>
                <a:gd name="connsiteY93" fmla="*/ 2345602 h 4672387"/>
                <a:gd name="connsiteX94" fmla="*/ 168028 w 4957023"/>
                <a:gd name="connsiteY94" fmla="*/ 2370205 h 4672387"/>
                <a:gd name="connsiteX95" fmla="*/ 241836 w 4957023"/>
                <a:gd name="connsiteY95" fmla="*/ 2382506 h 4672387"/>
                <a:gd name="connsiteX96" fmla="*/ 233635 w 4957023"/>
                <a:gd name="connsiteY96" fmla="*/ 2394807 h 4672387"/>
                <a:gd name="connsiteX97" fmla="*/ 209032 w 4957023"/>
                <a:gd name="connsiteY97" fmla="*/ 2419410 h 4672387"/>
                <a:gd name="connsiteX98" fmla="*/ 225434 w 4957023"/>
                <a:gd name="connsiteY98" fmla="*/ 2423510 h 4672387"/>
                <a:gd name="connsiteX99" fmla="*/ 217233 w 4957023"/>
                <a:gd name="connsiteY99" fmla="*/ 2448113 h 4672387"/>
                <a:gd name="connsiteX100" fmla="*/ 200831 w 4957023"/>
                <a:gd name="connsiteY100" fmla="*/ 2472716 h 4672387"/>
                <a:gd name="connsiteX101" fmla="*/ 188530 w 4957023"/>
                <a:gd name="connsiteY101" fmla="*/ 2501419 h 4672387"/>
                <a:gd name="connsiteX102" fmla="*/ 200831 w 4957023"/>
                <a:gd name="connsiteY102" fmla="*/ 2509620 h 4672387"/>
                <a:gd name="connsiteX103" fmla="*/ 225434 w 4957023"/>
                <a:gd name="connsiteY103" fmla="*/ 2513720 h 4672387"/>
                <a:gd name="connsiteX104" fmla="*/ 204932 w 4957023"/>
                <a:gd name="connsiteY104" fmla="*/ 2517821 h 4672387"/>
                <a:gd name="connsiteX105" fmla="*/ 188530 w 4957023"/>
                <a:gd name="connsiteY105" fmla="*/ 2521921 h 4672387"/>
                <a:gd name="connsiteX106" fmla="*/ 159827 w 4957023"/>
                <a:gd name="connsiteY106" fmla="*/ 2538323 h 4672387"/>
                <a:gd name="connsiteX107" fmla="*/ 127023 w 4957023"/>
                <a:gd name="connsiteY107" fmla="*/ 2562926 h 4672387"/>
                <a:gd name="connsiteX108" fmla="*/ 114722 w 4957023"/>
                <a:gd name="connsiteY108" fmla="*/ 2571127 h 4672387"/>
                <a:gd name="connsiteX109" fmla="*/ 127023 w 4957023"/>
                <a:gd name="connsiteY109" fmla="*/ 2575227 h 4672387"/>
                <a:gd name="connsiteX110" fmla="*/ 172128 w 4957023"/>
                <a:gd name="connsiteY110" fmla="*/ 2567026 h 4672387"/>
                <a:gd name="connsiteX111" fmla="*/ 184430 w 4957023"/>
                <a:gd name="connsiteY111" fmla="*/ 2558825 h 4672387"/>
                <a:gd name="connsiteX112" fmla="*/ 241836 w 4957023"/>
                <a:gd name="connsiteY112" fmla="*/ 2562926 h 4672387"/>
                <a:gd name="connsiteX113" fmla="*/ 237735 w 4957023"/>
                <a:gd name="connsiteY113" fmla="*/ 2579327 h 4672387"/>
                <a:gd name="connsiteX114" fmla="*/ 229535 w 4957023"/>
                <a:gd name="connsiteY114" fmla="*/ 2591629 h 4672387"/>
                <a:gd name="connsiteX115" fmla="*/ 225434 w 4957023"/>
                <a:gd name="connsiteY115" fmla="*/ 2603930 h 4672387"/>
                <a:gd name="connsiteX116" fmla="*/ 270539 w 4957023"/>
                <a:gd name="connsiteY116" fmla="*/ 2616231 h 4672387"/>
                <a:gd name="connsiteX117" fmla="*/ 266439 w 4957023"/>
                <a:gd name="connsiteY117" fmla="*/ 2657236 h 4672387"/>
                <a:gd name="connsiteX118" fmla="*/ 258238 w 4957023"/>
                <a:gd name="connsiteY118" fmla="*/ 2673638 h 4672387"/>
                <a:gd name="connsiteX119" fmla="*/ 254137 w 4957023"/>
                <a:gd name="connsiteY119" fmla="*/ 2685939 h 4672387"/>
                <a:gd name="connsiteX120" fmla="*/ 241836 w 4957023"/>
                <a:gd name="connsiteY120" fmla="*/ 2702341 h 4672387"/>
                <a:gd name="connsiteX121" fmla="*/ 233635 w 4957023"/>
                <a:gd name="connsiteY121" fmla="*/ 2714642 h 4672387"/>
                <a:gd name="connsiteX122" fmla="*/ 245936 w 4957023"/>
                <a:gd name="connsiteY122" fmla="*/ 2722843 h 4672387"/>
                <a:gd name="connsiteX123" fmla="*/ 303343 w 4957023"/>
                <a:gd name="connsiteY123" fmla="*/ 2726944 h 4672387"/>
                <a:gd name="connsiteX124" fmla="*/ 299242 w 4957023"/>
                <a:gd name="connsiteY124" fmla="*/ 2743345 h 4672387"/>
                <a:gd name="connsiteX125" fmla="*/ 282840 w 4957023"/>
                <a:gd name="connsiteY125" fmla="*/ 2755647 h 4672387"/>
                <a:gd name="connsiteX126" fmla="*/ 266439 w 4957023"/>
                <a:gd name="connsiteY126" fmla="*/ 2780249 h 4672387"/>
                <a:gd name="connsiteX127" fmla="*/ 258238 w 4957023"/>
                <a:gd name="connsiteY127" fmla="*/ 2792551 h 4672387"/>
                <a:gd name="connsiteX128" fmla="*/ 262338 w 4957023"/>
                <a:gd name="connsiteY128" fmla="*/ 2808953 h 4672387"/>
                <a:gd name="connsiteX129" fmla="*/ 286941 w 4957023"/>
                <a:gd name="connsiteY129" fmla="*/ 2825354 h 4672387"/>
                <a:gd name="connsiteX130" fmla="*/ 291041 w 4957023"/>
                <a:gd name="connsiteY130" fmla="*/ 2837656 h 4672387"/>
                <a:gd name="connsiteX131" fmla="*/ 274639 w 4957023"/>
                <a:gd name="connsiteY131" fmla="*/ 2866359 h 4672387"/>
                <a:gd name="connsiteX132" fmla="*/ 319744 w 4957023"/>
                <a:gd name="connsiteY132" fmla="*/ 2882761 h 4672387"/>
                <a:gd name="connsiteX133" fmla="*/ 311543 w 4957023"/>
                <a:gd name="connsiteY133" fmla="*/ 2895062 h 4672387"/>
                <a:gd name="connsiteX134" fmla="*/ 282840 w 4957023"/>
                <a:gd name="connsiteY134" fmla="*/ 2927866 h 4672387"/>
                <a:gd name="connsiteX135" fmla="*/ 266439 w 4957023"/>
                <a:gd name="connsiteY135" fmla="*/ 2952468 h 4672387"/>
                <a:gd name="connsiteX136" fmla="*/ 278740 w 4957023"/>
                <a:gd name="connsiteY136" fmla="*/ 2960669 h 4672387"/>
                <a:gd name="connsiteX137" fmla="*/ 303343 w 4957023"/>
                <a:gd name="connsiteY137" fmla="*/ 2964770 h 4672387"/>
                <a:gd name="connsiteX138" fmla="*/ 282840 w 4957023"/>
                <a:gd name="connsiteY138" fmla="*/ 3005774 h 4672387"/>
                <a:gd name="connsiteX139" fmla="*/ 266439 w 4957023"/>
                <a:gd name="connsiteY139" fmla="*/ 3030377 h 4672387"/>
                <a:gd name="connsiteX140" fmla="*/ 258238 w 4957023"/>
                <a:gd name="connsiteY140" fmla="*/ 3042678 h 4672387"/>
                <a:gd name="connsiteX141" fmla="*/ 245936 w 4957023"/>
                <a:gd name="connsiteY141" fmla="*/ 3059080 h 4672387"/>
                <a:gd name="connsiteX142" fmla="*/ 233635 w 4957023"/>
                <a:gd name="connsiteY142" fmla="*/ 3071381 h 4672387"/>
                <a:gd name="connsiteX143" fmla="*/ 262338 w 4957023"/>
                <a:gd name="connsiteY143" fmla="*/ 3067281 h 4672387"/>
                <a:gd name="connsiteX144" fmla="*/ 274639 w 4957023"/>
                <a:gd name="connsiteY144" fmla="*/ 3063180 h 4672387"/>
                <a:gd name="connsiteX145" fmla="*/ 258238 w 4957023"/>
                <a:gd name="connsiteY145" fmla="*/ 3116486 h 4672387"/>
                <a:gd name="connsiteX146" fmla="*/ 254137 w 4957023"/>
                <a:gd name="connsiteY146" fmla="*/ 3145189 h 4672387"/>
                <a:gd name="connsiteX147" fmla="*/ 237579 w 4957023"/>
                <a:gd name="connsiteY147" fmla="*/ 3171853 h 4672387"/>
                <a:gd name="connsiteX148" fmla="*/ 187611 w 4957023"/>
                <a:gd name="connsiteY148" fmla="*/ 3181847 h 4672387"/>
                <a:gd name="connsiteX149" fmla="*/ 167624 w 4957023"/>
                <a:gd name="connsiteY149" fmla="*/ 3211827 h 4672387"/>
                <a:gd name="connsiteX150" fmla="*/ 157631 w 4957023"/>
                <a:gd name="connsiteY150" fmla="*/ 3221821 h 4672387"/>
                <a:gd name="connsiteX151" fmla="*/ 177618 w 4957023"/>
                <a:gd name="connsiteY151" fmla="*/ 3231814 h 4672387"/>
                <a:gd name="connsiteX152" fmla="*/ 227585 w 4957023"/>
                <a:gd name="connsiteY152" fmla="*/ 3226817 h 4672387"/>
                <a:gd name="connsiteX153" fmla="*/ 272556 w 4957023"/>
                <a:gd name="connsiteY153" fmla="*/ 3216824 h 4672387"/>
                <a:gd name="connsiteX154" fmla="*/ 267559 w 4957023"/>
                <a:gd name="connsiteY154" fmla="*/ 3236811 h 4672387"/>
                <a:gd name="connsiteX155" fmla="*/ 242575 w 4957023"/>
                <a:gd name="connsiteY155" fmla="*/ 3261794 h 4672387"/>
                <a:gd name="connsiteX156" fmla="*/ 217592 w 4957023"/>
                <a:gd name="connsiteY156" fmla="*/ 3281781 h 4672387"/>
                <a:gd name="connsiteX157" fmla="*/ 212595 w 4957023"/>
                <a:gd name="connsiteY157" fmla="*/ 3296771 h 4672387"/>
                <a:gd name="connsiteX158" fmla="*/ 222588 w 4957023"/>
                <a:gd name="connsiteY158" fmla="*/ 3306765 h 4672387"/>
                <a:gd name="connsiteX159" fmla="*/ 262562 w 4957023"/>
                <a:gd name="connsiteY159" fmla="*/ 3316758 h 4672387"/>
                <a:gd name="connsiteX160" fmla="*/ 232582 w 4957023"/>
                <a:gd name="connsiteY160" fmla="*/ 3346739 h 4672387"/>
                <a:gd name="connsiteX161" fmla="*/ 197605 w 4957023"/>
                <a:gd name="connsiteY161" fmla="*/ 3371722 h 4672387"/>
                <a:gd name="connsiteX162" fmla="*/ 192608 w 4957023"/>
                <a:gd name="connsiteY162" fmla="*/ 3386712 h 4672387"/>
                <a:gd name="connsiteX163" fmla="*/ 207598 w 4957023"/>
                <a:gd name="connsiteY163" fmla="*/ 3391709 h 4672387"/>
                <a:gd name="connsiteX164" fmla="*/ 252569 w 4957023"/>
                <a:gd name="connsiteY164" fmla="*/ 3401703 h 4672387"/>
                <a:gd name="connsiteX165" fmla="*/ 262562 w 4957023"/>
                <a:gd name="connsiteY165" fmla="*/ 3416693 h 4672387"/>
                <a:gd name="connsiteX166" fmla="*/ 252569 w 4957023"/>
                <a:gd name="connsiteY166" fmla="*/ 3431683 h 4672387"/>
                <a:gd name="connsiteX167" fmla="*/ 237579 w 4957023"/>
                <a:gd name="connsiteY167" fmla="*/ 3456667 h 4672387"/>
                <a:gd name="connsiteX168" fmla="*/ 247572 w 4957023"/>
                <a:gd name="connsiteY168" fmla="*/ 3486647 h 4672387"/>
                <a:gd name="connsiteX169" fmla="*/ 237579 w 4957023"/>
                <a:gd name="connsiteY169" fmla="*/ 3501637 h 4672387"/>
                <a:gd name="connsiteX170" fmla="*/ 227585 w 4957023"/>
                <a:gd name="connsiteY170" fmla="*/ 3511631 h 4672387"/>
                <a:gd name="connsiteX171" fmla="*/ 257565 w 4957023"/>
                <a:gd name="connsiteY171" fmla="*/ 3501637 h 4672387"/>
                <a:gd name="connsiteX172" fmla="*/ 232582 w 4957023"/>
                <a:gd name="connsiteY172" fmla="*/ 3541611 h 4672387"/>
                <a:gd name="connsiteX173" fmla="*/ 227585 w 4957023"/>
                <a:gd name="connsiteY173" fmla="*/ 3566594 h 4672387"/>
                <a:gd name="connsiteX174" fmla="*/ 222588 w 4957023"/>
                <a:gd name="connsiteY174" fmla="*/ 3581585 h 4672387"/>
                <a:gd name="connsiteX175" fmla="*/ 247572 w 4957023"/>
                <a:gd name="connsiteY175" fmla="*/ 3606568 h 4672387"/>
                <a:gd name="connsiteX176" fmla="*/ 227585 w 4957023"/>
                <a:gd name="connsiteY176" fmla="*/ 3636549 h 4672387"/>
                <a:gd name="connsiteX177" fmla="*/ 212595 w 4957023"/>
                <a:gd name="connsiteY177" fmla="*/ 3651539 h 4672387"/>
                <a:gd name="connsiteX178" fmla="*/ 202602 w 4957023"/>
                <a:gd name="connsiteY178" fmla="*/ 3666529 h 4672387"/>
                <a:gd name="connsiteX179" fmla="*/ 232582 w 4957023"/>
                <a:gd name="connsiteY179" fmla="*/ 3646542 h 4672387"/>
                <a:gd name="connsiteX180" fmla="*/ 237579 w 4957023"/>
                <a:gd name="connsiteY180" fmla="*/ 3671526 h 4672387"/>
                <a:gd name="connsiteX181" fmla="*/ 232582 w 4957023"/>
                <a:gd name="connsiteY181" fmla="*/ 3711499 h 4672387"/>
                <a:gd name="connsiteX182" fmla="*/ 242575 w 4957023"/>
                <a:gd name="connsiteY182" fmla="*/ 3721493 h 4672387"/>
                <a:gd name="connsiteX183" fmla="*/ 252569 w 4957023"/>
                <a:gd name="connsiteY183" fmla="*/ 3766463 h 4672387"/>
                <a:gd name="connsiteX184" fmla="*/ 262562 w 4957023"/>
                <a:gd name="connsiteY184" fmla="*/ 3776457 h 4672387"/>
                <a:gd name="connsiteX185" fmla="*/ 292543 w 4957023"/>
                <a:gd name="connsiteY185" fmla="*/ 3786450 h 4672387"/>
                <a:gd name="connsiteX186" fmla="*/ 277552 w 4957023"/>
                <a:gd name="connsiteY186" fmla="*/ 3836417 h 4672387"/>
                <a:gd name="connsiteX187" fmla="*/ 267559 w 4957023"/>
                <a:gd name="connsiteY187" fmla="*/ 3866398 h 4672387"/>
                <a:gd name="connsiteX188" fmla="*/ 272556 w 4957023"/>
                <a:gd name="connsiteY188" fmla="*/ 3891381 h 4672387"/>
                <a:gd name="connsiteX189" fmla="*/ 287546 w 4957023"/>
                <a:gd name="connsiteY189" fmla="*/ 3896378 h 4672387"/>
                <a:gd name="connsiteX190" fmla="*/ 292543 w 4957023"/>
                <a:gd name="connsiteY190" fmla="*/ 3916365 h 4672387"/>
                <a:gd name="connsiteX191" fmla="*/ 297539 w 4957023"/>
                <a:gd name="connsiteY191" fmla="*/ 3931355 h 4672387"/>
                <a:gd name="connsiteX192" fmla="*/ 292543 w 4957023"/>
                <a:gd name="connsiteY192" fmla="*/ 3981322 h 4672387"/>
                <a:gd name="connsiteX193" fmla="*/ 292543 w 4957023"/>
                <a:gd name="connsiteY193" fmla="*/ 3981322 h 4672387"/>
                <a:gd name="connsiteX194" fmla="*/ 332516 w 4957023"/>
                <a:gd name="connsiteY194" fmla="*/ 4011303 h 4672387"/>
                <a:gd name="connsiteX195" fmla="*/ 347506 w 4957023"/>
                <a:gd name="connsiteY195" fmla="*/ 4001309 h 4672387"/>
                <a:gd name="connsiteX196" fmla="*/ 397474 w 4957023"/>
                <a:gd name="connsiteY196" fmla="*/ 3991316 h 4672387"/>
                <a:gd name="connsiteX197" fmla="*/ 412464 w 4957023"/>
                <a:gd name="connsiteY197" fmla="*/ 3986319 h 4672387"/>
                <a:gd name="connsiteX198" fmla="*/ 432451 w 4957023"/>
                <a:gd name="connsiteY198" fmla="*/ 3981322 h 4672387"/>
                <a:gd name="connsiteX199" fmla="*/ 472424 w 4957023"/>
                <a:gd name="connsiteY199" fmla="*/ 3966332 h 4672387"/>
                <a:gd name="connsiteX200" fmla="*/ 527388 w 4957023"/>
                <a:gd name="connsiteY200" fmla="*/ 3956339 h 4672387"/>
                <a:gd name="connsiteX201" fmla="*/ 542379 w 4957023"/>
                <a:gd name="connsiteY201" fmla="*/ 3951342 h 4672387"/>
                <a:gd name="connsiteX202" fmla="*/ 622326 w 4957023"/>
                <a:gd name="connsiteY202" fmla="*/ 3941349 h 4672387"/>
                <a:gd name="connsiteX203" fmla="*/ 632320 w 4957023"/>
                <a:gd name="connsiteY203" fmla="*/ 3931355 h 4672387"/>
                <a:gd name="connsiteX204" fmla="*/ 702274 w 4957023"/>
                <a:gd name="connsiteY204" fmla="*/ 3921362 h 4672387"/>
                <a:gd name="connsiteX205" fmla="*/ 722261 w 4957023"/>
                <a:gd name="connsiteY205" fmla="*/ 3916365 h 4672387"/>
                <a:gd name="connsiteX206" fmla="*/ 772228 w 4957023"/>
                <a:gd name="connsiteY206" fmla="*/ 3901375 h 4672387"/>
                <a:gd name="connsiteX207" fmla="*/ 837185 w 4957023"/>
                <a:gd name="connsiteY207" fmla="*/ 3891381 h 4672387"/>
                <a:gd name="connsiteX208" fmla="*/ 882156 w 4957023"/>
                <a:gd name="connsiteY208" fmla="*/ 3881388 h 4672387"/>
                <a:gd name="connsiteX209" fmla="*/ 952110 w 4957023"/>
                <a:gd name="connsiteY209" fmla="*/ 3886385 h 4672387"/>
                <a:gd name="connsiteX210" fmla="*/ 997080 w 4957023"/>
                <a:gd name="connsiteY210" fmla="*/ 3881388 h 4672387"/>
                <a:gd name="connsiteX211" fmla="*/ 1002077 w 4957023"/>
                <a:gd name="connsiteY211" fmla="*/ 3836417 h 4672387"/>
                <a:gd name="connsiteX212" fmla="*/ 1017067 w 4957023"/>
                <a:gd name="connsiteY212" fmla="*/ 3826424 h 4672387"/>
                <a:gd name="connsiteX213" fmla="*/ 1047047 w 4957023"/>
                <a:gd name="connsiteY213" fmla="*/ 3816431 h 4672387"/>
                <a:gd name="connsiteX214" fmla="*/ 1062038 w 4957023"/>
                <a:gd name="connsiteY214" fmla="*/ 3811434 h 4672387"/>
                <a:gd name="connsiteX215" fmla="*/ 1077028 w 4957023"/>
                <a:gd name="connsiteY215" fmla="*/ 3806437 h 4672387"/>
                <a:gd name="connsiteX216" fmla="*/ 1072031 w 4957023"/>
                <a:gd name="connsiteY216" fmla="*/ 3771460 h 4672387"/>
                <a:gd name="connsiteX217" fmla="*/ 1062038 w 4957023"/>
                <a:gd name="connsiteY217" fmla="*/ 3756470 h 4672387"/>
                <a:gd name="connsiteX218" fmla="*/ 1077028 w 4957023"/>
                <a:gd name="connsiteY218" fmla="*/ 3751473 h 4672387"/>
                <a:gd name="connsiteX219" fmla="*/ 1097015 w 4957023"/>
                <a:gd name="connsiteY219" fmla="*/ 3746476 h 4672387"/>
                <a:gd name="connsiteX220" fmla="*/ 1107008 w 4957023"/>
                <a:gd name="connsiteY220" fmla="*/ 3731486 h 4672387"/>
                <a:gd name="connsiteX221" fmla="*/ 1126995 w 4957023"/>
                <a:gd name="connsiteY221" fmla="*/ 3726490 h 4672387"/>
                <a:gd name="connsiteX222" fmla="*/ 1171965 w 4957023"/>
                <a:gd name="connsiteY222" fmla="*/ 3716496 h 4672387"/>
                <a:gd name="connsiteX223" fmla="*/ 1186956 w 4957023"/>
                <a:gd name="connsiteY223" fmla="*/ 3686516 h 4672387"/>
                <a:gd name="connsiteX224" fmla="*/ 1201946 w 4957023"/>
                <a:gd name="connsiteY224" fmla="*/ 3681519 h 4672387"/>
                <a:gd name="connsiteX225" fmla="*/ 1296883 w 4957023"/>
                <a:gd name="connsiteY225" fmla="*/ 3686516 h 4672387"/>
                <a:gd name="connsiteX226" fmla="*/ 1311874 w 4957023"/>
                <a:gd name="connsiteY226" fmla="*/ 3691512 h 4672387"/>
                <a:gd name="connsiteX227" fmla="*/ 1301880 w 4957023"/>
                <a:gd name="connsiteY227" fmla="*/ 3661532 h 4672387"/>
                <a:gd name="connsiteX228" fmla="*/ 1296883 w 4957023"/>
                <a:gd name="connsiteY228" fmla="*/ 3526621 h 4672387"/>
                <a:gd name="connsiteX229" fmla="*/ 1291887 w 4957023"/>
                <a:gd name="connsiteY229" fmla="*/ 3496640 h 4672387"/>
                <a:gd name="connsiteX230" fmla="*/ 1276897 w 4957023"/>
                <a:gd name="connsiteY230" fmla="*/ 3441676 h 4672387"/>
                <a:gd name="connsiteX231" fmla="*/ 1261906 w 4957023"/>
                <a:gd name="connsiteY231" fmla="*/ 3366726 h 4672387"/>
                <a:gd name="connsiteX232" fmla="*/ 1246916 w 4957023"/>
                <a:gd name="connsiteY232" fmla="*/ 3356732 h 4672387"/>
                <a:gd name="connsiteX233" fmla="*/ 1236923 w 4957023"/>
                <a:gd name="connsiteY233" fmla="*/ 3341742 h 4672387"/>
                <a:gd name="connsiteX234" fmla="*/ 1216936 w 4957023"/>
                <a:gd name="connsiteY234" fmla="*/ 3321755 h 4672387"/>
                <a:gd name="connsiteX235" fmla="*/ 1241920 w 4957023"/>
                <a:gd name="connsiteY235" fmla="*/ 3301768 h 4672387"/>
                <a:gd name="connsiteX236" fmla="*/ 1231926 w 4957023"/>
                <a:gd name="connsiteY236" fmla="*/ 3271788 h 4672387"/>
                <a:gd name="connsiteX237" fmla="*/ 1226929 w 4957023"/>
                <a:gd name="connsiteY237" fmla="*/ 3226817 h 4672387"/>
                <a:gd name="connsiteX238" fmla="*/ 1221933 w 4957023"/>
                <a:gd name="connsiteY238" fmla="*/ 3211827 h 4672387"/>
                <a:gd name="connsiteX239" fmla="*/ 1211939 w 4957023"/>
                <a:gd name="connsiteY239" fmla="*/ 3176850 h 4672387"/>
                <a:gd name="connsiteX240" fmla="*/ 1206943 w 4957023"/>
                <a:gd name="connsiteY240" fmla="*/ 3191840 h 4672387"/>
                <a:gd name="connsiteX241" fmla="*/ 1211939 w 4957023"/>
                <a:gd name="connsiteY241" fmla="*/ 3206831 h 4672387"/>
                <a:gd name="connsiteX242" fmla="*/ 1216936 w 4957023"/>
                <a:gd name="connsiteY242" fmla="*/ 3231814 h 4672387"/>
                <a:gd name="connsiteX243" fmla="*/ 1226929 w 4957023"/>
                <a:gd name="connsiteY243" fmla="*/ 3271788 h 4672387"/>
                <a:gd name="connsiteX244" fmla="*/ 1231926 w 4957023"/>
                <a:gd name="connsiteY244" fmla="*/ 3291775 h 4672387"/>
                <a:gd name="connsiteX245" fmla="*/ 1241920 w 4957023"/>
                <a:gd name="connsiteY245" fmla="*/ 3366726 h 4672387"/>
                <a:gd name="connsiteX246" fmla="*/ 1246916 w 4957023"/>
                <a:gd name="connsiteY246" fmla="*/ 3436680 h 4672387"/>
                <a:gd name="connsiteX247" fmla="*/ 1261906 w 4957023"/>
                <a:gd name="connsiteY247" fmla="*/ 3521624 h 4672387"/>
                <a:gd name="connsiteX248" fmla="*/ 1271900 w 4957023"/>
                <a:gd name="connsiteY248" fmla="*/ 3536614 h 4672387"/>
                <a:gd name="connsiteX249" fmla="*/ 1281893 w 4957023"/>
                <a:gd name="connsiteY249" fmla="*/ 3566594 h 4672387"/>
                <a:gd name="connsiteX250" fmla="*/ 1276897 w 4957023"/>
                <a:gd name="connsiteY250" fmla="*/ 3586581 h 4672387"/>
                <a:gd name="connsiteX251" fmla="*/ 1286890 w 4957023"/>
                <a:gd name="connsiteY251" fmla="*/ 3646542 h 4672387"/>
                <a:gd name="connsiteX252" fmla="*/ 1296883 w 4957023"/>
                <a:gd name="connsiteY252" fmla="*/ 3661532 h 4672387"/>
                <a:gd name="connsiteX253" fmla="*/ 1301880 w 4957023"/>
                <a:gd name="connsiteY253" fmla="*/ 3676522 h 4672387"/>
                <a:gd name="connsiteX254" fmla="*/ 1316870 w 4957023"/>
                <a:gd name="connsiteY254" fmla="*/ 3686516 h 4672387"/>
                <a:gd name="connsiteX255" fmla="*/ 1326864 w 4957023"/>
                <a:gd name="connsiteY255" fmla="*/ 3696509 h 4672387"/>
                <a:gd name="connsiteX256" fmla="*/ 1351847 w 4957023"/>
                <a:gd name="connsiteY256" fmla="*/ 3731486 h 4672387"/>
                <a:gd name="connsiteX257" fmla="*/ 1361841 w 4957023"/>
                <a:gd name="connsiteY257" fmla="*/ 3746476 h 4672387"/>
                <a:gd name="connsiteX258" fmla="*/ 1391821 w 4957023"/>
                <a:gd name="connsiteY258" fmla="*/ 3756470 h 4672387"/>
                <a:gd name="connsiteX259" fmla="*/ 1406811 w 4957023"/>
                <a:gd name="connsiteY259" fmla="*/ 3761467 h 4672387"/>
                <a:gd name="connsiteX260" fmla="*/ 1421802 w 4957023"/>
                <a:gd name="connsiteY260" fmla="*/ 3771460 h 4672387"/>
                <a:gd name="connsiteX261" fmla="*/ 1441788 w 4957023"/>
                <a:gd name="connsiteY261" fmla="*/ 3811434 h 4672387"/>
                <a:gd name="connsiteX262" fmla="*/ 1456779 w 4957023"/>
                <a:gd name="connsiteY262" fmla="*/ 3841414 h 4672387"/>
                <a:gd name="connsiteX263" fmla="*/ 1471769 w 4957023"/>
                <a:gd name="connsiteY263" fmla="*/ 3846411 h 4672387"/>
                <a:gd name="connsiteX264" fmla="*/ 1496752 w 4957023"/>
                <a:gd name="connsiteY264" fmla="*/ 3861401 h 4672387"/>
                <a:gd name="connsiteX265" fmla="*/ 1536726 w 4957023"/>
                <a:gd name="connsiteY265" fmla="*/ 3871394 h 4672387"/>
                <a:gd name="connsiteX266" fmla="*/ 1551716 w 4957023"/>
                <a:gd name="connsiteY266" fmla="*/ 3881388 h 4672387"/>
                <a:gd name="connsiteX267" fmla="*/ 1566706 w 4957023"/>
                <a:gd name="connsiteY267" fmla="*/ 3886385 h 4672387"/>
                <a:gd name="connsiteX268" fmla="*/ 1591690 w 4957023"/>
                <a:gd name="connsiteY268" fmla="*/ 3906371 h 4672387"/>
                <a:gd name="connsiteX269" fmla="*/ 1611677 w 4957023"/>
                <a:gd name="connsiteY269" fmla="*/ 3911368 h 4672387"/>
                <a:gd name="connsiteX270" fmla="*/ 1641657 w 4957023"/>
                <a:gd name="connsiteY270" fmla="*/ 3921362 h 4672387"/>
                <a:gd name="connsiteX271" fmla="*/ 1631664 w 4957023"/>
                <a:gd name="connsiteY271" fmla="*/ 3936352 h 4672387"/>
                <a:gd name="connsiteX272" fmla="*/ 1646654 w 4957023"/>
                <a:gd name="connsiteY272" fmla="*/ 3941349 h 4672387"/>
                <a:gd name="connsiteX273" fmla="*/ 1681631 w 4957023"/>
                <a:gd name="connsiteY273" fmla="*/ 3956339 h 4672387"/>
                <a:gd name="connsiteX274" fmla="*/ 1696621 w 4957023"/>
                <a:gd name="connsiteY274" fmla="*/ 3966332 h 4672387"/>
                <a:gd name="connsiteX275" fmla="*/ 1716608 w 4957023"/>
                <a:gd name="connsiteY275" fmla="*/ 3971329 h 4672387"/>
                <a:gd name="connsiteX276" fmla="*/ 1731598 w 4957023"/>
                <a:gd name="connsiteY276" fmla="*/ 3976326 h 4672387"/>
                <a:gd name="connsiteX277" fmla="*/ 1776569 w 4957023"/>
                <a:gd name="connsiteY277" fmla="*/ 3991316 h 4672387"/>
                <a:gd name="connsiteX278" fmla="*/ 1826536 w 4957023"/>
                <a:gd name="connsiteY278" fmla="*/ 4011303 h 4672387"/>
                <a:gd name="connsiteX279" fmla="*/ 1841526 w 4957023"/>
                <a:gd name="connsiteY279" fmla="*/ 4016299 h 4672387"/>
                <a:gd name="connsiteX280" fmla="*/ 1851520 w 4957023"/>
                <a:gd name="connsiteY280" fmla="*/ 4026293 h 4672387"/>
                <a:gd name="connsiteX281" fmla="*/ 1876503 w 4957023"/>
                <a:gd name="connsiteY281" fmla="*/ 4056273 h 4672387"/>
                <a:gd name="connsiteX282" fmla="*/ 1921474 w 4957023"/>
                <a:gd name="connsiteY282" fmla="*/ 4081257 h 4672387"/>
                <a:gd name="connsiteX283" fmla="*/ 1951454 w 4957023"/>
                <a:gd name="connsiteY283" fmla="*/ 4096247 h 4672387"/>
                <a:gd name="connsiteX284" fmla="*/ 2076372 w 4957023"/>
                <a:gd name="connsiteY284" fmla="*/ 4091250 h 4672387"/>
                <a:gd name="connsiteX285" fmla="*/ 2106352 w 4957023"/>
                <a:gd name="connsiteY285" fmla="*/ 4081257 h 4672387"/>
                <a:gd name="connsiteX286" fmla="*/ 2121343 w 4957023"/>
                <a:gd name="connsiteY286" fmla="*/ 4076260 h 4672387"/>
                <a:gd name="connsiteX287" fmla="*/ 2221277 w 4957023"/>
                <a:gd name="connsiteY287" fmla="*/ 4091250 h 4672387"/>
                <a:gd name="connsiteX288" fmla="*/ 2236267 w 4957023"/>
                <a:gd name="connsiteY288" fmla="*/ 4116234 h 4672387"/>
                <a:gd name="connsiteX289" fmla="*/ 2251257 w 4957023"/>
                <a:gd name="connsiteY289" fmla="*/ 4121231 h 4672387"/>
                <a:gd name="connsiteX290" fmla="*/ 2311218 w 4957023"/>
                <a:gd name="connsiteY290" fmla="*/ 4126227 h 4672387"/>
                <a:gd name="connsiteX291" fmla="*/ 2301224 w 4957023"/>
                <a:gd name="connsiteY291" fmla="*/ 4126227 h 4672387"/>
                <a:gd name="connsiteX292" fmla="*/ 2341198 w 4957023"/>
                <a:gd name="connsiteY292" fmla="*/ 4096247 h 4672387"/>
                <a:gd name="connsiteX293" fmla="*/ 2331205 w 4957023"/>
                <a:gd name="connsiteY293" fmla="*/ 4046280 h 4672387"/>
                <a:gd name="connsiteX294" fmla="*/ 2321211 w 4957023"/>
                <a:gd name="connsiteY294" fmla="*/ 4036286 h 4672387"/>
                <a:gd name="connsiteX295" fmla="*/ 2361185 w 4957023"/>
                <a:gd name="connsiteY295" fmla="*/ 4031290 h 4672387"/>
                <a:gd name="connsiteX296" fmla="*/ 2356188 w 4957023"/>
                <a:gd name="connsiteY296" fmla="*/ 4016299 h 4672387"/>
                <a:gd name="connsiteX297" fmla="*/ 2371179 w 4957023"/>
                <a:gd name="connsiteY297" fmla="*/ 3991316 h 4672387"/>
                <a:gd name="connsiteX298" fmla="*/ 2376175 w 4957023"/>
                <a:gd name="connsiteY298" fmla="*/ 3896378 h 4672387"/>
                <a:gd name="connsiteX299" fmla="*/ 2401159 w 4957023"/>
                <a:gd name="connsiteY299" fmla="*/ 3891381 h 4672387"/>
                <a:gd name="connsiteX300" fmla="*/ 2386169 w 4957023"/>
                <a:gd name="connsiteY300" fmla="*/ 3861401 h 4672387"/>
                <a:gd name="connsiteX301" fmla="*/ 2426143 w 4957023"/>
                <a:gd name="connsiteY301" fmla="*/ 3796444 h 4672387"/>
                <a:gd name="connsiteX302" fmla="*/ 2451126 w 4957023"/>
                <a:gd name="connsiteY302" fmla="*/ 3771460 h 4672387"/>
                <a:gd name="connsiteX303" fmla="*/ 2456123 w 4957023"/>
                <a:gd name="connsiteY303" fmla="*/ 3751473 h 4672387"/>
                <a:gd name="connsiteX304" fmla="*/ 2466116 w 4957023"/>
                <a:gd name="connsiteY304" fmla="*/ 3721493 h 4672387"/>
                <a:gd name="connsiteX305" fmla="*/ 2536070 w 4957023"/>
                <a:gd name="connsiteY305" fmla="*/ 3701506 h 4672387"/>
                <a:gd name="connsiteX306" fmla="*/ 2576044 w 4957023"/>
                <a:gd name="connsiteY306" fmla="*/ 3661532 h 4672387"/>
                <a:gd name="connsiteX307" fmla="*/ 2581041 w 4957023"/>
                <a:gd name="connsiteY307" fmla="*/ 3641545 h 4672387"/>
                <a:gd name="connsiteX308" fmla="*/ 2596031 w 4957023"/>
                <a:gd name="connsiteY308" fmla="*/ 3636549 h 4672387"/>
                <a:gd name="connsiteX309" fmla="*/ 2660988 w 4957023"/>
                <a:gd name="connsiteY309" fmla="*/ 3631552 h 4672387"/>
                <a:gd name="connsiteX310" fmla="*/ 2675979 w 4957023"/>
                <a:gd name="connsiteY310" fmla="*/ 3626555 h 4672387"/>
                <a:gd name="connsiteX311" fmla="*/ 2690969 w 4957023"/>
                <a:gd name="connsiteY311" fmla="*/ 3616562 h 4672387"/>
                <a:gd name="connsiteX312" fmla="*/ 2755926 w 4957023"/>
                <a:gd name="connsiteY312" fmla="*/ 3616562 h 4672387"/>
                <a:gd name="connsiteX313" fmla="*/ 2745933 w 4957023"/>
                <a:gd name="connsiteY313" fmla="*/ 3616562 h 4672387"/>
                <a:gd name="connsiteX314" fmla="*/ 2616018 w 4957023"/>
                <a:gd name="connsiteY314" fmla="*/ 3621558 h 4672387"/>
                <a:gd name="connsiteX315" fmla="*/ 2601028 w 4957023"/>
                <a:gd name="connsiteY315" fmla="*/ 3626555 h 4672387"/>
                <a:gd name="connsiteX316" fmla="*/ 2556057 w 4957023"/>
                <a:gd name="connsiteY316" fmla="*/ 3646542 h 4672387"/>
                <a:gd name="connsiteX317" fmla="*/ 2541067 w 4957023"/>
                <a:gd name="connsiteY317" fmla="*/ 3651539 h 4672387"/>
                <a:gd name="connsiteX318" fmla="*/ 2526077 w 4957023"/>
                <a:gd name="connsiteY318" fmla="*/ 3656535 h 4672387"/>
                <a:gd name="connsiteX319" fmla="*/ 2516083 w 4957023"/>
                <a:gd name="connsiteY319" fmla="*/ 3666529 h 4672387"/>
                <a:gd name="connsiteX320" fmla="*/ 2506090 w 4957023"/>
                <a:gd name="connsiteY320" fmla="*/ 3681519 h 4672387"/>
                <a:gd name="connsiteX321" fmla="*/ 2491100 w 4957023"/>
                <a:gd name="connsiteY321" fmla="*/ 3691512 h 4672387"/>
                <a:gd name="connsiteX322" fmla="*/ 2486103 w 4957023"/>
                <a:gd name="connsiteY322" fmla="*/ 3726490 h 4672387"/>
                <a:gd name="connsiteX323" fmla="*/ 2471113 w 4957023"/>
                <a:gd name="connsiteY323" fmla="*/ 3736483 h 4672387"/>
                <a:gd name="connsiteX324" fmla="*/ 2461120 w 4957023"/>
                <a:gd name="connsiteY324" fmla="*/ 3751473 h 4672387"/>
                <a:gd name="connsiteX325" fmla="*/ 2451126 w 4957023"/>
                <a:gd name="connsiteY325" fmla="*/ 3781453 h 4672387"/>
                <a:gd name="connsiteX326" fmla="*/ 2446129 w 4957023"/>
                <a:gd name="connsiteY326" fmla="*/ 3796444 h 4672387"/>
                <a:gd name="connsiteX327" fmla="*/ 2431139 w 4957023"/>
                <a:gd name="connsiteY327" fmla="*/ 3826424 h 4672387"/>
                <a:gd name="connsiteX328" fmla="*/ 2421146 w 4957023"/>
                <a:gd name="connsiteY328" fmla="*/ 3896378 h 4672387"/>
                <a:gd name="connsiteX329" fmla="*/ 2411152 w 4957023"/>
                <a:gd name="connsiteY329" fmla="*/ 3931355 h 4672387"/>
                <a:gd name="connsiteX330" fmla="*/ 2386169 w 4957023"/>
                <a:gd name="connsiteY330" fmla="*/ 3951342 h 4672387"/>
                <a:gd name="connsiteX331" fmla="*/ 2371179 w 4957023"/>
                <a:gd name="connsiteY331" fmla="*/ 4016299 h 4672387"/>
                <a:gd name="connsiteX332" fmla="*/ 2361185 w 4957023"/>
                <a:gd name="connsiteY332" fmla="*/ 4051276 h 4672387"/>
                <a:gd name="connsiteX333" fmla="*/ 2366182 w 4957023"/>
                <a:gd name="connsiteY333" fmla="*/ 4076260 h 4672387"/>
                <a:gd name="connsiteX334" fmla="*/ 2396162 w 4957023"/>
                <a:gd name="connsiteY334" fmla="*/ 4101244 h 4672387"/>
                <a:gd name="connsiteX335" fmla="*/ 2416149 w 4957023"/>
                <a:gd name="connsiteY335" fmla="*/ 4106240 h 4672387"/>
                <a:gd name="connsiteX336" fmla="*/ 2431139 w 4957023"/>
                <a:gd name="connsiteY336" fmla="*/ 4111237 h 4672387"/>
                <a:gd name="connsiteX337" fmla="*/ 2571047 w 4957023"/>
                <a:gd name="connsiteY337" fmla="*/ 4116234 h 4672387"/>
                <a:gd name="connsiteX338" fmla="*/ 2601028 w 4957023"/>
                <a:gd name="connsiteY338" fmla="*/ 4136221 h 4672387"/>
                <a:gd name="connsiteX339" fmla="*/ 2616018 w 4957023"/>
                <a:gd name="connsiteY339" fmla="*/ 4146214 h 4672387"/>
                <a:gd name="connsiteX340" fmla="*/ 2626011 w 4957023"/>
                <a:gd name="connsiteY340" fmla="*/ 4156208 h 4672387"/>
                <a:gd name="connsiteX341" fmla="*/ 2650995 w 4957023"/>
                <a:gd name="connsiteY341" fmla="*/ 4161204 h 4672387"/>
                <a:gd name="connsiteX342" fmla="*/ 2685972 w 4957023"/>
                <a:gd name="connsiteY342" fmla="*/ 4171198 h 4672387"/>
                <a:gd name="connsiteX343" fmla="*/ 2725946 w 4957023"/>
                <a:gd name="connsiteY343" fmla="*/ 4201178 h 4672387"/>
                <a:gd name="connsiteX344" fmla="*/ 2740936 w 4957023"/>
                <a:gd name="connsiteY344" fmla="*/ 4211171 h 4672387"/>
                <a:gd name="connsiteX345" fmla="*/ 2755926 w 4957023"/>
                <a:gd name="connsiteY345" fmla="*/ 4221165 h 4672387"/>
                <a:gd name="connsiteX346" fmla="*/ 2702434 w 4957023"/>
                <a:gd name="connsiteY346" fmla="*/ 4190694 h 4672387"/>
                <a:gd name="connsiteX347" fmla="*/ 2751420 w 4957023"/>
                <a:gd name="connsiteY347" fmla="*/ 4215187 h 4672387"/>
                <a:gd name="connsiteX348" fmla="*/ 2792242 w 4957023"/>
                <a:gd name="connsiteY348" fmla="*/ 4256008 h 4672387"/>
                <a:gd name="connsiteX349" fmla="*/ 2816734 w 4957023"/>
                <a:gd name="connsiteY349" fmla="*/ 4264172 h 4672387"/>
                <a:gd name="connsiteX350" fmla="*/ 2898377 w 4957023"/>
                <a:gd name="connsiteY350" fmla="*/ 4280501 h 4672387"/>
                <a:gd name="connsiteX351" fmla="*/ 2922870 w 4957023"/>
                <a:gd name="connsiteY351" fmla="*/ 4288665 h 4672387"/>
                <a:gd name="connsiteX352" fmla="*/ 2947363 w 4957023"/>
                <a:gd name="connsiteY352" fmla="*/ 4304994 h 4672387"/>
                <a:gd name="connsiteX353" fmla="*/ 2988184 w 4957023"/>
                <a:gd name="connsiteY353" fmla="*/ 4313158 h 4672387"/>
                <a:gd name="connsiteX354" fmla="*/ 2996349 w 4957023"/>
                <a:gd name="connsiteY354" fmla="*/ 4337651 h 4672387"/>
                <a:gd name="connsiteX355" fmla="*/ 3029006 w 4957023"/>
                <a:gd name="connsiteY355" fmla="*/ 4345815 h 4672387"/>
                <a:gd name="connsiteX356" fmla="*/ 3069827 w 4957023"/>
                <a:gd name="connsiteY356" fmla="*/ 4353980 h 4672387"/>
                <a:gd name="connsiteX357" fmla="*/ 3102484 w 4957023"/>
                <a:gd name="connsiteY357" fmla="*/ 4362144 h 4672387"/>
                <a:gd name="connsiteX358" fmla="*/ 3126977 w 4957023"/>
                <a:gd name="connsiteY358" fmla="*/ 4370308 h 4672387"/>
                <a:gd name="connsiteX359" fmla="*/ 3257606 w 4957023"/>
                <a:gd name="connsiteY359" fmla="*/ 4386637 h 4672387"/>
                <a:gd name="connsiteX360" fmla="*/ 3314756 w 4957023"/>
                <a:gd name="connsiteY360" fmla="*/ 4411130 h 4672387"/>
                <a:gd name="connsiteX361" fmla="*/ 3396399 w 4957023"/>
                <a:gd name="connsiteY361" fmla="*/ 4427458 h 4672387"/>
                <a:gd name="connsiteX362" fmla="*/ 3494370 w 4957023"/>
                <a:gd name="connsiteY362" fmla="*/ 4451951 h 4672387"/>
                <a:gd name="connsiteX363" fmla="*/ 3576013 w 4957023"/>
                <a:gd name="connsiteY363" fmla="*/ 4468280 h 4672387"/>
                <a:gd name="connsiteX364" fmla="*/ 3624999 w 4957023"/>
                <a:gd name="connsiteY364" fmla="*/ 4484608 h 4672387"/>
                <a:gd name="connsiteX365" fmla="*/ 3649492 w 4957023"/>
                <a:gd name="connsiteY365" fmla="*/ 4492772 h 4672387"/>
                <a:gd name="connsiteX366" fmla="*/ 3665820 w 4957023"/>
                <a:gd name="connsiteY366" fmla="*/ 4517265 h 4672387"/>
                <a:gd name="connsiteX367" fmla="*/ 3722970 w 4957023"/>
                <a:gd name="connsiteY367" fmla="*/ 4533594 h 4672387"/>
                <a:gd name="connsiteX368" fmla="*/ 3780120 w 4957023"/>
                <a:gd name="connsiteY368" fmla="*/ 4549922 h 4672387"/>
                <a:gd name="connsiteX369" fmla="*/ 3894420 w 4957023"/>
                <a:gd name="connsiteY369" fmla="*/ 4574415 h 4672387"/>
                <a:gd name="connsiteX370" fmla="*/ 3927077 w 4957023"/>
                <a:gd name="connsiteY370" fmla="*/ 4590744 h 4672387"/>
                <a:gd name="connsiteX371" fmla="*/ 3984227 w 4957023"/>
                <a:gd name="connsiteY371" fmla="*/ 4607072 h 4672387"/>
                <a:gd name="connsiteX372" fmla="*/ 4033213 w 4957023"/>
                <a:gd name="connsiteY372" fmla="*/ 4631565 h 4672387"/>
                <a:gd name="connsiteX373" fmla="*/ 4057706 w 4957023"/>
                <a:gd name="connsiteY373" fmla="*/ 4647894 h 4672387"/>
                <a:gd name="connsiteX374" fmla="*/ 4147513 w 4957023"/>
                <a:gd name="connsiteY374" fmla="*/ 4664222 h 4672387"/>
                <a:gd name="connsiteX375" fmla="*/ 4351620 w 4957023"/>
                <a:gd name="connsiteY375" fmla="*/ 4656058 h 4672387"/>
                <a:gd name="connsiteX376" fmla="*/ 4376113 w 4957023"/>
                <a:gd name="connsiteY376" fmla="*/ 4647894 h 4672387"/>
                <a:gd name="connsiteX377" fmla="*/ 4408770 w 4957023"/>
                <a:gd name="connsiteY377" fmla="*/ 4639730 h 4672387"/>
                <a:gd name="connsiteX378" fmla="*/ 4547563 w 4957023"/>
                <a:gd name="connsiteY378" fmla="*/ 4647894 h 4672387"/>
                <a:gd name="connsiteX379" fmla="*/ 4596549 w 4957023"/>
                <a:gd name="connsiteY379" fmla="*/ 4664222 h 4672387"/>
                <a:gd name="connsiteX380" fmla="*/ 4621042 w 4957023"/>
                <a:gd name="connsiteY380" fmla="*/ 4672387 h 4672387"/>
                <a:gd name="connsiteX381" fmla="*/ 4710849 w 4957023"/>
                <a:gd name="connsiteY381" fmla="*/ 4664222 h 4672387"/>
                <a:gd name="connsiteX382" fmla="*/ 4759834 w 4957023"/>
                <a:gd name="connsiteY382" fmla="*/ 4647894 h 4672387"/>
                <a:gd name="connsiteX383" fmla="*/ 4816984 w 4957023"/>
                <a:gd name="connsiteY383" fmla="*/ 4631565 h 4672387"/>
                <a:gd name="connsiteX384" fmla="*/ 4898627 w 4957023"/>
                <a:gd name="connsiteY384" fmla="*/ 4623401 h 4672387"/>
                <a:gd name="connsiteX385" fmla="*/ 4947613 w 4957023"/>
                <a:gd name="connsiteY385" fmla="*/ 4598908 h 4672387"/>
                <a:gd name="connsiteX386" fmla="*/ 4936653 w 4957023"/>
                <a:gd name="connsiteY386" fmla="*/ 4629664 h 4672387"/>
                <a:gd name="connsiteX387" fmla="*/ 4924127 w 4957023"/>
                <a:gd name="connsiteY387" fmla="*/ 4529456 h 4672387"/>
                <a:gd name="connsiteX388" fmla="*/ 4917864 w 4957023"/>
                <a:gd name="connsiteY388" fmla="*/ 4510667 h 4672387"/>
                <a:gd name="connsiteX389" fmla="*/ 4905338 w 4957023"/>
                <a:gd name="connsiteY389" fmla="*/ 4491878 h 4672387"/>
                <a:gd name="connsiteX390" fmla="*/ 4924127 w 4957023"/>
                <a:gd name="connsiteY390" fmla="*/ 4479352 h 4672387"/>
                <a:gd name="connsiteX391" fmla="*/ 4955442 w 4957023"/>
                <a:gd name="connsiteY391" fmla="*/ 4473089 h 4672387"/>
                <a:gd name="connsiteX392" fmla="*/ 4949179 w 4957023"/>
                <a:gd name="connsiteY392" fmla="*/ 4454300 h 4672387"/>
                <a:gd name="connsiteX393" fmla="*/ 4899075 w 4957023"/>
                <a:gd name="connsiteY393" fmla="*/ 4404196 h 4672387"/>
                <a:gd name="connsiteX394" fmla="*/ 4886549 w 4957023"/>
                <a:gd name="connsiteY394" fmla="*/ 4391669 h 4672387"/>
                <a:gd name="connsiteX395" fmla="*/ 4830181 w 4957023"/>
                <a:gd name="connsiteY395" fmla="*/ 4341565 h 4672387"/>
                <a:gd name="connsiteX396" fmla="*/ 4786340 w 4957023"/>
                <a:gd name="connsiteY396" fmla="*/ 4291461 h 4672387"/>
                <a:gd name="connsiteX397" fmla="*/ 4780077 w 4957023"/>
                <a:gd name="connsiteY397" fmla="*/ 4272672 h 4672387"/>
                <a:gd name="connsiteX398" fmla="*/ 4748762 w 4957023"/>
                <a:gd name="connsiteY398" fmla="*/ 4222568 h 4672387"/>
                <a:gd name="connsiteX399" fmla="*/ 4698658 w 4957023"/>
                <a:gd name="connsiteY399" fmla="*/ 4172464 h 4672387"/>
                <a:gd name="connsiteX400" fmla="*/ 4742499 w 4957023"/>
                <a:gd name="connsiteY400" fmla="*/ 4141149 h 4672387"/>
                <a:gd name="connsiteX401" fmla="*/ 4711184 w 4957023"/>
                <a:gd name="connsiteY401" fmla="*/ 4103571 h 4672387"/>
                <a:gd name="connsiteX402" fmla="*/ 4692395 w 4957023"/>
                <a:gd name="connsiteY402" fmla="*/ 4078519 h 4672387"/>
                <a:gd name="connsiteX403" fmla="*/ 4673606 w 4957023"/>
                <a:gd name="connsiteY403" fmla="*/ 4059730 h 4672387"/>
                <a:gd name="connsiteX404" fmla="*/ 4661080 w 4957023"/>
                <a:gd name="connsiteY404" fmla="*/ 4040941 h 4672387"/>
                <a:gd name="connsiteX405" fmla="*/ 4617239 w 4957023"/>
                <a:gd name="connsiteY405" fmla="*/ 4009626 h 4672387"/>
                <a:gd name="connsiteX406" fmla="*/ 4573398 w 4957023"/>
                <a:gd name="connsiteY406" fmla="*/ 3978311 h 4672387"/>
                <a:gd name="connsiteX407" fmla="*/ 4554609 w 4957023"/>
                <a:gd name="connsiteY407" fmla="*/ 3972048 h 4672387"/>
                <a:gd name="connsiteX408" fmla="*/ 4535820 w 4957023"/>
                <a:gd name="connsiteY408" fmla="*/ 3959522 h 4672387"/>
                <a:gd name="connsiteX409" fmla="*/ 4592187 w 4957023"/>
                <a:gd name="connsiteY409" fmla="*/ 3965785 h 4672387"/>
                <a:gd name="connsiteX410" fmla="*/ 4579661 w 4957023"/>
                <a:gd name="connsiteY410" fmla="*/ 3946996 h 4672387"/>
                <a:gd name="connsiteX411" fmla="*/ 4560872 w 4957023"/>
                <a:gd name="connsiteY411" fmla="*/ 3940733 h 4672387"/>
                <a:gd name="connsiteX412" fmla="*/ 4548346 w 4957023"/>
                <a:gd name="connsiteY412" fmla="*/ 3928206 h 4672387"/>
                <a:gd name="connsiteX413" fmla="*/ 4529557 w 4957023"/>
                <a:gd name="connsiteY413" fmla="*/ 3865576 h 4672387"/>
                <a:gd name="connsiteX414" fmla="*/ 4517031 w 4957023"/>
                <a:gd name="connsiteY414" fmla="*/ 3846787 h 4672387"/>
                <a:gd name="connsiteX415" fmla="*/ 4517031 w 4957023"/>
                <a:gd name="connsiteY415" fmla="*/ 3821735 h 4672387"/>
                <a:gd name="connsiteX416" fmla="*/ 4542476 w 4957023"/>
                <a:gd name="connsiteY416" fmla="*/ 3807143 h 4672387"/>
                <a:gd name="connsiteX417" fmla="*/ 4494602 w 4957023"/>
                <a:gd name="connsiteY417" fmla="*/ 3783206 h 4672387"/>
                <a:gd name="connsiteX418" fmla="*/ 4480240 w 4957023"/>
                <a:gd name="connsiteY418" fmla="*/ 3773631 h 4672387"/>
                <a:gd name="connsiteX419" fmla="*/ 4494602 w 4957023"/>
                <a:gd name="connsiteY419" fmla="*/ 3764056 h 4672387"/>
                <a:gd name="connsiteX420" fmla="*/ 4542476 w 4957023"/>
                <a:gd name="connsiteY420" fmla="*/ 3759269 h 4672387"/>
                <a:gd name="connsiteX421" fmla="*/ 4523327 w 4957023"/>
                <a:gd name="connsiteY421" fmla="*/ 3740119 h 4672387"/>
                <a:gd name="connsiteX422" fmla="*/ 4480240 w 4957023"/>
                <a:gd name="connsiteY422" fmla="*/ 3711395 h 4672387"/>
                <a:gd name="connsiteX423" fmla="*/ 4451515 w 4957023"/>
                <a:gd name="connsiteY423" fmla="*/ 3692245 h 4672387"/>
                <a:gd name="connsiteX424" fmla="*/ 4437153 w 4957023"/>
                <a:gd name="connsiteY424" fmla="*/ 3682670 h 4672387"/>
                <a:gd name="connsiteX425" fmla="*/ 4422790 w 4957023"/>
                <a:gd name="connsiteY425" fmla="*/ 3673095 h 4672387"/>
                <a:gd name="connsiteX426" fmla="*/ 4403641 w 4957023"/>
                <a:gd name="connsiteY426" fmla="*/ 3639583 h 4672387"/>
                <a:gd name="connsiteX427" fmla="*/ 4384491 w 4957023"/>
                <a:gd name="connsiteY427" fmla="*/ 3610859 h 4672387"/>
                <a:gd name="connsiteX428" fmla="*/ 4374916 w 4957023"/>
                <a:gd name="connsiteY428" fmla="*/ 3596496 h 4672387"/>
                <a:gd name="connsiteX429" fmla="*/ 4389278 w 4957023"/>
                <a:gd name="connsiteY429" fmla="*/ 3586921 h 4672387"/>
                <a:gd name="connsiteX430" fmla="*/ 4418003 w 4957023"/>
                <a:gd name="connsiteY430" fmla="*/ 3591709 h 4672387"/>
                <a:gd name="connsiteX431" fmla="*/ 4384491 w 4957023"/>
                <a:gd name="connsiteY431" fmla="*/ 3577347 h 4672387"/>
                <a:gd name="connsiteX432" fmla="*/ 4370129 w 4957023"/>
                <a:gd name="connsiteY432" fmla="*/ 3567772 h 4672387"/>
                <a:gd name="connsiteX433" fmla="*/ 4341404 w 4957023"/>
                <a:gd name="connsiteY433" fmla="*/ 3553409 h 4672387"/>
                <a:gd name="connsiteX434" fmla="*/ 4327042 w 4957023"/>
                <a:gd name="connsiteY434" fmla="*/ 3539047 h 4672387"/>
                <a:gd name="connsiteX435" fmla="*/ 4283955 w 4957023"/>
                <a:gd name="connsiteY435" fmla="*/ 3505535 h 4672387"/>
                <a:gd name="connsiteX436" fmla="*/ 4255230 w 4957023"/>
                <a:gd name="connsiteY436" fmla="*/ 3481598 h 4672387"/>
                <a:gd name="connsiteX437" fmla="*/ 4260018 w 4957023"/>
                <a:gd name="connsiteY437" fmla="*/ 3467236 h 4672387"/>
                <a:gd name="connsiteX438" fmla="*/ 4231293 w 4957023"/>
                <a:gd name="connsiteY438" fmla="*/ 3448086 h 4672387"/>
                <a:gd name="connsiteX439" fmla="*/ 4236081 w 4957023"/>
                <a:gd name="connsiteY439" fmla="*/ 3428936 h 4672387"/>
                <a:gd name="connsiteX440" fmla="*/ 4240868 w 4957023"/>
                <a:gd name="connsiteY440" fmla="*/ 3414574 h 4672387"/>
                <a:gd name="connsiteX441" fmla="*/ 4212143 w 4957023"/>
                <a:gd name="connsiteY441" fmla="*/ 3395424 h 4672387"/>
                <a:gd name="connsiteX442" fmla="*/ 4178631 w 4957023"/>
                <a:gd name="connsiteY442" fmla="*/ 3381062 h 4672387"/>
                <a:gd name="connsiteX443" fmla="*/ 4164269 w 4957023"/>
                <a:gd name="connsiteY443" fmla="*/ 3371487 h 4672387"/>
                <a:gd name="connsiteX444" fmla="*/ 4149907 w 4957023"/>
                <a:gd name="connsiteY444" fmla="*/ 3352337 h 4672387"/>
                <a:gd name="connsiteX445" fmla="*/ 4130757 w 4957023"/>
                <a:gd name="connsiteY445" fmla="*/ 3337975 h 4672387"/>
                <a:gd name="connsiteX446" fmla="*/ 4106820 w 4957023"/>
                <a:gd name="connsiteY446" fmla="*/ 3314038 h 4672387"/>
                <a:gd name="connsiteX447" fmla="*/ 4111607 w 4957023"/>
                <a:gd name="connsiteY447" fmla="*/ 3299675 h 4672387"/>
                <a:gd name="connsiteX448" fmla="*/ 4092458 w 4957023"/>
                <a:gd name="connsiteY448" fmla="*/ 3270951 h 4672387"/>
                <a:gd name="connsiteX449" fmla="*/ 4078095 w 4957023"/>
                <a:gd name="connsiteY449" fmla="*/ 3266163 h 4672387"/>
                <a:gd name="connsiteX450" fmla="*/ 4068520 w 4957023"/>
                <a:gd name="connsiteY450" fmla="*/ 3251801 h 4672387"/>
                <a:gd name="connsiteX451" fmla="*/ 4049371 w 4957023"/>
                <a:gd name="connsiteY451" fmla="*/ 3242226 h 4672387"/>
                <a:gd name="connsiteX452" fmla="*/ 4035008 w 4957023"/>
                <a:gd name="connsiteY452" fmla="*/ 3232651 h 4672387"/>
                <a:gd name="connsiteX453" fmla="*/ 4049371 w 4957023"/>
                <a:gd name="connsiteY453" fmla="*/ 3227864 h 4672387"/>
                <a:gd name="connsiteX454" fmla="*/ 4087670 w 4957023"/>
                <a:gd name="connsiteY454" fmla="*/ 3223076 h 4672387"/>
                <a:gd name="connsiteX455" fmla="*/ 4068520 w 4957023"/>
                <a:gd name="connsiteY455" fmla="*/ 3208714 h 4672387"/>
                <a:gd name="connsiteX456" fmla="*/ 4049371 w 4957023"/>
                <a:gd name="connsiteY456" fmla="*/ 3203927 h 4672387"/>
                <a:gd name="connsiteX457" fmla="*/ 4035008 w 4957023"/>
                <a:gd name="connsiteY457" fmla="*/ 3194352 h 4672387"/>
                <a:gd name="connsiteX458" fmla="*/ 4006284 w 4957023"/>
                <a:gd name="connsiteY458" fmla="*/ 3184777 h 4672387"/>
                <a:gd name="connsiteX459" fmla="*/ 3991921 w 4957023"/>
                <a:gd name="connsiteY459" fmla="*/ 3175202 h 4672387"/>
                <a:gd name="connsiteX460" fmla="*/ 3982347 w 4957023"/>
                <a:gd name="connsiteY460" fmla="*/ 3160840 h 4672387"/>
                <a:gd name="connsiteX461" fmla="*/ 3953622 w 4957023"/>
                <a:gd name="connsiteY461" fmla="*/ 3141690 h 4672387"/>
                <a:gd name="connsiteX462" fmla="*/ 3934472 w 4957023"/>
                <a:gd name="connsiteY462" fmla="*/ 3127328 h 4672387"/>
                <a:gd name="connsiteX463" fmla="*/ 3939260 w 4957023"/>
                <a:gd name="connsiteY463" fmla="*/ 3112965 h 4672387"/>
                <a:gd name="connsiteX464" fmla="*/ 3953622 w 4957023"/>
                <a:gd name="connsiteY464" fmla="*/ 3108178 h 4672387"/>
                <a:gd name="connsiteX465" fmla="*/ 3920110 w 4957023"/>
                <a:gd name="connsiteY465" fmla="*/ 3069878 h 4672387"/>
                <a:gd name="connsiteX466" fmla="*/ 3891385 w 4957023"/>
                <a:gd name="connsiteY466" fmla="*/ 3050729 h 4672387"/>
                <a:gd name="connsiteX467" fmla="*/ 3853086 w 4957023"/>
                <a:gd name="connsiteY467" fmla="*/ 3022004 h 4672387"/>
                <a:gd name="connsiteX468" fmla="*/ 3824361 w 4957023"/>
                <a:gd name="connsiteY468" fmla="*/ 3002854 h 4672387"/>
                <a:gd name="connsiteX469" fmla="*/ 3809999 w 4957023"/>
                <a:gd name="connsiteY469" fmla="*/ 2993280 h 4672387"/>
                <a:gd name="connsiteX470" fmla="*/ 3776487 w 4957023"/>
                <a:gd name="connsiteY470" fmla="*/ 2969342 h 4672387"/>
                <a:gd name="connsiteX471" fmla="*/ 3742975 w 4957023"/>
                <a:gd name="connsiteY471" fmla="*/ 2931043 h 4672387"/>
                <a:gd name="connsiteX472" fmla="*/ 3762125 w 4957023"/>
                <a:gd name="connsiteY472" fmla="*/ 2921468 h 4672387"/>
                <a:gd name="connsiteX473" fmla="*/ 3781274 w 4957023"/>
                <a:gd name="connsiteY473" fmla="*/ 2916681 h 4672387"/>
                <a:gd name="connsiteX474" fmla="*/ 3762125 w 4957023"/>
                <a:gd name="connsiteY474" fmla="*/ 2907106 h 4672387"/>
                <a:gd name="connsiteX475" fmla="*/ 3747762 w 4957023"/>
                <a:gd name="connsiteY475" fmla="*/ 2892743 h 4672387"/>
                <a:gd name="connsiteX476" fmla="*/ 3719038 w 4957023"/>
                <a:gd name="connsiteY476" fmla="*/ 2873594 h 4672387"/>
                <a:gd name="connsiteX477" fmla="*/ 3690313 w 4957023"/>
                <a:gd name="connsiteY477" fmla="*/ 2849656 h 4672387"/>
                <a:gd name="connsiteX478" fmla="*/ 3661588 w 4957023"/>
                <a:gd name="connsiteY478" fmla="*/ 2825719 h 4672387"/>
                <a:gd name="connsiteX479" fmla="*/ 3656801 w 4957023"/>
                <a:gd name="connsiteY479" fmla="*/ 2811357 h 4672387"/>
                <a:gd name="connsiteX480" fmla="*/ 3647226 w 4957023"/>
                <a:gd name="connsiteY480" fmla="*/ 2796995 h 4672387"/>
                <a:gd name="connsiteX481" fmla="*/ 3604139 w 4957023"/>
                <a:gd name="connsiteY481" fmla="*/ 2758695 h 4672387"/>
                <a:gd name="connsiteX482" fmla="*/ 3580202 w 4957023"/>
                <a:gd name="connsiteY482" fmla="*/ 2744333 h 4672387"/>
                <a:gd name="connsiteX483" fmla="*/ 3546690 w 4957023"/>
                <a:gd name="connsiteY483" fmla="*/ 2715608 h 4672387"/>
                <a:gd name="connsiteX484" fmla="*/ 3527540 w 4957023"/>
                <a:gd name="connsiteY484" fmla="*/ 2691671 h 4672387"/>
                <a:gd name="connsiteX485" fmla="*/ 3517965 w 4957023"/>
                <a:gd name="connsiteY485" fmla="*/ 2677309 h 4672387"/>
                <a:gd name="connsiteX486" fmla="*/ 3484453 w 4957023"/>
                <a:gd name="connsiteY486" fmla="*/ 2643797 h 4672387"/>
                <a:gd name="connsiteX487" fmla="*/ 3484453 w 4957023"/>
                <a:gd name="connsiteY487" fmla="*/ 2639009 h 4672387"/>
                <a:gd name="connsiteX488" fmla="*/ 3446154 w 4957023"/>
                <a:gd name="connsiteY488" fmla="*/ 2581560 h 4672387"/>
                <a:gd name="connsiteX489" fmla="*/ 3431792 w 4957023"/>
                <a:gd name="connsiteY489" fmla="*/ 2571985 h 4672387"/>
                <a:gd name="connsiteX490" fmla="*/ 3441366 w 4957023"/>
                <a:gd name="connsiteY490" fmla="*/ 2557623 h 4672387"/>
                <a:gd name="connsiteX491" fmla="*/ 3436579 w 4957023"/>
                <a:gd name="connsiteY491" fmla="*/ 2543261 h 4672387"/>
                <a:gd name="connsiteX492" fmla="*/ 3422217 w 4957023"/>
                <a:gd name="connsiteY492" fmla="*/ 2509749 h 4672387"/>
                <a:gd name="connsiteX493" fmla="*/ 3446154 w 4957023"/>
                <a:gd name="connsiteY493" fmla="*/ 2485811 h 4672387"/>
                <a:gd name="connsiteX494" fmla="*/ 3436579 w 4957023"/>
                <a:gd name="connsiteY494" fmla="*/ 2466662 h 4672387"/>
                <a:gd name="connsiteX495" fmla="*/ 3417429 w 4957023"/>
                <a:gd name="connsiteY495" fmla="*/ 2452299 h 4672387"/>
                <a:gd name="connsiteX496" fmla="*/ 3403067 w 4957023"/>
                <a:gd name="connsiteY496" fmla="*/ 2442725 h 4672387"/>
                <a:gd name="connsiteX497" fmla="*/ 3383917 w 4957023"/>
                <a:gd name="connsiteY497" fmla="*/ 2428362 h 4672387"/>
                <a:gd name="connsiteX498" fmla="*/ 3340830 w 4957023"/>
                <a:gd name="connsiteY498" fmla="*/ 2399638 h 4672387"/>
                <a:gd name="connsiteX499" fmla="*/ 3326468 w 4957023"/>
                <a:gd name="connsiteY499" fmla="*/ 2390063 h 4672387"/>
                <a:gd name="connsiteX500" fmla="*/ 3340830 w 4957023"/>
                <a:gd name="connsiteY500" fmla="*/ 2385275 h 4672387"/>
                <a:gd name="connsiteX501" fmla="*/ 3369555 w 4957023"/>
                <a:gd name="connsiteY501" fmla="*/ 2380488 h 4672387"/>
                <a:gd name="connsiteX502" fmla="*/ 3355193 w 4957023"/>
                <a:gd name="connsiteY502" fmla="*/ 2366126 h 4672387"/>
                <a:gd name="connsiteX503" fmla="*/ 3321681 w 4957023"/>
                <a:gd name="connsiteY503" fmla="*/ 2346976 h 4672387"/>
                <a:gd name="connsiteX504" fmla="*/ 3283381 w 4957023"/>
                <a:gd name="connsiteY504" fmla="*/ 2313464 h 4672387"/>
                <a:gd name="connsiteX505" fmla="*/ 3278594 w 4957023"/>
                <a:gd name="connsiteY505" fmla="*/ 2299102 h 4672387"/>
                <a:gd name="connsiteX506" fmla="*/ 3269019 w 4957023"/>
                <a:gd name="connsiteY506" fmla="*/ 2284739 h 4672387"/>
                <a:gd name="connsiteX507" fmla="*/ 3273806 w 4957023"/>
                <a:gd name="connsiteY507" fmla="*/ 2270377 h 4672387"/>
                <a:gd name="connsiteX508" fmla="*/ 3269019 w 4957023"/>
                <a:gd name="connsiteY508" fmla="*/ 2241652 h 4672387"/>
                <a:gd name="connsiteX509" fmla="*/ 3254656 w 4957023"/>
                <a:gd name="connsiteY509" fmla="*/ 2227290 h 4672387"/>
                <a:gd name="connsiteX510" fmla="*/ 3230719 w 4957023"/>
                <a:gd name="connsiteY510" fmla="*/ 2198565 h 4672387"/>
                <a:gd name="connsiteX511" fmla="*/ 3235507 w 4957023"/>
                <a:gd name="connsiteY511" fmla="*/ 2184203 h 4672387"/>
                <a:gd name="connsiteX512" fmla="*/ 3211570 w 4957023"/>
                <a:gd name="connsiteY512" fmla="*/ 2145904 h 4672387"/>
                <a:gd name="connsiteX513" fmla="*/ 3197207 w 4957023"/>
                <a:gd name="connsiteY513" fmla="*/ 2136329 h 4672387"/>
                <a:gd name="connsiteX514" fmla="*/ 3168483 w 4957023"/>
                <a:gd name="connsiteY514" fmla="*/ 2126754 h 4672387"/>
                <a:gd name="connsiteX515" fmla="*/ 3125396 w 4957023"/>
                <a:gd name="connsiteY515" fmla="*/ 2112392 h 4672387"/>
                <a:gd name="connsiteX516" fmla="*/ 3139758 w 4957023"/>
                <a:gd name="connsiteY516" fmla="*/ 2102817 h 4672387"/>
                <a:gd name="connsiteX517" fmla="*/ 3154120 w 4957023"/>
                <a:gd name="connsiteY517" fmla="*/ 2093242 h 4672387"/>
                <a:gd name="connsiteX518" fmla="*/ 3125396 w 4957023"/>
                <a:gd name="connsiteY518" fmla="*/ 2074092 h 4672387"/>
                <a:gd name="connsiteX519" fmla="*/ 3091884 w 4957023"/>
                <a:gd name="connsiteY519" fmla="*/ 2054942 h 4672387"/>
                <a:gd name="connsiteX520" fmla="*/ 3077521 w 4957023"/>
                <a:gd name="connsiteY520" fmla="*/ 2040580 h 4672387"/>
                <a:gd name="connsiteX521" fmla="*/ 3058372 w 4957023"/>
                <a:gd name="connsiteY521" fmla="*/ 2031005 h 4672387"/>
                <a:gd name="connsiteX522" fmla="*/ 3015285 w 4957023"/>
                <a:gd name="connsiteY522" fmla="*/ 1997493 h 4672387"/>
                <a:gd name="connsiteX523" fmla="*/ 3044009 w 4957023"/>
                <a:gd name="connsiteY523" fmla="*/ 1992706 h 4672387"/>
                <a:gd name="connsiteX524" fmla="*/ 3039222 w 4957023"/>
                <a:gd name="connsiteY524" fmla="*/ 1978343 h 4672387"/>
                <a:gd name="connsiteX525" fmla="*/ 3029647 w 4957023"/>
                <a:gd name="connsiteY525" fmla="*/ 1959194 h 4672387"/>
                <a:gd name="connsiteX526" fmla="*/ 3024860 w 4957023"/>
                <a:gd name="connsiteY526" fmla="*/ 1944831 h 4672387"/>
                <a:gd name="connsiteX527" fmla="*/ 3010497 w 4957023"/>
                <a:gd name="connsiteY527" fmla="*/ 1930469 h 4672387"/>
                <a:gd name="connsiteX528" fmla="*/ 2991348 w 4957023"/>
                <a:gd name="connsiteY528" fmla="*/ 1896957 h 4672387"/>
                <a:gd name="connsiteX529" fmla="*/ 2972198 w 4957023"/>
                <a:gd name="connsiteY529" fmla="*/ 1868232 h 4672387"/>
                <a:gd name="connsiteX530" fmla="*/ 3020072 w 4957023"/>
                <a:gd name="connsiteY530" fmla="*/ 1863445 h 4672387"/>
                <a:gd name="connsiteX531" fmla="*/ 3000922 w 4957023"/>
                <a:gd name="connsiteY531" fmla="*/ 1858658 h 4672387"/>
                <a:gd name="connsiteX532" fmla="*/ 2957836 w 4957023"/>
                <a:gd name="connsiteY532" fmla="*/ 1834720 h 4672387"/>
                <a:gd name="connsiteX533" fmla="*/ 2943473 w 4957023"/>
                <a:gd name="connsiteY533" fmla="*/ 1805996 h 4672387"/>
                <a:gd name="connsiteX534" fmla="*/ 2929111 w 4957023"/>
                <a:gd name="connsiteY534" fmla="*/ 1791633 h 4672387"/>
                <a:gd name="connsiteX535" fmla="*/ 2914749 w 4957023"/>
                <a:gd name="connsiteY535" fmla="*/ 1772484 h 4672387"/>
                <a:gd name="connsiteX536" fmla="*/ 2905174 w 4957023"/>
                <a:gd name="connsiteY536" fmla="*/ 1758121 h 4672387"/>
                <a:gd name="connsiteX537" fmla="*/ 2876449 w 4957023"/>
                <a:gd name="connsiteY537" fmla="*/ 1743759 h 4672387"/>
                <a:gd name="connsiteX538" fmla="*/ 2862087 w 4957023"/>
                <a:gd name="connsiteY538" fmla="*/ 1734184 h 4672387"/>
                <a:gd name="connsiteX539" fmla="*/ 2842937 w 4957023"/>
                <a:gd name="connsiteY539" fmla="*/ 1700672 h 4672387"/>
                <a:gd name="connsiteX540" fmla="*/ 2814212 w 4957023"/>
                <a:gd name="connsiteY540" fmla="*/ 1671948 h 4672387"/>
                <a:gd name="connsiteX541" fmla="*/ 2819000 w 4957023"/>
                <a:gd name="connsiteY541" fmla="*/ 1657585 h 4672387"/>
                <a:gd name="connsiteX542" fmla="*/ 2795063 w 4957023"/>
                <a:gd name="connsiteY542" fmla="*/ 1628861 h 4672387"/>
                <a:gd name="connsiteX543" fmla="*/ 2785488 w 4957023"/>
                <a:gd name="connsiteY543" fmla="*/ 1609711 h 4672387"/>
                <a:gd name="connsiteX544" fmla="*/ 2771126 w 4957023"/>
                <a:gd name="connsiteY544" fmla="*/ 1595349 h 4672387"/>
                <a:gd name="connsiteX545" fmla="*/ 2751976 w 4957023"/>
                <a:gd name="connsiteY545" fmla="*/ 1566624 h 4672387"/>
                <a:gd name="connsiteX546" fmla="*/ 2742401 w 4957023"/>
                <a:gd name="connsiteY546" fmla="*/ 1552262 h 4672387"/>
                <a:gd name="connsiteX547" fmla="*/ 2723251 w 4957023"/>
                <a:gd name="connsiteY547" fmla="*/ 1528325 h 4672387"/>
                <a:gd name="connsiteX548" fmla="*/ 2713676 w 4957023"/>
                <a:gd name="connsiteY548" fmla="*/ 1513962 h 4672387"/>
                <a:gd name="connsiteX549" fmla="*/ 2675377 w 4957023"/>
                <a:gd name="connsiteY549" fmla="*/ 1475663 h 4672387"/>
                <a:gd name="connsiteX550" fmla="*/ 2656227 w 4957023"/>
                <a:gd name="connsiteY550" fmla="*/ 1456513 h 4672387"/>
                <a:gd name="connsiteX551" fmla="*/ 2680164 w 4957023"/>
                <a:gd name="connsiteY551" fmla="*/ 1446938 h 4672387"/>
                <a:gd name="connsiteX552" fmla="*/ 2723251 w 4957023"/>
                <a:gd name="connsiteY552" fmla="*/ 1442151 h 4672387"/>
                <a:gd name="connsiteX553" fmla="*/ 2785488 w 4957023"/>
                <a:gd name="connsiteY553" fmla="*/ 1432576 h 4672387"/>
                <a:gd name="connsiteX554" fmla="*/ 2771126 w 4957023"/>
                <a:gd name="connsiteY554" fmla="*/ 1423001 h 4672387"/>
                <a:gd name="connsiteX555" fmla="*/ 2732826 w 4957023"/>
                <a:gd name="connsiteY555" fmla="*/ 1408639 h 4672387"/>
                <a:gd name="connsiteX556" fmla="*/ 2718464 w 4957023"/>
                <a:gd name="connsiteY556" fmla="*/ 1399064 h 4672387"/>
                <a:gd name="connsiteX557" fmla="*/ 2689739 w 4957023"/>
                <a:gd name="connsiteY557" fmla="*/ 1384702 h 4672387"/>
                <a:gd name="connsiteX558" fmla="*/ 2665802 w 4957023"/>
                <a:gd name="connsiteY558" fmla="*/ 1360764 h 4672387"/>
                <a:gd name="connsiteX559" fmla="*/ 2637077 w 4957023"/>
                <a:gd name="connsiteY559" fmla="*/ 1336827 h 4672387"/>
                <a:gd name="connsiteX560" fmla="*/ 2598778 w 4957023"/>
                <a:gd name="connsiteY560" fmla="*/ 1303315 h 4672387"/>
                <a:gd name="connsiteX561" fmla="*/ 2579628 w 4957023"/>
                <a:gd name="connsiteY561" fmla="*/ 1293740 h 4672387"/>
                <a:gd name="connsiteX562" fmla="*/ 2550904 w 4957023"/>
                <a:gd name="connsiteY562" fmla="*/ 1274591 h 4672387"/>
                <a:gd name="connsiteX563" fmla="*/ 2522179 w 4957023"/>
                <a:gd name="connsiteY563" fmla="*/ 1255441 h 4672387"/>
                <a:gd name="connsiteX564" fmla="*/ 2503029 w 4957023"/>
                <a:gd name="connsiteY564" fmla="*/ 1241078 h 4672387"/>
                <a:gd name="connsiteX565" fmla="*/ 2488667 w 4957023"/>
                <a:gd name="connsiteY565" fmla="*/ 1236291 h 4672387"/>
                <a:gd name="connsiteX566" fmla="*/ 2555691 w 4957023"/>
                <a:gd name="connsiteY566" fmla="*/ 1231504 h 4672387"/>
                <a:gd name="connsiteX567" fmla="*/ 2541329 w 4957023"/>
                <a:gd name="connsiteY567" fmla="*/ 1217141 h 4672387"/>
                <a:gd name="connsiteX568" fmla="*/ 2522179 w 4957023"/>
                <a:gd name="connsiteY568" fmla="*/ 1188417 h 4672387"/>
                <a:gd name="connsiteX569" fmla="*/ 2517392 w 4957023"/>
                <a:gd name="connsiteY569" fmla="*/ 1169267 h 4672387"/>
                <a:gd name="connsiteX570" fmla="*/ 2469517 w 4957023"/>
                <a:gd name="connsiteY570" fmla="*/ 1126180 h 4672387"/>
                <a:gd name="connsiteX571" fmla="*/ 2459942 w 4957023"/>
                <a:gd name="connsiteY571" fmla="*/ 1083093 h 4672387"/>
                <a:gd name="connsiteX572" fmla="*/ 2421643 w 4957023"/>
                <a:gd name="connsiteY572" fmla="*/ 1049581 h 4672387"/>
                <a:gd name="connsiteX573" fmla="*/ 2407281 w 4957023"/>
                <a:gd name="connsiteY573" fmla="*/ 1044794 h 4672387"/>
                <a:gd name="connsiteX574" fmla="*/ 2378556 w 4957023"/>
                <a:gd name="connsiteY574" fmla="*/ 1030431 h 4672387"/>
                <a:gd name="connsiteX575" fmla="*/ 2359406 w 4957023"/>
                <a:gd name="connsiteY575" fmla="*/ 1035219 h 4672387"/>
                <a:gd name="connsiteX576" fmla="*/ 2353882 w 4957023"/>
                <a:gd name="connsiteY576" fmla="*/ 1011792 h 4672387"/>
                <a:gd name="connsiteX577" fmla="*/ 2288954 w 4957023"/>
                <a:gd name="connsiteY577" fmla="*/ 990149 h 4672387"/>
                <a:gd name="connsiteX578" fmla="*/ 2283544 w 4957023"/>
                <a:gd name="connsiteY578" fmla="*/ 973917 h 4672387"/>
                <a:gd name="connsiteX579" fmla="*/ 2332240 w 4957023"/>
                <a:gd name="connsiteY579" fmla="*/ 946864 h 4672387"/>
                <a:gd name="connsiteX580" fmla="*/ 2343061 w 4957023"/>
                <a:gd name="connsiteY580" fmla="*/ 930632 h 4672387"/>
                <a:gd name="connsiteX581" fmla="*/ 2337650 w 4957023"/>
                <a:gd name="connsiteY581" fmla="*/ 881936 h 4672387"/>
                <a:gd name="connsiteX582" fmla="*/ 2294365 w 4957023"/>
                <a:gd name="connsiteY582" fmla="*/ 849472 h 4672387"/>
                <a:gd name="connsiteX583" fmla="*/ 2272722 w 4957023"/>
                <a:gd name="connsiteY583" fmla="*/ 844061 h 4672387"/>
                <a:gd name="connsiteX584" fmla="*/ 2186152 w 4957023"/>
                <a:gd name="connsiteY584" fmla="*/ 827829 h 4672387"/>
                <a:gd name="connsiteX585" fmla="*/ 2169920 w 4957023"/>
                <a:gd name="connsiteY585" fmla="*/ 822419 h 4672387"/>
                <a:gd name="connsiteX586" fmla="*/ 2159099 w 4957023"/>
                <a:gd name="connsiteY586" fmla="*/ 789955 h 4672387"/>
                <a:gd name="connsiteX587" fmla="*/ 2153688 w 4957023"/>
                <a:gd name="connsiteY587" fmla="*/ 773723 h 4672387"/>
                <a:gd name="connsiteX588" fmla="*/ 2126635 w 4957023"/>
                <a:gd name="connsiteY588" fmla="*/ 741259 h 4672387"/>
                <a:gd name="connsiteX589" fmla="*/ 2099582 w 4957023"/>
                <a:gd name="connsiteY589" fmla="*/ 719616 h 4672387"/>
                <a:gd name="connsiteX590" fmla="*/ 2115814 w 4957023"/>
                <a:gd name="connsiteY590" fmla="*/ 714206 h 4672387"/>
                <a:gd name="connsiteX591" fmla="*/ 2142867 w 4957023"/>
                <a:gd name="connsiteY591" fmla="*/ 708795 h 4672387"/>
                <a:gd name="connsiteX592" fmla="*/ 2094171 w 4957023"/>
                <a:gd name="connsiteY592" fmla="*/ 665510 h 4672387"/>
                <a:gd name="connsiteX593" fmla="*/ 2077939 w 4957023"/>
                <a:gd name="connsiteY593" fmla="*/ 616814 h 4672387"/>
                <a:gd name="connsiteX594" fmla="*/ 2056296 w 4957023"/>
                <a:gd name="connsiteY594" fmla="*/ 573529 h 4672387"/>
                <a:gd name="connsiteX595" fmla="*/ 2050886 w 4957023"/>
                <a:gd name="connsiteY595" fmla="*/ 557297 h 4672387"/>
                <a:gd name="connsiteX596" fmla="*/ 2040064 w 4957023"/>
                <a:gd name="connsiteY596" fmla="*/ 546476 h 4672387"/>
                <a:gd name="connsiteX597" fmla="*/ 2018422 w 4957023"/>
                <a:gd name="connsiteY597" fmla="*/ 503190 h 4672387"/>
                <a:gd name="connsiteX598" fmla="*/ 2002190 w 4957023"/>
                <a:gd name="connsiteY598" fmla="*/ 492369 h 4672387"/>
                <a:gd name="connsiteX599" fmla="*/ 1985958 w 4957023"/>
                <a:gd name="connsiteY599" fmla="*/ 432852 h 4672387"/>
                <a:gd name="connsiteX600" fmla="*/ 1953494 w 4957023"/>
                <a:gd name="connsiteY600" fmla="*/ 394977 h 4672387"/>
                <a:gd name="connsiteX601" fmla="*/ 1937262 w 4957023"/>
                <a:gd name="connsiteY601" fmla="*/ 378745 h 4672387"/>
                <a:gd name="connsiteX602" fmla="*/ 1915620 w 4957023"/>
                <a:gd name="connsiteY602" fmla="*/ 346281 h 4672387"/>
                <a:gd name="connsiteX603" fmla="*/ 1883156 w 4957023"/>
                <a:gd name="connsiteY603" fmla="*/ 335460 h 4672387"/>
                <a:gd name="connsiteX604" fmla="*/ 1872334 w 4957023"/>
                <a:gd name="connsiteY604" fmla="*/ 324639 h 4672387"/>
                <a:gd name="connsiteX605" fmla="*/ 1856102 w 4957023"/>
                <a:gd name="connsiteY605" fmla="*/ 319228 h 4672387"/>
                <a:gd name="connsiteX606" fmla="*/ 1845281 w 4957023"/>
                <a:gd name="connsiteY606" fmla="*/ 302996 h 4672387"/>
                <a:gd name="connsiteX607" fmla="*/ 1839870 w 4957023"/>
                <a:gd name="connsiteY607" fmla="*/ 286764 h 4672387"/>
                <a:gd name="connsiteX608" fmla="*/ 1823638 w 4957023"/>
                <a:gd name="connsiteY608" fmla="*/ 281354 h 4672387"/>
                <a:gd name="connsiteX609" fmla="*/ 1801996 w 4957023"/>
                <a:gd name="connsiteY609" fmla="*/ 238068 h 4672387"/>
                <a:gd name="connsiteX610" fmla="*/ 1785764 w 4957023"/>
                <a:gd name="connsiteY610" fmla="*/ 189373 h 4672387"/>
                <a:gd name="connsiteX611" fmla="*/ 1780353 w 4957023"/>
                <a:gd name="connsiteY611" fmla="*/ 173141 h 4672387"/>
                <a:gd name="connsiteX612" fmla="*/ 1769532 w 4957023"/>
                <a:gd name="connsiteY612" fmla="*/ 162319 h 4672387"/>
                <a:gd name="connsiteX613" fmla="*/ 1737068 w 4957023"/>
                <a:gd name="connsiteY613" fmla="*/ 151498 h 4672387"/>
                <a:gd name="connsiteX614" fmla="*/ 1726247 w 4957023"/>
                <a:gd name="connsiteY614" fmla="*/ 135266 h 4672387"/>
                <a:gd name="connsiteX615" fmla="*/ 1710015 w 4957023"/>
                <a:gd name="connsiteY615" fmla="*/ 129855 h 4672387"/>
                <a:gd name="connsiteX616" fmla="*/ 1666730 w 4957023"/>
                <a:gd name="connsiteY616" fmla="*/ 124445 h 4672387"/>
                <a:gd name="connsiteX617" fmla="*/ 1639676 w 4957023"/>
                <a:gd name="connsiteY617" fmla="*/ 119034 h 4672387"/>
                <a:gd name="connsiteX618" fmla="*/ 1585570 w 4957023"/>
                <a:gd name="connsiteY618" fmla="*/ 113623 h 4672387"/>
                <a:gd name="connsiteX619" fmla="*/ 1547695 w 4957023"/>
                <a:gd name="connsiteY619" fmla="*/ 102802 h 4672387"/>
                <a:gd name="connsiteX620" fmla="*/ 1536874 w 4957023"/>
                <a:gd name="connsiteY620" fmla="*/ 97392 h 4672387"/>
                <a:gd name="connsiteX621" fmla="*/ 1531463 w 4957023"/>
                <a:gd name="connsiteY621" fmla="*/ 97392 h 4672387"/>
                <a:gd name="connsiteX622" fmla="*/ 1461125 w 4957023"/>
                <a:gd name="connsiteY622" fmla="*/ 91981 h 4672387"/>
                <a:gd name="connsiteX623" fmla="*/ 1434072 w 4957023"/>
                <a:gd name="connsiteY623" fmla="*/ 70338 h 4672387"/>
                <a:gd name="connsiteX624" fmla="*/ 1342091 w 4957023"/>
                <a:gd name="connsiteY624" fmla="*/ 54106 h 4672387"/>
                <a:gd name="connsiteX625" fmla="*/ 1325859 w 4957023"/>
                <a:gd name="connsiteY625" fmla="*/ 48696 h 4672387"/>
                <a:gd name="connsiteX626" fmla="*/ 1158128 w 4957023"/>
                <a:gd name="connsiteY626" fmla="*/ 37874 h 4672387"/>
                <a:gd name="connsiteX627" fmla="*/ 1141896 w 4957023"/>
                <a:gd name="connsiteY627" fmla="*/ 32464 h 4672387"/>
                <a:gd name="connsiteX628" fmla="*/ 1087790 w 4957023"/>
                <a:gd name="connsiteY628" fmla="*/ 21642 h 4672387"/>
                <a:gd name="connsiteX629" fmla="*/ 1001220 w 4957023"/>
                <a:gd name="connsiteY629" fmla="*/ 16232 h 4672387"/>
                <a:gd name="connsiteX630" fmla="*/ 979577 w 4957023"/>
                <a:gd name="connsiteY630" fmla="*/ 10821 h 4672387"/>
                <a:gd name="connsiteX631" fmla="*/ 930881 w 4957023"/>
                <a:gd name="connsiteY631" fmla="*/ 0 h 4672387"/>
                <a:gd name="connsiteX632" fmla="*/ 811847 w 4957023"/>
                <a:gd name="connsiteY632" fmla="*/ 5410 h 4672387"/>
                <a:gd name="connsiteX633" fmla="*/ 784793 w 4957023"/>
                <a:gd name="connsiteY633" fmla="*/ 21642 h 4672387"/>
                <a:gd name="connsiteX634" fmla="*/ 768562 w 4957023"/>
                <a:gd name="connsiteY634" fmla="*/ 27053 h 4672387"/>
                <a:gd name="connsiteX635" fmla="*/ 730687 w 4957023"/>
                <a:gd name="connsiteY635" fmla="*/ 54106 h 4672387"/>
                <a:gd name="connsiteX636" fmla="*/ 709044 w 4957023"/>
                <a:gd name="connsiteY636" fmla="*/ 75749 h 4672387"/>
                <a:gd name="connsiteX637" fmla="*/ 692812 w 4957023"/>
                <a:gd name="connsiteY637" fmla="*/ 81160 h 4672387"/>
                <a:gd name="connsiteX638" fmla="*/ 676580 w 4957023"/>
                <a:gd name="connsiteY638" fmla="*/ 91981 h 4672387"/>
                <a:gd name="connsiteX639" fmla="*/ 644117 w 4957023"/>
                <a:gd name="connsiteY639" fmla="*/ 102802 h 4672387"/>
                <a:gd name="connsiteX640" fmla="*/ 627885 w 4957023"/>
                <a:gd name="connsiteY640" fmla="*/ 108213 h 4672387"/>
                <a:gd name="connsiteX641" fmla="*/ 611653 w 4957023"/>
                <a:gd name="connsiteY641" fmla="*/ 113623 h 4672387"/>
                <a:gd name="connsiteX642" fmla="*/ 584599 w 4957023"/>
                <a:gd name="connsiteY642" fmla="*/ 129855 h 4672387"/>
                <a:gd name="connsiteX643" fmla="*/ 573778 w 4957023"/>
                <a:gd name="connsiteY643" fmla="*/ 140677 h 4672387"/>
                <a:gd name="connsiteX644" fmla="*/ 465565 w 4957023"/>
                <a:gd name="connsiteY644" fmla="*/ 156909 h 4672387"/>
                <a:gd name="connsiteX645" fmla="*/ 411459 w 4957023"/>
                <a:gd name="connsiteY645" fmla="*/ 173141 h 4672387"/>
                <a:gd name="connsiteX646" fmla="*/ 395227 w 4957023"/>
                <a:gd name="connsiteY646" fmla="*/ 178551 h 4672387"/>
                <a:gd name="connsiteX647" fmla="*/ 378995 w 4957023"/>
                <a:gd name="connsiteY647" fmla="*/ 183962 h 4672387"/>
                <a:gd name="connsiteX648" fmla="*/ 324888 w 4957023"/>
                <a:gd name="connsiteY648" fmla="*/ 194783 h 4672387"/>
                <a:gd name="connsiteX649" fmla="*/ 303246 w 4957023"/>
                <a:gd name="connsiteY649" fmla="*/ 221837 h 4672387"/>
                <a:gd name="connsiteX650" fmla="*/ 281603 w 4957023"/>
                <a:gd name="connsiteY650" fmla="*/ 248890 h 4672387"/>
                <a:gd name="connsiteX651" fmla="*/ 276192 w 4957023"/>
                <a:gd name="connsiteY651" fmla="*/ 265122 h 4672387"/>
                <a:gd name="connsiteX652" fmla="*/ 259960 w 4957023"/>
                <a:gd name="connsiteY652" fmla="*/ 281354 h 4672387"/>
                <a:gd name="connsiteX653" fmla="*/ 238318 w 4957023"/>
                <a:gd name="connsiteY653" fmla="*/ 313818 h 4672387"/>
                <a:gd name="connsiteX654" fmla="*/ 227496 w 4957023"/>
                <a:gd name="connsiteY654" fmla="*/ 330050 h 4672387"/>
                <a:gd name="connsiteX655" fmla="*/ 216675 w 4957023"/>
                <a:gd name="connsiteY655" fmla="*/ 362513 h 4672387"/>
                <a:gd name="connsiteX656" fmla="*/ 211264 w 4957023"/>
                <a:gd name="connsiteY656" fmla="*/ 378745 h 4672387"/>
                <a:gd name="connsiteX657" fmla="*/ 157158 w 4957023"/>
                <a:gd name="connsiteY657" fmla="*/ 422031 h 4672387"/>
                <a:gd name="connsiteX658" fmla="*/ 140926 w 4957023"/>
                <a:gd name="connsiteY658" fmla="*/ 438263 h 4672387"/>
                <a:gd name="connsiteX659" fmla="*/ 119283 w 4957023"/>
                <a:gd name="connsiteY659" fmla="*/ 465316 h 4672387"/>
                <a:gd name="connsiteX660" fmla="*/ 108462 w 4957023"/>
                <a:gd name="connsiteY660" fmla="*/ 481548 h 4672387"/>
                <a:gd name="connsiteX661" fmla="*/ 92230 w 4957023"/>
                <a:gd name="connsiteY661" fmla="*/ 492369 h 4672387"/>
                <a:gd name="connsiteX662" fmla="*/ 65177 w 4957023"/>
                <a:gd name="connsiteY662" fmla="*/ 519422 h 4672387"/>
                <a:gd name="connsiteX663" fmla="*/ 54356 w 4957023"/>
                <a:gd name="connsiteY663" fmla="*/ 535654 h 4672387"/>
                <a:gd name="connsiteX664" fmla="*/ 43534 w 4957023"/>
                <a:gd name="connsiteY664" fmla="*/ 546476 h 4672387"/>
                <a:gd name="connsiteX665" fmla="*/ 27302 w 4957023"/>
                <a:gd name="connsiteY665" fmla="*/ 578939 h 4672387"/>
                <a:gd name="connsiteX666" fmla="*/ 16481 w 4957023"/>
                <a:gd name="connsiteY666" fmla="*/ 589761 h 4672387"/>
                <a:gd name="connsiteX667" fmla="*/ 21892 w 4957023"/>
                <a:gd name="connsiteY667" fmla="*/ 605993 h 4672387"/>
                <a:gd name="connsiteX668" fmla="*/ 11070 w 4957023"/>
                <a:gd name="connsiteY668" fmla="*/ 670921 h 4672387"/>
                <a:gd name="connsiteX669" fmla="*/ 249 w 4957023"/>
                <a:gd name="connsiteY669" fmla="*/ 719616 h 4672387"/>
                <a:gd name="connsiteX670" fmla="*/ 20238 w 4957023"/>
                <a:gd name="connsiteY670" fmla="*/ 744434 h 4672387"/>
                <a:gd name="connsiteX671" fmla="*/ 19299 w 4957023"/>
                <a:gd name="connsiteY671" fmla="*/ 820183 h 4672387"/>
                <a:gd name="connsiteX672" fmla="*/ 26945 w 4957023"/>
                <a:gd name="connsiteY672" fmla="*/ 849472 h 4672387"/>
                <a:gd name="connsiteX673" fmla="*/ 32356 w 4957023"/>
                <a:gd name="connsiteY673" fmla="*/ 875229 h 4672387"/>
                <a:gd name="connsiteX674" fmla="*/ 21892 w 4957023"/>
                <a:gd name="connsiteY674" fmla="*/ 881936 h 4672387"/>
                <a:gd name="connsiteX675" fmla="*/ 54356 w 4957023"/>
                <a:gd name="connsiteY675" fmla="*/ 925221 h 4672387"/>
                <a:gd name="connsiteX676" fmla="*/ 70588 w 4957023"/>
                <a:gd name="connsiteY676" fmla="*/ 957685 h 4672387"/>
                <a:gd name="connsiteX677" fmla="*/ 81409 w 4957023"/>
                <a:gd name="connsiteY677" fmla="*/ 990149 h 4672387"/>
                <a:gd name="connsiteX678" fmla="*/ 97641 w 4957023"/>
                <a:gd name="connsiteY678" fmla="*/ 1038845 h 4672387"/>
                <a:gd name="connsiteX679" fmla="*/ 108462 w 4957023"/>
                <a:gd name="connsiteY679" fmla="*/ 1071309 h 4672387"/>
                <a:gd name="connsiteX680" fmla="*/ 119283 w 4957023"/>
                <a:gd name="connsiteY680" fmla="*/ 1087541 h 4672387"/>
                <a:gd name="connsiteX681" fmla="*/ 130105 w 4957023"/>
                <a:gd name="connsiteY681" fmla="*/ 1098362 h 4672387"/>
                <a:gd name="connsiteX682" fmla="*/ 178801 w 4957023"/>
                <a:gd name="connsiteY682" fmla="*/ 1157879 h 4672387"/>
                <a:gd name="connsiteX683" fmla="*/ 189039 w 4957023"/>
                <a:gd name="connsiteY683" fmla="*/ 1187750 h 4672387"/>
                <a:gd name="connsiteX684" fmla="*/ 212918 w 4957023"/>
                <a:gd name="connsiteY684" fmla="*/ 1207157 h 4672387"/>
                <a:gd name="connsiteX685" fmla="*/ 223739 w 4957023"/>
                <a:gd name="connsiteY685" fmla="*/ 1233854 h 4672387"/>
                <a:gd name="connsiteX686" fmla="*/ 252671 w 4957023"/>
                <a:gd name="connsiteY686" fmla="*/ 1244675 h 4672387"/>
                <a:gd name="connsiteX687" fmla="*/ 269842 w 4957023"/>
                <a:gd name="connsiteY687" fmla="*/ 1264439 h 4672387"/>
                <a:gd name="connsiteX688" fmla="*/ 292424 w 4957023"/>
                <a:gd name="connsiteY688" fmla="*/ 1260681 h 4672387"/>
                <a:gd name="connsiteX689" fmla="*/ 297835 w 4957023"/>
                <a:gd name="connsiteY689" fmla="*/ 1271503 h 4672387"/>
                <a:gd name="connsiteX690" fmla="*/ 346531 w 4957023"/>
                <a:gd name="connsiteY690" fmla="*/ 1320199 h 4672387"/>
                <a:gd name="connsiteX691" fmla="*/ 378995 w 4957023"/>
                <a:gd name="connsiteY691" fmla="*/ 1363484 h 4672387"/>
                <a:gd name="connsiteX692" fmla="*/ 389816 w 4957023"/>
                <a:gd name="connsiteY692" fmla="*/ 1395948 h 4672387"/>
                <a:gd name="connsiteX693" fmla="*/ 378995 w 4957023"/>
                <a:gd name="connsiteY693" fmla="*/ 1466286 h 4672387"/>
                <a:gd name="connsiteX694" fmla="*/ 368173 w 4957023"/>
                <a:gd name="connsiteY694" fmla="*/ 1477108 h 4672387"/>
                <a:gd name="connsiteX695" fmla="*/ 357352 w 4957023"/>
                <a:gd name="connsiteY695" fmla="*/ 1509571 h 4672387"/>
                <a:gd name="connsiteX696" fmla="*/ 346531 w 4957023"/>
                <a:gd name="connsiteY696" fmla="*/ 1563678 h 4672387"/>
                <a:gd name="connsiteX697" fmla="*/ 335709 w 4957023"/>
                <a:gd name="connsiteY697" fmla="*/ 1596142 h 4672387"/>
                <a:gd name="connsiteX698" fmla="*/ 330299 w 4957023"/>
                <a:gd name="connsiteY698" fmla="*/ 1612374 h 4672387"/>
                <a:gd name="connsiteX699" fmla="*/ 335709 w 4957023"/>
                <a:gd name="connsiteY699" fmla="*/ 1628606 h 4672387"/>
                <a:gd name="connsiteX700" fmla="*/ 314781 w 4957023"/>
                <a:gd name="connsiteY700" fmla="*/ 1560052 h 4672387"/>
                <a:gd name="connsiteX701" fmla="*/ 312320 w 4957023"/>
                <a:gd name="connsiteY701" fmla="*/ 1546281 h 4672387"/>
                <a:gd name="connsiteX702" fmla="*/ 344427 w 4957023"/>
                <a:gd name="connsiteY702" fmla="*/ 1534164 h 4672387"/>
                <a:gd name="connsiteX703" fmla="*/ 376534 w 4957023"/>
                <a:gd name="connsiteY703" fmla="*/ 1520750 h 4672387"/>
                <a:gd name="connsiteX704" fmla="*/ 357841 w 4957023"/>
                <a:gd name="connsiteY704" fmla="*/ 1477821 h 4672387"/>
                <a:gd name="connsiteX705" fmla="*/ 356901 w 4957023"/>
                <a:gd name="connsiteY705" fmla="*/ 1509214 h 4672387"/>
                <a:gd name="connsiteX706" fmla="*/ 377247 w 4957023"/>
                <a:gd name="connsiteY706" fmla="*/ 1480283 h 4672387"/>
                <a:gd name="connsiteX707" fmla="*/ 359137 w 4957023"/>
                <a:gd name="connsiteY707" fmla="*/ 1441469 h 4672387"/>
                <a:gd name="connsiteX708" fmla="*/ 406048 w 4957023"/>
                <a:gd name="connsiteY708" fmla="*/ 1477108 h 4672387"/>
                <a:gd name="connsiteX709" fmla="*/ 395227 w 4957023"/>
                <a:gd name="connsiteY709" fmla="*/ 1493339 h 4672387"/>
                <a:gd name="connsiteX710" fmla="*/ 384405 w 4957023"/>
                <a:gd name="connsiteY710" fmla="*/ 1504161 h 4672387"/>
                <a:gd name="connsiteX711" fmla="*/ 362763 w 4957023"/>
                <a:gd name="connsiteY711" fmla="*/ 1536625 h 4672387"/>
                <a:gd name="connsiteX712" fmla="*/ 351941 w 4957023"/>
                <a:gd name="connsiteY712" fmla="*/ 1552857 h 4672387"/>
                <a:gd name="connsiteX713" fmla="*/ 335709 w 4957023"/>
                <a:gd name="connsiteY713" fmla="*/ 1579910 h 4672387"/>
                <a:gd name="connsiteX714" fmla="*/ 303246 w 4957023"/>
                <a:gd name="connsiteY714" fmla="*/ 1590731 h 4672387"/>
                <a:gd name="connsiteX715" fmla="*/ 303246 w 4957023"/>
                <a:gd name="connsiteY715" fmla="*/ 1590731 h 4672387"/>
                <a:gd name="connsiteX0" fmla="*/ 353842 w 4957023"/>
                <a:gd name="connsiteY0" fmla="*/ 1368572 h 4672387"/>
                <a:gd name="connsiteX1" fmla="*/ 353842 w 4957023"/>
                <a:gd name="connsiteY1" fmla="*/ 1368572 h 4672387"/>
                <a:gd name="connsiteX2" fmla="*/ 359284 w 4957023"/>
                <a:gd name="connsiteY2" fmla="*/ 1417558 h 4672387"/>
                <a:gd name="connsiteX3" fmla="*/ 364727 w 4957023"/>
                <a:gd name="connsiteY3" fmla="*/ 1461101 h 4672387"/>
                <a:gd name="connsiteX4" fmla="*/ 326627 w 4957023"/>
                <a:gd name="connsiteY4" fmla="*/ 1499201 h 4672387"/>
                <a:gd name="connsiteX5" fmla="*/ 255870 w 4957023"/>
                <a:gd name="connsiteY5" fmla="*/ 1515530 h 4672387"/>
                <a:gd name="connsiteX6" fmla="*/ 223213 w 4957023"/>
                <a:gd name="connsiteY6" fmla="*/ 1515530 h 4672387"/>
                <a:gd name="connsiteX7" fmla="*/ 245936 w 4957023"/>
                <a:gd name="connsiteY7" fmla="*/ 1505010 h 4672387"/>
                <a:gd name="connsiteX8" fmla="*/ 295142 w 4957023"/>
                <a:gd name="connsiteY8" fmla="*/ 1509110 h 4672387"/>
                <a:gd name="connsiteX9" fmla="*/ 315644 w 4957023"/>
                <a:gd name="connsiteY9" fmla="*/ 1513211 h 4672387"/>
                <a:gd name="connsiteX10" fmla="*/ 348448 w 4957023"/>
                <a:gd name="connsiteY10" fmla="*/ 1517311 h 4672387"/>
                <a:gd name="connsiteX11" fmla="*/ 344347 w 4957023"/>
                <a:gd name="connsiteY11" fmla="*/ 1529613 h 4672387"/>
                <a:gd name="connsiteX12" fmla="*/ 332046 w 4957023"/>
                <a:gd name="connsiteY12" fmla="*/ 1533713 h 4672387"/>
                <a:gd name="connsiteX13" fmla="*/ 319744 w 4957023"/>
                <a:gd name="connsiteY13" fmla="*/ 1541914 h 4672387"/>
                <a:gd name="connsiteX14" fmla="*/ 282840 w 4957023"/>
                <a:gd name="connsiteY14" fmla="*/ 1550115 h 4672387"/>
                <a:gd name="connsiteX15" fmla="*/ 270539 w 4957023"/>
                <a:gd name="connsiteY15" fmla="*/ 1554215 h 4672387"/>
                <a:gd name="connsiteX16" fmla="*/ 241836 w 4957023"/>
                <a:gd name="connsiteY16" fmla="*/ 1562416 h 4672387"/>
                <a:gd name="connsiteX17" fmla="*/ 266439 w 4957023"/>
                <a:gd name="connsiteY17" fmla="*/ 1574718 h 4672387"/>
                <a:gd name="connsiteX18" fmla="*/ 315644 w 4957023"/>
                <a:gd name="connsiteY18" fmla="*/ 1566517 h 4672387"/>
                <a:gd name="connsiteX19" fmla="*/ 327945 w 4957023"/>
                <a:gd name="connsiteY19" fmla="*/ 1562416 h 4672387"/>
                <a:gd name="connsiteX20" fmla="*/ 348448 w 4957023"/>
                <a:gd name="connsiteY20" fmla="*/ 1566517 h 4672387"/>
                <a:gd name="connsiteX21" fmla="*/ 323845 w 4957023"/>
                <a:gd name="connsiteY21" fmla="*/ 1587019 h 4672387"/>
                <a:gd name="connsiteX22" fmla="*/ 299242 w 4957023"/>
                <a:gd name="connsiteY22" fmla="*/ 1595220 h 4672387"/>
                <a:gd name="connsiteX23" fmla="*/ 286941 w 4957023"/>
                <a:gd name="connsiteY23" fmla="*/ 1599320 h 4672387"/>
                <a:gd name="connsiteX24" fmla="*/ 233635 w 4957023"/>
                <a:gd name="connsiteY24" fmla="*/ 1611622 h 4672387"/>
                <a:gd name="connsiteX25" fmla="*/ 311543 w 4957023"/>
                <a:gd name="connsiteY25" fmla="*/ 1615722 h 4672387"/>
                <a:gd name="connsiteX26" fmla="*/ 295142 w 4957023"/>
                <a:gd name="connsiteY26" fmla="*/ 1628023 h 4672387"/>
                <a:gd name="connsiteX27" fmla="*/ 282840 w 4957023"/>
                <a:gd name="connsiteY27" fmla="*/ 1632124 h 4672387"/>
                <a:gd name="connsiteX28" fmla="*/ 258238 w 4957023"/>
                <a:gd name="connsiteY28" fmla="*/ 1648526 h 4672387"/>
                <a:gd name="connsiteX29" fmla="*/ 245936 w 4957023"/>
                <a:gd name="connsiteY29" fmla="*/ 1656727 h 4672387"/>
                <a:gd name="connsiteX30" fmla="*/ 233635 w 4957023"/>
                <a:gd name="connsiteY30" fmla="*/ 1664927 h 4672387"/>
                <a:gd name="connsiteX31" fmla="*/ 221334 w 4957023"/>
                <a:gd name="connsiteY31" fmla="*/ 1673128 h 4672387"/>
                <a:gd name="connsiteX32" fmla="*/ 209032 w 4957023"/>
                <a:gd name="connsiteY32" fmla="*/ 1697731 h 4672387"/>
                <a:gd name="connsiteX33" fmla="*/ 221334 w 4957023"/>
                <a:gd name="connsiteY33" fmla="*/ 1705932 h 4672387"/>
                <a:gd name="connsiteX34" fmla="*/ 270539 w 4957023"/>
                <a:gd name="connsiteY34" fmla="*/ 1710032 h 4672387"/>
                <a:gd name="connsiteX35" fmla="*/ 295142 w 4957023"/>
                <a:gd name="connsiteY35" fmla="*/ 1718233 h 4672387"/>
                <a:gd name="connsiteX36" fmla="*/ 282840 w 4957023"/>
                <a:gd name="connsiteY36" fmla="*/ 1726434 h 4672387"/>
                <a:gd name="connsiteX37" fmla="*/ 270539 w 4957023"/>
                <a:gd name="connsiteY37" fmla="*/ 1730535 h 4672387"/>
                <a:gd name="connsiteX38" fmla="*/ 245936 w 4957023"/>
                <a:gd name="connsiteY38" fmla="*/ 1746936 h 4672387"/>
                <a:gd name="connsiteX39" fmla="*/ 233635 w 4957023"/>
                <a:gd name="connsiteY39" fmla="*/ 1755137 h 4672387"/>
                <a:gd name="connsiteX40" fmla="*/ 225434 w 4957023"/>
                <a:gd name="connsiteY40" fmla="*/ 1767439 h 4672387"/>
                <a:gd name="connsiteX41" fmla="*/ 237735 w 4957023"/>
                <a:gd name="connsiteY41" fmla="*/ 1771539 h 4672387"/>
                <a:gd name="connsiteX42" fmla="*/ 278740 w 4957023"/>
                <a:gd name="connsiteY42" fmla="*/ 1767439 h 4672387"/>
                <a:gd name="connsiteX43" fmla="*/ 311543 w 4957023"/>
                <a:gd name="connsiteY43" fmla="*/ 1767439 h 4672387"/>
                <a:gd name="connsiteX44" fmla="*/ 307443 w 4957023"/>
                <a:gd name="connsiteY44" fmla="*/ 1779740 h 4672387"/>
                <a:gd name="connsiteX45" fmla="*/ 286941 w 4957023"/>
                <a:gd name="connsiteY45" fmla="*/ 1800242 h 4672387"/>
                <a:gd name="connsiteX46" fmla="*/ 262338 w 4957023"/>
                <a:gd name="connsiteY46" fmla="*/ 1808443 h 4672387"/>
                <a:gd name="connsiteX47" fmla="*/ 225434 w 4957023"/>
                <a:gd name="connsiteY47" fmla="*/ 1824845 h 4672387"/>
                <a:gd name="connsiteX48" fmla="*/ 213133 w 4957023"/>
                <a:gd name="connsiteY48" fmla="*/ 1828945 h 4672387"/>
                <a:gd name="connsiteX49" fmla="*/ 200831 w 4957023"/>
                <a:gd name="connsiteY49" fmla="*/ 1841247 h 4672387"/>
                <a:gd name="connsiteX50" fmla="*/ 188530 w 4957023"/>
                <a:gd name="connsiteY50" fmla="*/ 1849448 h 4672387"/>
                <a:gd name="connsiteX51" fmla="*/ 180329 w 4957023"/>
                <a:gd name="connsiteY51" fmla="*/ 1861749 h 4672387"/>
                <a:gd name="connsiteX52" fmla="*/ 266439 w 4957023"/>
                <a:gd name="connsiteY52" fmla="*/ 1878151 h 4672387"/>
                <a:gd name="connsiteX53" fmla="*/ 270539 w 4957023"/>
                <a:gd name="connsiteY53" fmla="*/ 1890452 h 4672387"/>
                <a:gd name="connsiteX54" fmla="*/ 262338 w 4957023"/>
                <a:gd name="connsiteY54" fmla="*/ 1902753 h 4672387"/>
                <a:gd name="connsiteX55" fmla="*/ 237735 w 4957023"/>
                <a:gd name="connsiteY55" fmla="*/ 1919155 h 4672387"/>
                <a:gd name="connsiteX56" fmla="*/ 225434 w 4957023"/>
                <a:gd name="connsiteY56" fmla="*/ 1927356 h 4672387"/>
                <a:gd name="connsiteX57" fmla="*/ 213133 w 4957023"/>
                <a:gd name="connsiteY57" fmla="*/ 1935557 h 4672387"/>
                <a:gd name="connsiteX58" fmla="*/ 200831 w 4957023"/>
                <a:gd name="connsiteY58" fmla="*/ 1943758 h 4672387"/>
                <a:gd name="connsiteX59" fmla="*/ 192630 w 4957023"/>
                <a:gd name="connsiteY59" fmla="*/ 1972461 h 4672387"/>
                <a:gd name="connsiteX60" fmla="*/ 204932 w 4957023"/>
                <a:gd name="connsiteY60" fmla="*/ 1976562 h 4672387"/>
                <a:gd name="connsiteX61" fmla="*/ 254137 w 4957023"/>
                <a:gd name="connsiteY61" fmla="*/ 1980662 h 4672387"/>
                <a:gd name="connsiteX62" fmla="*/ 237735 w 4957023"/>
                <a:gd name="connsiteY62" fmla="*/ 2001164 h 4672387"/>
                <a:gd name="connsiteX63" fmla="*/ 213133 w 4957023"/>
                <a:gd name="connsiteY63" fmla="*/ 2025767 h 4672387"/>
                <a:gd name="connsiteX64" fmla="*/ 98320 w 4957023"/>
                <a:gd name="connsiteY64" fmla="*/ 2046269 h 4672387"/>
                <a:gd name="connsiteX65" fmla="*/ 77818 w 4957023"/>
                <a:gd name="connsiteY65" fmla="*/ 2050370 h 4672387"/>
                <a:gd name="connsiteX66" fmla="*/ 81918 w 4957023"/>
                <a:gd name="connsiteY66" fmla="*/ 2079073 h 4672387"/>
                <a:gd name="connsiteX67" fmla="*/ 94220 w 4957023"/>
                <a:gd name="connsiteY67" fmla="*/ 2083173 h 4672387"/>
                <a:gd name="connsiteX68" fmla="*/ 110622 w 4957023"/>
                <a:gd name="connsiteY68" fmla="*/ 2095475 h 4672387"/>
                <a:gd name="connsiteX69" fmla="*/ 135224 w 4957023"/>
                <a:gd name="connsiteY69" fmla="*/ 2103675 h 4672387"/>
                <a:gd name="connsiteX70" fmla="*/ 147526 w 4957023"/>
                <a:gd name="connsiteY70" fmla="*/ 2111876 h 4672387"/>
                <a:gd name="connsiteX71" fmla="*/ 192630 w 4957023"/>
                <a:gd name="connsiteY71" fmla="*/ 2120077 h 4672387"/>
                <a:gd name="connsiteX72" fmla="*/ 221334 w 4957023"/>
                <a:gd name="connsiteY72" fmla="*/ 2128278 h 4672387"/>
                <a:gd name="connsiteX73" fmla="*/ 229535 w 4957023"/>
                <a:gd name="connsiteY73" fmla="*/ 2140579 h 4672387"/>
                <a:gd name="connsiteX74" fmla="*/ 217233 w 4957023"/>
                <a:gd name="connsiteY74" fmla="*/ 2152881 h 4672387"/>
                <a:gd name="connsiteX75" fmla="*/ 204932 w 4957023"/>
                <a:gd name="connsiteY75" fmla="*/ 2161082 h 4672387"/>
                <a:gd name="connsiteX76" fmla="*/ 192630 w 4957023"/>
                <a:gd name="connsiteY76" fmla="*/ 2185684 h 4672387"/>
                <a:gd name="connsiteX77" fmla="*/ 258238 w 4957023"/>
                <a:gd name="connsiteY77" fmla="*/ 2197986 h 4672387"/>
                <a:gd name="connsiteX78" fmla="*/ 237735 w 4957023"/>
                <a:gd name="connsiteY78" fmla="*/ 2222588 h 4672387"/>
                <a:gd name="connsiteX79" fmla="*/ 229535 w 4957023"/>
                <a:gd name="connsiteY79" fmla="*/ 2234890 h 4672387"/>
                <a:gd name="connsiteX80" fmla="*/ 245936 w 4957023"/>
                <a:gd name="connsiteY80" fmla="*/ 2238990 h 4672387"/>
                <a:gd name="connsiteX81" fmla="*/ 274639 w 4957023"/>
                <a:gd name="connsiteY81" fmla="*/ 2230789 h 4672387"/>
                <a:gd name="connsiteX82" fmla="*/ 241836 w 4957023"/>
                <a:gd name="connsiteY82" fmla="*/ 2259492 h 4672387"/>
                <a:gd name="connsiteX83" fmla="*/ 229535 w 4957023"/>
                <a:gd name="connsiteY83" fmla="*/ 2267693 h 4672387"/>
                <a:gd name="connsiteX84" fmla="*/ 229535 w 4957023"/>
                <a:gd name="connsiteY84" fmla="*/ 2267693 h 4672387"/>
                <a:gd name="connsiteX85" fmla="*/ 278740 w 4957023"/>
                <a:gd name="connsiteY85" fmla="*/ 2275894 h 4672387"/>
                <a:gd name="connsiteX86" fmla="*/ 319744 w 4957023"/>
                <a:gd name="connsiteY86" fmla="*/ 2279995 h 4672387"/>
                <a:gd name="connsiteX87" fmla="*/ 307443 w 4957023"/>
                <a:gd name="connsiteY87" fmla="*/ 2288196 h 4672387"/>
                <a:gd name="connsiteX88" fmla="*/ 291041 w 4957023"/>
                <a:gd name="connsiteY88" fmla="*/ 2296397 h 4672387"/>
                <a:gd name="connsiteX89" fmla="*/ 266439 w 4957023"/>
                <a:gd name="connsiteY89" fmla="*/ 2304597 h 4672387"/>
                <a:gd name="connsiteX90" fmla="*/ 237735 w 4957023"/>
                <a:gd name="connsiteY90" fmla="*/ 2312798 h 4672387"/>
                <a:gd name="connsiteX91" fmla="*/ 225434 w 4957023"/>
                <a:gd name="connsiteY91" fmla="*/ 2320999 h 4672387"/>
                <a:gd name="connsiteX92" fmla="*/ 200831 w 4957023"/>
                <a:gd name="connsiteY92" fmla="*/ 2329200 h 4672387"/>
                <a:gd name="connsiteX93" fmla="*/ 176229 w 4957023"/>
                <a:gd name="connsiteY93" fmla="*/ 2345602 h 4672387"/>
                <a:gd name="connsiteX94" fmla="*/ 168028 w 4957023"/>
                <a:gd name="connsiteY94" fmla="*/ 2370205 h 4672387"/>
                <a:gd name="connsiteX95" fmla="*/ 241836 w 4957023"/>
                <a:gd name="connsiteY95" fmla="*/ 2382506 h 4672387"/>
                <a:gd name="connsiteX96" fmla="*/ 233635 w 4957023"/>
                <a:gd name="connsiteY96" fmla="*/ 2394807 h 4672387"/>
                <a:gd name="connsiteX97" fmla="*/ 209032 w 4957023"/>
                <a:gd name="connsiteY97" fmla="*/ 2419410 h 4672387"/>
                <a:gd name="connsiteX98" fmla="*/ 225434 w 4957023"/>
                <a:gd name="connsiteY98" fmla="*/ 2423510 h 4672387"/>
                <a:gd name="connsiteX99" fmla="*/ 217233 w 4957023"/>
                <a:gd name="connsiteY99" fmla="*/ 2448113 h 4672387"/>
                <a:gd name="connsiteX100" fmla="*/ 200831 w 4957023"/>
                <a:gd name="connsiteY100" fmla="*/ 2472716 h 4672387"/>
                <a:gd name="connsiteX101" fmla="*/ 188530 w 4957023"/>
                <a:gd name="connsiteY101" fmla="*/ 2501419 h 4672387"/>
                <a:gd name="connsiteX102" fmla="*/ 200831 w 4957023"/>
                <a:gd name="connsiteY102" fmla="*/ 2509620 h 4672387"/>
                <a:gd name="connsiteX103" fmla="*/ 225434 w 4957023"/>
                <a:gd name="connsiteY103" fmla="*/ 2513720 h 4672387"/>
                <a:gd name="connsiteX104" fmla="*/ 204932 w 4957023"/>
                <a:gd name="connsiteY104" fmla="*/ 2517821 h 4672387"/>
                <a:gd name="connsiteX105" fmla="*/ 188530 w 4957023"/>
                <a:gd name="connsiteY105" fmla="*/ 2521921 h 4672387"/>
                <a:gd name="connsiteX106" fmla="*/ 159827 w 4957023"/>
                <a:gd name="connsiteY106" fmla="*/ 2538323 h 4672387"/>
                <a:gd name="connsiteX107" fmla="*/ 127023 w 4957023"/>
                <a:gd name="connsiteY107" fmla="*/ 2562926 h 4672387"/>
                <a:gd name="connsiteX108" fmla="*/ 114722 w 4957023"/>
                <a:gd name="connsiteY108" fmla="*/ 2571127 h 4672387"/>
                <a:gd name="connsiteX109" fmla="*/ 127023 w 4957023"/>
                <a:gd name="connsiteY109" fmla="*/ 2575227 h 4672387"/>
                <a:gd name="connsiteX110" fmla="*/ 172128 w 4957023"/>
                <a:gd name="connsiteY110" fmla="*/ 2567026 h 4672387"/>
                <a:gd name="connsiteX111" fmla="*/ 184430 w 4957023"/>
                <a:gd name="connsiteY111" fmla="*/ 2558825 h 4672387"/>
                <a:gd name="connsiteX112" fmla="*/ 241836 w 4957023"/>
                <a:gd name="connsiteY112" fmla="*/ 2562926 h 4672387"/>
                <a:gd name="connsiteX113" fmla="*/ 237735 w 4957023"/>
                <a:gd name="connsiteY113" fmla="*/ 2579327 h 4672387"/>
                <a:gd name="connsiteX114" fmla="*/ 229535 w 4957023"/>
                <a:gd name="connsiteY114" fmla="*/ 2591629 h 4672387"/>
                <a:gd name="connsiteX115" fmla="*/ 225434 w 4957023"/>
                <a:gd name="connsiteY115" fmla="*/ 2603930 h 4672387"/>
                <a:gd name="connsiteX116" fmla="*/ 270539 w 4957023"/>
                <a:gd name="connsiteY116" fmla="*/ 2616231 h 4672387"/>
                <a:gd name="connsiteX117" fmla="*/ 266439 w 4957023"/>
                <a:gd name="connsiteY117" fmla="*/ 2657236 h 4672387"/>
                <a:gd name="connsiteX118" fmla="*/ 258238 w 4957023"/>
                <a:gd name="connsiteY118" fmla="*/ 2673638 h 4672387"/>
                <a:gd name="connsiteX119" fmla="*/ 254137 w 4957023"/>
                <a:gd name="connsiteY119" fmla="*/ 2685939 h 4672387"/>
                <a:gd name="connsiteX120" fmla="*/ 241836 w 4957023"/>
                <a:gd name="connsiteY120" fmla="*/ 2702341 h 4672387"/>
                <a:gd name="connsiteX121" fmla="*/ 233635 w 4957023"/>
                <a:gd name="connsiteY121" fmla="*/ 2714642 h 4672387"/>
                <a:gd name="connsiteX122" fmla="*/ 245936 w 4957023"/>
                <a:gd name="connsiteY122" fmla="*/ 2722843 h 4672387"/>
                <a:gd name="connsiteX123" fmla="*/ 303343 w 4957023"/>
                <a:gd name="connsiteY123" fmla="*/ 2726944 h 4672387"/>
                <a:gd name="connsiteX124" fmla="*/ 299242 w 4957023"/>
                <a:gd name="connsiteY124" fmla="*/ 2743345 h 4672387"/>
                <a:gd name="connsiteX125" fmla="*/ 282840 w 4957023"/>
                <a:gd name="connsiteY125" fmla="*/ 2755647 h 4672387"/>
                <a:gd name="connsiteX126" fmla="*/ 266439 w 4957023"/>
                <a:gd name="connsiteY126" fmla="*/ 2780249 h 4672387"/>
                <a:gd name="connsiteX127" fmla="*/ 258238 w 4957023"/>
                <a:gd name="connsiteY127" fmla="*/ 2792551 h 4672387"/>
                <a:gd name="connsiteX128" fmla="*/ 262338 w 4957023"/>
                <a:gd name="connsiteY128" fmla="*/ 2808953 h 4672387"/>
                <a:gd name="connsiteX129" fmla="*/ 286941 w 4957023"/>
                <a:gd name="connsiteY129" fmla="*/ 2825354 h 4672387"/>
                <a:gd name="connsiteX130" fmla="*/ 291041 w 4957023"/>
                <a:gd name="connsiteY130" fmla="*/ 2837656 h 4672387"/>
                <a:gd name="connsiteX131" fmla="*/ 274639 w 4957023"/>
                <a:gd name="connsiteY131" fmla="*/ 2866359 h 4672387"/>
                <a:gd name="connsiteX132" fmla="*/ 319744 w 4957023"/>
                <a:gd name="connsiteY132" fmla="*/ 2882761 h 4672387"/>
                <a:gd name="connsiteX133" fmla="*/ 311543 w 4957023"/>
                <a:gd name="connsiteY133" fmla="*/ 2895062 h 4672387"/>
                <a:gd name="connsiteX134" fmla="*/ 282840 w 4957023"/>
                <a:gd name="connsiteY134" fmla="*/ 2927866 h 4672387"/>
                <a:gd name="connsiteX135" fmla="*/ 266439 w 4957023"/>
                <a:gd name="connsiteY135" fmla="*/ 2952468 h 4672387"/>
                <a:gd name="connsiteX136" fmla="*/ 278740 w 4957023"/>
                <a:gd name="connsiteY136" fmla="*/ 2960669 h 4672387"/>
                <a:gd name="connsiteX137" fmla="*/ 303343 w 4957023"/>
                <a:gd name="connsiteY137" fmla="*/ 2964770 h 4672387"/>
                <a:gd name="connsiteX138" fmla="*/ 282840 w 4957023"/>
                <a:gd name="connsiteY138" fmla="*/ 3005774 h 4672387"/>
                <a:gd name="connsiteX139" fmla="*/ 266439 w 4957023"/>
                <a:gd name="connsiteY139" fmla="*/ 3030377 h 4672387"/>
                <a:gd name="connsiteX140" fmla="*/ 258238 w 4957023"/>
                <a:gd name="connsiteY140" fmla="*/ 3042678 h 4672387"/>
                <a:gd name="connsiteX141" fmla="*/ 245936 w 4957023"/>
                <a:gd name="connsiteY141" fmla="*/ 3059080 h 4672387"/>
                <a:gd name="connsiteX142" fmla="*/ 233635 w 4957023"/>
                <a:gd name="connsiteY142" fmla="*/ 3071381 h 4672387"/>
                <a:gd name="connsiteX143" fmla="*/ 262338 w 4957023"/>
                <a:gd name="connsiteY143" fmla="*/ 3067281 h 4672387"/>
                <a:gd name="connsiteX144" fmla="*/ 274639 w 4957023"/>
                <a:gd name="connsiteY144" fmla="*/ 3063180 h 4672387"/>
                <a:gd name="connsiteX145" fmla="*/ 258238 w 4957023"/>
                <a:gd name="connsiteY145" fmla="*/ 3116486 h 4672387"/>
                <a:gd name="connsiteX146" fmla="*/ 254137 w 4957023"/>
                <a:gd name="connsiteY146" fmla="*/ 3145189 h 4672387"/>
                <a:gd name="connsiteX147" fmla="*/ 237579 w 4957023"/>
                <a:gd name="connsiteY147" fmla="*/ 3171853 h 4672387"/>
                <a:gd name="connsiteX148" fmla="*/ 187611 w 4957023"/>
                <a:gd name="connsiteY148" fmla="*/ 3181847 h 4672387"/>
                <a:gd name="connsiteX149" fmla="*/ 167624 w 4957023"/>
                <a:gd name="connsiteY149" fmla="*/ 3211827 h 4672387"/>
                <a:gd name="connsiteX150" fmla="*/ 157631 w 4957023"/>
                <a:gd name="connsiteY150" fmla="*/ 3221821 h 4672387"/>
                <a:gd name="connsiteX151" fmla="*/ 177618 w 4957023"/>
                <a:gd name="connsiteY151" fmla="*/ 3231814 h 4672387"/>
                <a:gd name="connsiteX152" fmla="*/ 227585 w 4957023"/>
                <a:gd name="connsiteY152" fmla="*/ 3226817 h 4672387"/>
                <a:gd name="connsiteX153" fmla="*/ 272556 w 4957023"/>
                <a:gd name="connsiteY153" fmla="*/ 3216824 h 4672387"/>
                <a:gd name="connsiteX154" fmla="*/ 267559 w 4957023"/>
                <a:gd name="connsiteY154" fmla="*/ 3236811 h 4672387"/>
                <a:gd name="connsiteX155" fmla="*/ 242575 w 4957023"/>
                <a:gd name="connsiteY155" fmla="*/ 3261794 h 4672387"/>
                <a:gd name="connsiteX156" fmla="*/ 217592 w 4957023"/>
                <a:gd name="connsiteY156" fmla="*/ 3281781 h 4672387"/>
                <a:gd name="connsiteX157" fmla="*/ 212595 w 4957023"/>
                <a:gd name="connsiteY157" fmla="*/ 3296771 h 4672387"/>
                <a:gd name="connsiteX158" fmla="*/ 222588 w 4957023"/>
                <a:gd name="connsiteY158" fmla="*/ 3306765 h 4672387"/>
                <a:gd name="connsiteX159" fmla="*/ 262562 w 4957023"/>
                <a:gd name="connsiteY159" fmla="*/ 3316758 h 4672387"/>
                <a:gd name="connsiteX160" fmla="*/ 232582 w 4957023"/>
                <a:gd name="connsiteY160" fmla="*/ 3346739 h 4672387"/>
                <a:gd name="connsiteX161" fmla="*/ 197605 w 4957023"/>
                <a:gd name="connsiteY161" fmla="*/ 3371722 h 4672387"/>
                <a:gd name="connsiteX162" fmla="*/ 192608 w 4957023"/>
                <a:gd name="connsiteY162" fmla="*/ 3386712 h 4672387"/>
                <a:gd name="connsiteX163" fmla="*/ 207598 w 4957023"/>
                <a:gd name="connsiteY163" fmla="*/ 3391709 h 4672387"/>
                <a:gd name="connsiteX164" fmla="*/ 252569 w 4957023"/>
                <a:gd name="connsiteY164" fmla="*/ 3401703 h 4672387"/>
                <a:gd name="connsiteX165" fmla="*/ 262562 w 4957023"/>
                <a:gd name="connsiteY165" fmla="*/ 3416693 h 4672387"/>
                <a:gd name="connsiteX166" fmla="*/ 252569 w 4957023"/>
                <a:gd name="connsiteY166" fmla="*/ 3431683 h 4672387"/>
                <a:gd name="connsiteX167" fmla="*/ 237579 w 4957023"/>
                <a:gd name="connsiteY167" fmla="*/ 3456667 h 4672387"/>
                <a:gd name="connsiteX168" fmla="*/ 247572 w 4957023"/>
                <a:gd name="connsiteY168" fmla="*/ 3486647 h 4672387"/>
                <a:gd name="connsiteX169" fmla="*/ 237579 w 4957023"/>
                <a:gd name="connsiteY169" fmla="*/ 3501637 h 4672387"/>
                <a:gd name="connsiteX170" fmla="*/ 227585 w 4957023"/>
                <a:gd name="connsiteY170" fmla="*/ 3511631 h 4672387"/>
                <a:gd name="connsiteX171" fmla="*/ 257565 w 4957023"/>
                <a:gd name="connsiteY171" fmla="*/ 3501637 h 4672387"/>
                <a:gd name="connsiteX172" fmla="*/ 232582 w 4957023"/>
                <a:gd name="connsiteY172" fmla="*/ 3541611 h 4672387"/>
                <a:gd name="connsiteX173" fmla="*/ 227585 w 4957023"/>
                <a:gd name="connsiteY173" fmla="*/ 3566594 h 4672387"/>
                <a:gd name="connsiteX174" fmla="*/ 222588 w 4957023"/>
                <a:gd name="connsiteY174" fmla="*/ 3581585 h 4672387"/>
                <a:gd name="connsiteX175" fmla="*/ 247572 w 4957023"/>
                <a:gd name="connsiteY175" fmla="*/ 3606568 h 4672387"/>
                <a:gd name="connsiteX176" fmla="*/ 227585 w 4957023"/>
                <a:gd name="connsiteY176" fmla="*/ 3636549 h 4672387"/>
                <a:gd name="connsiteX177" fmla="*/ 212595 w 4957023"/>
                <a:gd name="connsiteY177" fmla="*/ 3651539 h 4672387"/>
                <a:gd name="connsiteX178" fmla="*/ 202602 w 4957023"/>
                <a:gd name="connsiteY178" fmla="*/ 3666529 h 4672387"/>
                <a:gd name="connsiteX179" fmla="*/ 232582 w 4957023"/>
                <a:gd name="connsiteY179" fmla="*/ 3646542 h 4672387"/>
                <a:gd name="connsiteX180" fmla="*/ 237579 w 4957023"/>
                <a:gd name="connsiteY180" fmla="*/ 3671526 h 4672387"/>
                <a:gd name="connsiteX181" fmla="*/ 232582 w 4957023"/>
                <a:gd name="connsiteY181" fmla="*/ 3711499 h 4672387"/>
                <a:gd name="connsiteX182" fmla="*/ 242575 w 4957023"/>
                <a:gd name="connsiteY182" fmla="*/ 3721493 h 4672387"/>
                <a:gd name="connsiteX183" fmla="*/ 252569 w 4957023"/>
                <a:gd name="connsiteY183" fmla="*/ 3766463 h 4672387"/>
                <a:gd name="connsiteX184" fmla="*/ 262562 w 4957023"/>
                <a:gd name="connsiteY184" fmla="*/ 3776457 h 4672387"/>
                <a:gd name="connsiteX185" fmla="*/ 292543 w 4957023"/>
                <a:gd name="connsiteY185" fmla="*/ 3786450 h 4672387"/>
                <a:gd name="connsiteX186" fmla="*/ 277552 w 4957023"/>
                <a:gd name="connsiteY186" fmla="*/ 3836417 h 4672387"/>
                <a:gd name="connsiteX187" fmla="*/ 267559 w 4957023"/>
                <a:gd name="connsiteY187" fmla="*/ 3866398 h 4672387"/>
                <a:gd name="connsiteX188" fmla="*/ 272556 w 4957023"/>
                <a:gd name="connsiteY188" fmla="*/ 3891381 h 4672387"/>
                <a:gd name="connsiteX189" fmla="*/ 287546 w 4957023"/>
                <a:gd name="connsiteY189" fmla="*/ 3896378 h 4672387"/>
                <a:gd name="connsiteX190" fmla="*/ 292543 w 4957023"/>
                <a:gd name="connsiteY190" fmla="*/ 3916365 h 4672387"/>
                <a:gd name="connsiteX191" fmla="*/ 297539 w 4957023"/>
                <a:gd name="connsiteY191" fmla="*/ 3931355 h 4672387"/>
                <a:gd name="connsiteX192" fmla="*/ 292543 w 4957023"/>
                <a:gd name="connsiteY192" fmla="*/ 3981322 h 4672387"/>
                <a:gd name="connsiteX193" fmla="*/ 292543 w 4957023"/>
                <a:gd name="connsiteY193" fmla="*/ 3981322 h 4672387"/>
                <a:gd name="connsiteX194" fmla="*/ 332516 w 4957023"/>
                <a:gd name="connsiteY194" fmla="*/ 4011303 h 4672387"/>
                <a:gd name="connsiteX195" fmla="*/ 347506 w 4957023"/>
                <a:gd name="connsiteY195" fmla="*/ 4001309 h 4672387"/>
                <a:gd name="connsiteX196" fmla="*/ 397474 w 4957023"/>
                <a:gd name="connsiteY196" fmla="*/ 3991316 h 4672387"/>
                <a:gd name="connsiteX197" fmla="*/ 412464 w 4957023"/>
                <a:gd name="connsiteY197" fmla="*/ 3986319 h 4672387"/>
                <a:gd name="connsiteX198" fmla="*/ 432451 w 4957023"/>
                <a:gd name="connsiteY198" fmla="*/ 3981322 h 4672387"/>
                <a:gd name="connsiteX199" fmla="*/ 472424 w 4957023"/>
                <a:gd name="connsiteY199" fmla="*/ 3966332 h 4672387"/>
                <a:gd name="connsiteX200" fmla="*/ 527388 w 4957023"/>
                <a:gd name="connsiteY200" fmla="*/ 3956339 h 4672387"/>
                <a:gd name="connsiteX201" fmla="*/ 542379 w 4957023"/>
                <a:gd name="connsiteY201" fmla="*/ 3951342 h 4672387"/>
                <a:gd name="connsiteX202" fmla="*/ 622326 w 4957023"/>
                <a:gd name="connsiteY202" fmla="*/ 3941349 h 4672387"/>
                <a:gd name="connsiteX203" fmla="*/ 632320 w 4957023"/>
                <a:gd name="connsiteY203" fmla="*/ 3931355 h 4672387"/>
                <a:gd name="connsiteX204" fmla="*/ 702274 w 4957023"/>
                <a:gd name="connsiteY204" fmla="*/ 3921362 h 4672387"/>
                <a:gd name="connsiteX205" fmla="*/ 722261 w 4957023"/>
                <a:gd name="connsiteY205" fmla="*/ 3916365 h 4672387"/>
                <a:gd name="connsiteX206" fmla="*/ 772228 w 4957023"/>
                <a:gd name="connsiteY206" fmla="*/ 3901375 h 4672387"/>
                <a:gd name="connsiteX207" fmla="*/ 837185 w 4957023"/>
                <a:gd name="connsiteY207" fmla="*/ 3891381 h 4672387"/>
                <a:gd name="connsiteX208" fmla="*/ 882156 w 4957023"/>
                <a:gd name="connsiteY208" fmla="*/ 3881388 h 4672387"/>
                <a:gd name="connsiteX209" fmla="*/ 952110 w 4957023"/>
                <a:gd name="connsiteY209" fmla="*/ 3886385 h 4672387"/>
                <a:gd name="connsiteX210" fmla="*/ 997080 w 4957023"/>
                <a:gd name="connsiteY210" fmla="*/ 3881388 h 4672387"/>
                <a:gd name="connsiteX211" fmla="*/ 1002077 w 4957023"/>
                <a:gd name="connsiteY211" fmla="*/ 3836417 h 4672387"/>
                <a:gd name="connsiteX212" fmla="*/ 1017067 w 4957023"/>
                <a:gd name="connsiteY212" fmla="*/ 3826424 h 4672387"/>
                <a:gd name="connsiteX213" fmla="*/ 1047047 w 4957023"/>
                <a:gd name="connsiteY213" fmla="*/ 3816431 h 4672387"/>
                <a:gd name="connsiteX214" fmla="*/ 1062038 w 4957023"/>
                <a:gd name="connsiteY214" fmla="*/ 3811434 h 4672387"/>
                <a:gd name="connsiteX215" fmla="*/ 1077028 w 4957023"/>
                <a:gd name="connsiteY215" fmla="*/ 3806437 h 4672387"/>
                <a:gd name="connsiteX216" fmla="*/ 1072031 w 4957023"/>
                <a:gd name="connsiteY216" fmla="*/ 3771460 h 4672387"/>
                <a:gd name="connsiteX217" fmla="*/ 1062038 w 4957023"/>
                <a:gd name="connsiteY217" fmla="*/ 3756470 h 4672387"/>
                <a:gd name="connsiteX218" fmla="*/ 1077028 w 4957023"/>
                <a:gd name="connsiteY218" fmla="*/ 3751473 h 4672387"/>
                <a:gd name="connsiteX219" fmla="*/ 1097015 w 4957023"/>
                <a:gd name="connsiteY219" fmla="*/ 3746476 h 4672387"/>
                <a:gd name="connsiteX220" fmla="*/ 1107008 w 4957023"/>
                <a:gd name="connsiteY220" fmla="*/ 3731486 h 4672387"/>
                <a:gd name="connsiteX221" fmla="*/ 1126995 w 4957023"/>
                <a:gd name="connsiteY221" fmla="*/ 3726490 h 4672387"/>
                <a:gd name="connsiteX222" fmla="*/ 1171965 w 4957023"/>
                <a:gd name="connsiteY222" fmla="*/ 3716496 h 4672387"/>
                <a:gd name="connsiteX223" fmla="*/ 1186956 w 4957023"/>
                <a:gd name="connsiteY223" fmla="*/ 3686516 h 4672387"/>
                <a:gd name="connsiteX224" fmla="*/ 1201946 w 4957023"/>
                <a:gd name="connsiteY224" fmla="*/ 3681519 h 4672387"/>
                <a:gd name="connsiteX225" fmla="*/ 1296883 w 4957023"/>
                <a:gd name="connsiteY225" fmla="*/ 3686516 h 4672387"/>
                <a:gd name="connsiteX226" fmla="*/ 1311874 w 4957023"/>
                <a:gd name="connsiteY226" fmla="*/ 3691512 h 4672387"/>
                <a:gd name="connsiteX227" fmla="*/ 1301880 w 4957023"/>
                <a:gd name="connsiteY227" fmla="*/ 3661532 h 4672387"/>
                <a:gd name="connsiteX228" fmla="*/ 1296883 w 4957023"/>
                <a:gd name="connsiteY228" fmla="*/ 3526621 h 4672387"/>
                <a:gd name="connsiteX229" fmla="*/ 1291887 w 4957023"/>
                <a:gd name="connsiteY229" fmla="*/ 3496640 h 4672387"/>
                <a:gd name="connsiteX230" fmla="*/ 1276897 w 4957023"/>
                <a:gd name="connsiteY230" fmla="*/ 3441676 h 4672387"/>
                <a:gd name="connsiteX231" fmla="*/ 1261906 w 4957023"/>
                <a:gd name="connsiteY231" fmla="*/ 3366726 h 4672387"/>
                <a:gd name="connsiteX232" fmla="*/ 1246916 w 4957023"/>
                <a:gd name="connsiteY232" fmla="*/ 3356732 h 4672387"/>
                <a:gd name="connsiteX233" fmla="*/ 1236923 w 4957023"/>
                <a:gd name="connsiteY233" fmla="*/ 3341742 h 4672387"/>
                <a:gd name="connsiteX234" fmla="*/ 1216936 w 4957023"/>
                <a:gd name="connsiteY234" fmla="*/ 3321755 h 4672387"/>
                <a:gd name="connsiteX235" fmla="*/ 1241920 w 4957023"/>
                <a:gd name="connsiteY235" fmla="*/ 3301768 h 4672387"/>
                <a:gd name="connsiteX236" fmla="*/ 1231926 w 4957023"/>
                <a:gd name="connsiteY236" fmla="*/ 3271788 h 4672387"/>
                <a:gd name="connsiteX237" fmla="*/ 1226929 w 4957023"/>
                <a:gd name="connsiteY237" fmla="*/ 3226817 h 4672387"/>
                <a:gd name="connsiteX238" fmla="*/ 1221933 w 4957023"/>
                <a:gd name="connsiteY238" fmla="*/ 3211827 h 4672387"/>
                <a:gd name="connsiteX239" fmla="*/ 1211939 w 4957023"/>
                <a:gd name="connsiteY239" fmla="*/ 3176850 h 4672387"/>
                <a:gd name="connsiteX240" fmla="*/ 1206943 w 4957023"/>
                <a:gd name="connsiteY240" fmla="*/ 3191840 h 4672387"/>
                <a:gd name="connsiteX241" fmla="*/ 1211939 w 4957023"/>
                <a:gd name="connsiteY241" fmla="*/ 3206831 h 4672387"/>
                <a:gd name="connsiteX242" fmla="*/ 1216936 w 4957023"/>
                <a:gd name="connsiteY242" fmla="*/ 3231814 h 4672387"/>
                <a:gd name="connsiteX243" fmla="*/ 1226929 w 4957023"/>
                <a:gd name="connsiteY243" fmla="*/ 3271788 h 4672387"/>
                <a:gd name="connsiteX244" fmla="*/ 1231926 w 4957023"/>
                <a:gd name="connsiteY244" fmla="*/ 3291775 h 4672387"/>
                <a:gd name="connsiteX245" fmla="*/ 1241920 w 4957023"/>
                <a:gd name="connsiteY245" fmla="*/ 3366726 h 4672387"/>
                <a:gd name="connsiteX246" fmla="*/ 1246916 w 4957023"/>
                <a:gd name="connsiteY246" fmla="*/ 3436680 h 4672387"/>
                <a:gd name="connsiteX247" fmla="*/ 1261906 w 4957023"/>
                <a:gd name="connsiteY247" fmla="*/ 3521624 h 4672387"/>
                <a:gd name="connsiteX248" fmla="*/ 1271900 w 4957023"/>
                <a:gd name="connsiteY248" fmla="*/ 3536614 h 4672387"/>
                <a:gd name="connsiteX249" fmla="*/ 1281893 w 4957023"/>
                <a:gd name="connsiteY249" fmla="*/ 3566594 h 4672387"/>
                <a:gd name="connsiteX250" fmla="*/ 1276897 w 4957023"/>
                <a:gd name="connsiteY250" fmla="*/ 3586581 h 4672387"/>
                <a:gd name="connsiteX251" fmla="*/ 1286890 w 4957023"/>
                <a:gd name="connsiteY251" fmla="*/ 3646542 h 4672387"/>
                <a:gd name="connsiteX252" fmla="*/ 1296883 w 4957023"/>
                <a:gd name="connsiteY252" fmla="*/ 3661532 h 4672387"/>
                <a:gd name="connsiteX253" fmla="*/ 1301880 w 4957023"/>
                <a:gd name="connsiteY253" fmla="*/ 3676522 h 4672387"/>
                <a:gd name="connsiteX254" fmla="*/ 1316870 w 4957023"/>
                <a:gd name="connsiteY254" fmla="*/ 3686516 h 4672387"/>
                <a:gd name="connsiteX255" fmla="*/ 1326864 w 4957023"/>
                <a:gd name="connsiteY255" fmla="*/ 3696509 h 4672387"/>
                <a:gd name="connsiteX256" fmla="*/ 1351847 w 4957023"/>
                <a:gd name="connsiteY256" fmla="*/ 3731486 h 4672387"/>
                <a:gd name="connsiteX257" fmla="*/ 1361841 w 4957023"/>
                <a:gd name="connsiteY257" fmla="*/ 3746476 h 4672387"/>
                <a:gd name="connsiteX258" fmla="*/ 1391821 w 4957023"/>
                <a:gd name="connsiteY258" fmla="*/ 3756470 h 4672387"/>
                <a:gd name="connsiteX259" fmla="*/ 1406811 w 4957023"/>
                <a:gd name="connsiteY259" fmla="*/ 3761467 h 4672387"/>
                <a:gd name="connsiteX260" fmla="*/ 1421802 w 4957023"/>
                <a:gd name="connsiteY260" fmla="*/ 3771460 h 4672387"/>
                <a:gd name="connsiteX261" fmla="*/ 1441788 w 4957023"/>
                <a:gd name="connsiteY261" fmla="*/ 3811434 h 4672387"/>
                <a:gd name="connsiteX262" fmla="*/ 1456779 w 4957023"/>
                <a:gd name="connsiteY262" fmla="*/ 3841414 h 4672387"/>
                <a:gd name="connsiteX263" fmla="*/ 1471769 w 4957023"/>
                <a:gd name="connsiteY263" fmla="*/ 3846411 h 4672387"/>
                <a:gd name="connsiteX264" fmla="*/ 1496752 w 4957023"/>
                <a:gd name="connsiteY264" fmla="*/ 3861401 h 4672387"/>
                <a:gd name="connsiteX265" fmla="*/ 1536726 w 4957023"/>
                <a:gd name="connsiteY265" fmla="*/ 3871394 h 4672387"/>
                <a:gd name="connsiteX266" fmla="*/ 1551716 w 4957023"/>
                <a:gd name="connsiteY266" fmla="*/ 3881388 h 4672387"/>
                <a:gd name="connsiteX267" fmla="*/ 1566706 w 4957023"/>
                <a:gd name="connsiteY267" fmla="*/ 3886385 h 4672387"/>
                <a:gd name="connsiteX268" fmla="*/ 1591690 w 4957023"/>
                <a:gd name="connsiteY268" fmla="*/ 3906371 h 4672387"/>
                <a:gd name="connsiteX269" fmla="*/ 1611677 w 4957023"/>
                <a:gd name="connsiteY269" fmla="*/ 3911368 h 4672387"/>
                <a:gd name="connsiteX270" fmla="*/ 1641657 w 4957023"/>
                <a:gd name="connsiteY270" fmla="*/ 3921362 h 4672387"/>
                <a:gd name="connsiteX271" fmla="*/ 1631664 w 4957023"/>
                <a:gd name="connsiteY271" fmla="*/ 3936352 h 4672387"/>
                <a:gd name="connsiteX272" fmla="*/ 1646654 w 4957023"/>
                <a:gd name="connsiteY272" fmla="*/ 3941349 h 4672387"/>
                <a:gd name="connsiteX273" fmla="*/ 1681631 w 4957023"/>
                <a:gd name="connsiteY273" fmla="*/ 3956339 h 4672387"/>
                <a:gd name="connsiteX274" fmla="*/ 1696621 w 4957023"/>
                <a:gd name="connsiteY274" fmla="*/ 3966332 h 4672387"/>
                <a:gd name="connsiteX275" fmla="*/ 1716608 w 4957023"/>
                <a:gd name="connsiteY275" fmla="*/ 3971329 h 4672387"/>
                <a:gd name="connsiteX276" fmla="*/ 1731598 w 4957023"/>
                <a:gd name="connsiteY276" fmla="*/ 3976326 h 4672387"/>
                <a:gd name="connsiteX277" fmla="*/ 1776569 w 4957023"/>
                <a:gd name="connsiteY277" fmla="*/ 3991316 h 4672387"/>
                <a:gd name="connsiteX278" fmla="*/ 1826536 w 4957023"/>
                <a:gd name="connsiteY278" fmla="*/ 4011303 h 4672387"/>
                <a:gd name="connsiteX279" fmla="*/ 1841526 w 4957023"/>
                <a:gd name="connsiteY279" fmla="*/ 4016299 h 4672387"/>
                <a:gd name="connsiteX280" fmla="*/ 1851520 w 4957023"/>
                <a:gd name="connsiteY280" fmla="*/ 4026293 h 4672387"/>
                <a:gd name="connsiteX281" fmla="*/ 1876503 w 4957023"/>
                <a:gd name="connsiteY281" fmla="*/ 4056273 h 4672387"/>
                <a:gd name="connsiteX282" fmla="*/ 1921474 w 4957023"/>
                <a:gd name="connsiteY282" fmla="*/ 4081257 h 4672387"/>
                <a:gd name="connsiteX283" fmla="*/ 1951454 w 4957023"/>
                <a:gd name="connsiteY283" fmla="*/ 4096247 h 4672387"/>
                <a:gd name="connsiteX284" fmla="*/ 2076372 w 4957023"/>
                <a:gd name="connsiteY284" fmla="*/ 4091250 h 4672387"/>
                <a:gd name="connsiteX285" fmla="*/ 2106352 w 4957023"/>
                <a:gd name="connsiteY285" fmla="*/ 4081257 h 4672387"/>
                <a:gd name="connsiteX286" fmla="*/ 2121343 w 4957023"/>
                <a:gd name="connsiteY286" fmla="*/ 4076260 h 4672387"/>
                <a:gd name="connsiteX287" fmla="*/ 2221277 w 4957023"/>
                <a:gd name="connsiteY287" fmla="*/ 4091250 h 4672387"/>
                <a:gd name="connsiteX288" fmla="*/ 2236267 w 4957023"/>
                <a:gd name="connsiteY288" fmla="*/ 4116234 h 4672387"/>
                <a:gd name="connsiteX289" fmla="*/ 2251257 w 4957023"/>
                <a:gd name="connsiteY289" fmla="*/ 4121231 h 4672387"/>
                <a:gd name="connsiteX290" fmla="*/ 2311218 w 4957023"/>
                <a:gd name="connsiteY290" fmla="*/ 4126227 h 4672387"/>
                <a:gd name="connsiteX291" fmla="*/ 2301224 w 4957023"/>
                <a:gd name="connsiteY291" fmla="*/ 4126227 h 4672387"/>
                <a:gd name="connsiteX292" fmla="*/ 2341198 w 4957023"/>
                <a:gd name="connsiteY292" fmla="*/ 4096247 h 4672387"/>
                <a:gd name="connsiteX293" fmla="*/ 2331205 w 4957023"/>
                <a:gd name="connsiteY293" fmla="*/ 4046280 h 4672387"/>
                <a:gd name="connsiteX294" fmla="*/ 2321211 w 4957023"/>
                <a:gd name="connsiteY294" fmla="*/ 4036286 h 4672387"/>
                <a:gd name="connsiteX295" fmla="*/ 2361185 w 4957023"/>
                <a:gd name="connsiteY295" fmla="*/ 4031290 h 4672387"/>
                <a:gd name="connsiteX296" fmla="*/ 2356188 w 4957023"/>
                <a:gd name="connsiteY296" fmla="*/ 4016299 h 4672387"/>
                <a:gd name="connsiteX297" fmla="*/ 2371179 w 4957023"/>
                <a:gd name="connsiteY297" fmla="*/ 3991316 h 4672387"/>
                <a:gd name="connsiteX298" fmla="*/ 2376175 w 4957023"/>
                <a:gd name="connsiteY298" fmla="*/ 3896378 h 4672387"/>
                <a:gd name="connsiteX299" fmla="*/ 2401159 w 4957023"/>
                <a:gd name="connsiteY299" fmla="*/ 3891381 h 4672387"/>
                <a:gd name="connsiteX300" fmla="*/ 2386169 w 4957023"/>
                <a:gd name="connsiteY300" fmla="*/ 3861401 h 4672387"/>
                <a:gd name="connsiteX301" fmla="*/ 2426143 w 4957023"/>
                <a:gd name="connsiteY301" fmla="*/ 3796444 h 4672387"/>
                <a:gd name="connsiteX302" fmla="*/ 2451126 w 4957023"/>
                <a:gd name="connsiteY302" fmla="*/ 3771460 h 4672387"/>
                <a:gd name="connsiteX303" fmla="*/ 2456123 w 4957023"/>
                <a:gd name="connsiteY303" fmla="*/ 3751473 h 4672387"/>
                <a:gd name="connsiteX304" fmla="*/ 2466116 w 4957023"/>
                <a:gd name="connsiteY304" fmla="*/ 3721493 h 4672387"/>
                <a:gd name="connsiteX305" fmla="*/ 2536070 w 4957023"/>
                <a:gd name="connsiteY305" fmla="*/ 3701506 h 4672387"/>
                <a:gd name="connsiteX306" fmla="*/ 2576044 w 4957023"/>
                <a:gd name="connsiteY306" fmla="*/ 3661532 h 4672387"/>
                <a:gd name="connsiteX307" fmla="*/ 2581041 w 4957023"/>
                <a:gd name="connsiteY307" fmla="*/ 3641545 h 4672387"/>
                <a:gd name="connsiteX308" fmla="*/ 2596031 w 4957023"/>
                <a:gd name="connsiteY308" fmla="*/ 3636549 h 4672387"/>
                <a:gd name="connsiteX309" fmla="*/ 2660988 w 4957023"/>
                <a:gd name="connsiteY309" fmla="*/ 3631552 h 4672387"/>
                <a:gd name="connsiteX310" fmla="*/ 2675979 w 4957023"/>
                <a:gd name="connsiteY310" fmla="*/ 3626555 h 4672387"/>
                <a:gd name="connsiteX311" fmla="*/ 2690969 w 4957023"/>
                <a:gd name="connsiteY311" fmla="*/ 3616562 h 4672387"/>
                <a:gd name="connsiteX312" fmla="*/ 2755926 w 4957023"/>
                <a:gd name="connsiteY312" fmla="*/ 3616562 h 4672387"/>
                <a:gd name="connsiteX313" fmla="*/ 2745933 w 4957023"/>
                <a:gd name="connsiteY313" fmla="*/ 3616562 h 4672387"/>
                <a:gd name="connsiteX314" fmla="*/ 2616018 w 4957023"/>
                <a:gd name="connsiteY314" fmla="*/ 3621558 h 4672387"/>
                <a:gd name="connsiteX315" fmla="*/ 2601028 w 4957023"/>
                <a:gd name="connsiteY315" fmla="*/ 3626555 h 4672387"/>
                <a:gd name="connsiteX316" fmla="*/ 2556057 w 4957023"/>
                <a:gd name="connsiteY316" fmla="*/ 3646542 h 4672387"/>
                <a:gd name="connsiteX317" fmla="*/ 2541067 w 4957023"/>
                <a:gd name="connsiteY317" fmla="*/ 3651539 h 4672387"/>
                <a:gd name="connsiteX318" fmla="*/ 2526077 w 4957023"/>
                <a:gd name="connsiteY318" fmla="*/ 3656535 h 4672387"/>
                <a:gd name="connsiteX319" fmla="*/ 2516083 w 4957023"/>
                <a:gd name="connsiteY319" fmla="*/ 3666529 h 4672387"/>
                <a:gd name="connsiteX320" fmla="*/ 2506090 w 4957023"/>
                <a:gd name="connsiteY320" fmla="*/ 3681519 h 4672387"/>
                <a:gd name="connsiteX321" fmla="*/ 2491100 w 4957023"/>
                <a:gd name="connsiteY321" fmla="*/ 3691512 h 4672387"/>
                <a:gd name="connsiteX322" fmla="*/ 2486103 w 4957023"/>
                <a:gd name="connsiteY322" fmla="*/ 3726490 h 4672387"/>
                <a:gd name="connsiteX323" fmla="*/ 2471113 w 4957023"/>
                <a:gd name="connsiteY323" fmla="*/ 3736483 h 4672387"/>
                <a:gd name="connsiteX324" fmla="*/ 2461120 w 4957023"/>
                <a:gd name="connsiteY324" fmla="*/ 3751473 h 4672387"/>
                <a:gd name="connsiteX325" fmla="*/ 2451126 w 4957023"/>
                <a:gd name="connsiteY325" fmla="*/ 3781453 h 4672387"/>
                <a:gd name="connsiteX326" fmla="*/ 2446129 w 4957023"/>
                <a:gd name="connsiteY326" fmla="*/ 3796444 h 4672387"/>
                <a:gd name="connsiteX327" fmla="*/ 2431139 w 4957023"/>
                <a:gd name="connsiteY327" fmla="*/ 3826424 h 4672387"/>
                <a:gd name="connsiteX328" fmla="*/ 2421146 w 4957023"/>
                <a:gd name="connsiteY328" fmla="*/ 3896378 h 4672387"/>
                <a:gd name="connsiteX329" fmla="*/ 2411152 w 4957023"/>
                <a:gd name="connsiteY329" fmla="*/ 3931355 h 4672387"/>
                <a:gd name="connsiteX330" fmla="*/ 2386169 w 4957023"/>
                <a:gd name="connsiteY330" fmla="*/ 3951342 h 4672387"/>
                <a:gd name="connsiteX331" fmla="*/ 2371179 w 4957023"/>
                <a:gd name="connsiteY331" fmla="*/ 4016299 h 4672387"/>
                <a:gd name="connsiteX332" fmla="*/ 2361185 w 4957023"/>
                <a:gd name="connsiteY332" fmla="*/ 4051276 h 4672387"/>
                <a:gd name="connsiteX333" fmla="*/ 2366182 w 4957023"/>
                <a:gd name="connsiteY333" fmla="*/ 4076260 h 4672387"/>
                <a:gd name="connsiteX334" fmla="*/ 2396162 w 4957023"/>
                <a:gd name="connsiteY334" fmla="*/ 4101244 h 4672387"/>
                <a:gd name="connsiteX335" fmla="*/ 2416149 w 4957023"/>
                <a:gd name="connsiteY335" fmla="*/ 4106240 h 4672387"/>
                <a:gd name="connsiteX336" fmla="*/ 2431139 w 4957023"/>
                <a:gd name="connsiteY336" fmla="*/ 4111237 h 4672387"/>
                <a:gd name="connsiteX337" fmla="*/ 2571047 w 4957023"/>
                <a:gd name="connsiteY337" fmla="*/ 4116234 h 4672387"/>
                <a:gd name="connsiteX338" fmla="*/ 2601028 w 4957023"/>
                <a:gd name="connsiteY338" fmla="*/ 4136221 h 4672387"/>
                <a:gd name="connsiteX339" fmla="*/ 2616018 w 4957023"/>
                <a:gd name="connsiteY339" fmla="*/ 4146214 h 4672387"/>
                <a:gd name="connsiteX340" fmla="*/ 2626011 w 4957023"/>
                <a:gd name="connsiteY340" fmla="*/ 4156208 h 4672387"/>
                <a:gd name="connsiteX341" fmla="*/ 2650995 w 4957023"/>
                <a:gd name="connsiteY341" fmla="*/ 4161204 h 4672387"/>
                <a:gd name="connsiteX342" fmla="*/ 2685972 w 4957023"/>
                <a:gd name="connsiteY342" fmla="*/ 4171198 h 4672387"/>
                <a:gd name="connsiteX343" fmla="*/ 2725946 w 4957023"/>
                <a:gd name="connsiteY343" fmla="*/ 4201178 h 4672387"/>
                <a:gd name="connsiteX344" fmla="*/ 2740936 w 4957023"/>
                <a:gd name="connsiteY344" fmla="*/ 4211171 h 4672387"/>
                <a:gd name="connsiteX345" fmla="*/ 2755926 w 4957023"/>
                <a:gd name="connsiteY345" fmla="*/ 4221165 h 4672387"/>
                <a:gd name="connsiteX346" fmla="*/ 2702434 w 4957023"/>
                <a:gd name="connsiteY346" fmla="*/ 4190694 h 4672387"/>
                <a:gd name="connsiteX347" fmla="*/ 2751420 w 4957023"/>
                <a:gd name="connsiteY347" fmla="*/ 4215187 h 4672387"/>
                <a:gd name="connsiteX348" fmla="*/ 2792242 w 4957023"/>
                <a:gd name="connsiteY348" fmla="*/ 4256008 h 4672387"/>
                <a:gd name="connsiteX349" fmla="*/ 2816734 w 4957023"/>
                <a:gd name="connsiteY349" fmla="*/ 4264172 h 4672387"/>
                <a:gd name="connsiteX350" fmla="*/ 2898377 w 4957023"/>
                <a:gd name="connsiteY350" fmla="*/ 4280501 h 4672387"/>
                <a:gd name="connsiteX351" fmla="*/ 2922870 w 4957023"/>
                <a:gd name="connsiteY351" fmla="*/ 4288665 h 4672387"/>
                <a:gd name="connsiteX352" fmla="*/ 2947363 w 4957023"/>
                <a:gd name="connsiteY352" fmla="*/ 4304994 h 4672387"/>
                <a:gd name="connsiteX353" fmla="*/ 2988184 w 4957023"/>
                <a:gd name="connsiteY353" fmla="*/ 4313158 h 4672387"/>
                <a:gd name="connsiteX354" fmla="*/ 2996349 w 4957023"/>
                <a:gd name="connsiteY354" fmla="*/ 4337651 h 4672387"/>
                <a:gd name="connsiteX355" fmla="*/ 3029006 w 4957023"/>
                <a:gd name="connsiteY355" fmla="*/ 4345815 h 4672387"/>
                <a:gd name="connsiteX356" fmla="*/ 3069827 w 4957023"/>
                <a:gd name="connsiteY356" fmla="*/ 4353980 h 4672387"/>
                <a:gd name="connsiteX357" fmla="*/ 3102484 w 4957023"/>
                <a:gd name="connsiteY357" fmla="*/ 4362144 h 4672387"/>
                <a:gd name="connsiteX358" fmla="*/ 3126977 w 4957023"/>
                <a:gd name="connsiteY358" fmla="*/ 4370308 h 4672387"/>
                <a:gd name="connsiteX359" fmla="*/ 3257606 w 4957023"/>
                <a:gd name="connsiteY359" fmla="*/ 4386637 h 4672387"/>
                <a:gd name="connsiteX360" fmla="*/ 3314756 w 4957023"/>
                <a:gd name="connsiteY360" fmla="*/ 4411130 h 4672387"/>
                <a:gd name="connsiteX361" fmla="*/ 3396399 w 4957023"/>
                <a:gd name="connsiteY361" fmla="*/ 4427458 h 4672387"/>
                <a:gd name="connsiteX362" fmla="*/ 3494370 w 4957023"/>
                <a:gd name="connsiteY362" fmla="*/ 4451951 h 4672387"/>
                <a:gd name="connsiteX363" fmla="*/ 3576013 w 4957023"/>
                <a:gd name="connsiteY363" fmla="*/ 4468280 h 4672387"/>
                <a:gd name="connsiteX364" fmla="*/ 3624999 w 4957023"/>
                <a:gd name="connsiteY364" fmla="*/ 4484608 h 4672387"/>
                <a:gd name="connsiteX365" fmla="*/ 3649492 w 4957023"/>
                <a:gd name="connsiteY365" fmla="*/ 4492772 h 4672387"/>
                <a:gd name="connsiteX366" fmla="*/ 3665820 w 4957023"/>
                <a:gd name="connsiteY366" fmla="*/ 4517265 h 4672387"/>
                <a:gd name="connsiteX367" fmla="*/ 3722970 w 4957023"/>
                <a:gd name="connsiteY367" fmla="*/ 4533594 h 4672387"/>
                <a:gd name="connsiteX368" fmla="*/ 3780120 w 4957023"/>
                <a:gd name="connsiteY368" fmla="*/ 4549922 h 4672387"/>
                <a:gd name="connsiteX369" fmla="*/ 3894420 w 4957023"/>
                <a:gd name="connsiteY369" fmla="*/ 4574415 h 4672387"/>
                <a:gd name="connsiteX370" fmla="*/ 3927077 w 4957023"/>
                <a:gd name="connsiteY370" fmla="*/ 4590744 h 4672387"/>
                <a:gd name="connsiteX371" fmla="*/ 3984227 w 4957023"/>
                <a:gd name="connsiteY371" fmla="*/ 4607072 h 4672387"/>
                <a:gd name="connsiteX372" fmla="*/ 4033213 w 4957023"/>
                <a:gd name="connsiteY372" fmla="*/ 4631565 h 4672387"/>
                <a:gd name="connsiteX373" fmla="*/ 4057706 w 4957023"/>
                <a:gd name="connsiteY373" fmla="*/ 4647894 h 4672387"/>
                <a:gd name="connsiteX374" fmla="*/ 4147513 w 4957023"/>
                <a:gd name="connsiteY374" fmla="*/ 4664222 h 4672387"/>
                <a:gd name="connsiteX375" fmla="*/ 4351620 w 4957023"/>
                <a:gd name="connsiteY375" fmla="*/ 4656058 h 4672387"/>
                <a:gd name="connsiteX376" fmla="*/ 4376113 w 4957023"/>
                <a:gd name="connsiteY376" fmla="*/ 4647894 h 4672387"/>
                <a:gd name="connsiteX377" fmla="*/ 4408770 w 4957023"/>
                <a:gd name="connsiteY377" fmla="*/ 4639730 h 4672387"/>
                <a:gd name="connsiteX378" fmla="*/ 4547563 w 4957023"/>
                <a:gd name="connsiteY378" fmla="*/ 4647894 h 4672387"/>
                <a:gd name="connsiteX379" fmla="*/ 4596549 w 4957023"/>
                <a:gd name="connsiteY379" fmla="*/ 4664222 h 4672387"/>
                <a:gd name="connsiteX380" fmla="*/ 4621042 w 4957023"/>
                <a:gd name="connsiteY380" fmla="*/ 4672387 h 4672387"/>
                <a:gd name="connsiteX381" fmla="*/ 4710849 w 4957023"/>
                <a:gd name="connsiteY381" fmla="*/ 4664222 h 4672387"/>
                <a:gd name="connsiteX382" fmla="*/ 4759834 w 4957023"/>
                <a:gd name="connsiteY382" fmla="*/ 4647894 h 4672387"/>
                <a:gd name="connsiteX383" fmla="*/ 4816984 w 4957023"/>
                <a:gd name="connsiteY383" fmla="*/ 4631565 h 4672387"/>
                <a:gd name="connsiteX384" fmla="*/ 4898627 w 4957023"/>
                <a:gd name="connsiteY384" fmla="*/ 4623401 h 4672387"/>
                <a:gd name="connsiteX385" fmla="*/ 4947613 w 4957023"/>
                <a:gd name="connsiteY385" fmla="*/ 4598908 h 4672387"/>
                <a:gd name="connsiteX386" fmla="*/ 4936653 w 4957023"/>
                <a:gd name="connsiteY386" fmla="*/ 4629664 h 4672387"/>
                <a:gd name="connsiteX387" fmla="*/ 4924127 w 4957023"/>
                <a:gd name="connsiteY387" fmla="*/ 4529456 h 4672387"/>
                <a:gd name="connsiteX388" fmla="*/ 4917864 w 4957023"/>
                <a:gd name="connsiteY388" fmla="*/ 4510667 h 4672387"/>
                <a:gd name="connsiteX389" fmla="*/ 4905338 w 4957023"/>
                <a:gd name="connsiteY389" fmla="*/ 4491878 h 4672387"/>
                <a:gd name="connsiteX390" fmla="*/ 4924127 w 4957023"/>
                <a:gd name="connsiteY390" fmla="*/ 4479352 h 4672387"/>
                <a:gd name="connsiteX391" fmla="*/ 4955442 w 4957023"/>
                <a:gd name="connsiteY391" fmla="*/ 4473089 h 4672387"/>
                <a:gd name="connsiteX392" fmla="*/ 4949179 w 4957023"/>
                <a:gd name="connsiteY392" fmla="*/ 4454300 h 4672387"/>
                <a:gd name="connsiteX393" fmla="*/ 4899075 w 4957023"/>
                <a:gd name="connsiteY393" fmla="*/ 4404196 h 4672387"/>
                <a:gd name="connsiteX394" fmla="*/ 4886549 w 4957023"/>
                <a:gd name="connsiteY394" fmla="*/ 4391669 h 4672387"/>
                <a:gd name="connsiteX395" fmla="*/ 4830181 w 4957023"/>
                <a:gd name="connsiteY395" fmla="*/ 4341565 h 4672387"/>
                <a:gd name="connsiteX396" fmla="*/ 4786340 w 4957023"/>
                <a:gd name="connsiteY396" fmla="*/ 4291461 h 4672387"/>
                <a:gd name="connsiteX397" fmla="*/ 4780077 w 4957023"/>
                <a:gd name="connsiteY397" fmla="*/ 4272672 h 4672387"/>
                <a:gd name="connsiteX398" fmla="*/ 4748762 w 4957023"/>
                <a:gd name="connsiteY398" fmla="*/ 4222568 h 4672387"/>
                <a:gd name="connsiteX399" fmla="*/ 4698658 w 4957023"/>
                <a:gd name="connsiteY399" fmla="*/ 4172464 h 4672387"/>
                <a:gd name="connsiteX400" fmla="*/ 4742499 w 4957023"/>
                <a:gd name="connsiteY400" fmla="*/ 4141149 h 4672387"/>
                <a:gd name="connsiteX401" fmla="*/ 4711184 w 4957023"/>
                <a:gd name="connsiteY401" fmla="*/ 4103571 h 4672387"/>
                <a:gd name="connsiteX402" fmla="*/ 4692395 w 4957023"/>
                <a:gd name="connsiteY402" fmla="*/ 4078519 h 4672387"/>
                <a:gd name="connsiteX403" fmla="*/ 4673606 w 4957023"/>
                <a:gd name="connsiteY403" fmla="*/ 4059730 h 4672387"/>
                <a:gd name="connsiteX404" fmla="*/ 4661080 w 4957023"/>
                <a:gd name="connsiteY404" fmla="*/ 4040941 h 4672387"/>
                <a:gd name="connsiteX405" fmla="*/ 4617239 w 4957023"/>
                <a:gd name="connsiteY405" fmla="*/ 4009626 h 4672387"/>
                <a:gd name="connsiteX406" fmla="*/ 4573398 w 4957023"/>
                <a:gd name="connsiteY406" fmla="*/ 3978311 h 4672387"/>
                <a:gd name="connsiteX407" fmla="*/ 4554609 w 4957023"/>
                <a:gd name="connsiteY407" fmla="*/ 3972048 h 4672387"/>
                <a:gd name="connsiteX408" fmla="*/ 4535820 w 4957023"/>
                <a:gd name="connsiteY408" fmla="*/ 3959522 h 4672387"/>
                <a:gd name="connsiteX409" fmla="*/ 4592187 w 4957023"/>
                <a:gd name="connsiteY409" fmla="*/ 3965785 h 4672387"/>
                <a:gd name="connsiteX410" fmla="*/ 4579661 w 4957023"/>
                <a:gd name="connsiteY410" fmla="*/ 3946996 h 4672387"/>
                <a:gd name="connsiteX411" fmla="*/ 4560872 w 4957023"/>
                <a:gd name="connsiteY411" fmla="*/ 3940733 h 4672387"/>
                <a:gd name="connsiteX412" fmla="*/ 4548346 w 4957023"/>
                <a:gd name="connsiteY412" fmla="*/ 3928206 h 4672387"/>
                <a:gd name="connsiteX413" fmla="*/ 4529557 w 4957023"/>
                <a:gd name="connsiteY413" fmla="*/ 3865576 h 4672387"/>
                <a:gd name="connsiteX414" fmla="*/ 4517031 w 4957023"/>
                <a:gd name="connsiteY414" fmla="*/ 3846787 h 4672387"/>
                <a:gd name="connsiteX415" fmla="*/ 4517031 w 4957023"/>
                <a:gd name="connsiteY415" fmla="*/ 3821735 h 4672387"/>
                <a:gd name="connsiteX416" fmla="*/ 4542476 w 4957023"/>
                <a:gd name="connsiteY416" fmla="*/ 3807143 h 4672387"/>
                <a:gd name="connsiteX417" fmla="*/ 4494602 w 4957023"/>
                <a:gd name="connsiteY417" fmla="*/ 3783206 h 4672387"/>
                <a:gd name="connsiteX418" fmla="*/ 4480240 w 4957023"/>
                <a:gd name="connsiteY418" fmla="*/ 3773631 h 4672387"/>
                <a:gd name="connsiteX419" fmla="*/ 4494602 w 4957023"/>
                <a:gd name="connsiteY419" fmla="*/ 3764056 h 4672387"/>
                <a:gd name="connsiteX420" fmla="*/ 4542476 w 4957023"/>
                <a:gd name="connsiteY420" fmla="*/ 3759269 h 4672387"/>
                <a:gd name="connsiteX421" fmla="*/ 4523327 w 4957023"/>
                <a:gd name="connsiteY421" fmla="*/ 3740119 h 4672387"/>
                <a:gd name="connsiteX422" fmla="*/ 4480240 w 4957023"/>
                <a:gd name="connsiteY422" fmla="*/ 3711395 h 4672387"/>
                <a:gd name="connsiteX423" fmla="*/ 4451515 w 4957023"/>
                <a:gd name="connsiteY423" fmla="*/ 3692245 h 4672387"/>
                <a:gd name="connsiteX424" fmla="*/ 4437153 w 4957023"/>
                <a:gd name="connsiteY424" fmla="*/ 3682670 h 4672387"/>
                <a:gd name="connsiteX425" fmla="*/ 4422790 w 4957023"/>
                <a:gd name="connsiteY425" fmla="*/ 3673095 h 4672387"/>
                <a:gd name="connsiteX426" fmla="*/ 4403641 w 4957023"/>
                <a:gd name="connsiteY426" fmla="*/ 3639583 h 4672387"/>
                <a:gd name="connsiteX427" fmla="*/ 4384491 w 4957023"/>
                <a:gd name="connsiteY427" fmla="*/ 3610859 h 4672387"/>
                <a:gd name="connsiteX428" fmla="*/ 4374916 w 4957023"/>
                <a:gd name="connsiteY428" fmla="*/ 3596496 h 4672387"/>
                <a:gd name="connsiteX429" fmla="*/ 4389278 w 4957023"/>
                <a:gd name="connsiteY429" fmla="*/ 3586921 h 4672387"/>
                <a:gd name="connsiteX430" fmla="*/ 4418003 w 4957023"/>
                <a:gd name="connsiteY430" fmla="*/ 3591709 h 4672387"/>
                <a:gd name="connsiteX431" fmla="*/ 4384491 w 4957023"/>
                <a:gd name="connsiteY431" fmla="*/ 3577347 h 4672387"/>
                <a:gd name="connsiteX432" fmla="*/ 4370129 w 4957023"/>
                <a:gd name="connsiteY432" fmla="*/ 3567772 h 4672387"/>
                <a:gd name="connsiteX433" fmla="*/ 4341404 w 4957023"/>
                <a:gd name="connsiteY433" fmla="*/ 3553409 h 4672387"/>
                <a:gd name="connsiteX434" fmla="*/ 4327042 w 4957023"/>
                <a:gd name="connsiteY434" fmla="*/ 3539047 h 4672387"/>
                <a:gd name="connsiteX435" fmla="*/ 4283955 w 4957023"/>
                <a:gd name="connsiteY435" fmla="*/ 3505535 h 4672387"/>
                <a:gd name="connsiteX436" fmla="*/ 4255230 w 4957023"/>
                <a:gd name="connsiteY436" fmla="*/ 3481598 h 4672387"/>
                <a:gd name="connsiteX437" fmla="*/ 4260018 w 4957023"/>
                <a:gd name="connsiteY437" fmla="*/ 3467236 h 4672387"/>
                <a:gd name="connsiteX438" fmla="*/ 4231293 w 4957023"/>
                <a:gd name="connsiteY438" fmla="*/ 3448086 h 4672387"/>
                <a:gd name="connsiteX439" fmla="*/ 4236081 w 4957023"/>
                <a:gd name="connsiteY439" fmla="*/ 3428936 h 4672387"/>
                <a:gd name="connsiteX440" fmla="*/ 4240868 w 4957023"/>
                <a:gd name="connsiteY440" fmla="*/ 3414574 h 4672387"/>
                <a:gd name="connsiteX441" fmla="*/ 4212143 w 4957023"/>
                <a:gd name="connsiteY441" fmla="*/ 3395424 h 4672387"/>
                <a:gd name="connsiteX442" fmla="*/ 4178631 w 4957023"/>
                <a:gd name="connsiteY442" fmla="*/ 3381062 h 4672387"/>
                <a:gd name="connsiteX443" fmla="*/ 4164269 w 4957023"/>
                <a:gd name="connsiteY443" fmla="*/ 3371487 h 4672387"/>
                <a:gd name="connsiteX444" fmla="*/ 4149907 w 4957023"/>
                <a:gd name="connsiteY444" fmla="*/ 3352337 h 4672387"/>
                <a:gd name="connsiteX445" fmla="*/ 4130757 w 4957023"/>
                <a:gd name="connsiteY445" fmla="*/ 3337975 h 4672387"/>
                <a:gd name="connsiteX446" fmla="*/ 4106820 w 4957023"/>
                <a:gd name="connsiteY446" fmla="*/ 3314038 h 4672387"/>
                <a:gd name="connsiteX447" fmla="*/ 4111607 w 4957023"/>
                <a:gd name="connsiteY447" fmla="*/ 3299675 h 4672387"/>
                <a:gd name="connsiteX448" fmla="*/ 4092458 w 4957023"/>
                <a:gd name="connsiteY448" fmla="*/ 3270951 h 4672387"/>
                <a:gd name="connsiteX449" fmla="*/ 4078095 w 4957023"/>
                <a:gd name="connsiteY449" fmla="*/ 3266163 h 4672387"/>
                <a:gd name="connsiteX450" fmla="*/ 4068520 w 4957023"/>
                <a:gd name="connsiteY450" fmla="*/ 3251801 h 4672387"/>
                <a:gd name="connsiteX451" fmla="*/ 4049371 w 4957023"/>
                <a:gd name="connsiteY451" fmla="*/ 3242226 h 4672387"/>
                <a:gd name="connsiteX452" fmla="*/ 4035008 w 4957023"/>
                <a:gd name="connsiteY452" fmla="*/ 3232651 h 4672387"/>
                <a:gd name="connsiteX453" fmla="*/ 4049371 w 4957023"/>
                <a:gd name="connsiteY453" fmla="*/ 3227864 h 4672387"/>
                <a:gd name="connsiteX454" fmla="*/ 4087670 w 4957023"/>
                <a:gd name="connsiteY454" fmla="*/ 3223076 h 4672387"/>
                <a:gd name="connsiteX455" fmla="*/ 4068520 w 4957023"/>
                <a:gd name="connsiteY455" fmla="*/ 3208714 h 4672387"/>
                <a:gd name="connsiteX456" fmla="*/ 4049371 w 4957023"/>
                <a:gd name="connsiteY456" fmla="*/ 3203927 h 4672387"/>
                <a:gd name="connsiteX457" fmla="*/ 4035008 w 4957023"/>
                <a:gd name="connsiteY457" fmla="*/ 3194352 h 4672387"/>
                <a:gd name="connsiteX458" fmla="*/ 4006284 w 4957023"/>
                <a:gd name="connsiteY458" fmla="*/ 3184777 h 4672387"/>
                <a:gd name="connsiteX459" fmla="*/ 3991921 w 4957023"/>
                <a:gd name="connsiteY459" fmla="*/ 3175202 h 4672387"/>
                <a:gd name="connsiteX460" fmla="*/ 3982347 w 4957023"/>
                <a:gd name="connsiteY460" fmla="*/ 3160840 h 4672387"/>
                <a:gd name="connsiteX461" fmla="*/ 3953622 w 4957023"/>
                <a:gd name="connsiteY461" fmla="*/ 3141690 h 4672387"/>
                <a:gd name="connsiteX462" fmla="*/ 3934472 w 4957023"/>
                <a:gd name="connsiteY462" fmla="*/ 3127328 h 4672387"/>
                <a:gd name="connsiteX463" fmla="*/ 3939260 w 4957023"/>
                <a:gd name="connsiteY463" fmla="*/ 3112965 h 4672387"/>
                <a:gd name="connsiteX464" fmla="*/ 3953622 w 4957023"/>
                <a:gd name="connsiteY464" fmla="*/ 3108178 h 4672387"/>
                <a:gd name="connsiteX465" fmla="*/ 3920110 w 4957023"/>
                <a:gd name="connsiteY465" fmla="*/ 3069878 h 4672387"/>
                <a:gd name="connsiteX466" fmla="*/ 3891385 w 4957023"/>
                <a:gd name="connsiteY466" fmla="*/ 3050729 h 4672387"/>
                <a:gd name="connsiteX467" fmla="*/ 3853086 w 4957023"/>
                <a:gd name="connsiteY467" fmla="*/ 3022004 h 4672387"/>
                <a:gd name="connsiteX468" fmla="*/ 3824361 w 4957023"/>
                <a:gd name="connsiteY468" fmla="*/ 3002854 h 4672387"/>
                <a:gd name="connsiteX469" fmla="*/ 3809999 w 4957023"/>
                <a:gd name="connsiteY469" fmla="*/ 2993280 h 4672387"/>
                <a:gd name="connsiteX470" fmla="*/ 3776487 w 4957023"/>
                <a:gd name="connsiteY470" fmla="*/ 2969342 h 4672387"/>
                <a:gd name="connsiteX471" fmla="*/ 3742975 w 4957023"/>
                <a:gd name="connsiteY471" fmla="*/ 2931043 h 4672387"/>
                <a:gd name="connsiteX472" fmla="*/ 3762125 w 4957023"/>
                <a:gd name="connsiteY472" fmla="*/ 2921468 h 4672387"/>
                <a:gd name="connsiteX473" fmla="*/ 3781274 w 4957023"/>
                <a:gd name="connsiteY473" fmla="*/ 2916681 h 4672387"/>
                <a:gd name="connsiteX474" fmla="*/ 3762125 w 4957023"/>
                <a:gd name="connsiteY474" fmla="*/ 2907106 h 4672387"/>
                <a:gd name="connsiteX475" fmla="*/ 3747762 w 4957023"/>
                <a:gd name="connsiteY475" fmla="*/ 2892743 h 4672387"/>
                <a:gd name="connsiteX476" fmla="*/ 3719038 w 4957023"/>
                <a:gd name="connsiteY476" fmla="*/ 2873594 h 4672387"/>
                <a:gd name="connsiteX477" fmla="*/ 3690313 w 4957023"/>
                <a:gd name="connsiteY477" fmla="*/ 2849656 h 4672387"/>
                <a:gd name="connsiteX478" fmla="*/ 3661588 w 4957023"/>
                <a:gd name="connsiteY478" fmla="*/ 2825719 h 4672387"/>
                <a:gd name="connsiteX479" fmla="*/ 3656801 w 4957023"/>
                <a:gd name="connsiteY479" fmla="*/ 2811357 h 4672387"/>
                <a:gd name="connsiteX480" fmla="*/ 3647226 w 4957023"/>
                <a:gd name="connsiteY480" fmla="*/ 2796995 h 4672387"/>
                <a:gd name="connsiteX481" fmla="*/ 3604139 w 4957023"/>
                <a:gd name="connsiteY481" fmla="*/ 2758695 h 4672387"/>
                <a:gd name="connsiteX482" fmla="*/ 3580202 w 4957023"/>
                <a:gd name="connsiteY482" fmla="*/ 2744333 h 4672387"/>
                <a:gd name="connsiteX483" fmla="*/ 3546690 w 4957023"/>
                <a:gd name="connsiteY483" fmla="*/ 2715608 h 4672387"/>
                <a:gd name="connsiteX484" fmla="*/ 3527540 w 4957023"/>
                <a:gd name="connsiteY484" fmla="*/ 2691671 h 4672387"/>
                <a:gd name="connsiteX485" fmla="*/ 3517965 w 4957023"/>
                <a:gd name="connsiteY485" fmla="*/ 2677309 h 4672387"/>
                <a:gd name="connsiteX486" fmla="*/ 3484453 w 4957023"/>
                <a:gd name="connsiteY486" fmla="*/ 2643797 h 4672387"/>
                <a:gd name="connsiteX487" fmla="*/ 3484453 w 4957023"/>
                <a:gd name="connsiteY487" fmla="*/ 2639009 h 4672387"/>
                <a:gd name="connsiteX488" fmla="*/ 3446154 w 4957023"/>
                <a:gd name="connsiteY488" fmla="*/ 2581560 h 4672387"/>
                <a:gd name="connsiteX489" fmla="*/ 3431792 w 4957023"/>
                <a:gd name="connsiteY489" fmla="*/ 2571985 h 4672387"/>
                <a:gd name="connsiteX490" fmla="*/ 3441366 w 4957023"/>
                <a:gd name="connsiteY490" fmla="*/ 2557623 h 4672387"/>
                <a:gd name="connsiteX491" fmla="*/ 3436579 w 4957023"/>
                <a:gd name="connsiteY491" fmla="*/ 2543261 h 4672387"/>
                <a:gd name="connsiteX492" fmla="*/ 3422217 w 4957023"/>
                <a:gd name="connsiteY492" fmla="*/ 2509749 h 4672387"/>
                <a:gd name="connsiteX493" fmla="*/ 3446154 w 4957023"/>
                <a:gd name="connsiteY493" fmla="*/ 2485811 h 4672387"/>
                <a:gd name="connsiteX494" fmla="*/ 3436579 w 4957023"/>
                <a:gd name="connsiteY494" fmla="*/ 2466662 h 4672387"/>
                <a:gd name="connsiteX495" fmla="*/ 3417429 w 4957023"/>
                <a:gd name="connsiteY495" fmla="*/ 2452299 h 4672387"/>
                <a:gd name="connsiteX496" fmla="*/ 3403067 w 4957023"/>
                <a:gd name="connsiteY496" fmla="*/ 2442725 h 4672387"/>
                <a:gd name="connsiteX497" fmla="*/ 3383917 w 4957023"/>
                <a:gd name="connsiteY497" fmla="*/ 2428362 h 4672387"/>
                <a:gd name="connsiteX498" fmla="*/ 3340830 w 4957023"/>
                <a:gd name="connsiteY498" fmla="*/ 2399638 h 4672387"/>
                <a:gd name="connsiteX499" fmla="*/ 3326468 w 4957023"/>
                <a:gd name="connsiteY499" fmla="*/ 2390063 h 4672387"/>
                <a:gd name="connsiteX500" fmla="*/ 3340830 w 4957023"/>
                <a:gd name="connsiteY500" fmla="*/ 2385275 h 4672387"/>
                <a:gd name="connsiteX501" fmla="*/ 3369555 w 4957023"/>
                <a:gd name="connsiteY501" fmla="*/ 2380488 h 4672387"/>
                <a:gd name="connsiteX502" fmla="*/ 3355193 w 4957023"/>
                <a:gd name="connsiteY502" fmla="*/ 2366126 h 4672387"/>
                <a:gd name="connsiteX503" fmla="*/ 3321681 w 4957023"/>
                <a:gd name="connsiteY503" fmla="*/ 2346976 h 4672387"/>
                <a:gd name="connsiteX504" fmla="*/ 3283381 w 4957023"/>
                <a:gd name="connsiteY504" fmla="*/ 2313464 h 4672387"/>
                <a:gd name="connsiteX505" fmla="*/ 3278594 w 4957023"/>
                <a:gd name="connsiteY505" fmla="*/ 2299102 h 4672387"/>
                <a:gd name="connsiteX506" fmla="*/ 3269019 w 4957023"/>
                <a:gd name="connsiteY506" fmla="*/ 2284739 h 4672387"/>
                <a:gd name="connsiteX507" fmla="*/ 3273806 w 4957023"/>
                <a:gd name="connsiteY507" fmla="*/ 2270377 h 4672387"/>
                <a:gd name="connsiteX508" fmla="*/ 3269019 w 4957023"/>
                <a:gd name="connsiteY508" fmla="*/ 2241652 h 4672387"/>
                <a:gd name="connsiteX509" fmla="*/ 3254656 w 4957023"/>
                <a:gd name="connsiteY509" fmla="*/ 2227290 h 4672387"/>
                <a:gd name="connsiteX510" fmla="*/ 3230719 w 4957023"/>
                <a:gd name="connsiteY510" fmla="*/ 2198565 h 4672387"/>
                <a:gd name="connsiteX511" fmla="*/ 3235507 w 4957023"/>
                <a:gd name="connsiteY511" fmla="*/ 2184203 h 4672387"/>
                <a:gd name="connsiteX512" fmla="*/ 3211570 w 4957023"/>
                <a:gd name="connsiteY512" fmla="*/ 2145904 h 4672387"/>
                <a:gd name="connsiteX513" fmla="*/ 3197207 w 4957023"/>
                <a:gd name="connsiteY513" fmla="*/ 2136329 h 4672387"/>
                <a:gd name="connsiteX514" fmla="*/ 3168483 w 4957023"/>
                <a:gd name="connsiteY514" fmla="*/ 2126754 h 4672387"/>
                <a:gd name="connsiteX515" fmla="*/ 3125396 w 4957023"/>
                <a:gd name="connsiteY515" fmla="*/ 2112392 h 4672387"/>
                <a:gd name="connsiteX516" fmla="*/ 3139758 w 4957023"/>
                <a:gd name="connsiteY516" fmla="*/ 2102817 h 4672387"/>
                <a:gd name="connsiteX517" fmla="*/ 3154120 w 4957023"/>
                <a:gd name="connsiteY517" fmla="*/ 2093242 h 4672387"/>
                <a:gd name="connsiteX518" fmla="*/ 3125396 w 4957023"/>
                <a:gd name="connsiteY518" fmla="*/ 2074092 h 4672387"/>
                <a:gd name="connsiteX519" fmla="*/ 3091884 w 4957023"/>
                <a:gd name="connsiteY519" fmla="*/ 2054942 h 4672387"/>
                <a:gd name="connsiteX520" fmla="*/ 3077521 w 4957023"/>
                <a:gd name="connsiteY520" fmla="*/ 2040580 h 4672387"/>
                <a:gd name="connsiteX521" fmla="*/ 3058372 w 4957023"/>
                <a:gd name="connsiteY521" fmla="*/ 2031005 h 4672387"/>
                <a:gd name="connsiteX522" fmla="*/ 3015285 w 4957023"/>
                <a:gd name="connsiteY522" fmla="*/ 1997493 h 4672387"/>
                <a:gd name="connsiteX523" fmla="*/ 3044009 w 4957023"/>
                <a:gd name="connsiteY523" fmla="*/ 1992706 h 4672387"/>
                <a:gd name="connsiteX524" fmla="*/ 3039222 w 4957023"/>
                <a:gd name="connsiteY524" fmla="*/ 1978343 h 4672387"/>
                <a:gd name="connsiteX525" fmla="*/ 3029647 w 4957023"/>
                <a:gd name="connsiteY525" fmla="*/ 1959194 h 4672387"/>
                <a:gd name="connsiteX526" fmla="*/ 3024860 w 4957023"/>
                <a:gd name="connsiteY526" fmla="*/ 1944831 h 4672387"/>
                <a:gd name="connsiteX527" fmla="*/ 3010497 w 4957023"/>
                <a:gd name="connsiteY527" fmla="*/ 1930469 h 4672387"/>
                <a:gd name="connsiteX528" fmla="*/ 2991348 w 4957023"/>
                <a:gd name="connsiteY528" fmla="*/ 1896957 h 4672387"/>
                <a:gd name="connsiteX529" fmla="*/ 2972198 w 4957023"/>
                <a:gd name="connsiteY529" fmla="*/ 1868232 h 4672387"/>
                <a:gd name="connsiteX530" fmla="*/ 3020072 w 4957023"/>
                <a:gd name="connsiteY530" fmla="*/ 1863445 h 4672387"/>
                <a:gd name="connsiteX531" fmla="*/ 3000922 w 4957023"/>
                <a:gd name="connsiteY531" fmla="*/ 1858658 h 4672387"/>
                <a:gd name="connsiteX532" fmla="*/ 2957836 w 4957023"/>
                <a:gd name="connsiteY532" fmla="*/ 1834720 h 4672387"/>
                <a:gd name="connsiteX533" fmla="*/ 2943473 w 4957023"/>
                <a:gd name="connsiteY533" fmla="*/ 1805996 h 4672387"/>
                <a:gd name="connsiteX534" fmla="*/ 2929111 w 4957023"/>
                <a:gd name="connsiteY534" fmla="*/ 1791633 h 4672387"/>
                <a:gd name="connsiteX535" fmla="*/ 2914749 w 4957023"/>
                <a:gd name="connsiteY535" fmla="*/ 1772484 h 4672387"/>
                <a:gd name="connsiteX536" fmla="*/ 2905174 w 4957023"/>
                <a:gd name="connsiteY536" fmla="*/ 1758121 h 4672387"/>
                <a:gd name="connsiteX537" fmla="*/ 2876449 w 4957023"/>
                <a:gd name="connsiteY537" fmla="*/ 1743759 h 4672387"/>
                <a:gd name="connsiteX538" fmla="*/ 2862087 w 4957023"/>
                <a:gd name="connsiteY538" fmla="*/ 1734184 h 4672387"/>
                <a:gd name="connsiteX539" fmla="*/ 2842937 w 4957023"/>
                <a:gd name="connsiteY539" fmla="*/ 1700672 h 4672387"/>
                <a:gd name="connsiteX540" fmla="*/ 2814212 w 4957023"/>
                <a:gd name="connsiteY540" fmla="*/ 1671948 h 4672387"/>
                <a:gd name="connsiteX541" fmla="*/ 2819000 w 4957023"/>
                <a:gd name="connsiteY541" fmla="*/ 1657585 h 4672387"/>
                <a:gd name="connsiteX542" fmla="*/ 2795063 w 4957023"/>
                <a:gd name="connsiteY542" fmla="*/ 1628861 h 4672387"/>
                <a:gd name="connsiteX543" fmla="*/ 2785488 w 4957023"/>
                <a:gd name="connsiteY543" fmla="*/ 1609711 h 4672387"/>
                <a:gd name="connsiteX544" fmla="*/ 2771126 w 4957023"/>
                <a:gd name="connsiteY544" fmla="*/ 1595349 h 4672387"/>
                <a:gd name="connsiteX545" fmla="*/ 2751976 w 4957023"/>
                <a:gd name="connsiteY545" fmla="*/ 1566624 h 4672387"/>
                <a:gd name="connsiteX546" fmla="*/ 2742401 w 4957023"/>
                <a:gd name="connsiteY546" fmla="*/ 1552262 h 4672387"/>
                <a:gd name="connsiteX547" fmla="*/ 2723251 w 4957023"/>
                <a:gd name="connsiteY547" fmla="*/ 1528325 h 4672387"/>
                <a:gd name="connsiteX548" fmla="*/ 2713676 w 4957023"/>
                <a:gd name="connsiteY548" fmla="*/ 1513962 h 4672387"/>
                <a:gd name="connsiteX549" fmla="*/ 2675377 w 4957023"/>
                <a:gd name="connsiteY549" fmla="*/ 1475663 h 4672387"/>
                <a:gd name="connsiteX550" fmla="*/ 2656227 w 4957023"/>
                <a:gd name="connsiteY550" fmla="*/ 1456513 h 4672387"/>
                <a:gd name="connsiteX551" fmla="*/ 2680164 w 4957023"/>
                <a:gd name="connsiteY551" fmla="*/ 1446938 h 4672387"/>
                <a:gd name="connsiteX552" fmla="*/ 2723251 w 4957023"/>
                <a:gd name="connsiteY552" fmla="*/ 1442151 h 4672387"/>
                <a:gd name="connsiteX553" fmla="*/ 2785488 w 4957023"/>
                <a:gd name="connsiteY553" fmla="*/ 1432576 h 4672387"/>
                <a:gd name="connsiteX554" fmla="*/ 2771126 w 4957023"/>
                <a:gd name="connsiteY554" fmla="*/ 1423001 h 4672387"/>
                <a:gd name="connsiteX555" fmla="*/ 2732826 w 4957023"/>
                <a:gd name="connsiteY555" fmla="*/ 1408639 h 4672387"/>
                <a:gd name="connsiteX556" fmla="*/ 2718464 w 4957023"/>
                <a:gd name="connsiteY556" fmla="*/ 1399064 h 4672387"/>
                <a:gd name="connsiteX557" fmla="*/ 2689739 w 4957023"/>
                <a:gd name="connsiteY557" fmla="*/ 1384702 h 4672387"/>
                <a:gd name="connsiteX558" fmla="*/ 2665802 w 4957023"/>
                <a:gd name="connsiteY558" fmla="*/ 1360764 h 4672387"/>
                <a:gd name="connsiteX559" fmla="*/ 2637077 w 4957023"/>
                <a:gd name="connsiteY559" fmla="*/ 1336827 h 4672387"/>
                <a:gd name="connsiteX560" fmla="*/ 2598778 w 4957023"/>
                <a:gd name="connsiteY560" fmla="*/ 1303315 h 4672387"/>
                <a:gd name="connsiteX561" fmla="*/ 2579628 w 4957023"/>
                <a:gd name="connsiteY561" fmla="*/ 1293740 h 4672387"/>
                <a:gd name="connsiteX562" fmla="*/ 2550904 w 4957023"/>
                <a:gd name="connsiteY562" fmla="*/ 1274591 h 4672387"/>
                <a:gd name="connsiteX563" fmla="*/ 2522179 w 4957023"/>
                <a:gd name="connsiteY563" fmla="*/ 1255441 h 4672387"/>
                <a:gd name="connsiteX564" fmla="*/ 2503029 w 4957023"/>
                <a:gd name="connsiteY564" fmla="*/ 1241078 h 4672387"/>
                <a:gd name="connsiteX565" fmla="*/ 2488667 w 4957023"/>
                <a:gd name="connsiteY565" fmla="*/ 1236291 h 4672387"/>
                <a:gd name="connsiteX566" fmla="*/ 2555691 w 4957023"/>
                <a:gd name="connsiteY566" fmla="*/ 1231504 h 4672387"/>
                <a:gd name="connsiteX567" fmla="*/ 2541329 w 4957023"/>
                <a:gd name="connsiteY567" fmla="*/ 1217141 h 4672387"/>
                <a:gd name="connsiteX568" fmla="*/ 2522179 w 4957023"/>
                <a:gd name="connsiteY568" fmla="*/ 1188417 h 4672387"/>
                <a:gd name="connsiteX569" fmla="*/ 2517392 w 4957023"/>
                <a:gd name="connsiteY569" fmla="*/ 1169267 h 4672387"/>
                <a:gd name="connsiteX570" fmla="*/ 2469517 w 4957023"/>
                <a:gd name="connsiteY570" fmla="*/ 1126180 h 4672387"/>
                <a:gd name="connsiteX571" fmla="*/ 2459942 w 4957023"/>
                <a:gd name="connsiteY571" fmla="*/ 1083093 h 4672387"/>
                <a:gd name="connsiteX572" fmla="*/ 2421643 w 4957023"/>
                <a:gd name="connsiteY572" fmla="*/ 1049581 h 4672387"/>
                <a:gd name="connsiteX573" fmla="*/ 2407281 w 4957023"/>
                <a:gd name="connsiteY573" fmla="*/ 1044794 h 4672387"/>
                <a:gd name="connsiteX574" fmla="*/ 2378556 w 4957023"/>
                <a:gd name="connsiteY574" fmla="*/ 1030431 h 4672387"/>
                <a:gd name="connsiteX575" fmla="*/ 2359406 w 4957023"/>
                <a:gd name="connsiteY575" fmla="*/ 1035219 h 4672387"/>
                <a:gd name="connsiteX576" fmla="*/ 2353882 w 4957023"/>
                <a:gd name="connsiteY576" fmla="*/ 1011792 h 4672387"/>
                <a:gd name="connsiteX577" fmla="*/ 2288954 w 4957023"/>
                <a:gd name="connsiteY577" fmla="*/ 990149 h 4672387"/>
                <a:gd name="connsiteX578" fmla="*/ 2283544 w 4957023"/>
                <a:gd name="connsiteY578" fmla="*/ 973917 h 4672387"/>
                <a:gd name="connsiteX579" fmla="*/ 2332240 w 4957023"/>
                <a:gd name="connsiteY579" fmla="*/ 946864 h 4672387"/>
                <a:gd name="connsiteX580" fmla="*/ 2343061 w 4957023"/>
                <a:gd name="connsiteY580" fmla="*/ 930632 h 4672387"/>
                <a:gd name="connsiteX581" fmla="*/ 2337650 w 4957023"/>
                <a:gd name="connsiteY581" fmla="*/ 881936 h 4672387"/>
                <a:gd name="connsiteX582" fmla="*/ 2294365 w 4957023"/>
                <a:gd name="connsiteY582" fmla="*/ 849472 h 4672387"/>
                <a:gd name="connsiteX583" fmla="*/ 2272722 w 4957023"/>
                <a:gd name="connsiteY583" fmla="*/ 844061 h 4672387"/>
                <a:gd name="connsiteX584" fmla="*/ 2186152 w 4957023"/>
                <a:gd name="connsiteY584" fmla="*/ 827829 h 4672387"/>
                <a:gd name="connsiteX585" fmla="*/ 2169920 w 4957023"/>
                <a:gd name="connsiteY585" fmla="*/ 822419 h 4672387"/>
                <a:gd name="connsiteX586" fmla="*/ 2159099 w 4957023"/>
                <a:gd name="connsiteY586" fmla="*/ 789955 h 4672387"/>
                <a:gd name="connsiteX587" fmla="*/ 2153688 w 4957023"/>
                <a:gd name="connsiteY587" fmla="*/ 773723 h 4672387"/>
                <a:gd name="connsiteX588" fmla="*/ 2126635 w 4957023"/>
                <a:gd name="connsiteY588" fmla="*/ 741259 h 4672387"/>
                <a:gd name="connsiteX589" fmla="*/ 2099582 w 4957023"/>
                <a:gd name="connsiteY589" fmla="*/ 719616 h 4672387"/>
                <a:gd name="connsiteX590" fmla="*/ 2115814 w 4957023"/>
                <a:gd name="connsiteY590" fmla="*/ 714206 h 4672387"/>
                <a:gd name="connsiteX591" fmla="*/ 2142867 w 4957023"/>
                <a:gd name="connsiteY591" fmla="*/ 708795 h 4672387"/>
                <a:gd name="connsiteX592" fmla="*/ 2094171 w 4957023"/>
                <a:gd name="connsiteY592" fmla="*/ 665510 h 4672387"/>
                <a:gd name="connsiteX593" fmla="*/ 2077939 w 4957023"/>
                <a:gd name="connsiteY593" fmla="*/ 616814 h 4672387"/>
                <a:gd name="connsiteX594" fmla="*/ 2056296 w 4957023"/>
                <a:gd name="connsiteY594" fmla="*/ 573529 h 4672387"/>
                <a:gd name="connsiteX595" fmla="*/ 2050886 w 4957023"/>
                <a:gd name="connsiteY595" fmla="*/ 557297 h 4672387"/>
                <a:gd name="connsiteX596" fmla="*/ 2040064 w 4957023"/>
                <a:gd name="connsiteY596" fmla="*/ 546476 h 4672387"/>
                <a:gd name="connsiteX597" fmla="*/ 2018422 w 4957023"/>
                <a:gd name="connsiteY597" fmla="*/ 503190 h 4672387"/>
                <a:gd name="connsiteX598" fmla="*/ 2002190 w 4957023"/>
                <a:gd name="connsiteY598" fmla="*/ 492369 h 4672387"/>
                <a:gd name="connsiteX599" fmla="*/ 1985958 w 4957023"/>
                <a:gd name="connsiteY599" fmla="*/ 432852 h 4672387"/>
                <a:gd name="connsiteX600" fmla="*/ 1953494 w 4957023"/>
                <a:gd name="connsiteY600" fmla="*/ 394977 h 4672387"/>
                <a:gd name="connsiteX601" fmla="*/ 1937262 w 4957023"/>
                <a:gd name="connsiteY601" fmla="*/ 378745 h 4672387"/>
                <a:gd name="connsiteX602" fmla="*/ 1915620 w 4957023"/>
                <a:gd name="connsiteY602" fmla="*/ 346281 h 4672387"/>
                <a:gd name="connsiteX603" fmla="*/ 1883156 w 4957023"/>
                <a:gd name="connsiteY603" fmla="*/ 335460 h 4672387"/>
                <a:gd name="connsiteX604" fmla="*/ 1872334 w 4957023"/>
                <a:gd name="connsiteY604" fmla="*/ 324639 h 4672387"/>
                <a:gd name="connsiteX605" fmla="*/ 1856102 w 4957023"/>
                <a:gd name="connsiteY605" fmla="*/ 319228 h 4672387"/>
                <a:gd name="connsiteX606" fmla="*/ 1845281 w 4957023"/>
                <a:gd name="connsiteY606" fmla="*/ 302996 h 4672387"/>
                <a:gd name="connsiteX607" fmla="*/ 1839870 w 4957023"/>
                <a:gd name="connsiteY607" fmla="*/ 286764 h 4672387"/>
                <a:gd name="connsiteX608" fmla="*/ 1823638 w 4957023"/>
                <a:gd name="connsiteY608" fmla="*/ 281354 h 4672387"/>
                <a:gd name="connsiteX609" fmla="*/ 1801996 w 4957023"/>
                <a:gd name="connsiteY609" fmla="*/ 238068 h 4672387"/>
                <a:gd name="connsiteX610" fmla="*/ 1785764 w 4957023"/>
                <a:gd name="connsiteY610" fmla="*/ 189373 h 4672387"/>
                <a:gd name="connsiteX611" fmla="*/ 1780353 w 4957023"/>
                <a:gd name="connsiteY611" fmla="*/ 173141 h 4672387"/>
                <a:gd name="connsiteX612" fmla="*/ 1769532 w 4957023"/>
                <a:gd name="connsiteY612" fmla="*/ 162319 h 4672387"/>
                <a:gd name="connsiteX613" fmla="*/ 1737068 w 4957023"/>
                <a:gd name="connsiteY613" fmla="*/ 151498 h 4672387"/>
                <a:gd name="connsiteX614" fmla="*/ 1726247 w 4957023"/>
                <a:gd name="connsiteY614" fmla="*/ 135266 h 4672387"/>
                <a:gd name="connsiteX615" fmla="*/ 1710015 w 4957023"/>
                <a:gd name="connsiteY615" fmla="*/ 129855 h 4672387"/>
                <a:gd name="connsiteX616" fmla="*/ 1666730 w 4957023"/>
                <a:gd name="connsiteY616" fmla="*/ 124445 h 4672387"/>
                <a:gd name="connsiteX617" fmla="*/ 1639676 w 4957023"/>
                <a:gd name="connsiteY617" fmla="*/ 119034 h 4672387"/>
                <a:gd name="connsiteX618" fmla="*/ 1585570 w 4957023"/>
                <a:gd name="connsiteY618" fmla="*/ 113623 h 4672387"/>
                <a:gd name="connsiteX619" fmla="*/ 1547695 w 4957023"/>
                <a:gd name="connsiteY619" fmla="*/ 102802 h 4672387"/>
                <a:gd name="connsiteX620" fmla="*/ 1536874 w 4957023"/>
                <a:gd name="connsiteY620" fmla="*/ 97392 h 4672387"/>
                <a:gd name="connsiteX621" fmla="*/ 1531463 w 4957023"/>
                <a:gd name="connsiteY621" fmla="*/ 97392 h 4672387"/>
                <a:gd name="connsiteX622" fmla="*/ 1461125 w 4957023"/>
                <a:gd name="connsiteY622" fmla="*/ 91981 h 4672387"/>
                <a:gd name="connsiteX623" fmla="*/ 1434072 w 4957023"/>
                <a:gd name="connsiteY623" fmla="*/ 70338 h 4672387"/>
                <a:gd name="connsiteX624" fmla="*/ 1342091 w 4957023"/>
                <a:gd name="connsiteY624" fmla="*/ 54106 h 4672387"/>
                <a:gd name="connsiteX625" fmla="*/ 1325859 w 4957023"/>
                <a:gd name="connsiteY625" fmla="*/ 48696 h 4672387"/>
                <a:gd name="connsiteX626" fmla="*/ 1158128 w 4957023"/>
                <a:gd name="connsiteY626" fmla="*/ 37874 h 4672387"/>
                <a:gd name="connsiteX627" fmla="*/ 1141896 w 4957023"/>
                <a:gd name="connsiteY627" fmla="*/ 32464 h 4672387"/>
                <a:gd name="connsiteX628" fmla="*/ 1087790 w 4957023"/>
                <a:gd name="connsiteY628" fmla="*/ 21642 h 4672387"/>
                <a:gd name="connsiteX629" fmla="*/ 1001220 w 4957023"/>
                <a:gd name="connsiteY629" fmla="*/ 16232 h 4672387"/>
                <a:gd name="connsiteX630" fmla="*/ 979577 w 4957023"/>
                <a:gd name="connsiteY630" fmla="*/ 10821 h 4672387"/>
                <a:gd name="connsiteX631" fmla="*/ 930881 w 4957023"/>
                <a:gd name="connsiteY631" fmla="*/ 0 h 4672387"/>
                <a:gd name="connsiteX632" fmla="*/ 811847 w 4957023"/>
                <a:gd name="connsiteY632" fmla="*/ 5410 h 4672387"/>
                <a:gd name="connsiteX633" fmla="*/ 784793 w 4957023"/>
                <a:gd name="connsiteY633" fmla="*/ 21642 h 4672387"/>
                <a:gd name="connsiteX634" fmla="*/ 768562 w 4957023"/>
                <a:gd name="connsiteY634" fmla="*/ 27053 h 4672387"/>
                <a:gd name="connsiteX635" fmla="*/ 730687 w 4957023"/>
                <a:gd name="connsiteY635" fmla="*/ 54106 h 4672387"/>
                <a:gd name="connsiteX636" fmla="*/ 709044 w 4957023"/>
                <a:gd name="connsiteY636" fmla="*/ 75749 h 4672387"/>
                <a:gd name="connsiteX637" fmla="*/ 692812 w 4957023"/>
                <a:gd name="connsiteY637" fmla="*/ 81160 h 4672387"/>
                <a:gd name="connsiteX638" fmla="*/ 676580 w 4957023"/>
                <a:gd name="connsiteY638" fmla="*/ 91981 h 4672387"/>
                <a:gd name="connsiteX639" fmla="*/ 644117 w 4957023"/>
                <a:gd name="connsiteY639" fmla="*/ 102802 h 4672387"/>
                <a:gd name="connsiteX640" fmla="*/ 627885 w 4957023"/>
                <a:gd name="connsiteY640" fmla="*/ 108213 h 4672387"/>
                <a:gd name="connsiteX641" fmla="*/ 611653 w 4957023"/>
                <a:gd name="connsiteY641" fmla="*/ 113623 h 4672387"/>
                <a:gd name="connsiteX642" fmla="*/ 584599 w 4957023"/>
                <a:gd name="connsiteY642" fmla="*/ 129855 h 4672387"/>
                <a:gd name="connsiteX643" fmla="*/ 573778 w 4957023"/>
                <a:gd name="connsiteY643" fmla="*/ 140677 h 4672387"/>
                <a:gd name="connsiteX644" fmla="*/ 465565 w 4957023"/>
                <a:gd name="connsiteY644" fmla="*/ 156909 h 4672387"/>
                <a:gd name="connsiteX645" fmla="*/ 411459 w 4957023"/>
                <a:gd name="connsiteY645" fmla="*/ 173141 h 4672387"/>
                <a:gd name="connsiteX646" fmla="*/ 395227 w 4957023"/>
                <a:gd name="connsiteY646" fmla="*/ 178551 h 4672387"/>
                <a:gd name="connsiteX647" fmla="*/ 378995 w 4957023"/>
                <a:gd name="connsiteY647" fmla="*/ 183962 h 4672387"/>
                <a:gd name="connsiteX648" fmla="*/ 324888 w 4957023"/>
                <a:gd name="connsiteY648" fmla="*/ 194783 h 4672387"/>
                <a:gd name="connsiteX649" fmla="*/ 303246 w 4957023"/>
                <a:gd name="connsiteY649" fmla="*/ 221837 h 4672387"/>
                <a:gd name="connsiteX650" fmla="*/ 281603 w 4957023"/>
                <a:gd name="connsiteY650" fmla="*/ 248890 h 4672387"/>
                <a:gd name="connsiteX651" fmla="*/ 276192 w 4957023"/>
                <a:gd name="connsiteY651" fmla="*/ 265122 h 4672387"/>
                <a:gd name="connsiteX652" fmla="*/ 259960 w 4957023"/>
                <a:gd name="connsiteY652" fmla="*/ 281354 h 4672387"/>
                <a:gd name="connsiteX653" fmla="*/ 238318 w 4957023"/>
                <a:gd name="connsiteY653" fmla="*/ 313818 h 4672387"/>
                <a:gd name="connsiteX654" fmla="*/ 227496 w 4957023"/>
                <a:gd name="connsiteY654" fmla="*/ 330050 h 4672387"/>
                <a:gd name="connsiteX655" fmla="*/ 216675 w 4957023"/>
                <a:gd name="connsiteY655" fmla="*/ 362513 h 4672387"/>
                <a:gd name="connsiteX656" fmla="*/ 211264 w 4957023"/>
                <a:gd name="connsiteY656" fmla="*/ 378745 h 4672387"/>
                <a:gd name="connsiteX657" fmla="*/ 157158 w 4957023"/>
                <a:gd name="connsiteY657" fmla="*/ 422031 h 4672387"/>
                <a:gd name="connsiteX658" fmla="*/ 140926 w 4957023"/>
                <a:gd name="connsiteY658" fmla="*/ 438263 h 4672387"/>
                <a:gd name="connsiteX659" fmla="*/ 119283 w 4957023"/>
                <a:gd name="connsiteY659" fmla="*/ 465316 h 4672387"/>
                <a:gd name="connsiteX660" fmla="*/ 108462 w 4957023"/>
                <a:gd name="connsiteY660" fmla="*/ 481548 h 4672387"/>
                <a:gd name="connsiteX661" fmla="*/ 92230 w 4957023"/>
                <a:gd name="connsiteY661" fmla="*/ 492369 h 4672387"/>
                <a:gd name="connsiteX662" fmla="*/ 65177 w 4957023"/>
                <a:gd name="connsiteY662" fmla="*/ 519422 h 4672387"/>
                <a:gd name="connsiteX663" fmla="*/ 54356 w 4957023"/>
                <a:gd name="connsiteY663" fmla="*/ 535654 h 4672387"/>
                <a:gd name="connsiteX664" fmla="*/ 43534 w 4957023"/>
                <a:gd name="connsiteY664" fmla="*/ 546476 h 4672387"/>
                <a:gd name="connsiteX665" fmla="*/ 27302 w 4957023"/>
                <a:gd name="connsiteY665" fmla="*/ 578939 h 4672387"/>
                <a:gd name="connsiteX666" fmla="*/ 16481 w 4957023"/>
                <a:gd name="connsiteY666" fmla="*/ 589761 h 4672387"/>
                <a:gd name="connsiteX667" fmla="*/ 21892 w 4957023"/>
                <a:gd name="connsiteY667" fmla="*/ 605993 h 4672387"/>
                <a:gd name="connsiteX668" fmla="*/ 11070 w 4957023"/>
                <a:gd name="connsiteY668" fmla="*/ 670921 h 4672387"/>
                <a:gd name="connsiteX669" fmla="*/ 249 w 4957023"/>
                <a:gd name="connsiteY669" fmla="*/ 719616 h 4672387"/>
                <a:gd name="connsiteX670" fmla="*/ 20238 w 4957023"/>
                <a:gd name="connsiteY670" fmla="*/ 744434 h 4672387"/>
                <a:gd name="connsiteX671" fmla="*/ 19299 w 4957023"/>
                <a:gd name="connsiteY671" fmla="*/ 820183 h 4672387"/>
                <a:gd name="connsiteX672" fmla="*/ 26945 w 4957023"/>
                <a:gd name="connsiteY672" fmla="*/ 849472 h 4672387"/>
                <a:gd name="connsiteX673" fmla="*/ 32356 w 4957023"/>
                <a:gd name="connsiteY673" fmla="*/ 875229 h 4672387"/>
                <a:gd name="connsiteX674" fmla="*/ 40942 w 4957023"/>
                <a:gd name="connsiteY674" fmla="*/ 885111 h 4672387"/>
                <a:gd name="connsiteX675" fmla="*/ 54356 w 4957023"/>
                <a:gd name="connsiteY675" fmla="*/ 925221 h 4672387"/>
                <a:gd name="connsiteX676" fmla="*/ 70588 w 4957023"/>
                <a:gd name="connsiteY676" fmla="*/ 957685 h 4672387"/>
                <a:gd name="connsiteX677" fmla="*/ 81409 w 4957023"/>
                <a:gd name="connsiteY677" fmla="*/ 990149 h 4672387"/>
                <a:gd name="connsiteX678" fmla="*/ 97641 w 4957023"/>
                <a:gd name="connsiteY678" fmla="*/ 1038845 h 4672387"/>
                <a:gd name="connsiteX679" fmla="*/ 108462 w 4957023"/>
                <a:gd name="connsiteY679" fmla="*/ 1071309 h 4672387"/>
                <a:gd name="connsiteX680" fmla="*/ 119283 w 4957023"/>
                <a:gd name="connsiteY680" fmla="*/ 1087541 h 4672387"/>
                <a:gd name="connsiteX681" fmla="*/ 130105 w 4957023"/>
                <a:gd name="connsiteY681" fmla="*/ 1098362 h 4672387"/>
                <a:gd name="connsiteX682" fmla="*/ 178801 w 4957023"/>
                <a:gd name="connsiteY682" fmla="*/ 1157879 h 4672387"/>
                <a:gd name="connsiteX683" fmla="*/ 189039 w 4957023"/>
                <a:gd name="connsiteY683" fmla="*/ 1187750 h 4672387"/>
                <a:gd name="connsiteX684" fmla="*/ 212918 w 4957023"/>
                <a:gd name="connsiteY684" fmla="*/ 1207157 h 4672387"/>
                <a:gd name="connsiteX685" fmla="*/ 223739 w 4957023"/>
                <a:gd name="connsiteY685" fmla="*/ 1233854 h 4672387"/>
                <a:gd name="connsiteX686" fmla="*/ 252671 w 4957023"/>
                <a:gd name="connsiteY686" fmla="*/ 1244675 h 4672387"/>
                <a:gd name="connsiteX687" fmla="*/ 269842 w 4957023"/>
                <a:gd name="connsiteY687" fmla="*/ 1264439 h 4672387"/>
                <a:gd name="connsiteX688" fmla="*/ 292424 w 4957023"/>
                <a:gd name="connsiteY688" fmla="*/ 1260681 h 4672387"/>
                <a:gd name="connsiteX689" fmla="*/ 297835 w 4957023"/>
                <a:gd name="connsiteY689" fmla="*/ 1271503 h 4672387"/>
                <a:gd name="connsiteX690" fmla="*/ 346531 w 4957023"/>
                <a:gd name="connsiteY690" fmla="*/ 1320199 h 4672387"/>
                <a:gd name="connsiteX691" fmla="*/ 378995 w 4957023"/>
                <a:gd name="connsiteY691" fmla="*/ 1363484 h 4672387"/>
                <a:gd name="connsiteX692" fmla="*/ 389816 w 4957023"/>
                <a:gd name="connsiteY692" fmla="*/ 1395948 h 4672387"/>
                <a:gd name="connsiteX693" fmla="*/ 378995 w 4957023"/>
                <a:gd name="connsiteY693" fmla="*/ 1466286 h 4672387"/>
                <a:gd name="connsiteX694" fmla="*/ 368173 w 4957023"/>
                <a:gd name="connsiteY694" fmla="*/ 1477108 h 4672387"/>
                <a:gd name="connsiteX695" fmla="*/ 357352 w 4957023"/>
                <a:gd name="connsiteY695" fmla="*/ 1509571 h 4672387"/>
                <a:gd name="connsiteX696" fmla="*/ 346531 w 4957023"/>
                <a:gd name="connsiteY696" fmla="*/ 1563678 h 4672387"/>
                <a:gd name="connsiteX697" fmla="*/ 335709 w 4957023"/>
                <a:gd name="connsiteY697" fmla="*/ 1596142 h 4672387"/>
                <a:gd name="connsiteX698" fmla="*/ 330299 w 4957023"/>
                <a:gd name="connsiteY698" fmla="*/ 1612374 h 4672387"/>
                <a:gd name="connsiteX699" fmla="*/ 335709 w 4957023"/>
                <a:gd name="connsiteY699" fmla="*/ 1628606 h 4672387"/>
                <a:gd name="connsiteX700" fmla="*/ 314781 w 4957023"/>
                <a:gd name="connsiteY700" fmla="*/ 1560052 h 4672387"/>
                <a:gd name="connsiteX701" fmla="*/ 312320 w 4957023"/>
                <a:gd name="connsiteY701" fmla="*/ 1546281 h 4672387"/>
                <a:gd name="connsiteX702" fmla="*/ 344427 w 4957023"/>
                <a:gd name="connsiteY702" fmla="*/ 1534164 h 4672387"/>
                <a:gd name="connsiteX703" fmla="*/ 376534 w 4957023"/>
                <a:gd name="connsiteY703" fmla="*/ 1520750 h 4672387"/>
                <a:gd name="connsiteX704" fmla="*/ 357841 w 4957023"/>
                <a:gd name="connsiteY704" fmla="*/ 1477821 h 4672387"/>
                <a:gd name="connsiteX705" fmla="*/ 356901 w 4957023"/>
                <a:gd name="connsiteY705" fmla="*/ 1509214 h 4672387"/>
                <a:gd name="connsiteX706" fmla="*/ 377247 w 4957023"/>
                <a:gd name="connsiteY706" fmla="*/ 1480283 h 4672387"/>
                <a:gd name="connsiteX707" fmla="*/ 359137 w 4957023"/>
                <a:gd name="connsiteY707" fmla="*/ 1441469 h 4672387"/>
                <a:gd name="connsiteX708" fmla="*/ 406048 w 4957023"/>
                <a:gd name="connsiteY708" fmla="*/ 1477108 h 4672387"/>
                <a:gd name="connsiteX709" fmla="*/ 395227 w 4957023"/>
                <a:gd name="connsiteY709" fmla="*/ 1493339 h 4672387"/>
                <a:gd name="connsiteX710" fmla="*/ 384405 w 4957023"/>
                <a:gd name="connsiteY710" fmla="*/ 1504161 h 4672387"/>
                <a:gd name="connsiteX711" fmla="*/ 362763 w 4957023"/>
                <a:gd name="connsiteY711" fmla="*/ 1536625 h 4672387"/>
                <a:gd name="connsiteX712" fmla="*/ 351941 w 4957023"/>
                <a:gd name="connsiteY712" fmla="*/ 1552857 h 4672387"/>
                <a:gd name="connsiteX713" fmla="*/ 335709 w 4957023"/>
                <a:gd name="connsiteY713" fmla="*/ 1579910 h 4672387"/>
                <a:gd name="connsiteX714" fmla="*/ 303246 w 4957023"/>
                <a:gd name="connsiteY714" fmla="*/ 1590731 h 4672387"/>
                <a:gd name="connsiteX715" fmla="*/ 303246 w 4957023"/>
                <a:gd name="connsiteY715" fmla="*/ 1590731 h 4672387"/>
                <a:gd name="connsiteX0" fmla="*/ 342906 w 4946087"/>
                <a:gd name="connsiteY0" fmla="*/ 1368572 h 4672387"/>
                <a:gd name="connsiteX1" fmla="*/ 342906 w 4946087"/>
                <a:gd name="connsiteY1" fmla="*/ 1368572 h 4672387"/>
                <a:gd name="connsiteX2" fmla="*/ 348348 w 4946087"/>
                <a:gd name="connsiteY2" fmla="*/ 1417558 h 4672387"/>
                <a:gd name="connsiteX3" fmla="*/ 353791 w 4946087"/>
                <a:gd name="connsiteY3" fmla="*/ 1461101 h 4672387"/>
                <a:gd name="connsiteX4" fmla="*/ 315691 w 4946087"/>
                <a:gd name="connsiteY4" fmla="*/ 1499201 h 4672387"/>
                <a:gd name="connsiteX5" fmla="*/ 244934 w 4946087"/>
                <a:gd name="connsiteY5" fmla="*/ 1515530 h 4672387"/>
                <a:gd name="connsiteX6" fmla="*/ 212277 w 4946087"/>
                <a:gd name="connsiteY6" fmla="*/ 1515530 h 4672387"/>
                <a:gd name="connsiteX7" fmla="*/ 235000 w 4946087"/>
                <a:gd name="connsiteY7" fmla="*/ 1505010 h 4672387"/>
                <a:gd name="connsiteX8" fmla="*/ 284206 w 4946087"/>
                <a:gd name="connsiteY8" fmla="*/ 1509110 h 4672387"/>
                <a:gd name="connsiteX9" fmla="*/ 304708 w 4946087"/>
                <a:gd name="connsiteY9" fmla="*/ 1513211 h 4672387"/>
                <a:gd name="connsiteX10" fmla="*/ 337512 w 4946087"/>
                <a:gd name="connsiteY10" fmla="*/ 1517311 h 4672387"/>
                <a:gd name="connsiteX11" fmla="*/ 333411 w 4946087"/>
                <a:gd name="connsiteY11" fmla="*/ 1529613 h 4672387"/>
                <a:gd name="connsiteX12" fmla="*/ 321110 w 4946087"/>
                <a:gd name="connsiteY12" fmla="*/ 1533713 h 4672387"/>
                <a:gd name="connsiteX13" fmla="*/ 308808 w 4946087"/>
                <a:gd name="connsiteY13" fmla="*/ 1541914 h 4672387"/>
                <a:gd name="connsiteX14" fmla="*/ 271904 w 4946087"/>
                <a:gd name="connsiteY14" fmla="*/ 1550115 h 4672387"/>
                <a:gd name="connsiteX15" fmla="*/ 259603 w 4946087"/>
                <a:gd name="connsiteY15" fmla="*/ 1554215 h 4672387"/>
                <a:gd name="connsiteX16" fmla="*/ 230900 w 4946087"/>
                <a:gd name="connsiteY16" fmla="*/ 1562416 h 4672387"/>
                <a:gd name="connsiteX17" fmla="*/ 255503 w 4946087"/>
                <a:gd name="connsiteY17" fmla="*/ 1574718 h 4672387"/>
                <a:gd name="connsiteX18" fmla="*/ 304708 w 4946087"/>
                <a:gd name="connsiteY18" fmla="*/ 1566517 h 4672387"/>
                <a:gd name="connsiteX19" fmla="*/ 317009 w 4946087"/>
                <a:gd name="connsiteY19" fmla="*/ 1562416 h 4672387"/>
                <a:gd name="connsiteX20" fmla="*/ 337512 w 4946087"/>
                <a:gd name="connsiteY20" fmla="*/ 1566517 h 4672387"/>
                <a:gd name="connsiteX21" fmla="*/ 312909 w 4946087"/>
                <a:gd name="connsiteY21" fmla="*/ 1587019 h 4672387"/>
                <a:gd name="connsiteX22" fmla="*/ 288306 w 4946087"/>
                <a:gd name="connsiteY22" fmla="*/ 1595220 h 4672387"/>
                <a:gd name="connsiteX23" fmla="*/ 276005 w 4946087"/>
                <a:gd name="connsiteY23" fmla="*/ 1599320 h 4672387"/>
                <a:gd name="connsiteX24" fmla="*/ 222699 w 4946087"/>
                <a:gd name="connsiteY24" fmla="*/ 1611622 h 4672387"/>
                <a:gd name="connsiteX25" fmla="*/ 300607 w 4946087"/>
                <a:gd name="connsiteY25" fmla="*/ 1615722 h 4672387"/>
                <a:gd name="connsiteX26" fmla="*/ 284206 w 4946087"/>
                <a:gd name="connsiteY26" fmla="*/ 1628023 h 4672387"/>
                <a:gd name="connsiteX27" fmla="*/ 271904 w 4946087"/>
                <a:gd name="connsiteY27" fmla="*/ 1632124 h 4672387"/>
                <a:gd name="connsiteX28" fmla="*/ 247302 w 4946087"/>
                <a:gd name="connsiteY28" fmla="*/ 1648526 h 4672387"/>
                <a:gd name="connsiteX29" fmla="*/ 235000 w 4946087"/>
                <a:gd name="connsiteY29" fmla="*/ 1656727 h 4672387"/>
                <a:gd name="connsiteX30" fmla="*/ 222699 w 4946087"/>
                <a:gd name="connsiteY30" fmla="*/ 1664927 h 4672387"/>
                <a:gd name="connsiteX31" fmla="*/ 210398 w 4946087"/>
                <a:gd name="connsiteY31" fmla="*/ 1673128 h 4672387"/>
                <a:gd name="connsiteX32" fmla="*/ 198096 w 4946087"/>
                <a:gd name="connsiteY32" fmla="*/ 1697731 h 4672387"/>
                <a:gd name="connsiteX33" fmla="*/ 210398 w 4946087"/>
                <a:gd name="connsiteY33" fmla="*/ 1705932 h 4672387"/>
                <a:gd name="connsiteX34" fmla="*/ 259603 w 4946087"/>
                <a:gd name="connsiteY34" fmla="*/ 1710032 h 4672387"/>
                <a:gd name="connsiteX35" fmla="*/ 284206 w 4946087"/>
                <a:gd name="connsiteY35" fmla="*/ 1718233 h 4672387"/>
                <a:gd name="connsiteX36" fmla="*/ 271904 w 4946087"/>
                <a:gd name="connsiteY36" fmla="*/ 1726434 h 4672387"/>
                <a:gd name="connsiteX37" fmla="*/ 259603 w 4946087"/>
                <a:gd name="connsiteY37" fmla="*/ 1730535 h 4672387"/>
                <a:gd name="connsiteX38" fmla="*/ 235000 w 4946087"/>
                <a:gd name="connsiteY38" fmla="*/ 1746936 h 4672387"/>
                <a:gd name="connsiteX39" fmla="*/ 222699 w 4946087"/>
                <a:gd name="connsiteY39" fmla="*/ 1755137 h 4672387"/>
                <a:gd name="connsiteX40" fmla="*/ 214498 w 4946087"/>
                <a:gd name="connsiteY40" fmla="*/ 1767439 h 4672387"/>
                <a:gd name="connsiteX41" fmla="*/ 226799 w 4946087"/>
                <a:gd name="connsiteY41" fmla="*/ 1771539 h 4672387"/>
                <a:gd name="connsiteX42" fmla="*/ 267804 w 4946087"/>
                <a:gd name="connsiteY42" fmla="*/ 1767439 h 4672387"/>
                <a:gd name="connsiteX43" fmla="*/ 300607 w 4946087"/>
                <a:gd name="connsiteY43" fmla="*/ 1767439 h 4672387"/>
                <a:gd name="connsiteX44" fmla="*/ 296507 w 4946087"/>
                <a:gd name="connsiteY44" fmla="*/ 1779740 h 4672387"/>
                <a:gd name="connsiteX45" fmla="*/ 276005 w 4946087"/>
                <a:gd name="connsiteY45" fmla="*/ 1800242 h 4672387"/>
                <a:gd name="connsiteX46" fmla="*/ 251402 w 4946087"/>
                <a:gd name="connsiteY46" fmla="*/ 1808443 h 4672387"/>
                <a:gd name="connsiteX47" fmla="*/ 214498 w 4946087"/>
                <a:gd name="connsiteY47" fmla="*/ 1824845 h 4672387"/>
                <a:gd name="connsiteX48" fmla="*/ 202197 w 4946087"/>
                <a:gd name="connsiteY48" fmla="*/ 1828945 h 4672387"/>
                <a:gd name="connsiteX49" fmla="*/ 189895 w 4946087"/>
                <a:gd name="connsiteY49" fmla="*/ 1841247 h 4672387"/>
                <a:gd name="connsiteX50" fmla="*/ 177594 w 4946087"/>
                <a:gd name="connsiteY50" fmla="*/ 1849448 h 4672387"/>
                <a:gd name="connsiteX51" fmla="*/ 169393 w 4946087"/>
                <a:gd name="connsiteY51" fmla="*/ 1861749 h 4672387"/>
                <a:gd name="connsiteX52" fmla="*/ 255503 w 4946087"/>
                <a:gd name="connsiteY52" fmla="*/ 1878151 h 4672387"/>
                <a:gd name="connsiteX53" fmla="*/ 259603 w 4946087"/>
                <a:gd name="connsiteY53" fmla="*/ 1890452 h 4672387"/>
                <a:gd name="connsiteX54" fmla="*/ 251402 w 4946087"/>
                <a:gd name="connsiteY54" fmla="*/ 1902753 h 4672387"/>
                <a:gd name="connsiteX55" fmla="*/ 226799 w 4946087"/>
                <a:gd name="connsiteY55" fmla="*/ 1919155 h 4672387"/>
                <a:gd name="connsiteX56" fmla="*/ 214498 w 4946087"/>
                <a:gd name="connsiteY56" fmla="*/ 1927356 h 4672387"/>
                <a:gd name="connsiteX57" fmla="*/ 202197 w 4946087"/>
                <a:gd name="connsiteY57" fmla="*/ 1935557 h 4672387"/>
                <a:gd name="connsiteX58" fmla="*/ 189895 w 4946087"/>
                <a:gd name="connsiteY58" fmla="*/ 1943758 h 4672387"/>
                <a:gd name="connsiteX59" fmla="*/ 181694 w 4946087"/>
                <a:gd name="connsiteY59" fmla="*/ 1972461 h 4672387"/>
                <a:gd name="connsiteX60" fmla="*/ 193996 w 4946087"/>
                <a:gd name="connsiteY60" fmla="*/ 1976562 h 4672387"/>
                <a:gd name="connsiteX61" fmla="*/ 243201 w 4946087"/>
                <a:gd name="connsiteY61" fmla="*/ 1980662 h 4672387"/>
                <a:gd name="connsiteX62" fmla="*/ 226799 w 4946087"/>
                <a:gd name="connsiteY62" fmla="*/ 2001164 h 4672387"/>
                <a:gd name="connsiteX63" fmla="*/ 202197 w 4946087"/>
                <a:gd name="connsiteY63" fmla="*/ 2025767 h 4672387"/>
                <a:gd name="connsiteX64" fmla="*/ 87384 w 4946087"/>
                <a:gd name="connsiteY64" fmla="*/ 2046269 h 4672387"/>
                <a:gd name="connsiteX65" fmla="*/ 66882 w 4946087"/>
                <a:gd name="connsiteY65" fmla="*/ 2050370 h 4672387"/>
                <a:gd name="connsiteX66" fmla="*/ 70982 w 4946087"/>
                <a:gd name="connsiteY66" fmla="*/ 2079073 h 4672387"/>
                <a:gd name="connsiteX67" fmla="*/ 83284 w 4946087"/>
                <a:gd name="connsiteY67" fmla="*/ 2083173 h 4672387"/>
                <a:gd name="connsiteX68" fmla="*/ 99686 w 4946087"/>
                <a:gd name="connsiteY68" fmla="*/ 2095475 h 4672387"/>
                <a:gd name="connsiteX69" fmla="*/ 124288 w 4946087"/>
                <a:gd name="connsiteY69" fmla="*/ 2103675 h 4672387"/>
                <a:gd name="connsiteX70" fmla="*/ 136590 w 4946087"/>
                <a:gd name="connsiteY70" fmla="*/ 2111876 h 4672387"/>
                <a:gd name="connsiteX71" fmla="*/ 181694 w 4946087"/>
                <a:gd name="connsiteY71" fmla="*/ 2120077 h 4672387"/>
                <a:gd name="connsiteX72" fmla="*/ 210398 w 4946087"/>
                <a:gd name="connsiteY72" fmla="*/ 2128278 h 4672387"/>
                <a:gd name="connsiteX73" fmla="*/ 218599 w 4946087"/>
                <a:gd name="connsiteY73" fmla="*/ 2140579 h 4672387"/>
                <a:gd name="connsiteX74" fmla="*/ 206297 w 4946087"/>
                <a:gd name="connsiteY74" fmla="*/ 2152881 h 4672387"/>
                <a:gd name="connsiteX75" fmla="*/ 193996 w 4946087"/>
                <a:gd name="connsiteY75" fmla="*/ 2161082 h 4672387"/>
                <a:gd name="connsiteX76" fmla="*/ 181694 w 4946087"/>
                <a:gd name="connsiteY76" fmla="*/ 2185684 h 4672387"/>
                <a:gd name="connsiteX77" fmla="*/ 247302 w 4946087"/>
                <a:gd name="connsiteY77" fmla="*/ 2197986 h 4672387"/>
                <a:gd name="connsiteX78" fmla="*/ 226799 w 4946087"/>
                <a:gd name="connsiteY78" fmla="*/ 2222588 h 4672387"/>
                <a:gd name="connsiteX79" fmla="*/ 218599 w 4946087"/>
                <a:gd name="connsiteY79" fmla="*/ 2234890 h 4672387"/>
                <a:gd name="connsiteX80" fmla="*/ 235000 w 4946087"/>
                <a:gd name="connsiteY80" fmla="*/ 2238990 h 4672387"/>
                <a:gd name="connsiteX81" fmla="*/ 263703 w 4946087"/>
                <a:gd name="connsiteY81" fmla="*/ 2230789 h 4672387"/>
                <a:gd name="connsiteX82" fmla="*/ 230900 w 4946087"/>
                <a:gd name="connsiteY82" fmla="*/ 2259492 h 4672387"/>
                <a:gd name="connsiteX83" fmla="*/ 218599 w 4946087"/>
                <a:gd name="connsiteY83" fmla="*/ 2267693 h 4672387"/>
                <a:gd name="connsiteX84" fmla="*/ 218599 w 4946087"/>
                <a:gd name="connsiteY84" fmla="*/ 2267693 h 4672387"/>
                <a:gd name="connsiteX85" fmla="*/ 267804 w 4946087"/>
                <a:gd name="connsiteY85" fmla="*/ 2275894 h 4672387"/>
                <a:gd name="connsiteX86" fmla="*/ 308808 w 4946087"/>
                <a:gd name="connsiteY86" fmla="*/ 2279995 h 4672387"/>
                <a:gd name="connsiteX87" fmla="*/ 296507 w 4946087"/>
                <a:gd name="connsiteY87" fmla="*/ 2288196 h 4672387"/>
                <a:gd name="connsiteX88" fmla="*/ 280105 w 4946087"/>
                <a:gd name="connsiteY88" fmla="*/ 2296397 h 4672387"/>
                <a:gd name="connsiteX89" fmla="*/ 255503 w 4946087"/>
                <a:gd name="connsiteY89" fmla="*/ 2304597 h 4672387"/>
                <a:gd name="connsiteX90" fmla="*/ 226799 w 4946087"/>
                <a:gd name="connsiteY90" fmla="*/ 2312798 h 4672387"/>
                <a:gd name="connsiteX91" fmla="*/ 214498 w 4946087"/>
                <a:gd name="connsiteY91" fmla="*/ 2320999 h 4672387"/>
                <a:gd name="connsiteX92" fmla="*/ 189895 w 4946087"/>
                <a:gd name="connsiteY92" fmla="*/ 2329200 h 4672387"/>
                <a:gd name="connsiteX93" fmla="*/ 165293 w 4946087"/>
                <a:gd name="connsiteY93" fmla="*/ 2345602 h 4672387"/>
                <a:gd name="connsiteX94" fmla="*/ 157092 w 4946087"/>
                <a:gd name="connsiteY94" fmla="*/ 2370205 h 4672387"/>
                <a:gd name="connsiteX95" fmla="*/ 230900 w 4946087"/>
                <a:gd name="connsiteY95" fmla="*/ 2382506 h 4672387"/>
                <a:gd name="connsiteX96" fmla="*/ 222699 w 4946087"/>
                <a:gd name="connsiteY96" fmla="*/ 2394807 h 4672387"/>
                <a:gd name="connsiteX97" fmla="*/ 198096 w 4946087"/>
                <a:gd name="connsiteY97" fmla="*/ 2419410 h 4672387"/>
                <a:gd name="connsiteX98" fmla="*/ 214498 w 4946087"/>
                <a:gd name="connsiteY98" fmla="*/ 2423510 h 4672387"/>
                <a:gd name="connsiteX99" fmla="*/ 206297 w 4946087"/>
                <a:gd name="connsiteY99" fmla="*/ 2448113 h 4672387"/>
                <a:gd name="connsiteX100" fmla="*/ 189895 w 4946087"/>
                <a:gd name="connsiteY100" fmla="*/ 2472716 h 4672387"/>
                <a:gd name="connsiteX101" fmla="*/ 177594 w 4946087"/>
                <a:gd name="connsiteY101" fmla="*/ 2501419 h 4672387"/>
                <a:gd name="connsiteX102" fmla="*/ 189895 w 4946087"/>
                <a:gd name="connsiteY102" fmla="*/ 2509620 h 4672387"/>
                <a:gd name="connsiteX103" fmla="*/ 214498 w 4946087"/>
                <a:gd name="connsiteY103" fmla="*/ 2513720 h 4672387"/>
                <a:gd name="connsiteX104" fmla="*/ 193996 w 4946087"/>
                <a:gd name="connsiteY104" fmla="*/ 2517821 h 4672387"/>
                <a:gd name="connsiteX105" fmla="*/ 177594 w 4946087"/>
                <a:gd name="connsiteY105" fmla="*/ 2521921 h 4672387"/>
                <a:gd name="connsiteX106" fmla="*/ 148891 w 4946087"/>
                <a:gd name="connsiteY106" fmla="*/ 2538323 h 4672387"/>
                <a:gd name="connsiteX107" fmla="*/ 116087 w 4946087"/>
                <a:gd name="connsiteY107" fmla="*/ 2562926 h 4672387"/>
                <a:gd name="connsiteX108" fmla="*/ 103786 w 4946087"/>
                <a:gd name="connsiteY108" fmla="*/ 2571127 h 4672387"/>
                <a:gd name="connsiteX109" fmla="*/ 116087 w 4946087"/>
                <a:gd name="connsiteY109" fmla="*/ 2575227 h 4672387"/>
                <a:gd name="connsiteX110" fmla="*/ 161192 w 4946087"/>
                <a:gd name="connsiteY110" fmla="*/ 2567026 h 4672387"/>
                <a:gd name="connsiteX111" fmla="*/ 173494 w 4946087"/>
                <a:gd name="connsiteY111" fmla="*/ 2558825 h 4672387"/>
                <a:gd name="connsiteX112" fmla="*/ 230900 w 4946087"/>
                <a:gd name="connsiteY112" fmla="*/ 2562926 h 4672387"/>
                <a:gd name="connsiteX113" fmla="*/ 226799 w 4946087"/>
                <a:gd name="connsiteY113" fmla="*/ 2579327 h 4672387"/>
                <a:gd name="connsiteX114" fmla="*/ 218599 w 4946087"/>
                <a:gd name="connsiteY114" fmla="*/ 2591629 h 4672387"/>
                <a:gd name="connsiteX115" fmla="*/ 214498 w 4946087"/>
                <a:gd name="connsiteY115" fmla="*/ 2603930 h 4672387"/>
                <a:gd name="connsiteX116" fmla="*/ 259603 w 4946087"/>
                <a:gd name="connsiteY116" fmla="*/ 2616231 h 4672387"/>
                <a:gd name="connsiteX117" fmla="*/ 255503 w 4946087"/>
                <a:gd name="connsiteY117" fmla="*/ 2657236 h 4672387"/>
                <a:gd name="connsiteX118" fmla="*/ 247302 w 4946087"/>
                <a:gd name="connsiteY118" fmla="*/ 2673638 h 4672387"/>
                <a:gd name="connsiteX119" fmla="*/ 243201 w 4946087"/>
                <a:gd name="connsiteY119" fmla="*/ 2685939 h 4672387"/>
                <a:gd name="connsiteX120" fmla="*/ 230900 w 4946087"/>
                <a:gd name="connsiteY120" fmla="*/ 2702341 h 4672387"/>
                <a:gd name="connsiteX121" fmla="*/ 222699 w 4946087"/>
                <a:gd name="connsiteY121" fmla="*/ 2714642 h 4672387"/>
                <a:gd name="connsiteX122" fmla="*/ 235000 w 4946087"/>
                <a:gd name="connsiteY122" fmla="*/ 2722843 h 4672387"/>
                <a:gd name="connsiteX123" fmla="*/ 292407 w 4946087"/>
                <a:gd name="connsiteY123" fmla="*/ 2726944 h 4672387"/>
                <a:gd name="connsiteX124" fmla="*/ 288306 w 4946087"/>
                <a:gd name="connsiteY124" fmla="*/ 2743345 h 4672387"/>
                <a:gd name="connsiteX125" fmla="*/ 271904 w 4946087"/>
                <a:gd name="connsiteY125" fmla="*/ 2755647 h 4672387"/>
                <a:gd name="connsiteX126" fmla="*/ 255503 w 4946087"/>
                <a:gd name="connsiteY126" fmla="*/ 2780249 h 4672387"/>
                <a:gd name="connsiteX127" fmla="*/ 247302 w 4946087"/>
                <a:gd name="connsiteY127" fmla="*/ 2792551 h 4672387"/>
                <a:gd name="connsiteX128" fmla="*/ 251402 w 4946087"/>
                <a:gd name="connsiteY128" fmla="*/ 2808953 h 4672387"/>
                <a:gd name="connsiteX129" fmla="*/ 276005 w 4946087"/>
                <a:gd name="connsiteY129" fmla="*/ 2825354 h 4672387"/>
                <a:gd name="connsiteX130" fmla="*/ 280105 w 4946087"/>
                <a:gd name="connsiteY130" fmla="*/ 2837656 h 4672387"/>
                <a:gd name="connsiteX131" fmla="*/ 263703 w 4946087"/>
                <a:gd name="connsiteY131" fmla="*/ 2866359 h 4672387"/>
                <a:gd name="connsiteX132" fmla="*/ 308808 w 4946087"/>
                <a:gd name="connsiteY132" fmla="*/ 2882761 h 4672387"/>
                <a:gd name="connsiteX133" fmla="*/ 300607 w 4946087"/>
                <a:gd name="connsiteY133" fmla="*/ 2895062 h 4672387"/>
                <a:gd name="connsiteX134" fmla="*/ 271904 w 4946087"/>
                <a:gd name="connsiteY134" fmla="*/ 2927866 h 4672387"/>
                <a:gd name="connsiteX135" fmla="*/ 255503 w 4946087"/>
                <a:gd name="connsiteY135" fmla="*/ 2952468 h 4672387"/>
                <a:gd name="connsiteX136" fmla="*/ 267804 w 4946087"/>
                <a:gd name="connsiteY136" fmla="*/ 2960669 h 4672387"/>
                <a:gd name="connsiteX137" fmla="*/ 292407 w 4946087"/>
                <a:gd name="connsiteY137" fmla="*/ 2964770 h 4672387"/>
                <a:gd name="connsiteX138" fmla="*/ 271904 w 4946087"/>
                <a:gd name="connsiteY138" fmla="*/ 3005774 h 4672387"/>
                <a:gd name="connsiteX139" fmla="*/ 255503 w 4946087"/>
                <a:gd name="connsiteY139" fmla="*/ 3030377 h 4672387"/>
                <a:gd name="connsiteX140" fmla="*/ 247302 w 4946087"/>
                <a:gd name="connsiteY140" fmla="*/ 3042678 h 4672387"/>
                <a:gd name="connsiteX141" fmla="*/ 235000 w 4946087"/>
                <a:gd name="connsiteY141" fmla="*/ 3059080 h 4672387"/>
                <a:gd name="connsiteX142" fmla="*/ 222699 w 4946087"/>
                <a:gd name="connsiteY142" fmla="*/ 3071381 h 4672387"/>
                <a:gd name="connsiteX143" fmla="*/ 251402 w 4946087"/>
                <a:gd name="connsiteY143" fmla="*/ 3067281 h 4672387"/>
                <a:gd name="connsiteX144" fmla="*/ 263703 w 4946087"/>
                <a:gd name="connsiteY144" fmla="*/ 3063180 h 4672387"/>
                <a:gd name="connsiteX145" fmla="*/ 247302 w 4946087"/>
                <a:gd name="connsiteY145" fmla="*/ 3116486 h 4672387"/>
                <a:gd name="connsiteX146" fmla="*/ 243201 w 4946087"/>
                <a:gd name="connsiteY146" fmla="*/ 3145189 h 4672387"/>
                <a:gd name="connsiteX147" fmla="*/ 226643 w 4946087"/>
                <a:gd name="connsiteY147" fmla="*/ 3171853 h 4672387"/>
                <a:gd name="connsiteX148" fmla="*/ 176675 w 4946087"/>
                <a:gd name="connsiteY148" fmla="*/ 3181847 h 4672387"/>
                <a:gd name="connsiteX149" fmla="*/ 156688 w 4946087"/>
                <a:gd name="connsiteY149" fmla="*/ 3211827 h 4672387"/>
                <a:gd name="connsiteX150" fmla="*/ 146695 w 4946087"/>
                <a:gd name="connsiteY150" fmla="*/ 3221821 h 4672387"/>
                <a:gd name="connsiteX151" fmla="*/ 166682 w 4946087"/>
                <a:gd name="connsiteY151" fmla="*/ 3231814 h 4672387"/>
                <a:gd name="connsiteX152" fmla="*/ 216649 w 4946087"/>
                <a:gd name="connsiteY152" fmla="*/ 3226817 h 4672387"/>
                <a:gd name="connsiteX153" fmla="*/ 261620 w 4946087"/>
                <a:gd name="connsiteY153" fmla="*/ 3216824 h 4672387"/>
                <a:gd name="connsiteX154" fmla="*/ 256623 w 4946087"/>
                <a:gd name="connsiteY154" fmla="*/ 3236811 h 4672387"/>
                <a:gd name="connsiteX155" fmla="*/ 231639 w 4946087"/>
                <a:gd name="connsiteY155" fmla="*/ 3261794 h 4672387"/>
                <a:gd name="connsiteX156" fmla="*/ 206656 w 4946087"/>
                <a:gd name="connsiteY156" fmla="*/ 3281781 h 4672387"/>
                <a:gd name="connsiteX157" fmla="*/ 201659 w 4946087"/>
                <a:gd name="connsiteY157" fmla="*/ 3296771 h 4672387"/>
                <a:gd name="connsiteX158" fmla="*/ 211652 w 4946087"/>
                <a:gd name="connsiteY158" fmla="*/ 3306765 h 4672387"/>
                <a:gd name="connsiteX159" fmla="*/ 251626 w 4946087"/>
                <a:gd name="connsiteY159" fmla="*/ 3316758 h 4672387"/>
                <a:gd name="connsiteX160" fmla="*/ 221646 w 4946087"/>
                <a:gd name="connsiteY160" fmla="*/ 3346739 h 4672387"/>
                <a:gd name="connsiteX161" fmla="*/ 186669 w 4946087"/>
                <a:gd name="connsiteY161" fmla="*/ 3371722 h 4672387"/>
                <a:gd name="connsiteX162" fmla="*/ 181672 w 4946087"/>
                <a:gd name="connsiteY162" fmla="*/ 3386712 h 4672387"/>
                <a:gd name="connsiteX163" fmla="*/ 196662 w 4946087"/>
                <a:gd name="connsiteY163" fmla="*/ 3391709 h 4672387"/>
                <a:gd name="connsiteX164" fmla="*/ 241633 w 4946087"/>
                <a:gd name="connsiteY164" fmla="*/ 3401703 h 4672387"/>
                <a:gd name="connsiteX165" fmla="*/ 251626 w 4946087"/>
                <a:gd name="connsiteY165" fmla="*/ 3416693 h 4672387"/>
                <a:gd name="connsiteX166" fmla="*/ 241633 w 4946087"/>
                <a:gd name="connsiteY166" fmla="*/ 3431683 h 4672387"/>
                <a:gd name="connsiteX167" fmla="*/ 226643 w 4946087"/>
                <a:gd name="connsiteY167" fmla="*/ 3456667 h 4672387"/>
                <a:gd name="connsiteX168" fmla="*/ 236636 w 4946087"/>
                <a:gd name="connsiteY168" fmla="*/ 3486647 h 4672387"/>
                <a:gd name="connsiteX169" fmla="*/ 226643 w 4946087"/>
                <a:gd name="connsiteY169" fmla="*/ 3501637 h 4672387"/>
                <a:gd name="connsiteX170" fmla="*/ 216649 w 4946087"/>
                <a:gd name="connsiteY170" fmla="*/ 3511631 h 4672387"/>
                <a:gd name="connsiteX171" fmla="*/ 246629 w 4946087"/>
                <a:gd name="connsiteY171" fmla="*/ 3501637 h 4672387"/>
                <a:gd name="connsiteX172" fmla="*/ 221646 w 4946087"/>
                <a:gd name="connsiteY172" fmla="*/ 3541611 h 4672387"/>
                <a:gd name="connsiteX173" fmla="*/ 216649 w 4946087"/>
                <a:gd name="connsiteY173" fmla="*/ 3566594 h 4672387"/>
                <a:gd name="connsiteX174" fmla="*/ 211652 w 4946087"/>
                <a:gd name="connsiteY174" fmla="*/ 3581585 h 4672387"/>
                <a:gd name="connsiteX175" fmla="*/ 236636 w 4946087"/>
                <a:gd name="connsiteY175" fmla="*/ 3606568 h 4672387"/>
                <a:gd name="connsiteX176" fmla="*/ 216649 w 4946087"/>
                <a:gd name="connsiteY176" fmla="*/ 3636549 h 4672387"/>
                <a:gd name="connsiteX177" fmla="*/ 201659 w 4946087"/>
                <a:gd name="connsiteY177" fmla="*/ 3651539 h 4672387"/>
                <a:gd name="connsiteX178" fmla="*/ 191666 w 4946087"/>
                <a:gd name="connsiteY178" fmla="*/ 3666529 h 4672387"/>
                <a:gd name="connsiteX179" fmla="*/ 221646 w 4946087"/>
                <a:gd name="connsiteY179" fmla="*/ 3646542 h 4672387"/>
                <a:gd name="connsiteX180" fmla="*/ 226643 w 4946087"/>
                <a:gd name="connsiteY180" fmla="*/ 3671526 h 4672387"/>
                <a:gd name="connsiteX181" fmla="*/ 221646 w 4946087"/>
                <a:gd name="connsiteY181" fmla="*/ 3711499 h 4672387"/>
                <a:gd name="connsiteX182" fmla="*/ 231639 w 4946087"/>
                <a:gd name="connsiteY182" fmla="*/ 3721493 h 4672387"/>
                <a:gd name="connsiteX183" fmla="*/ 241633 w 4946087"/>
                <a:gd name="connsiteY183" fmla="*/ 3766463 h 4672387"/>
                <a:gd name="connsiteX184" fmla="*/ 251626 w 4946087"/>
                <a:gd name="connsiteY184" fmla="*/ 3776457 h 4672387"/>
                <a:gd name="connsiteX185" fmla="*/ 281607 w 4946087"/>
                <a:gd name="connsiteY185" fmla="*/ 3786450 h 4672387"/>
                <a:gd name="connsiteX186" fmla="*/ 266616 w 4946087"/>
                <a:gd name="connsiteY186" fmla="*/ 3836417 h 4672387"/>
                <a:gd name="connsiteX187" fmla="*/ 256623 w 4946087"/>
                <a:gd name="connsiteY187" fmla="*/ 3866398 h 4672387"/>
                <a:gd name="connsiteX188" fmla="*/ 261620 w 4946087"/>
                <a:gd name="connsiteY188" fmla="*/ 3891381 h 4672387"/>
                <a:gd name="connsiteX189" fmla="*/ 276610 w 4946087"/>
                <a:gd name="connsiteY189" fmla="*/ 3896378 h 4672387"/>
                <a:gd name="connsiteX190" fmla="*/ 281607 w 4946087"/>
                <a:gd name="connsiteY190" fmla="*/ 3916365 h 4672387"/>
                <a:gd name="connsiteX191" fmla="*/ 286603 w 4946087"/>
                <a:gd name="connsiteY191" fmla="*/ 3931355 h 4672387"/>
                <a:gd name="connsiteX192" fmla="*/ 281607 w 4946087"/>
                <a:gd name="connsiteY192" fmla="*/ 3981322 h 4672387"/>
                <a:gd name="connsiteX193" fmla="*/ 281607 w 4946087"/>
                <a:gd name="connsiteY193" fmla="*/ 3981322 h 4672387"/>
                <a:gd name="connsiteX194" fmla="*/ 321580 w 4946087"/>
                <a:gd name="connsiteY194" fmla="*/ 4011303 h 4672387"/>
                <a:gd name="connsiteX195" fmla="*/ 336570 w 4946087"/>
                <a:gd name="connsiteY195" fmla="*/ 4001309 h 4672387"/>
                <a:gd name="connsiteX196" fmla="*/ 386538 w 4946087"/>
                <a:gd name="connsiteY196" fmla="*/ 3991316 h 4672387"/>
                <a:gd name="connsiteX197" fmla="*/ 401528 w 4946087"/>
                <a:gd name="connsiteY197" fmla="*/ 3986319 h 4672387"/>
                <a:gd name="connsiteX198" fmla="*/ 421515 w 4946087"/>
                <a:gd name="connsiteY198" fmla="*/ 3981322 h 4672387"/>
                <a:gd name="connsiteX199" fmla="*/ 461488 w 4946087"/>
                <a:gd name="connsiteY199" fmla="*/ 3966332 h 4672387"/>
                <a:gd name="connsiteX200" fmla="*/ 516452 w 4946087"/>
                <a:gd name="connsiteY200" fmla="*/ 3956339 h 4672387"/>
                <a:gd name="connsiteX201" fmla="*/ 531443 w 4946087"/>
                <a:gd name="connsiteY201" fmla="*/ 3951342 h 4672387"/>
                <a:gd name="connsiteX202" fmla="*/ 611390 w 4946087"/>
                <a:gd name="connsiteY202" fmla="*/ 3941349 h 4672387"/>
                <a:gd name="connsiteX203" fmla="*/ 621384 w 4946087"/>
                <a:gd name="connsiteY203" fmla="*/ 3931355 h 4672387"/>
                <a:gd name="connsiteX204" fmla="*/ 691338 w 4946087"/>
                <a:gd name="connsiteY204" fmla="*/ 3921362 h 4672387"/>
                <a:gd name="connsiteX205" fmla="*/ 711325 w 4946087"/>
                <a:gd name="connsiteY205" fmla="*/ 3916365 h 4672387"/>
                <a:gd name="connsiteX206" fmla="*/ 761292 w 4946087"/>
                <a:gd name="connsiteY206" fmla="*/ 3901375 h 4672387"/>
                <a:gd name="connsiteX207" fmla="*/ 826249 w 4946087"/>
                <a:gd name="connsiteY207" fmla="*/ 3891381 h 4672387"/>
                <a:gd name="connsiteX208" fmla="*/ 871220 w 4946087"/>
                <a:gd name="connsiteY208" fmla="*/ 3881388 h 4672387"/>
                <a:gd name="connsiteX209" fmla="*/ 941174 w 4946087"/>
                <a:gd name="connsiteY209" fmla="*/ 3886385 h 4672387"/>
                <a:gd name="connsiteX210" fmla="*/ 986144 w 4946087"/>
                <a:gd name="connsiteY210" fmla="*/ 3881388 h 4672387"/>
                <a:gd name="connsiteX211" fmla="*/ 991141 w 4946087"/>
                <a:gd name="connsiteY211" fmla="*/ 3836417 h 4672387"/>
                <a:gd name="connsiteX212" fmla="*/ 1006131 w 4946087"/>
                <a:gd name="connsiteY212" fmla="*/ 3826424 h 4672387"/>
                <a:gd name="connsiteX213" fmla="*/ 1036111 w 4946087"/>
                <a:gd name="connsiteY213" fmla="*/ 3816431 h 4672387"/>
                <a:gd name="connsiteX214" fmla="*/ 1051102 w 4946087"/>
                <a:gd name="connsiteY214" fmla="*/ 3811434 h 4672387"/>
                <a:gd name="connsiteX215" fmla="*/ 1066092 w 4946087"/>
                <a:gd name="connsiteY215" fmla="*/ 3806437 h 4672387"/>
                <a:gd name="connsiteX216" fmla="*/ 1061095 w 4946087"/>
                <a:gd name="connsiteY216" fmla="*/ 3771460 h 4672387"/>
                <a:gd name="connsiteX217" fmla="*/ 1051102 w 4946087"/>
                <a:gd name="connsiteY217" fmla="*/ 3756470 h 4672387"/>
                <a:gd name="connsiteX218" fmla="*/ 1066092 w 4946087"/>
                <a:gd name="connsiteY218" fmla="*/ 3751473 h 4672387"/>
                <a:gd name="connsiteX219" fmla="*/ 1086079 w 4946087"/>
                <a:gd name="connsiteY219" fmla="*/ 3746476 h 4672387"/>
                <a:gd name="connsiteX220" fmla="*/ 1096072 w 4946087"/>
                <a:gd name="connsiteY220" fmla="*/ 3731486 h 4672387"/>
                <a:gd name="connsiteX221" fmla="*/ 1116059 w 4946087"/>
                <a:gd name="connsiteY221" fmla="*/ 3726490 h 4672387"/>
                <a:gd name="connsiteX222" fmla="*/ 1161029 w 4946087"/>
                <a:gd name="connsiteY222" fmla="*/ 3716496 h 4672387"/>
                <a:gd name="connsiteX223" fmla="*/ 1176020 w 4946087"/>
                <a:gd name="connsiteY223" fmla="*/ 3686516 h 4672387"/>
                <a:gd name="connsiteX224" fmla="*/ 1191010 w 4946087"/>
                <a:gd name="connsiteY224" fmla="*/ 3681519 h 4672387"/>
                <a:gd name="connsiteX225" fmla="*/ 1285947 w 4946087"/>
                <a:gd name="connsiteY225" fmla="*/ 3686516 h 4672387"/>
                <a:gd name="connsiteX226" fmla="*/ 1300938 w 4946087"/>
                <a:gd name="connsiteY226" fmla="*/ 3691512 h 4672387"/>
                <a:gd name="connsiteX227" fmla="*/ 1290944 w 4946087"/>
                <a:gd name="connsiteY227" fmla="*/ 3661532 h 4672387"/>
                <a:gd name="connsiteX228" fmla="*/ 1285947 w 4946087"/>
                <a:gd name="connsiteY228" fmla="*/ 3526621 h 4672387"/>
                <a:gd name="connsiteX229" fmla="*/ 1280951 w 4946087"/>
                <a:gd name="connsiteY229" fmla="*/ 3496640 h 4672387"/>
                <a:gd name="connsiteX230" fmla="*/ 1265961 w 4946087"/>
                <a:gd name="connsiteY230" fmla="*/ 3441676 h 4672387"/>
                <a:gd name="connsiteX231" fmla="*/ 1250970 w 4946087"/>
                <a:gd name="connsiteY231" fmla="*/ 3366726 h 4672387"/>
                <a:gd name="connsiteX232" fmla="*/ 1235980 w 4946087"/>
                <a:gd name="connsiteY232" fmla="*/ 3356732 h 4672387"/>
                <a:gd name="connsiteX233" fmla="*/ 1225987 w 4946087"/>
                <a:gd name="connsiteY233" fmla="*/ 3341742 h 4672387"/>
                <a:gd name="connsiteX234" fmla="*/ 1206000 w 4946087"/>
                <a:gd name="connsiteY234" fmla="*/ 3321755 h 4672387"/>
                <a:gd name="connsiteX235" fmla="*/ 1230984 w 4946087"/>
                <a:gd name="connsiteY235" fmla="*/ 3301768 h 4672387"/>
                <a:gd name="connsiteX236" fmla="*/ 1220990 w 4946087"/>
                <a:gd name="connsiteY236" fmla="*/ 3271788 h 4672387"/>
                <a:gd name="connsiteX237" fmla="*/ 1215993 w 4946087"/>
                <a:gd name="connsiteY237" fmla="*/ 3226817 h 4672387"/>
                <a:gd name="connsiteX238" fmla="*/ 1210997 w 4946087"/>
                <a:gd name="connsiteY238" fmla="*/ 3211827 h 4672387"/>
                <a:gd name="connsiteX239" fmla="*/ 1201003 w 4946087"/>
                <a:gd name="connsiteY239" fmla="*/ 3176850 h 4672387"/>
                <a:gd name="connsiteX240" fmla="*/ 1196007 w 4946087"/>
                <a:gd name="connsiteY240" fmla="*/ 3191840 h 4672387"/>
                <a:gd name="connsiteX241" fmla="*/ 1201003 w 4946087"/>
                <a:gd name="connsiteY241" fmla="*/ 3206831 h 4672387"/>
                <a:gd name="connsiteX242" fmla="*/ 1206000 w 4946087"/>
                <a:gd name="connsiteY242" fmla="*/ 3231814 h 4672387"/>
                <a:gd name="connsiteX243" fmla="*/ 1215993 w 4946087"/>
                <a:gd name="connsiteY243" fmla="*/ 3271788 h 4672387"/>
                <a:gd name="connsiteX244" fmla="*/ 1220990 w 4946087"/>
                <a:gd name="connsiteY244" fmla="*/ 3291775 h 4672387"/>
                <a:gd name="connsiteX245" fmla="*/ 1230984 w 4946087"/>
                <a:gd name="connsiteY245" fmla="*/ 3366726 h 4672387"/>
                <a:gd name="connsiteX246" fmla="*/ 1235980 w 4946087"/>
                <a:gd name="connsiteY246" fmla="*/ 3436680 h 4672387"/>
                <a:gd name="connsiteX247" fmla="*/ 1250970 w 4946087"/>
                <a:gd name="connsiteY247" fmla="*/ 3521624 h 4672387"/>
                <a:gd name="connsiteX248" fmla="*/ 1260964 w 4946087"/>
                <a:gd name="connsiteY248" fmla="*/ 3536614 h 4672387"/>
                <a:gd name="connsiteX249" fmla="*/ 1270957 w 4946087"/>
                <a:gd name="connsiteY249" fmla="*/ 3566594 h 4672387"/>
                <a:gd name="connsiteX250" fmla="*/ 1265961 w 4946087"/>
                <a:gd name="connsiteY250" fmla="*/ 3586581 h 4672387"/>
                <a:gd name="connsiteX251" fmla="*/ 1275954 w 4946087"/>
                <a:gd name="connsiteY251" fmla="*/ 3646542 h 4672387"/>
                <a:gd name="connsiteX252" fmla="*/ 1285947 w 4946087"/>
                <a:gd name="connsiteY252" fmla="*/ 3661532 h 4672387"/>
                <a:gd name="connsiteX253" fmla="*/ 1290944 w 4946087"/>
                <a:gd name="connsiteY253" fmla="*/ 3676522 h 4672387"/>
                <a:gd name="connsiteX254" fmla="*/ 1305934 w 4946087"/>
                <a:gd name="connsiteY254" fmla="*/ 3686516 h 4672387"/>
                <a:gd name="connsiteX255" fmla="*/ 1315928 w 4946087"/>
                <a:gd name="connsiteY255" fmla="*/ 3696509 h 4672387"/>
                <a:gd name="connsiteX256" fmla="*/ 1340911 w 4946087"/>
                <a:gd name="connsiteY256" fmla="*/ 3731486 h 4672387"/>
                <a:gd name="connsiteX257" fmla="*/ 1350905 w 4946087"/>
                <a:gd name="connsiteY257" fmla="*/ 3746476 h 4672387"/>
                <a:gd name="connsiteX258" fmla="*/ 1380885 w 4946087"/>
                <a:gd name="connsiteY258" fmla="*/ 3756470 h 4672387"/>
                <a:gd name="connsiteX259" fmla="*/ 1395875 w 4946087"/>
                <a:gd name="connsiteY259" fmla="*/ 3761467 h 4672387"/>
                <a:gd name="connsiteX260" fmla="*/ 1410866 w 4946087"/>
                <a:gd name="connsiteY260" fmla="*/ 3771460 h 4672387"/>
                <a:gd name="connsiteX261" fmla="*/ 1430852 w 4946087"/>
                <a:gd name="connsiteY261" fmla="*/ 3811434 h 4672387"/>
                <a:gd name="connsiteX262" fmla="*/ 1445843 w 4946087"/>
                <a:gd name="connsiteY262" fmla="*/ 3841414 h 4672387"/>
                <a:gd name="connsiteX263" fmla="*/ 1460833 w 4946087"/>
                <a:gd name="connsiteY263" fmla="*/ 3846411 h 4672387"/>
                <a:gd name="connsiteX264" fmla="*/ 1485816 w 4946087"/>
                <a:gd name="connsiteY264" fmla="*/ 3861401 h 4672387"/>
                <a:gd name="connsiteX265" fmla="*/ 1525790 w 4946087"/>
                <a:gd name="connsiteY265" fmla="*/ 3871394 h 4672387"/>
                <a:gd name="connsiteX266" fmla="*/ 1540780 w 4946087"/>
                <a:gd name="connsiteY266" fmla="*/ 3881388 h 4672387"/>
                <a:gd name="connsiteX267" fmla="*/ 1555770 w 4946087"/>
                <a:gd name="connsiteY267" fmla="*/ 3886385 h 4672387"/>
                <a:gd name="connsiteX268" fmla="*/ 1580754 w 4946087"/>
                <a:gd name="connsiteY268" fmla="*/ 3906371 h 4672387"/>
                <a:gd name="connsiteX269" fmla="*/ 1600741 w 4946087"/>
                <a:gd name="connsiteY269" fmla="*/ 3911368 h 4672387"/>
                <a:gd name="connsiteX270" fmla="*/ 1630721 w 4946087"/>
                <a:gd name="connsiteY270" fmla="*/ 3921362 h 4672387"/>
                <a:gd name="connsiteX271" fmla="*/ 1620728 w 4946087"/>
                <a:gd name="connsiteY271" fmla="*/ 3936352 h 4672387"/>
                <a:gd name="connsiteX272" fmla="*/ 1635718 w 4946087"/>
                <a:gd name="connsiteY272" fmla="*/ 3941349 h 4672387"/>
                <a:gd name="connsiteX273" fmla="*/ 1670695 w 4946087"/>
                <a:gd name="connsiteY273" fmla="*/ 3956339 h 4672387"/>
                <a:gd name="connsiteX274" fmla="*/ 1685685 w 4946087"/>
                <a:gd name="connsiteY274" fmla="*/ 3966332 h 4672387"/>
                <a:gd name="connsiteX275" fmla="*/ 1705672 w 4946087"/>
                <a:gd name="connsiteY275" fmla="*/ 3971329 h 4672387"/>
                <a:gd name="connsiteX276" fmla="*/ 1720662 w 4946087"/>
                <a:gd name="connsiteY276" fmla="*/ 3976326 h 4672387"/>
                <a:gd name="connsiteX277" fmla="*/ 1765633 w 4946087"/>
                <a:gd name="connsiteY277" fmla="*/ 3991316 h 4672387"/>
                <a:gd name="connsiteX278" fmla="*/ 1815600 w 4946087"/>
                <a:gd name="connsiteY278" fmla="*/ 4011303 h 4672387"/>
                <a:gd name="connsiteX279" fmla="*/ 1830590 w 4946087"/>
                <a:gd name="connsiteY279" fmla="*/ 4016299 h 4672387"/>
                <a:gd name="connsiteX280" fmla="*/ 1840584 w 4946087"/>
                <a:gd name="connsiteY280" fmla="*/ 4026293 h 4672387"/>
                <a:gd name="connsiteX281" fmla="*/ 1865567 w 4946087"/>
                <a:gd name="connsiteY281" fmla="*/ 4056273 h 4672387"/>
                <a:gd name="connsiteX282" fmla="*/ 1910538 w 4946087"/>
                <a:gd name="connsiteY282" fmla="*/ 4081257 h 4672387"/>
                <a:gd name="connsiteX283" fmla="*/ 1940518 w 4946087"/>
                <a:gd name="connsiteY283" fmla="*/ 4096247 h 4672387"/>
                <a:gd name="connsiteX284" fmla="*/ 2065436 w 4946087"/>
                <a:gd name="connsiteY284" fmla="*/ 4091250 h 4672387"/>
                <a:gd name="connsiteX285" fmla="*/ 2095416 w 4946087"/>
                <a:gd name="connsiteY285" fmla="*/ 4081257 h 4672387"/>
                <a:gd name="connsiteX286" fmla="*/ 2110407 w 4946087"/>
                <a:gd name="connsiteY286" fmla="*/ 4076260 h 4672387"/>
                <a:gd name="connsiteX287" fmla="*/ 2210341 w 4946087"/>
                <a:gd name="connsiteY287" fmla="*/ 4091250 h 4672387"/>
                <a:gd name="connsiteX288" fmla="*/ 2225331 w 4946087"/>
                <a:gd name="connsiteY288" fmla="*/ 4116234 h 4672387"/>
                <a:gd name="connsiteX289" fmla="*/ 2240321 w 4946087"/>
                <a:gd name="connsiteY289" fmla="*/ 4121231 h 4672387"/>
                <a:gd name="connsiteX290" fmla="*/ 2300282 w 4946087"/>
                <a:gd name="connsiteY290" fmla="*/ 4126227 h 4672387"/>
                <a:gd name="connsiteX291" fmla="*/ 2290288 w 4946087"/>
                <a:gd name="connsiteY291" fmla="*/ 4126227 h 4672387"/>
                <a:gd name="connsiteX292" fmla="*/ 2330262 w 4946087"/>
                <a:gd name="connsiteY292" fmla="*/ 4096247 h 4672387"/>
                <a:gd name="connsiteX293" fmla="*/ 2320269 w 4946087"/>
                <a:gd name="connsiteY293" fmla="*/ 4046280 h 4672387"/>
                <a:gd name="connsiteX294" fmla="*/ 2310275 w 4946087"/>
                <a:gd name="connsiteY294" fmla="*/ 4036286 h 4672387"/>
                <a:gd name="connsiteX295" fmla="*/ 2350249 w 4946087"/>
                <a:gd name="connsiteY295" fmla="*/ 4031290 h 4672387"/>
                <a:gd name="connsiteX296" fmla="*/ 2345252 w 4946087"/>
                <a:gd name="connsiteY296" fmla="*/ 4016299 h 4672387"/>
                <a:gd name="connsiteX297" fmla="*/ 2360243 w 4946087"/>
                <a:gd name="connsiteY297" fmla="*/ 3991316 h 4672387"/>
                <a:gd name="connsiteX298" fmla="*/ 2365239 w 4946087"/>
                <a:gd name="connsiteY298" fmla="*/ 3896378 h 4672387"/>
                <a:gd name="connsiteX299" fmla="*/ 2390223 w 4946087"/>
                <a:gd name="connsiteY299" fmla="*/ 3891381 h 4672387"/>
                <a:gd name="connsiteX300" fmla="*/ 2375233 w 4946087"/>
                <a:gd name="connsiteY300" fmla="*/ 3861401 h 4672387"/>
                <a:gd name="connsiteX301" fmla="*/ 2415207 w 4946087"/>
                <a:gd name="connsiteY301" fmla="*/ 3796444 h 4672387"/>
                <a:gd name="connsiteX302" fmla="*/ 2440190 w 4946087"/>
                <a:gd name="connsiteY302" fmla="*/ 3771460 h 4672387"/>
                <a:gd name="connsiteX303" fmla="*/ 2445187 w 4946087"/>
                <a:gd name="connsiteY303" fmla="*/ 3751473 h 4672387"/>
                <a:gd name="connsiteX304" fmla="*/ 2455180 w 4946087"/>
                <a:gd name="connsiteY304" fmla="*/ 3721493 h 4672387"/>
                <a:gd name="connsiteX305" fmla="*/ 2525134 w 4946087"/>
                <a:gd name="connsiteY305" fmla="*/ 3701506 h 4672387"/>
                <a:gd name="connsiteX306" fmla="*/ 2565108 w 4946087"/>
                <a:gd name="connsiteY306" fmla="*/ 3661532 h 4672387"/>
                <a:gd name="connsiteX307" fmla="*/ 2570105 w 4946087"/>
                <a:gd name="connsiteY307" fmla="*/ 3641545 h 4672387"/>
                <a:gd name="connsiteX308" fmla="*/ 2585095 w 4946087"/>
                <a:gd name="connsiteY308" fmla="*/ 3636549 h 4672387"/>
                <a:gd name="connsiteX309" fmla="*/ 2650052 w 4946087"/>
                <a:gd name="connsiteY309" fmla="*/ 3631552 h 4672387"/>
                <a:gd name="connsiteX310" fmla="*/ 2665043 w 4946087"/>
                <a:gd name="connsiteY310" fmla="*/ 3626555 h 4672387"/>
                <a:gd name="connsiteX311" fmla="*/ 2680033 w 4946087"/>
                <a:gd name="connsiteY311" fmla="*/ 3616562 h 4672387"/>
                <a:gd name="connsiteX312" fmla="*/ 2744990 w 4946087"/>
                <a:gd name="connsiteY312" fmla="*/ 3616562 h 4672387"/>
                <a:gd name="connsiteX313" fmla="*/ 2734997 w 4946087"/>
                <a:gd name="connsiteY313" fmla="*/ 3616562 h 4672387"/>
                <a:gd name="connsiteX314" fmla="*/ 2605082 w 4946087"/>
                <a:gd name="connsiteY314" fmla="*/ 3621558 h 4672387"/>
                <a:gd name="connsiteX315" fmla="*/ 2590092 w 4946087"/>
                <a:gd name="connsiteY315" fmla="*/ 3626555 h 4672387"/>
                <a:gd name="connsiteX316" fmla="*/ 2545121 w 4946087"/>
                <a:gd name="connsiteY316" fmla="*/ 3646542 h 4672387"/>
                <a:gd name="connsiteX317" fmla="*/ 2530131 w 4946087"/>
                <a:gd name="connsiteY317" fmla="*/ 3651539 h 4672387"/>
                <a:gd name="connsiteX318" fmla="*/ 2515141 w 4946087"/>
                <a:gd name="connsiteY318" fmla="*/ 3656535 h 4672387"/>
                <a:gd name="connsiteX319" fmla="*/ 2505147 w 4946087"/>
                <a:gd name="connsiteY319" fmla="*/ 3666529 h 4672387"/>
                <a:gd name="connsiteX320" fmla="*/ 2495154 w 4946087"/>
                <a:gd name="connsiteY320" fmla="*/ 3681519 h 4672387"/>
                <a:gd name="connsiteX321" fmla="*/ 2480164 w 4946087"/>
                <a:gd name="connsiteY321" fmla="*/ 3691512 h 4672387"/>
                <a:gd name="connsiteX322" fmla="*/ 2475167 w 4946087"/>
                <a:gd name="connsiteY322" fmla="*/ 3726490 h 4672387"/>
                <a:gd name="connsiteX323" fmla="*/ 2460177 w 4946087"/>
                <a:gd name="connsiteY323" fmla="*/ 3736483 h 4672387"/>
                <a:gd name="connsiteX324" fmla="*/ 2450184 w 4946087"/>
                <a:gd name="connsiteY324" fmla="*/ 3751473 h 4672387"/>
                <a:gd name="connsiteX325" fmla="*/ 2440190 w 4946087"/>
                <a:gd name="connsiteY325" fmla="*/ 3781453 h 4672387"/>
                <a:gd name="connsiteX326" fmla="*/ 2435193 w 4946087"/>
                <a:gd name="connsiteY326" fmla="*/ 3796444 h 4672387"/>
                <a:gd name="connsiteX327" fmla="*/ 2420203 w 4946087"/>
                <a:gd name="connsiteY327" fmla="*/ 3826424 h 4672387"/>
                <a:gd name="connsiteX328" fmla="*/ 2410210 w 4946087"/>
                <a:gd name="connsiteY328" fmla="*/ 3896378 h 4672387"/>
                <a:gd name="connsiteX329" fmla="*/ 2400216 w 4946087"/>
                <a:gd name="connsiteY329" fmla="*/ 3931355 h 4672387"/>
                <a:gd name="connsiteX330" fmla="*/ 2375233 w 4946087"/>
                <a:gd name="connsiteY330" fmla="*/ 3951342 h 4672387"/>
                <a:gd name="connsiteX331" fmla="*/ 2360243 w 4946087"/>
                <a:gd name="connsiteY331" fmla="*/ 4016299 h 4672387"/>
                <a:gd name="connsiteX332" fmla="*/ 2350249 w 4946087"/>
                <a:gd name="connsiteY332" fmla="*/ 4051276 h 4672387"/>
                <a:gd name="connsiteX333" fmla="*/ 2355246 w 4946087"/>
                <a:gd name="connsiteY333" fmla="*/ 4076260 h 4672387"/>
                <a:gd name="connsiteX334" fmla="*/ 2385226 w 4946087"/>
                <a:gd name="connsiteY334" fmla="*/ 4101244 h 4672387"/>
                <a:gd name="connsiteX335" fmla="*/ 2405213 w 4946087"/>
                <a:gd name="connsiteY335" fmla="*/ 4106240 h 4672387"/>
                <a:gd name="connsiteX336" fmla="*/ 2420203 w 4946087"/>
                <a:gd name="connsiteY336" fmla="*/ 4111237 h 4672387"/>
                <a:gd name="connsiteX337" fmla="*/ 2560111 w 4946087"/>
                <a:gd name="connsiteY337" fmla="*/ 4116234 h 4672387"/>
                <a:gd name="connsiteX338" fmla="*/ 2590092 w 4946087"/>
                <a:gd name="connsiteY338" fmla="*/ 4136221 h 4672387"/>
                <a:gd name="connsiteX339" fmla="*/ 2605082 w 4946087"/>
                <a:gd name="connsiteY339" fmla="*/ 4146214 h 4672387"/>
                <a:gd name="connsiteX340" fmla="*/ 2615075 w 4946087"/>
                <a:gd name="connsiteY340" fmla="*/ 4156208 h 4672387"/>
                <a:gd name="connsiteX341" fmla="*/ 2640059 w 4946087"/>
                <a:gd name="connsiteY341" fmla="*/ 4161204 h 4672387"/>
                <a:gd name="connsiteX342" fmla="*/ 2675036 w 4946087"/>
                <a:gd name="connsiteY342" fmla="*/ 4171198 h 4672387"/>
                <a:gd name="connsiteX343" fmla="*/ 2715010 w 4946087"/>
                <a:gd name="connsiteY343" fmla="*/ 4201178 h 4672387"/>
                <a:gd name="connsiteX344" fmla="*/ 2730000 w 4946087"/>
                <a:gd name="connsiteY344" fmla="*/ 4211171 h 4672387"/>
                <a:gd name="connsiteX345" fmla="*/ 2744990 w 4946087"/>
                <a:gd name="connsiteY345" fmla="*/ 4221165 h 4672387"/>
                <a:gd name="connsiteX346" fmla="*/ 2691498 w 4946087"/>
                <a:gd name="connsiteY346" fmla="*/ 4190694 h 4672387"/>
                <a:gd name="connsiteX347" fmla="*/ 2740484 w 4946087"/>
                <a:gd name="connsiteY347" fmla="*/ 4215187 h 4672387"/>
                <a:gd name="connsiteX348" fmla="*/ 2781306 w 4946087"/>
                <a:gd name="connsiteY348" fmla="*/ 4256008 h 4672387"/>
                <a:gd name="connsiteX349" fmla="*/ 2805798 w 4946087"/>
                <a:gd name="connsiteY349" fmla="*/ 4264172 h 4672387"/>
                <a:gd name="connsiteX350" fmla="*/ 2887441 w 4946087"/>
                <a:gd name="connsiteY350" fmla="*/ 4280501 h 4672387"/>
                <a:gd name="connsiteX351" fmla="*/ 2911934 w 4946087"/>
                <a:gd name="connsiteY351" fmla="*/ 4288665 h 4672387"/>
                <a:gd name="connsiteX352" fmla="*/ 2936427 w 4946087"/>
                <a:gd name="connsiteY352" fmla="*/ 4304994 h 4672387"/>
                <a:gd name="connsiteX353" fmla="*/ 2977248 w 4946087"/>
                <a:gd name="connsiteY353" fmla="*/ 4313158 h 4672387"/>
                <a:gd name="connsiteX354" fmla="*/ 2985413 w 4946087"/>
                <a:gd name="connsiteY354" fmla="*/ 4337651 h 4672387"/>
                <a:gd name="connsiteX355" fmla="*/ 3018070 w 4946087"/>
                <a:gd name="connsiteY355" fmla="*/ 4345815 h 4672387"/>
                <a:gd name="connsiteX356" fmla="*/ 3058891 w 4946087"/>
                <a:gd name="connsiteY356" fmla="*/ 4353980 h 4672387"/>
                <a:gd name="connsiteX357" fmla="*/ 3091548 w 4946087"/>
                <a:gd name="connsiteY357" fmla="*/ 4362144 h 4672387"/>
                <a:gd name="connsiteX358" fmla="*/ 3116041 w 4946087"/>
                <a:gd name="connsiteY358" fmla="*/ 4370308 h 4672387"/>
                <a:gd name="connsiteX359" fmla="*/ 3246670 w 4946087"/>
                <a:gd name="connsiteY359" fmla="*/ 4386637 h 4672387"/>
                <a:gd name="connsiteX360" fmla="*/ 3303820 w 4946087"/>
                <a:gd name="connsiteY360" fmla="*/ 4411130 h 4672387"/>
                <a:gd name="connsiteX361" fmla="*/ 3385463 w 4946087"/>
                <a:gd name="connsiteY361" fmla="*/ 4427458 h 4672387"/>
                <a:gd name="connsiteX362" fmla="*/ 3483434 w 4946087"/>
                <a:gd name="connsiteY362" fmla="*/ 4451951 h 4672387"/>
                <a:gd name="connsiteX363" fmla="*/ 3565077 w 4946087"/>
                <a:gd name="connsiteY363" fmla="*/ 4468280 h 4672387"/>
                <a:gd name="connsiteX364" fmla="*/ 3614063 w 4946087"/>
                <a:gd name="connsiteY364" fmla="*/ 4484608 h 4672387"/>
                <a:gd name="connsiteX365" fmla="*/ 3638556 w 4946087"/>
                <a:gd name="connsiteY365" fmla="*/ 4492772 h 4672387"/>
                <a:gd name="connsiteX366" fmla="*/ 3654884 w 4946087"/>
                <a:gd name="connsiteY366" fmla="*/ 4517265 h 4672387"/>
                <a:gd name="connsiteX367" fmla="*/ 3712034 w 4946087"/>
                <a:gd name="connsiteY367" fmla="*/ 4533594 h 4672387"/>
                <a:gd name="connsiteX368" fmla="*/ 3769184 w 4946087"/>
                <a:gd name="connsiteY368" fmla="*/ 4549922 h 4672387"/>
                <a:gd name="connsiteX369" fmla="*/ 3883484 w 4946087"/>
                <a:gd name="connsiteY369" fmla="*/ 4574415 h 4672387"/>
                <a:gd name="connsiteX370" fmla="*/ 3916141 w 4946087"/>
                <a:gd name="connsiteY370" fmla="*/ 4590744 h 4672387"/>
                <a:gd name="connsiteX371" fmla="*/ 3973291 w 4946087"/>
                <a:gd name="connsiteY371" fmla="*/ 4607072 h 4672387"/>
                <a:gd name="connsiteX372" fmla="*/ 4022277 w 4946087"/>
                <a:gd name="connsiteY372" fmla="*/ 4631565 h 4672387"/>
                <a:gd name="connsiteX373" fmla="*/ 4046770 w 4946087"/>
                <a:gd name="connsiteY373" fmla="*/ 4647894 h 4672387"/>
                <a:gd name="connsiteX374" fmla="*/ 4136577 w 4946087"/>
                <a:gd name="connsiteY374" fmla="*/ 4664222 h 4672387"/>
                <a:gd name="connsiteX375" fmla="*/ 4340684 w 4946087"/>
                <a:gd name="connsiteY375" fmla="*/ 4656058 h 4672387"/>
                <a:gd name="connsiteX376" fmla="*/ 4365177 w 4946087"/>
                <a:gd name="connsiteY376" fmla="*/ 4647894 h 4672387"/>
                <a:gd name="connsiteX377" fmla="*/ 4397834 w 4946087"/>
                <a:gd name="connsiteY377" fmla="*/ 4639730 h 4672387"/>
                <a:gd name="connsiteX378" fmla="*/ 4536627 w 4946087"/>
                <a:gd name="connsiteY378" fmla="*/ 4647894 h 4672387"/>
                <a:gd name="connsiteX379" fmla="*/ 4585613 w 4946087"/>
                <a:gd name="connsiteY379" fmla="*/ 4664222 h 4672387"/>
                <a:gd name="connsiteX380" fmla="*/ 4610106 w 4946087"/>
                <a:gd name="connsiteY380" fmla="*/ 4672387 h 4672387"/>
                <a:gd name="connsiteX381" fmla="*/ 4699913 w 4946087"/>
                <a:gd name="connsiteY381" fmla="*/ 4664222 h 4672387"/>
                <a:gd name="connsiteX382" fmla="*/ 4748898 w 4946087"/>
                <a:gd name="connsiteY382" fmla="*/ 4647894 h 4672387"/>
                <a:gd name="connsiteX383" fmla="*/ 4806048 w 4946087"/>
                <a:gd name="connsiteY383" fmla="*/ 4631565 h 4672387"/>
                <a:gd name="connsiteX384" fmla="*/ 4887691 w 4946087"/>
                <a:gd name="connsiteY384" fmla="*/ 4623401 h 4672387"/>
                <a:gd name="connsiteX385" fmla="*/ 4936677 w 4946087"/>
                <a:gd name="connsiteY385" fmla="*/ 4598908 h 4672387"/>
                <a:gd name="connsiteX386" fmla="*/ 4925717 w 4946087"/>
                <a:gd name="connsiteY386" fmla="*/ 4629664 h 4672387"/>
                <a:gd name="connsiteX387" fmla="*/ 4913191 w 4946087"/>
                <a:gd name="connsiteY387" fmla="*/ 4529456 h 4672387"/>
                <a:gd name="connsiteX388" fmla="*/ 4906928 w 4946087"/>
                <a:gd name="connsiteY388" fmla="*/ 4510667 h 4672387"/>
                <a:gd name="connsiteX389" fmla="*/ 4894402 w 4946087"/>
                <a:gd name="connsiteY389" fmla="*/ 4491878 h 4672387"/>
                <a:gd name="connsiteX390" fmla="*/ 4913191 w 4946087"/>
                <a:gd name="connsiteY390" fmla="*/ 4479352 h 4672387"/>
                <a:gd name="connsiteX391" fmla="*/ 4944506 w 4946087"/>
                <a:gd name="connsiteY391" fmla="*/ 4473089 h 4672387"/>
                <a:gd name="connsiteX392" fmla="*/ 4938243 w 4946087"/>
                <a:gd name="connsiteY392" fmla="*/ 4454300 h 4672387"/>
                <a:gd name="connsiteX393" fmla="*/ 4888139 w 4946087"/>
                <a:gd name="connsiteY393" fmla="*/ 4404196 h 4672387"/>
                <a:gd name="connsiteX394" fmla="*/ 4875613 w 4946087"/>
                <a:gd name="connsiteY394" fmla="*/ 4391669 h 4672387"/>
                <a:gd name="connsiteX395" fmla="*/ 4819245 w 4946087"/>
                <a:gd name="connsiteY395" fmla="*/ 4341565 h 4672387"/>
                <a:gd name="connsiteX396" fmla="*/ 4775404 w 4946087"/>
                <a:gd name="connsiteY396" fmla="*/ 4291461 h 4672387"/>
                <a:gd name="connsiteX397" fmla="*/ 4769141 w 4946087"/>
                <a:gd name="connsiteY397" fmla="*/ 4272672 h 4672387"/>
                <a:gd name="connsiteX398" fmla="*/ 4737826 w 4946087"/>
                <a:gd name="connsiteY398" fmla="*/ 4222568 h 4672387"/>
                <a:gd name="connsiteX399" fmla="*/ 4687722 w 4946087"/>
                <a:gd name="connsiteY399" fmla="*/ 4172464 h 4672387"/>
                <a:gd name="connsiteX400" fmla="*/ 4731563 w 4946087"/>
                <a:gd name="connsiteY400" fmla="*/ 4141149 h 4672387"/>
                <a:gd name="connsiteX401" fmla="*/ 4700248 w 4946087"/>
                <a:gd name="connsiteY401" fmla="*/ 4103571 h 4672387"/>
                <a:gd name="connsiteX402" fmla="*/ 4681459 w 4946087"/>
                <a:gd name="connsiteY402" fmla="*/ 4078519 h 4672387"/>
                <a:gd name="connsiteX403" fmla="*/ 4662670 w 4946087"/>
                <a:gd name="connsiteY403" fmla="*/ 4059730 h 4672387"/>
                <a:gd name="connsiteX404" fmla="*/ 4650144 w 4946087"/>
                <a:gd name="connsiteY404" fmla="*/ 4040941 h 4672387"/>
                <a:gd name="connsiteX405" fmla="*/ 4606303 w 4946087"/>
                <a:gd name="connsiteY405" fmla="*/ 4009626 h 4672387"/>
                <a:gd name="connsiteX406" fmla="*/ 4562462 w 4946087"/>
                <a:gd name="connsiteY406" fmla="*/ 3978311 h 4672387"/>
                <a:gd name="connsiteX407" fmla="*/ 4543673 w 4946087"/>
                <a:gd name="connsiteY407" fmla="*/ 3972048 h 4672387"/>
                <a:gd name="connsiteX408" fmla="*/ 4524884 w 4946087"/>
                <a:gd name="connsiteY408" fmla="*/ 3959522 h 4672387"/>
                <a:gd name="connsiteX409" fmla="*/ 4581251 w 4946087"/>
                <a:gd name="connsiteY409" fmla="*/ 3965785 h 4672387"/>
                <a:gd name="connsiteX410" fmla="*/ 4568725 w 4946087"/>
                <a:gd name="connsiteY410" fmla="*/ 3946996 h 4672387"/>
                <a:gd name="connsiteX411" fmla="*/ 4549936 w 4946087"/>
                <a:gd name="connsiteY411" fmla="*/ 3940733 h 4672387"/>
                <a:gd name="connsiteX412" fmla="*/ 4537410 w 4946087"/>
                <a:gd name="connsiteY412" fmla="*/ 3928206 h 4672387"/>
                <a:gd name="connsiteX413" fmla="*/ 4518621 w 4946087"/>
                <a:gd name="connsiteY413" fmla="*/ 3865576 h 4672387"/>
                <a:gd name="connsiteX414" fmla="*/ 4506095 w 4946087"/>
                <a:gd name="connsiteY414" fmla="*/ 3846787 h 4672387"/>
                <a:gd name="connsiteX415" fmla="*/ 4506095 w 4946087"/>
                <a:gd name="connsiteY415" fmla="*/ 3821735 h 4672387"/>
                <a:gd name="connsiteX416" fmla="*/ 4531540 w 4946087"/>
                <a:gd name="connsiteY416" fmla="*/ 3807143 h 4672387"/>
                <a:gd name="connsiteX417" fmla="*/ 4483666 w 4946087"/>
                <a:gd name="connsiteY417" fmla="*/ 3783206 h 4672387"/>
                <a:gd name="connsiteX418" fmla="*/ 4469304 w 4946087"/>
                <a:gd name="connsiteY418" fmla="*/ 3773631 h 4672387"/>
                <a:gd name="connsiteX419" fmla="*/ 4483666 w 4946087"/>
                <a:gd name="connsiteY419" fmla="*/ 3764056 h 4672387"/>
                <a:gd name="connsiteX420" fmla="*/ 4531540 w 4946087"/>
                <a:gd name="connsiteY420" fmla="*/ 3759269 h 4672387"/>
                <a:gd name="connsiteX421" fmla="*/ 4512391 w 4946087"/>
                <a:gd name="connsiteY421" fmla="*/ 3740119 h 4672387"/>
                <a:gd name="connsiteX422" fmla="*/ 4469304 w 4946087"/>
                <a:gd name="connsiteY422" fmla="*/ 3711395 h 4672387"/>
                <a:gd name="connsiteX423" fmla="*/ 4440579 w 4946087"/>
                <a:gd name="connsiteY423" fmla="*/ 3692245 h 4672387"/>
                <a:gd name="connsiteX424" fmla="*/ 4426217 w 4946087"/>
                <a:gd name="connsiteY424" fmla="*/ 3682670 h 4672387"/>
                <a:gd name="connsiteX425" fmla="*/ 4411854 w 4946087"/>
                <a:gd name="connsiteY425" fmla="*/ 3673095 h 4672387"/>
                <a:gd name="connsiteX426" fmla="*/ 4392705 w 4946087"/>
                <a:gd name="connsiteY426" fmla="*/ 3639583 h 4672387"/>
                <a:gd name="connsiteX427" fmla="*/ 4373555 w 4946087"/>
                <a:gd name="connsiteY427" fmla="*/ 3610859 h 4672387"/>
                <a:gd name="connsiteX428" fmla="*/ 4363980 w 4946087"/>
                <a:gd name="connsiteY428" fmla="*/ 3596496 h 4672387"/>
                <a:gd name="connsiteX429" fmla="*/ 4378342 w 4946087"/>
                <a:gd name="connsiteY429" fmla="*/ 3586921 h 4672387"/>
                <a:gd name="connsiteX430" fmla="*/ 4407067 w 4946087"/>
                <a:gd name="connsiteY430" fmla="*/ 3591709 h 4672387"/>
                <a:gd name="connsiteX431" fmla="*/ 4373555 w 4946087"/>
                <a:gd name="connsiteY431" fmla="*/ 3577347 h 4672387"/>
                <a:gd name="connsiteX432" fmla="*/ 4359193 w 4946087"/>
                <a:gd name="connsiteY432" fmla="*/ 3567772 h 4672387"/>
                <a:gd name="connsiteX433" fmla="*/ 4330468 w 4946087"/>
                <a:gd name="connsiteY433" fmla="*/ 3553409 h 4672387"/>
                <a:gd name="connsiteX434" fmla="*/ 4316106 w 4946087"/>
                <a:gd name="connsiteY434" fmla="*/ 3539047 h 4672387"/>
                <a:gd name="connsiteX435" fmla="*/ 4273019 w 4946087"/>
                <a:gd name="connsiteY435" fmla="*/ 3505535 h 4672387"/>
                <a:gd name="connsiteX436" fmla="*/ 4244294 w 4946087"/>
                <a:gd name="connsiteY436" fmla="*/ 3481598 h 4672387"/>
                <a:gd name="connsiteX437" fmla="*/ 4249082 w 4946087"/>
                <a:gd name="connsiteY437" fmla="*/ 3467236 h 4672387"/>
                <a:gd name="connsiteX438" fmla="*/ 4220357 w 4946087"/>
                <a:gd name="connsiteY438" fmla="*/ 3448086 h 4672387"/>
                <a:gd name="connsiteX439" fmla="*/ 4225145 w 4946087"/>
                <a:gd name="connsiteY439" fmla="*/ 3428936 h 4672387"/>
                <a:gd name="connsiteX440" fmla="*/ 4229932 w 4946087"/>
                <a:gd name="connsiteY440" fmla="*/ 3414574 h 4672387"/>
                <a:gd name="connsiteX441" fmla="*/ 4201207 w 4946087"/>
                <a:gd name="connsiteY441" fmla="*/ 3395424 h 4672387"/>
                <a:gd name="connsiteX442" fmla="*/ 4167695 w 4946087"/>
                <a:gd name="connsiteY442" fmla="*/ 3381062 h 4672387"/>
                <a:gd name="connsiteX443" fmla="*/ 4153333 w 4946087"/>
                <a:gd name="connsiteY443" fmla="*/ 3371487 h 4672387"/>
                <a:gd name="connsiteX444" fmla="*/ 4138971 w 4946087"/>
                <a:gd name="connsiteY444" fmla="*/ 3352337 h 4672387"/>
                <a:gd name="connsiteX445" fmla="*/ 4119821 w 4946087"/>
                <a:gd name="connsiteY445" fmla="*/ 3337975 h 4672387"/>
                <a:gd name="connsiteX446" fmla="*/ 4095884 w 4946087"/>
                <a:gd name="connsiteY446" fmla="*/ 3314038 h 4672387"/>
                <a:gd name="connsiteX447" fmla="*/ 4100671 w 4946087"/>
                <a:gd name="connsiteY447" fmla="*/ 3299675 h 4672387"/>
                <a:gd name="connsiteX448" fmla="*/ 4081522 w 4946087"/>
                <a:gd name="connsiteY448" fmla="*/ 3270951 h 4672387"/>
                <a:gd name="connsiteX449" fmla="*/ 4067159 w 4946087"/>
                <a:gd name="connsiteY449" fmla="*/ 3266163 h 4672387"/>
                <a:gd name="connsiteX450" fmla="*/ 4057584 w 4946087"/>
                <a:gd name="connsiteY450" fmla="*/ 3251801 h 4672387"/>
                <a:gd name="connsiteX451" fmla="*/ 4038435 w 4946087"/>
                <a:gd name="connsiteY451" fmla="*/ 3242226 h 4672387"/>
                <a:gd name="connsiteX452" fmla="*/ 4024072 w 4946087"/>
                <a:gd name="connsiteY452" fmla="*/ 3232651 h 4672387"/>
                <a:gd name="connsiteX453" fmla="*/ 4038435 w 4946087"/>
                <a:gd name="connsiteY453" fmla="*/ 3227864 h 4672387"/>
                <a:gd name="connsiteX454" fmla="*/ 4076734 w 4946087"/>
                <a:gd name="connsiteY454" fmla="*/ 3223076 h 4672387"/>
                <a:gd name="connsiteX455" fmla="*/ 4057584 w 4946087"/>
                <a:gd name="connsiteY455" fmla="*/ 3208714 h 4672387"/>
                <a:gd name="connsiteX456" fmla="*/ 4038435 w 4946087"/>
                <a:gd name="connsiteY456" fmla="*/ 3203927 h 4672387"/>
                <a:gd name="connsiteX457" fmla="*/ 4024072 w 4946087"/>
                <a:gd name="connsiteY457" fmla="*/ 3194352 h 4672387"/>
                <a:gd name="connsiteX458" fmla="*/ 3995348 w 4946087"/>
                <a:gd name="connsiteY458" fmla="*/ 3184777 h 4672387"/>
                <a:gd name="connsiteX459" fmla="*/ 3980985 w 4946087"/>
                <a:gd name="connsiteY459" fmla="*/ 3175202 h 4672387"/>
                <a:gd name="connsiteX460" fmla="*/ 3971411 w 4946087"/>
                <a:gd name="connsiteY460" fmla="*/ 3160840 h 4672387"/>
                <a:gd name="connsiteX461" fmla="*/ 3942686 w 4946087"/>
                <a:gd name="connsiteY461" fmla="*/ 3141690 h 4672387"/>
                <a:gd name="connsiteX462" fmla="*/ 3923536 w 4946087"/>
                <a:gd name="connsiteY462" fmla="*/ 3127328 h 4672387"/>
                <a:gd name="connsiteX463" fmla="*/ 3928324 w 4946087"/>
                <a:gd name="connsiteY463" fmla="*/ 3112965 h 4672387"/>
                <a:gd name="connsiteX464" fmla="*/ 3942686 w 4946087"/>
                <a:gd name="connsiteY464" fmla="*/ 3108178 h 4672387"/>
                <a:gd name="connsiteX465" fmla="*/ 3909174 w 4946087"/>
                <a:gd name="connsiteY465" fmla="*/ 3069878 h 4672387"/>
                <a:gd name="connsiteX466" fmla="*/ 3880449 w 4946087"/>
                <a:gd name="connsiteY466" fmla="*/ 3050729 h 4672387"/>
                <a:gd name="connsiteX467" fmla="*/ 3842150 w 4946087"/>
                <a:gd name="connsiteY467" fmla="*/ 3022004 h 4672387"/>
                <a:gd name="connsiteX468" fmla="*/ 3813425 w 4946087"/>
                <a:gd name="connsiteY468" fmla="*/ 3002854 h 4672387"/>
                <a:gd name="connsiteX469" fmla="*/ 3799063 w 4946087"/>
                <a:gd name="connsiteY469" fmla="*/ 2993280 h 4672387"/>
                <a:gd name="connsiteX470" fmla="*/ 3765551 w 4946087"/>
                <a:gd name="connsiteY470" fmla="*/ 2969342 h 4672387"/>
                <a:gd name="connsiteX471" fmla="*/ 3732039 w 4946087"/>
                <a:gd name="connsiteY471" fmla="*/ 2931043 h 4672387"/>
                <a:gd name="connsiteX472" fmla="*/ 3751189 w 4946087"/>
                <a:gd name="connsiteY472" fmla="*/ 2921468 h 4672387"/>
                <a:gd name="connsiteX473" fmla="*/ 3770338 w 4946087"/>
                <a:gd name="connsiteY473" fmla="*/ 2916681 h 4672387"/>
                <a:gd name="connsiteX474" fmla="*/ 3751189 w 4946087"/>
                <a:gd name="connsiteY474" fmla="*/ 2907106 h 4672387"/>
                <a:gd name="connsiteX475" fmla="*/ 3736826 w 4946087"/>
                <a:gd name="connsiteY475" fmla="*/ 2892743 h 4672387"/>
                <a:gd name="connsiteX476" fmla="*/ 3708102 w 4946087"/>
                <a:gd name="connsiteY476" fmla="*/ 2873594 h 4672387"/>
                <a:gd name="connsiteX477" fmla="*/ 3679377 w 4946087"/>
                <a:gd name="connsiteY477" fmla="*/ 2849656 h 4672387"/>
                <a:gd name="connsiteX478" fmla="*/ 3650652 w 4946087"/>
                <a:gd name="connsiteY478" fmla="*/ 2825719 h 4672387"/>
                <a:gd name="connsiteX479" fmla="*/ 3645865 w 4946087"/>
                <a:gd name="connsiteY479" fmla="*/ 2811357 h 4672387"/>
                <a:gd name="connsiteX480" fmla="*/ 3636290 w 4946087"/>
                <a:gd name="connsiteY480" fmla="*/ 2796995 h 4672387"/>
                <a:gd name="connsiteX481" fmla="*/ 3593203 w 4946087"/>
                <a:gd name="connsiteY481" fmla="*/ 2758695 h 4672387"/>
                <a:gd name="connsiteX482" fmla="*/ 3569266 w 4946087"/>
                <a:gd name="connsiteY482" fmla="*/ 2744333 h 4672387"/>
                <a:gd name="connsiteX483" fmla="*/ 3535754 w 4946087"/>
                <a:gd name="connsiteY483" fmla="*/ 2715608 h 4672387"/>
                <a:gd name="connsiteX484" fmla="*/ 3516604 w 4946087"/>
                <a:gd name="connsiteY484" fmla="*/ 2691671 h 4672387"/>
                <a:gd name="connsiteX485" fmla="*/ 3507029 w 4946087"/>
                <a:gd name="connsiteY485" fmla="*/ 2677309 h 4672387"/>
                <a:gd name="connsiteX486" fmla="*/ 3473517 w 4946087"/>
                <a:gd name="connsiteY486" fmla="*/ 2643797 h 4672387"/>
                <a:gd name="connsiteX487" fmla="*/ 3473517 w 4946087"/>
                <a:gd name="connsiteY487" fmla="*/ 2639009 h 4672387"/>
                <a:gd name="connsiteX488" fmla="*/ 3435218 w 4946087"/>
                <a:gd name="connsiteY488" fmla="*/ 2581560 h 4672387"/>
                <a:gd name="connsiteX489" fmla="*/ 3420856 w 4946087"/>
                <a:gd name="connsiteY489" fmla="*/ 2571985 h 4672387"/>
                <a:gd name="connsiteX490" fmla="*/ 3430430 w 4946087"/>
                <a:gd name="connsiteY490" fmla="*/ 2557623 h 4672387"/>
                <a:gd name="connsiteX491" fmla="*/ 3425643 w 4946087"/>
                <a:gd name="connsiteY491" fmla="*/ 2543261 h 4672387"/>
                <a:gd name="connsiteX492" fmla="*/ 3411281 w 4946087"/>
                <a:gd name="connsiteY492" fmla="*/ 2509749 h 4672387"/>
                <a:gd name="connsiteX493" fmla="*/ 3435218 w 4946087"/>
                <a:gd name="connsiteY493" fmla="*/ 2485811 h 4672387"/>
                <a:gd name="connsiteX494" fmla="*/ 3425643 w 4946087"/>
                <a:gd name="connsiteY494" fmla="*/ 2466662 h 4672387"/>
                <a:gd name="connsiteX495" fmla="*/ 3406493 w 4946087"/>
                <a:gd name="connsiteY495" fmla="*/ 2452299 h 4672387"/>
                <a:gd name="connsiteX496" fmla="*/ 3392131 w 4946087"/>
                <a:gd name="connsiteY496" fmla="*/ 2442725 h 4672387"/>
                <a:gd name="connsiteX497" fmla="*/ 3372981 w 4946087"/>
                <a:gd name="connsiteY497" fmla="*/ 2428362 h 4672387"/>
                <a:gd name="connsiteX498" fmla="*/ 3329894 w 4946087"/>
                <a:gd name="connsiteY498" fmla="*/ 2399638 h 4672387"/>
                <a:gd name="connsiteX499" fmla="*/ 3315532 w 4946087"/>
                <a:gd name="connsiteY499" fmla="*/ 2390063 h 4672387"/>
                <a:gd name="connsiteX500" fmla="*/ 3329894 w 4946087"/>
                <a:gd name="connsiteY500" fmla="*/ 2385275 h 4672387"/>
                <a:gd name="connsiteX501" fmla="*/ 3358619 w 4946087"/>
                <a:gd name="connsiteY501" fmla="*/ 2380488 h 4672387"/>
                <a:gd name="connsiteX502" fmla="*/ 3344257 w 4946087"/>
                <a:gd name="connsiteY502" fmla="*/ 2366126 h 4672387"/>
                <a:gd name="connsiteX503" fmla="*/ 3310745 w 4946087"/>
                <a:gd name="connsiteY503" fmla="*/ 2346976 h 4672387"/>
                <a:gd name="connsiteX504" fmla="*/ 3272445 w 4946087"/>
                <a:gd name="connsiteY504" fmla="*/ 2313464 h 4672387"/>
                <a:gd name="connsiteX505" fmla="*/ 3267658 w 4946087"/>
                <a:gd name="connsiteY505" fmla="*/ 2299102 h 4672387"/>
                <a:gd name="connsiteX506" fmla="*/ 3258083 w 4946087"/>
                <a:gd name="connsiteY506" fmla="*/ 2284739 h 4672387"/>
                <a:gd name="connsiteX507" fmla="*/ 3262870 w 4946087"/>
                <a:gd name="connsiteY507" fmla="*/ 2270377 h 4672387"/>
                <a:gd name="connsiteX508" fmla="*/ 3258083 w 4946087"/>
                <a:gd name="connsiteY508" fmla="*/ 2241652 h 4672387"/>
                <a:gd name="connsiteX509" fmla="*/ 3243720 w 4946087"/>
                <a:gd name="connsiteY509" fmla="*/ 2227290 h 4672387"/>
                <a:gd name="connsiteX510" fmla="*/ 3219783 w 4946087"/>
                <a:gd name="connsiteY510" fmla="*/ 2198565 h 4672387"/>
                <a:gd name="connsiteX511" fmla="*/ 3224571 w 4946087"/>
                <a:gd name="connsiteY511" fmla="*/ 2184203 h 4672387"/>
                <a:gd name="connsiteX512" fmla="*/ 3200634 w 4946087"/>
                <a:gd name="connsiteY512" fmla="*/ 2145904 h 4672387"/>
                <a:gd name="connsiteX513" fmla="*/ 3186271 w 4946087"/>
                <a:gd name="connsiteY513" fmla="*/ 2136329 h 4672387"/>
                <a:gd name="connsiteX514" fmla="*/ 3157547 w 4946087"/>
                <a:gd name="connsiteY514" fmla="*/ 2126754 h 4672387"/>
                <a:gd name="connsiteX515" fmla="*/ 3114460 w 4946087"/>
                <a:gd name="connsiteY515" fmla="*/ 2112392 h 4672387"/>
                <a:gd name="connsiteX516" fmla="*/ 3128822 w 4946087"/>
                <a:gd name="connsiteY516" fmla="*/ 2102817 h 4672387"/>
                <a:gd name="connsiteX517" fmla="*/ 3143184 w 4946087"/>
                <a:gd name="connsiteY517" fmla="*/ 2093242 h 4672387"/>
                <a:gd name="connsiteX518" fmla="*/ 3114460 w 4946087"/>
                <a:gd name="connsiteY518" fmla="*/ 2074092 h 4672387"/>
                <a:gd name="connsiteX519" fmla="*/ 3080948 w 4946087"/>
                <a:gd name="connsiteY519" fmla="*/ 2054942 h 4672387"/>
                <a:gd name="connsiteX520" fmla="*/ 3066585 w 4946087"/>
                <a:gd name="connsiteY520" fmla="*/ 2040580 h 4672387"/>
                <a:gd name="connsiteX521" fmla="*/ 3047436 w 4946087"/>
                <a:gd name="connsiteY521" fmla="*/ 2031005 h 4672387"/>
                <a:gd name="connsiteX522" fmla="*/ 3004349 w 4946087"/>
                <a:gd name="connsiteY522" fmla="*/ 1997493 h 4672387"/>
                <a:gd name="connsiteX523" fmla="*/ 3033073 w 4946087"/>
                <a:gd name="connsiteY523" fmla="*/ 1992706 h 4672387"/>
                <a:gd name="connsiteX524" fmla="*/ 3028286 w 4946087"/>
                <a:gd name="connsiteY524" fmla="*/ 1978343 h 4672387"/>
                <a:gd name="connsiteX525" fmla="*/ 3018711 w 4946087"/>
                <a:gd name="connsiteY525" fmla="*/ 1959194 h 4672387"/>
                <a:gd name="connsiteX526" fmla="*/ 3013924 w 4946087"/>
                <a:gd name="connsiteY526" fmla="*/ 1944831 h 4672387"/>
                <a:gd name="connsiteX527" fmla="*/ 2999561 w 4946087"/>
                <a:gd name="connsiteY527" fmla="*/ 1930469 h 4672387"/>
                <a:gd name="connsiteX528" fmla="*/ 2980412 w 4946087"/>
                <a:gd name="connsiteY528" fmla="*/ 1896957 h 4672387"/>
                <a:gd name="connsiteX529" fmla="*/ 2961262 w 4946087"/>
                <a:gd name="connsiteY529" fmla="*/ 1868232 h 4672387"/>
                <a:gd name="connsiteX530" fmla="*/ 3009136 w 4946087"/>
                <a:gd name="connsiteY530" fmla="*/ 1863445 h 4672387"/>
                <a:gd name="connsiteX531" fmla="*/ 2989986 w 4946087"/>
                <a:gd name="connsiteY531" fmla="*/ 1858658 h 4672387"/>
                <a:gd name="connsiteX532" fmla="*/ 2946900 w 4946087"/>
                <a:gd name="connsiteY532" fmla="*/ 1834720 h 4672387"/>
                <a:gd name="connsiteX533" fmla="*/ 2932537 w 4946087"/>
                <a:gd name="connsiteY533" fmla="*/ 1805996 h 4672387"/>
                <a:gd name="connsiteX534" fmla="*/ 2918175 w 4946087"/>
                <a:gd name="connsiteY534" fmla="*/ 1791633 h 4672387"/>
                <a:gd name="connsiteX535" fmla="*/ 2903813 w 4946087"/>
                <a:gd name="connsiteY535" fmla="*/ 1772484 h 4672387"/>
                <a:gd name="connsiteX536" fmla="*/ 2894238 w 4946087"/>
                <a:gd name="connsiteY536" fmla="*/ 1758121 h 4672387"/>
                <a:gd name="connsiteX537" fmla="*/ 2865513 w 4946087"/>
                <a:gd name="connsiteY537" fmla="*/ 1743759 h 4672387"/>
                <a:gd name="connsiteX538" fmla="*/ 2851151 w 4946087"/>
                <a:gd name="connsiteY538" fmla="*/ 1734184 h 4672387"/>
                <a:gd name="connsiteX539" fmla="*/ 2832001 w 4946087"/>
                <a:gd name="connsiteY539" fmla="*/ 1700672 h 4672387"/>
                <a:gd name="connsiteX540" fmla="*/ 2803276 w 4946087"/>
                <a:gd name="connsiteY540" fmla="*/ 1671948 h 4672387"/>
                <a:gd name="connsiteX541" fmla="*/ 2808064 w 4946087"/>
                <a:gd name="connsiteY541" fmla="*/ 1657585 h 4672387"/>
                <a:gd name="connsiteX542" fmla="*/ 2784127 w 4946087"/>
                <a:gd name="connsiteY542" fmla="*/ 1628861 h 4672387"/>
                <a:gd name="connsiteX543" fmla="*/ 2774552 w 4946087"/>
                <a:gd name="connsiteY543" fmla="*/ 1609711 h 4672387"/>
                <a:gd name="connsiteX544" fmla="*/ 2760190 w 4946087"/>
                <a:gd name="connsiteY544" fmla="*/ 1595349 h 4672387"/>
                <a:gd name="connsiteX545" fmla="*/ 2741040 w 4946087"/>
                <a:gd name="connsiteY545" fmla="*/ 1566624 h 4672387"/>
                <a:gd name="connsiteX546" fmla="*/ 2731465 w 4946087"/>
                <a:gd name="connsiteY546" fmla="*/ 1552262 h 4672387"/>
                <a:gd name="connsiteX547" fmla="*/ 2712315 w 4946087"/>
                <a:gd name="connsiteY547" fmla="*/ 1528325 h 4672387"/>
                <a:gd name="connsiteX548" fmla="*/ 2702740 w 4946087"/>
                <a:gd name="connsiteY548" fmla="*/ 1513962 h 4672387"/>
                <a:gd name="connsiteX549" fmla="*/ 2664441 w 4946087"/>
                <a:gd name="connsiteY549" fmla="*/ 1475663 h 4672387"/>
                <a:gd name="connsiteX550" fmla="*/ 2645291 w 4946087"/>
                <a:gd name="connsiteY550" fmla="*/ 1456513 h 4672387"/>
                <a:gd name="connsiteX551" fmla="*/ 2669228 w 4946087"/>
                <a:gd name="connsiteY551" fmla="*/ 1446938 h 4672387"/>
                <a:gd name="connsiteX552" fmla="*/ 2712315 w 4946087"/>
                <a:gd name="connsiteY552" fmla="*/ 1442151 h 4672387"/>
                <a:gd name="connsiteX553" fmla="*/ 2774552 w 4946087"/>
                <a:gd name="connsiteY553" fmla="*/ 1432576 h 4672387"/>
                <a:gd name="connsiteX554" fmla="*/ 2760190 w 4946087"/>
                <a:gd name="connsiteY554" fmla="*/ 1423001 h 4672387"/>
                <a:gd name="connsiteX555" fmla="*/ 2721890 w 4946087"/>
                <a:gd name="connsiteY555" fmla="*/ 1408639 h 4672387"/>
                <a:gd name="connsiteX556" fmla="*/ 2707528 w 4946087"/>
                <a:gd name="connsiteY556" fmla="*/ 1399064 h 4672387"/>
                <a:gd name="connsiteX557" fmla="*/ 2678803 w 4946087"/>
                <a:gd name="connsiteY557" fmla="*/ 1384702 h 4672387"/>
                <a:gd name="connsiteX558" fmla="*/ 2654866 w 4946087"/>
                <a:gd name="connsiteY558" fmla="*/ 1360764 h 4672387"/>
                <a:gd name="connsiteX559" fmla="*/ 2626141 w 4946087"/>
                <a:gd name="connsiteY559" fmla="*/ 1336827 h 4672387"/>
                <a:gd name="connsiteX560" fmla="*/ 2587842 w 4946087"/>
                <a:gd name="connsiteY560" fmla="*/ 1303315 h 4672387"/>
                <a:gd name="connsiteX561" fmla="*/ 2568692 w 4946087"/>
                <a:gd name="connsiteY561" fmla="*/ 1293740 h 4672387"/>
                <a:gd name="connsiteX562" fmla="*/ 2539968 w 4946087"/>
                <a:gd name="connsiteY562" fmla="*/ 1274591 h 4672387"/>
                <a:gd name="connsiteX563" fmla="*/ 2511243 w 4946087"/>
                <a:gd name="connsiteY563" fmla="*/ 1255441 h 4672387"/>
                <a:gd name="connsiteX564" fmla="*/ 2492093 w 4946087"/>
                <a:gd name="connsiteY564" fmla="*/ 1241078 h 4672387"/>
                <a:gd name="connsiteX565" fmla="*/ 2477731 w 4946087"/>
                <a:gd name="connsiteY565" fmla="*/ 1236291 h 4672387"/>
                <a:gd name="connsiteX566" fmla="*/ 2544755 w 4946087"/>
                <a:gd name="connsiteY566" fmla="*/ 1231504 h 4672387"/>
                <a:gd name="connsiteX567" fmla="*/ 2530393 w 4946087"/>
                <a:gd name="connsiteY567" fmla="*/ 1217141 h 4672387"/>
                <a:gd name="connsiteX568" fmla="*/ 2511243 w 4946087"/>
                <a:gd name="connsiteY568" fmla="*/ 1188417 h 4672387"/>
                <a:gd name="connsiteX569" fmla="*/ 2506456 w 4946087"/>
                <a:gd name="connsiteY569" fmla="*/ 1169267 h 4672387"/>
                <a:gd name="connsiteX570" fmla="*/ 2458581 w 4946087"/>
                <a:gd name="connsiteY570" fmla="*/ 1126180 h 4672387"/>
                <a:gd name="connsiteX571" fmla="*/ 2449006 w 4946087"/>
                <a:gd name="connsiteY571" fmla="*/ 1083093 h 4672387"/>
                <a:gd name="connsiteX572" fmla="*/ 2410707 w 4946087"/>
                <a:gd name="connsiteY572" fmla="*/ 1049581 h 4672387"/>
                <a:gd name="connsiteX573" fmla="*/ 2396345 w 4946087"/>
                <a:gd name="connsiteY573" fmla="*/ 1044794 h 4672387"/>
                <a:gd name="connsiteX574" fmla="*/ 2367620 w 4946087"/>
                <a:gd name="connsiteY574" fmla="*/ 1030431 h 4672387"/>
                <a:gd name="connsiteX575" fmla="*/ 2348470 w 4946087"/>
                <a:gd name="connsiteY575" fmla="*/ 1035219 h 4672387"/>
                <a:gd name="connsiteX576" fmla="*/ 2342946 w 4946087"/>
                <a:gd name="connsiteY576" fmla="*/ 1011792 h 4672387"/>
                <a:gd name="connsiteX577" fmla="*/ 2278018 w 4946087"/>
                <a:gd name="connsiteY577" fmla="*/ 990149 h 4672387"/>
                <a:gd name="connsiteX578" fmla="*/ 2272608 w 4946087"/>
                <a:gd name="connsiteY578" fmla="*/ 973917 h 4672387"/>
                <a:gd name="connsiteX579" fmla="*/ 2321304 w 4946087"/>
                <a:gd name="connsiteY579" fmla="*/ 946864 h 4672387"/>
                <a:gd name="connsiteX580" fmla="*/ 2332125 w 4946087"/>
                <a:gd name="connsiteY580" fmla="*/ 930632 h 4672387"/>
                <a:gd name="connsiteX581" fmla="*/ 2326714 w 4946087"/>
                <a:gd name="connsiteY581" fmla="*/ 881936 h 4672387"/>
                <a:gd name="connsiteX582" fmla="*/ 2283429 w 4946087"/>
                <a:gd name="connsiteY582" fmla="*/ 849472 h 4672387"/>
                <a:gd name="connsiteX583" fmla="*/ 2261786 w 4946087"/>
                <a:gd name="connsiteY583" fmla="*/ 844061 h 4672387"/>
                <a:gd name="connsiteX584" fmla="*/ 2175216 w 4946087"/>
                <a:gd name="connsiteY584" fmla="*/ 827829 h 4672387"/>
                <a:gd name="connsiteX585" fmla="*/ 2158984 w 4946087"/>
                <a:gd name="connsiteY585" fmla="*/ 822419 h 4672387"/>
                <a:gd name="connsiteX586" fmla="*/ 2148163 w 4946087"/>
                <a:gd name="connsiteY586" fmla="*/ 789955 h 4672387"/>
                <a:gd name="connsiteX587" fmla="*/ 2142752 w 4946087"/>
                <a:gd name="connsiteY587" fmla="*/ 773723 h 4672387"/>
                <a:gd name="connsiteX588" fmla="*/ 2115699 w 4946087"/>
                <a:gd name="connsiteY588" fmla="*/ 741259 h 4672387"/>
                <a:gd name="connsiteX589" fmla="*/ 2088646 w 4946087"/>
                <a:gd name="connsiteY589" fmla="*/ 719616 h 4672387"/>
                <a:gd name="connsiteX590" fmla="*/ 2104878 w 4946087"/>
                <a:gd name="connsiteY590" fmla="*/ 714206 h 4672387"/>
                <a:gd name="connsiteX591" fmla="*/ 2131931 w 4946087"/>
                <a:gd name="connsiteY591" fmla="*/ 708795 h 4672387"/>
                <a:gd name="connsiteX592" fmla="*/ 2083235 w 4946087"/>
                <a:gd name="connsiteY592" fmla="*/ 665510 h 4672387"/>
                <a:gd name="connsiteX593" fmla="*/ 2067003 w 4946087"/>
                <a:gd name="connsiteY593" fmla="*/ 616814 h 4672387"/>
                <a:gd name="connsiteX594" fmla="*/ 2045360 w 4946087"/>
                <a:gd name="connsiteY594" fmla="*/ 573529 h 4672387"/>
                <a:gd name="connsiteX595" fmla="*/ 2039950 w 4946087"/>
                <a:gd name="connsiteY595" fmla="*/ 557297 h 4672387"/>
                <a:gd name="connsiteX596" fmla="*/ 2029128 w 4946087"/>
                <a:gd name="connsiteY596" fmla="*/ 546476 h 4672387"/>
                <a:gd name="connsiteX597" fmla="*/ 2007486 w 4946087"/>
                <a:gd name="connsiteY597" fmla="*/ 503190 h 4672387"/>
                <a:gd name="connsiteX598" fmla="*/ 1991254 w 4946087"/>
                <a:gd name="connsiteY598" fmla="*/ 492369 h 4672387"/>
                <a:gd name="connsiteX599" fmla="*/ 1975022 w 4946087"/>
                <a:gd name="connsiteY599" fmla="*/ 432852 h 4672387"/>
                <a:gd name="connsiteX600" fmla="*/ 1942558 w 4946087"/>
                <a:gd name="connsiteY600" fmla="*/ 394977 h 4672387"/>
                <a:gd name="connsiteX601" fmla="*/ 1926326 w 4946087"/>
                <a:gd name="connsiteY601" fmla="*/ 378745 h 4672387"/>
                <a:gd name="connsiteX602" fmla="*/ 1904684 w 4946087"/>
                <a:gd name="connsiteY602" fmla="*/ 346281 h 4672387"/>
                <a:gd name="connsiteX603" fmla="*/ 1872220 w 4946087"/>
                <a:gd name="connsiteY603" fmla="*/ 335460 h 4672387"/>
                <a:gd name="connsiteX604" fmla="*/ 1861398 w 4946087"/>
                <a:gd name="connsiteY604" fmla="*/ 324639 h 4672387"/>
                <a:gd name="connsiteX605" fmla="*/ 1845166 w 4946087"/>
                <a:gd name="connsiteY605" fmla="*/ 319228 h 4672387"/>
                <a:gd name="connsiteX606" fmla="*/ 1834345 w 4946087"/>
                <a:gd name="connsiteY606" fmla="*/ 302996 h 4672387"/>
                <a:gd name="connsiteX607" fmla="*/ 1828934 w 4946087"/>
                <a:gd name="connsiteY607" fmla="*/ 286764 h 4672387"/>
                <a:gd name="connsiteX608" fmla="*/ 1812702 w 4946087"/>
                <a:gd name="connsiteY608" fmla="*/ 281354 h 4672387"/>
                <a:gd name="connsiteX609" fmla="*/ 1791060 w 4946087"/>
                <a:gd name="connsiteY609" fmla="*/ 238068 h 4672387"/>
                <a:gd name="connsiteX610" fmla="*/ 1774828 w 4946087"/>
                <a:gd name="connsiteY610" fmla="*/ 189373 h 4672387"/>
                <a:gd name="connsiteX611" fmla="*/ 1769417 w 4946087"/>
                <a:gd name="connsiteY611" fmla="*/ 173141 h 4672387"/>
                <a:gd name="connsiteX612" fmla="*/ 1758596 w 4946087"/>
                <a:gd name="connsiteY612" fmla="*/ 162319 h 4672387"/>
                <a:gd name="connsiteX613" fmla="*/ 1726132 w 4946087"/>
                <a:gd name="connsiteY613" fmla="*/ 151498 h 4672387"/>
                <a:gd name="connsiteX614" fmla="*/ 1715311 w 4946087"/>
                <a:gd name="connsiteY614" fmla="*/ 135266 h 4672387"/>
                <a:gd name="connsiteX615" fmla="*/ 1699079 w 4946087"/>
                <a:gd name="connsiteY615" fmla="*/ 129855 h 4672387"/>
                <a:gd name="connsiteX616" fmla="*/ 1655794 w 4946087"/>
                <a:gd name="connsiteY616" fmla="*/ 124445 h 4672387"/>
                <a:gd name="connsiteX617" fmla="*/ 1628740 w 4946087"/>
                <a:gd name="connsiteY617" fmla="*/ 119034 h 4672387"/>
                <a:gd name="connsiteX618" fmla="*/ 1574634 w 4946087"/>
                <a:gd name="connsiteY618" fmla="*/ 113623 h 4672387"/>
                <a:gd name="connsiteX619" fmla="*/ 1536759 w 4946087"/>
                <a:gd name="connsiteY619" fmla="*/ 102802 h 4672387"/>
                <a:gd name="connsiteX620" fmla="*/ 1525938 w 4946087"/>
                <a:gd name="connsiteY620" fmla="*/ 97392 h 4672387"/>
                <a:gd name="connsiteX621" fmla="*/ 1520527 w 4946087"/>
                <a:gd name="connsiteY621" fmla="*/ 97392 h 4672387"/>
                <a:gd name="connsiteX622" fmla="*/ 1450189 w 4946087"/>
                <a:gd name="connsiteY622" fmla="*/ 91981 h 4672387"/>
                <a:gd name="connsiteX623" fmla="*/ 1423136 w 4946087"/>
                <a:gd name="connsiteY623" fmla="*/ 70338 h 4672387"/>
                <a:gd name="connsiteX624" fmla="*/ 1331155 w 4946087"/>
                <a:gd name="connsiteY624" fmla="*/ 54106 h 4672387"/>
                <a:gd name="connsiteX625" fmla="*/ 1314923 w 4946087"/>
                <a:gd name="connsiteY625" fmla="*/ 48696 h 4672387"/>
                <a:gd name="connsiteX626" fmla="*/ 1147192 w 4946087"/>
                <a:gd name="connsiteY626" fmla="*/ 37874 h 4672387"/>
                <a:gd name="connsiteX627" fmla="*/ 1130960 w 4946087"/>
                <a:gd name="connsiteY627" fmla="*/ 32464 h 4672387"/>
                <a:gd name="connsiteX628" fmla="*/ 1076854 w 4946087"/>
                <a:gd name="connsiteY628" fmla="*/ 21642 h 4672387"/>
                <a:gd name="connsiteX629" fmla="*/ 990284 w 4946087"/>
                <a:gd name="connsiteY629" fmla="*/ 16232 h 4672387"/>
                <a:gd name="connsiteX630" fmla="*/ 968641 w 4946087"/>
                <a:gd name="connsiteY630" fmla="*/ 10821 h 4672387"/>
                <a:gd name="connsiteX631" fmla="*/ 919945 w 4946087"/>
                <a:gd name="connsiteY631" fmla="*/ 0 h 4672387"/>
                <a:gd name="connsiteX632" fmla="*/ 800911 w 4946087"/>
                <a:gd name="connsiteY632" fmla="*/ 5410 h 4672387"/>
                <a:gd name="connsiteX633" fmla="*/ 773857 w 4946087"/>
                <a:gd name="connsiteY633" fmla="*/ 21642 h 4672387"/>
                <a:gd name="connsiteX634" fmla="*/ 757626 w 4946087"/>
                <a:gd name="connsiteY634" fmla="*/ 27053 h 4672387"/>
                <a:gd name="connsiteX635" fmla="*/ 719751 w 4946087"/>
                <a:gd name="connsiteY635" fmla="*/ 54106 h 4672387"/>
                <a:gd name="connsiteX636" fmla="*/ 698108 w 4946087"/>
                <a:gd name="connsiteY636" fmla="*/ 75749 h 4672387"/>
                <a:gd name="connsiteX637" fmla="*/ 681876 w 4946087"/>
                <a:gd name="connsiteY637" fmla="*/ 81160 h 4672387"/>
                <a:gd name="connsiteX638" fmla="*/ 665644 w 4946087"/>
                <a:gd name="connsiteY638" fmla="*/ 91981 h 4672387"/>
                <a:gd name="connsiteX639" fmla="*/ 633181 w 4946087"/>
                <a:gd name="connsiteY639" fmla="*/ 102802 h 4672387"/>
                <a:gd name="connsiteX640" fmla="*/ 616949 w 4946087"/>
                <a:gd name="connsiteY640" fmla="*/ 108213 h 4672387"/>
                <a:gd name="connsiteX641" fmla="*/ 600717 w 4946087"/>
                <a:gd name="connsiteY641" fmla="*/ 113623 h 4672387"/>
                <a:gd name="connsiteX642" fmla="*/ 573663 w 4946087"/>
                <a:gd name="connsiteY642" fmla="*/ 129855 h 4672387"/>
                <a:gd name="connsiteX643" fmla="*/ 562842 w 4946087"/>
                <a:gd name="connsiteY643" fmla="*/ 140677 h 4672387"/>
                <a:gd name="connsiteX644" fmla="*/ 454629 w 4946087"/>
                <a:gd name="connsiteY644" fmla="*/ 156909 h 4672387"/>
                <a:gd name="connsiteX645" fmla="*/ 400523 w 4946087"/>
                <a:gd name="connsiteY645" fmla="*/ 173141 h 4672387"/>
                <a:gd name="connsiteX646" fmla="*/ 384291 w 4946087"/>
                <a:gd name="connsiteY646" fmla="*/ 178551 h 4672387"/>
                <a:gd name="connsiteX647" fmla="*/ 368059 w 4946087"/>
                <a:gd name="connsiteY647" fmla="*/ 183962 h 4672387"/>
                <a:gd name="connsiteX648" fmla="*/ 313952 w 4946087"/>
                <a:gd name="connsiteY648" fmla="*/ 194783 h 4672387"/>
                <a:gd name="connsiteX649" fmla="*/ 292310 w 4946087"/>
                <a:gd name="connsiteY649" fmla="*/ 221837 h 4672387"/>
                <a:gd name="connsiteX650" fmla="*/ 270667 w 4946087"/>
                <a:gd name="connsiteY650" fmla="*/ 248890 h 4672387"/>
                <a:gd name="connsiteX651" fmla="*/ 265256 w 4946087"/>
                <a:gd name="connsiteY651" fmla="*/ 265122 h 4672387"/>
                <a:gd name="connsiteX652" fmla="*/ 249024 w 4946087"/>
                <a:gd name="connsiteY652" fmla="*/ 281354 h 4672387"/>
                <a:gd name="connsiteX653" fmla="*/ 227382 w 4946087"/>
                <a:gd name="connsiteY653" fmla="*/ 313818 h 4672387"/>
                <a:gd name="connsiteX654" fmla="*/ 216560 w 4946087"/>
                <a:gd name="connsiteY654" fmla="*/ 330050 h 4672387"/>
                <a:gd name="connsiteX655" fmla="*/ 205739 w 4946087"/>
                <a:gd name="connsiteY655" fmla="*/ 362513 h 4672387"/>
                <a:gd name="connsiteX656" fmla="*/ 200328 w 4946087"/>
                <a:gd name="connsiteY656" fmla="*/ 378745 h 4672387"/>
                <a:gd name="connsiteX657" fmla="*/ 146222 w 4946087"/>
                <a:gd name="connsiteY657" fmla="*/ 422031 h 4672387"/>
                <a:gd name="connsiteX658" fmla="*/ 129990 w 4946087"/>
                <a:gd name="connsiteY658" fmla="*/ 438263 h 4672387"/>
                <a:gd name="connsiteX659" fmla="*/ 108347 w 4946087"/>
                <a:gd name="connsiteY659" fmla="*/ 465316 h 4672387"/>
                <a:gd name="connsiteX660" fmla="*/ 97526 w 4946087"/>
                <a:gd name="connsiteY660" fmla="*/ 481548 h 4672387"/>
                <a:gd name="connsiteX661" fmla="*/ 81294 w 4946087"/>
                <a:gd name="connsiteY661" fmla="*/ 492369 h 4672387"/>
                <a:gd name="connsiteX662" fmla="*/ 54241 w 4946087"/>
                <a:gd name="connsiteY662" fmla="*/ 519422 h 4672387"/>
                <a:gd name="connsiteX663" fmla="*/ 43420 w 4946087"/>
                <a:gd name="connsiteY663" fmla="*/ 535654 h 4672387"/>
                <a:gd name="connsiteX664" fmla="*/ 32598 w 4946087"/>
                <a:gd name="connsiteY664" fmla="*/ 546476 h 4672387"/>
                <a:gd name="connsiteX665" fmla="*/ 16366 w 4946087"/>
                <a:gd name="connsiteY665" fmla="*/ 578939 h 4672387"/>
                <a:gd name="connsiteX666" fmla="*/ 5545 w 4946087"/>
                <a:gd name="connsiteY666" fmla="*/ 589761 h 4672387"/>
                <a:gd name="connsiteX667" fmla="*/ 10956 w 4946087"/>
                <a:gd name="connsiteY667" fmla="*/ 605993 h 4672387"/>
                <a:gd name="connsiteX668" fmla="*/ 134 w 4946087"/>
                <a:gd name="connsiteY668" fmla="*/ 670921 h 4672387"/>
                <a:gd name="connsiteX669" fmla="*/ 5188 w 4946087"/>
                <a:gd name="connsiteY669" fmla="*/ 722791 h 4672387"/>
                <a:gd name="connsiteX670" fmla="*/ 9302 w 4946087"/>
                <a:gd name="connsiteY670" fmla="*/ 744434 h 4672387"/>
                <a:gd name="connsiteX671" fmla="*/ 8363 w 4946087"/>
                <a:gd name="connsiteY671" fmla="*/ 820183 h 4672387"/>
                <a:gd name="connsiteX672" fmla="*/ 16009 w 4946087"/>
                <a:gd name="connsiteY672" fmla="*/ 849472 h 4672387"/>
                <a:gd name="connsiteX673" fmla="*/ 21420 w 4946087"/>
                <a:gd name="connsiteY673" fmla="*/ 875229 h 4672387"/>
                <a:gd name="connsiteX674" fmla="*/ 30006 w 4946087"/>
                <a:gd name="connsiteY674" fmla="*/ 885111 h 4672387"/>
                <a:gd name="connsiteX675" fmla="*/ 43420 w 4946087"/>
                <a:gd name="connsiteY675" fmla="*/ 925221 h 4672387"/>
                <a:gd name="connsiteX676" fmla="*/ 59652 w 4946087"/>
                <a:gd name="connsiteY676" fmla="*/ 957685 h 4672387"/>
                <a:gd name="connsiteX677" fmla="*/ 70473 w 4946087"/>
                <a:gd name="connsiteY677" fmla="*/ 990149 h 4672387"/>
                <a:gd name="connsiteX678" fmla="*/ 86705 w 4946087"/>
                <a:gd name="connsiteY678" fmla="*/ 1038845 h 4672387"/>
                <a:gd name="connsiteX679" fmla="*/ 97526 w 4946087"/>
                <a:gd name="connsiteY679" fmla="*/ 1071309 h 4672387"/>
                <a:gd name="connsiteX680" fmla="*/ 108347 w 4946087"/>
                <a:gd name="connsiteY680" fmla="*/ 1087541 h 4672387"/>
                <a:gd name="connsiteX681" fmla="*/ 119169 w 4946087"/>
                <a:gd name="connsiteY681" fmla="*/ 1098362 h 4672387"/>
                <a:gd name="connsiteX682" fmla="*/ 167865 w 4946087"/>
                <a:gd name="connsiteY682" fmla="*/ 1157879 h 4672387"/>
                <a:gd name="connsiteX683" fmla="*/ 178103 w 4946087"/>
                <a:gd name="connsiteY683" fmla="*/ 1187750 h 4672387"/>
                <a:gd name="connsiteX684" fmla="*/ 201982 w 4946087"/>
                <a:gd name="connsiteY684" fmla="*/ 1207157 h 4672387"/>
                <a:gd name="connsiteX685" fmla="*/ 212803 w 4946087"/>
                <a:gd name="connsiteY685" fmla="*/ 1233854 h 4672387"/>
                <a:gd name="connsiteX686" fmla="*/ 241735 w 4946087"/>
                <a:gd name="connsiteY686" fmla="*/ 1244675 h 4672387"/>
                <a:gd name="connsiteX687" fmla="*/ 258906 w 4946087"/>
                <a:gd name="connsiteY687" fmla="*/ 1264439 h 4672387"/>
                <a:gd name="connsiteX688" fmla="*/ 281488 w 4946087"/>
                <a:gd name="connsiteY688" fmla="*/ 1260681 h 4672387"/>
                <a:gd name="connsiteX689" fmla="*/ 286899 w 4946087"/>
                <a:gd name="connsiteY689" fmla="*/ 1271503 h 4672387"/>
                <a:gd name="connsiteX690" fmla="*/ 335595 w 4946087"/>
                <a:gd name="connsiteY690" fmla="*/ 1320199 h 4672387"/>
                <a:gd name="connsiteX691" fmla="*/ 368059 w 4946087"/>
                <a:gd name="connsiteY691" fmla="*/ 1363484 h 4672387"/>
                <a:gd name="connsiteX692" fmla="*/ 378880 w 4946087"/>
                <a:gd name="connsiteY692" fmla="*/ 1395948 h 4672387"/>
                <a:gd name="connsiteX693" fmla="*/ 368059 w 4946087"/>
                <a:gd name="connsiteY693" fmla="*/ 1466286 h 4672387"/>
                <a:gd name="connsiteX694" fmla="*/ 357237 w 4946087"/>
                <a:gd name="connsiteY694" fmla="*/ 1477108 h 4672387"/>
                <a:gd name="connsiteX695" fmla="*/ 346416 w 4946087"/>
                <a:gd name="connsiteY695" fmla="*/ 1509571 h 4672387"/>
                <a:gd name="connsiteX696" fmla="*/ 335595 w 4946087"/>
                <a:gd name="connsiteY696" fmla="*/ 1563678 h 4672387"/>
                <a:gd name="connsiteX697" fmla="*/ 324773 w 4946087"/>
                <a:gd name="connsiteY697" fmla="*/ 1596142 h 4672387"/>
                <a:gd name="connsiteX698" fmla="*/ 319363 w 4946087"/>
                <a:gd name="connsiteY698" fmla="*/ 1612374 h 4672387"/>
                <a:gd name="connsiteX699" fmla="*/ 324773 w 4946087"/>
                <a:gd name="connsiteY699" fmla="*/ 1628606 h 4672387"/>
                <a:gd name="connsiteX700" fmla="*/ 303845 w 4946087"/>
                <a:gd name="connsiteY700" fmla="*/ 1560052 h 4672387"/>
                <a:gd name="connsiteX701" fmla="*/ 301384 w 4946087"/>
                <a:gd name="connsiteY701" fmla="*/ 1546281 h 4672387"/>
                <a:gd name="connsiteX702" fmla="*/ 333491 w 4946087"/>
                <a:gd name="connsiteY702" fmla="*/ 1534164 h 4672387"/>
                <a:gd name="connsiteX703" fmla="*/ 365598 w 4946087"/>
                <a:gd name="connsiteY703" fmla="*/ 1520750 h 4672387"/>
                <a:gd name="connsiteX704" fmla="*/ 346905 w 4946087"/>
                <a:gd name="connsiteY704" fmla="*/ 1477821 h 4672387"/>
                <a:gd name="connsiteX705" fmla="*/ 345965 w 4946087"/>
                <a:gd name="connsiteY705" fmla="*/ 1509214 h 4672387"/>
                <a:gd name="connsiteX706" fmla="*/ 366311 w 4946087"/>
                <a:gd name="connsiteY706" fmla="*/ 1480283 h 4672387"/>
                <a:gd name="connsiteX707" fmla="*/ 348201 w 4946087"/>
                <a:gd name="connsiteY707" fmla="*/ 1441469 h 4672387"/>
                <a:gd name="connsiteX708" fmla="*/ 395112 w 4946087"/>
                <a:gd name="connsiteY708" fmla="*/ 1477108 h 4672387"/>
                <a:gd name="connsiteX709" fmla="*/ 384291 w 4946087"/>
                <a:gd name="connsiteY709" fmla="*/ 1493339 h 4672387"/>
                <a:gd name="connsiteX710" fmla="*/ 373469 w 4946087"/>
                <a:gd name="connsiteY710" fmla="*/ 1504161 h 4672387"/>
                <a:gd name="connsiteX711" fmla="*/ 351827 w 4946087"/>
                <a:gd name="connsiteY711" fmla="*/ 1536625 h 4672387"/>
                <a:gd name="connsiteX712" fmla="*/ 341005 w 4946087"/>
                <a:gd name="connsiteY712" fmla="*/ 1552857 h 4672387"/>
                <a:gd name="connsiteX713" fmla="*/ 324773 w 4946087"/>
                <a:gd name="connsiteY713" fmla="*/ 1579910 h 4672387"/>
                <a:gd name="connsiteX714" fmla="*/ 292310 w 4946087"/>
                <a:gd name="connsiteY714" fmla="*/ 1590731 h 4672387"/>
                <a:gd name="connsiteX715" fmla="*/ 292310 w 4946087"/>
                <a:gd name="connsiteY715" fmla="*/ 1590731 h 4672387"/>
                <a:gd name="connsiteX0" fmla="*/ 337756 w 4940937"/>
                <a:gd name="connsiteY0" fmla="*/ 1368572 h 4672387"/>
                <a:gd name="connsiteX1" fmla="*/ 337756 w 4940937"/>
                <a:gd name="connsiteY1" fmla="*/ 1368572 h 4672387"/>
                <a:gd name="connsiteX2" fmla="*/ 343198 w 4940937"/>
                <a:gd name="connsiteY2" fmla="*/ 1417558 h 4672387"/>
                <a:gd name="connsiteX3" fmla="*/ 348641 w 4940937"/>
                <a:gd name="connsiteY3" fmla="*/ 1461101 h 4672387"/>
                <a:gd name="connsiteX4" fmla="*/ 310541 w 4940937"/>
                <a:gd name="connsiteY4" fmla="*/ 1499201 h 4672387"/>
                <a:gd name="connsiteX5" fmla="*/ 239784 w 4940937"/>
                <a:gd name="connsiteY5" fmla="*/ 1515530 h 4672387"/>
                <a:gd name="connsiteX6" fmla="*/ 207127 w 4940937"/>
                <a:gd name="connsiteY6" fmla="*/ 1515530 h 4672387"/>
                <a:gd name="connsiteX7" fmla="*/ 229850 w 4940937"/>
                <a:gd name="connsiteY7" fmla="*/ 1505010 h 4672387"/>
                <a:gd name="connsiteX8" fmla="*/ 279056 w 4940937"/>
                <a:gd name="connsiteY8" fmla="*/ 1509110 h 4672387"/>
                <a:gd name="connsiteX9" fmla="*/ 299558 w 4940937"/>
                <a:gd name="connsiteY9" fmla="*/ 1513211 h 4672387"/>
                <a:gd name="connsiteX10" fmla="*/ 332362 w 4940937"/>
                <a:gd name="connsiteY10" fmla="*/ 1517311 h 4672387"/>
                <a:gd name="connsiteX11" fmla="*/ 328261 w 4940937"/>
                <a:gd name="connsiteY11" fmla="*/ 1529613 h 4672387"/>
                <a:gd name="connsiteX12" fmla="*/ 315960 w 4940937"/>
                <a:gd name="connsiteY12" fmla="*/ 1533713 h 4672387"/>
                <a:gd name="connsiteX13" fmla="*/ 303658 w 4940937"/>
                <a:gd name="connsiteY13" fmla="*/ 1541914 h 4672387"/>
                <a:gd name="connsiteX14" fmla="*/ 266754 w 4940937"/>
                <a:gd name="connsiteY14" fmla="*/ 1550115 h 4672387"/>
                <a:gd name="connsiteX15" fmla="*/ 254453 w 4940937"/>
                <a:gd name="connsiteY15" fmla="*/ 1554215 h 4672387"/>
                <a:gd name="connsiteX16" fmla="*/ 225750 w 4940937"/>
                <a:gd name="connsiteY16" fmla="*/ 1562416 h 4672387"/>
                <a:gd name="connsiteX17" fmla="*/ 250353 w 4940937"/>
                <a:gd name="connsiteY17" fmla="*/ 1574718 h 4672387"/>
                <a:gd name="connsiteX18" fmla="*/ 299558 w 4940937"/>
                <a:gd name="connsiteY18" fmla="*/ 1566517 h 4672387"/>
                <a:gd name="connsiteX19" fmla="*/ 311859 w 4940937"/>
                <a:gd name="connsiteY19" fmla="*/ 1562416 h 4672387"/>
                <a:gd name="connsiteX20" fmla="*/ 332362 w 4940937"/>
                <a:gd name="connsiteY20" fmla="*/ 1566517 h 4672387"/>
                <a:gd name="connsiteX21" fmla="*/ 307759 w 4940937"/>
                <a:gd name="connsiteY21" fmla="*/ 1587019 h 4672387"/>
                <a:gd name="connsiteX22" fmla="*/ 283156 w 4940937"/>
                <a:gd name="connsiteY22" fmla="*/ 1595220 h 4672387"/>
                <a:gd name="connsiteX23" fmla="*/ 270855 w 4940937"/>
                <a:gd name="connsiteY23" fmla="*/ 1599320 h 4672387"/>
                <a:gd name="connsiteX24" fmla="*/ 217549 w 4940937"/>
                <a:gd name="connsiteY24" fmla="*/ 1611622 h 4672387"/>
                <a:gd name="connsiteX25" fmla="*/ 295457 w 4940937"/>
                <a:gd name="connsiteY25" fmla="*/ 1615722 h 4672387"/>
                <a:gd name="connsiteX26" fmla="*/ 279056 w 4940937"/>
                <a:gd name="connsiteY26" fmla="*/ 1628023 h 4672387"/>
                <a:gd name="connsiteX27" fmla="*/ 266754 w 4940937"/>
                <a:gd name="connsiteY27" fmla="*/ 1632124 h 4672387"/>
                <a:gd name="connsiteX28" fmla="*/ 242152 w 4940937"/>
                <a:gd name="connsiteY28" fmla="*/ 1648526 h 4672387"/>
                <a:gd name="connsiteX29" fmla="*/ 229850 w 4940937"/>
                <a:gd name="connsiteY29" fmla="*/ 1656727 h 4672387"/>
                <a:gd name="connsiteX30" fmla="*/ 217549 w 4940937"/>
                <a:gd name="connsiteY30" fmla="*/ 1664927 h 4672387"/>
                <a:gd name="connsiteX31" fmla="*/ 205248 w 4940937"/>
                <a:gd name="connsiteY31" fmla="*/ 1673128 h 4672387"/>
                <a:gd name="connsiteX32" fmla="*/ 192946 w 4940937"/>
                <a:gd name="connsiteY32" fmla="*/ 1697731 h 4672387"/>
                <a:gd name="connsiteX33" fmla="*/ 205248 w 4940937"/>
                <a:gd name="connsiteY33" fmla="*/ 1705932 h 4672387"/>
                <a:gd name="connsiteX34" fmla="*/ 254453 w 4940937"/>
                <a:gd name="connsiteY34" fmla="*/ 1710032 h 4672387"/>
                <a:gd name="connsiteX35" fmla="*/ 279056 w 4940937"/>
                <a:gd name="connsiteY35" fmla="*/ 1718233 h 4672387"/>
                <a:gd name="connsiteX36" fmla="*/ 266754 w 4940937"/>
                <a:gd name="connsiteY36" fmla="*/ 1726434 h 4672387"/>
                <a:gd name="connsiteX37" fmla="*/ 254453 w 4940937"/>
                <a:gd name="connsiteY37" fmla="*/ 1730535 h 4672387"/>
                <a:gd name="connsiteX38" fmla="*/ 229850 w 4940937"/>
                <a:gd name="connsiteY38" fmla="*/ 1746936 h 4672387"/>
                <a:gd name="connsiteX39" fmla="*/ 217549 w 4940937"/>
                <a:gd name="connsiteY39" fmla="*/ 1755137 h 4672387"/>
                <a:gd name="connsiteX40" fmla="*/ 209348 w 4940937"/>
                <a:gd name="connsiteY40" fmla="*/ 1767439 h 4672387"/>
                <a:gd name="connsiteX41" fmla="*/ 221649 w 4940937"/>
                <a:gd name="connsiteY41" fmla="*/ 1771539 h 4672387"/>
                <a:gd name="connsiteX42" fmla="*/ 262654 w 4940937"/>
                <a:gd name="connsiteY42" fmla="*/ 1767439 h 4672387"/>
                <a:gd name="connsiteX43" fmla="*/ 295457 w 4940937"/>
                <a:gd name="connsiteY43" fmla="*/ 1767439 h 4672387"/>
                <a:gd name="connsiteX44" fmla="*/ 291357 w 4940937"/>
                <a:gd name="connsiteY44" fmla="*/ 1779740 h 4672387"/>
                <a:gd name="connsiteX45" fmla="*/ 270855 w 4940937"/>
                <a:gd name="connsiteY45" fmla="*/ 1800242 h 4672387"/>
                <a:gd name="connsiteX46" fmla="*/ 246252 w 4940937"/>
                <a:gd name="connsiteY46" fmla="*/ 1808443 h 4672387"/>
                <a:gd name="connsiteX47" fmla="*/ 209348 w 4940937"/>
                <a:gd name="connsiteY47" fmla="*/ 1824845 h 4672387"/>
                <a:gd name="connsiteX48" fmla="*/ 197047 w 4940937"/>
                <a:gd name="connsiteY48" fmla="*/ 1828945 h 4672387"/>
                <a:gd name="connsiteX49" fmla="*/ 184745 w 4940937"/>
                <a:gd name="connsiteY49" fmla="*/ 1841247 h 4672387"/>
                <a:gd name="connsiteX50" fmla="*/ 172444 w 4940937"/>
                <a:gd name="connsiteY50" fmla="*/ 1849448 h 4672387"/>
                <a:gd name="connsiteX51" fmla="*/ 164243 w 4940937"/>
                <a:gd name="connsiteY51" fmla="*/ 1861749 h 4672387"/>
                <a:gd name="connsiteX52" fmla="*/ 250353 w 4940937"/>
                <a:gd name="connsiteY52" fmla="*/ 1878151 h 4672387"/>
                <a:gd name="connsiteX53" fmla="*/ 254453 w 4940937"/>
                <a:gd name="connsiteY53" fmla="*/ 1890452 h 4672387"/>
                <a:gd name="connsiteX54" fmla="*/ 246252 w 4940937"/>
                <a:gd name="connsiteY54" fmla="*/ 1902753 h 4672387"/>
                <a:gd name="connsiteX55" fmla="*/ 221649 w 4940937"/>
                <a:gd name="connsiteY55" fmla="*/ 1919155 h 4672387"/>
                <a:gd name="connsiteX56" fmla="*/ 209348 w 4940937"/>
                <a:gd name="connsiteY56" fmla="*/ 1927356 h 4672387"/>
                <a:gd name="connsiteX57" fmla="*/ 197047 w 4940937"/>
                <a:gd name="connsiteY57" fmla="*/ 1935557 h 4672387"/>
                <a:gd name="connsiteX58" fmla="*/ 184745 w 4940937"/>
                <a:gd name="connsiteY58" fmla="*/ 1943758 h 4672387"/>
                <a:gd name="connsiteX59" fmla="*/ 176544 w 4940937"/>
                <a:gd name="connsiteY59" fmla="*/ 1972461 h 4672387"/>
                <a:gd name="connsiteX60" fmla="*/ 188846 w 4940937"/>
                <a:gd name="connsiteY60" fmla="*/ 1976562 h 4672387"/>
                <a:gd name="connsiteX61" fmla="*/ 238051 w 4940937"/>
                <a:gd name="connsiteY61" fmla="*/ 1980662 h 4672387"/>
                <a:gd name="connsiteX62" fmla="*/ 221649 w 4940937"/>
                <a:gd name="connsiteY62" fmla="*/ 2001164 h 4672387"/>
                <a:gd name="connsiteX63" fmla="*/ 197047 w 4940937"/>
                <a:gd name="connsiteY63" fmla="*/ 2025767 h 4672387"/>
                <a:gd name="connsiteX64" fmla="*/ 82234 w 4940937"/>
                <a:gd name="connsiteY64" fmla="*/ 2046269 h 4672387"/>
                <a:gd name="connsiteX65" fmla="*/ 61732 w 4940937"/>
                <a:gd name="connsiteY65" fmla="*/ 2050370 h 4672387"/>
                <a:gd name="connsiteX66" fmla="*/ 65832 w 4940937"/>
                <a:gd name="connsiteY66" fmla="*/ 2079073 h 4672387"/>
                <a:gd name="connsiteX67" fmla="*/ 78134 w 4940937"/>
                <a:gd name="connsiteY67" fmla="*/ 2083173 h 4672387"/>
                <a:gd name="connsiteX68" fmla="*/ 94536 w 4940937"/>
                <a:gd name="connsiteY68" fmla="*/ 2095475 h 4672387"/>
                <a:gd name="connsiteX69" fmla="*/ 119138 w 4940937"/>
                <a:gd name="connsiteY69" fmla="*/ 2103675 h 4672387"/>
                <a:gd name="connsiteX70" fmla="*/ 131440 w 4940937"/>
                <a:gd name="connsiteY70" fmla="*/ 2111876 h 4672387"/>
                <a:gd name="connsiteX71" fmla="*/ 176544 w 4940937"/>
                <a:gd name="connsiteY71" fmla="*/ 2120077 h 4672387"/>
                <a:gd name="connsiteX72" fmla="*/ 205248 w 4940937"/>
                <a:gd name="connsiteY72" fmla="*/ 2128278 h 4672387"/>
                <a:gd name="connsiteX73" fmla="*/ 213449 w 4940937"/>
                <a:gd name="connsiteY73" fmla="*/ 2140579 h 4672387"/>
                <a:gd name="connsiteX74" fmla="*/ 201147 w 4940937"/>
                <a:gd name="connsiteY74" fmla="*/ 2152881 h 4672387"/>
                <a:gd name="connsiteX75" fmla="*/ 188846 w 4940937"/>
                <a:gd name="connsiteY75" fmla="*/ 2161082 h 4672387"/>
                <a:gd name="connsiteX76" fmla="*/ 176544 w 4940937"/>
                <a:gd name="connsiteY76" fmla="*/ 2185684 h 4672387"/>
                <a:gd name="connsiteX77" fmla="*/ 242152 w 4940937"/>
                <a:gd name="connsiteY77" fmla="*/ 2197986 h 4672387"/>
                <a:gd name="connsiteX78" fmla="*/ 221649 w 4940937"/>
                <a:gd name="connsiteY78" fmla="*/ 2222588 h 4672387"/>
                <a:gd name="connsiteX79" fmla="*/ 213449 w 4940937"/>
                <a:gd name="connsiteY79" fmla="*/ 2234890 h 4672387"/>
                <a:gd name="connsiteX80" fmla="*/ 229850 w 4940937"/>
                <a:gd name="connsiteY80" fmla="*/ 2238990 h 4672387"/>
                <a:gd name="connsiteX81" fmla="*/ 258553 w 4940937"/>
                <a:gd name="connsiteY81" fmla="*/ 2230789 h 4672387"/>
                <a:gd name="connsiteX82" fmla="*/ 225750 w 4940937"/>
                <a:gd name="connsiteY82" fmla="*/ 2259492 h 4672387"/>
                <a:gd name="connsiteX83" fmla="*/ 213449 w 4940937"/>
                <a:gd name="connsiteY83" fmla="*/ 2267693 h 4672387"/>
                <a:gd name="connsiteX84" fmla="*/ 213449 w 4940937"/>
                <a:gd name="connsiteY84" fmla="*/ 2267693 h 4672387"/>
                <a:gd name="connsiteX85" fmla="*/ 262654 w 4940937"/>
                <a:gd name="connsiteY85" fmla="*/ 2275894 h 4672387"/>
                <a:gd name="connsiteX86" fmla="*/ 303658 w 4940937"/>
                <a:gd name="connsiteY86" fmla="*/ 2279995 h 4672387"/>
                <a:gd name="connsiteX87" fmla="*/ 291357 w 4940937"/>
                <a:gd name="connsiteY87" fmla="*/ 2288196 h 4672387"/>
                <a:gd name="connsiteX88" fmla="*/ 274955 w 4940937"/>
                <a:gd name="connsiteY88" fmla="*/ 2296397 h 4672387"/>
                <a:gd name="connsiteX89" fmla="*/ 250353 w 4940937"/>
                <a:gd name="connsiteY89" fmla="*/ 2304597 h 4672387"/>
                <a:gd name="connsiteX90" fmla="*/ 221649 w 4940937"/>
                <a:gd name="connsiteY90" fmla="*/ 2312798 h 4672387"/>
                <a:gd name="connsiteX91" fmla="*/ 209348 w 4940937"/>
                <a:gd name="connsiteY91" fmla="*/ 2320999 h 4672387"/>
                <a:gd name="connsiteX92" fmla="*/ 184745 w 4940937"/>
                <a:gd name="connsiteY92" fmla="*/ 2329200 h 4672387"/>
                <a:gd name="connsiteX93" fmla="*/ 160143 w 4940937"/>
                <a:gd name="connsiteY93" fmla="*/ 2345602 h 4672387"/>
                <a:gd name="connsiteX94" fmla="*/ 151942 w 4940937"/>
                <a:gd name="connsiteY94" fmla="*/ 2370205 h 4672387"/>
                <a:gd name="connsiteX95" fmla="*/ 225750 w 4940937"/>
                <a:gd name="connsiteY95" fmla="*/ 2382506 h 4672387"/>
                <a:gd name="connsiteX96" fmla="*/ 217549 w 4940937"/>
                <a:gd name="connsiteY96" fmla="*/ 2394807 h 4672387"/>
                <a:gd name="connsiteX97" fmla="*/ 192946 w 4940937"/>
                <a:gd name="connsiteY97" fmla="*/ 2419410 h 4672387"/>
                <a:gd name="connsiteX98" fmla="*/ 209348 w 4940937"/>
                <a:gd name="connsiteY98" fmla="*/ 2423510 h 4672387"/>
                <a:gd name="connsiteX99" fmla="*/ 201147 w 4940937"/>
                <a:gd name="connsiteY99" fmla="*/ 2448113 h 4672387"/>
                <a:gd name="connsiteX100" fmla="*/ 184745 w 4940937"/>
                <a:gd name="connsiteY100" fmla="*/ 2472716 h 4672387"/>
                <a:gd name="connsiteX101" fmla="*/ 172444 w 4940937"/>
                <a:gd name="connsiteY101" fmla="*/ 2501419 h 4672387"/>
                <a:gd name="connsiteX102" fmla="*/ 184745 w 4940937"/>
                <a:gd name="connsiteY102" fmla="*/ 2509620 h 4672387"/>
                <a:gd name="connsiteX103" fmla="*/ 209348 w 4940937"/>
                <a:gd name="connsiteY103" fmla="*/ 2513720 h 4672387"/>
                <a:gd name="connsiteX104" fmla="*/ 188846 w 4940937"/>
                <a:gd name="connsiteY104" fmla="*/ 2517821 h 4672387"/>
                <a:gd name="connsiteX105" fmla="*/ 172444 w 4940937"/>
                <a:gd name="connsiteY105" fmla="*/ 2521921 h 4672387"/>
                <a:gd name="connsiteX106" fmla="*/ 143741 w 4940937"/>
                <a:gd name="connsiteY106" fmla="*/ 2538323 h 4672387"/>
                <a:gd name="connsiteX107" fmla="*/ 110937 w 4940937"/>
                <a:gd name="connsiteY107" fmla="*/ 2562926 h 4672387"/>
                <a:gd name="connsiteX108" fmla="*/ 98636 w 4940937"/>
                <a:gd name="connsiteY108" fmla="*/ 2571127 h 4672387"/>
                <a:gd name="connsiteX109" fmla="*/ 110937 w 4940937"/>
                <a:gd name="connsiteY109" fmla="*/ 2575227 h 4672387"/>
                <a:gd name="connsiteX110" fmla="*/ 156042 w 4940937"/>
                <a:gd name="connsiteY110" fmla="*/ 2567026 h 4672387"/>
                <a:gd name="connsiteX111" fmla="*/ 168344 w 4940937"/>
                <a:gd name="connsiteY111" fmla="*/ 2558825 h 4672387"/>
                <a:gd name="connsiteX112" fmla="*/ 225750 w 4940937"/>
                <a:gd name="connsiteY112" fmla="*/ 2562926 h 4672387"/>
                <a:gd name="connsiteX113" fmla="*/ 221649 w 4940937"/>
                <a:gd name="connsiteY113" fmla="*/ 2579327 h 4672387"/>
                <a:gd name="connsiteX114" fmla="*/ 213449 w 4940937"/>
                <a:gd name="connsiteY114" fmla="*/ 2591629 h 4672387"/>
                <a:gd name="connsiteX115" fmla="*/ 209348 w 4940937"/>
                <a:gd name="connsiteY115" fmla="*/ 2603930 h 4672387"/>
                <a:gd name="connsiteX116" fmla="*/ 254453 w 4940937"/>
                <a:gd name="connsiteY116" fmla="*/ 2616231 h 4672387"/>
                <a:gd name="connsiteX117" fmla="*/ 250353 w 4940937"/>
                <a:gd name="connsiteY117" fmla="*/ 2657236 h 4672387"/>
                <a:gd name="connsiteX118" fmla="*/ 242152 w 4940937"/>
                <a:gd name="connsiteY118" fmla="*/ 2673638 h 4672387"/>
                <a:gd name="connsiteX119" fmla="*/ 238051 w 4940937"/>
                <a:gd name="connsiteY119" fmla="*/ 2685939 h 4672387"/>
                <a:gd name="connsiteX120" fmla="*/ 225750 w 4940937"/>
                <a:gd name="connsiteY120" fmla="*/ 2702341 h 4672387"/>
                <a:gd name="connsiteX121" fmla="*/ 217549 w 4940937"/>
                <a:gd name="connsiteY121" fmla="*/ 2714642 h 4672387"/>
                <a:gd name="connsiteX122" fmla="*/ 229850 w 4940937"/>
                <a:gd name="connsiteY122" fmla="*/ 2722843 h 4672387"/>
                <a:gd name="connsiteX123" fmla="*/ 287257 w 4940937"/>
                <a:gd name="connsiteY123" fmla="*/ 2726944 h 4672387"/>
                <a:gd name="connsiteX124" fmla="*/ 283156 w 4940937"/>
                <a:gd name="connsiteY124" fmla="*/ 2743345 h 4672387"/>
                <a:gd name="connsiteX125" fmla="*/ 266754 w 4940937"/>
                <a:gd name="connsiteY125" fmla="*/ 2755647 h 4672387"/>
                <a:gd name="connsiteX126" fmla="*/ 250353 w 4940937"/>
                <a:gd name="connsiteY126" fmla="*/ 2780249 h 4672387"/>
                <a:gd name="connsiteX127" fmla="*/ 242152 w 4940937"/>
                <a:gd name="connsiteY127" fmla="*/ 2792551 h 4672387"/>
                <a:gd name="connsiteX128" fmla="*/ 246252 w 4940937"/>
                <a:gd name="connsiteY128" fmla="*/ 2808953 h 4672387"/>
                <a:gd name="connsiteX129" fmla="*/ 270855 w 4940937"/>
                <a:gd name="connsiteY129" fmla="*/ 2825354 h 4672387"/>
                <a:gd name="connsiteX130" fmla="*/ 274955 w 4940937"/>
                <a:gd name="connsiteY130" fmla="*/ 2837656 h 4672387"/>
                <a:gd name="connsiteX131" fmla="*/ 258553 w 4940937"/>
                <a:gd name="connsiteY131" fmla="*/ 2866359 h 4672387"/>
                <a:gd name="connsiteX132" fmla="*/ 303658 w 4940937"/>
                <a:gd name="connsiteY132" fmla="*/ 2882761 h 4672387"/>
                <a:gd name="connsiteX133" fmla="*/ 295457 w 4940937"/>
                <a:gd name="connsiteY133" fmla="*/ 2895062 h 4672387"/>
                <a:gd name="connsiteX134" fmla="*/ 266754 w 4940937"/>
                <a:gd name="connsiteY134" fmla="*/ 2927866 h 4672387"/>
                <a:gd name="connsiteX135" fmla="*/ 250353 w 4940937"/>
                <a:gd name="connsiteY135" fmla="*/ 2952468 h 4672387"/>
                <a:gd name="connsiteX136" fmla="*/ 262654 w 4940937"/>
                <a:gd name="connsiteY136" fmla="*/ 2960669 h 4672387"/>
                <a:gd name="connsiteX137" fmla="*/ 287257 w 4940937"/>
                <a:gd name="connsiteY137" fmla="*/ 2964770 h 4672387"/>
                <a:gd name="connsiteX138" fmla="*/ 266754 w 4940937"/>
                <a:gd name="connsiteY138" fmla="*/ 3005774 h 4672387"/>
                <a:gd name="connsiteX139" fmla="*/ 250353 w 4940937"/>
                <a:gd name="connsiteY139" fmla="*/ 3030377 h 4672387"/>
                <a:gd name="connsiteX140" fmla="*/ 242152 w 4940937"/>
                <a:gd name="connsiteY140" fmla="*/ 3042678 h 4672387"/>
                <a:gd name="connsiteX141" fmla="*/ 229850 w 4940937"/>
                <a:gd name="connsiteY141" fmla="*/ 3059080 h 4672387"/>
                <a:gd name="connsiteX142" fmla="*/ 217549 w 4940937"/>
                <a:gd name="connsiteY142" fmla="*/ 3071381 h 4672387"/>
                <a:gd name="connsiteX143" fmla="*/ 246252 w 4940937"/>
                <a:gd name="connsiteY143" fmla="*/ 3067281 h 4672387"/>
                <a:gd name="connsiteX144" fmla="*/ 258553 w 4940937"/>
                <a:gd name="connsiteY144" fmla="*/ 3063180 h 4672387"/>
                <a:gd name="connsiteX145" fmla="*/ 242152 w 4940937"/>
                <a:gd name="connsiteY145" fmla="*/ 3116486 h 4672387"/>
                <a:gd name="connsiteX146" fmla="*/ 238051 w 4940937"/>
                <a:gd name="connsiteY146" fmla="*/ 3145189 h 4672387"/>
                <a:gd name="connsiteX147" fmla="*/ 221493 w 4940937"/>
                <a:gd name="connsiteY147" fmla="*/ 3171853 h 4672387"/>
                <a:gd name="connsiteX148" fmla="*/ 171525 w 4940937"/>
                <a:gd name="connsiteY148" fmla="*/ 3181847 h 4672387"/>
                <a:gd name="connsiteX149" fmla="*/ 151538 w 4940937"/>
                <a:gd name="connsiteY149" fmla="*/ 3211827 h 4672387"/>
                <a:gd name="connsiteX150" fmla="*/ 141545 w 4940937"/>
                <a:gd name="connsiteY150" fmla="*/ 3221821 h 4672387"/>
                <a:gd name="connsiteX151" fmla="*/ 161532 w 4940937"/>
                <a:gd name="connsiteY151" fmla="*/ 3231814 h 4672387"/>
                <a:gd name="connsiteX152" fmla="*/ 211499 w 4940937"/>
                <a:gd name="connsiteY152" fmla="*/ 3226817 h 4672387"/>
                <a:gd name="connsiteX153" fmla="*/ 256470 w 4940937"/>
                <a:gd name="connsiteY153" fmla="*/ 3216824 h 4672387"/>
                <a:gd name="connsiteX154" fmla="*/ 251473 w 4940937"/>
                <a:gd name="connsiteY154" fmla="*/ 3236811 h 4672387"/>
                <a:gd name="connsiteX155" fmla="*/ 226489 w 4940937"/>
                <a:gd name="connsiteY155" fmla="*/ 3261794 h 4672387"/>
                <a:gd name="connsiteX156" fmla="*/ 201506 w 4940937"/>
                <a:gd name="connsiteY156" fmla="*/ 3281781 h 4672387"/>
                <a:gd name="connsiteX157" fmla="*/ 196509 w 4940937"/>
                <a:gd name="connsiteY157" fmla="*/ 3296771 h 4672387"/>
                <a:gd name="connsiteX158" fmla="*/ 206502 w 4940937"/>
                <a:gd name="connsiteY158" fmla="*/ 3306765 h 4672387"/>
                <a:gd name="connsiteX159" fmla="*/ 246476 w 4940937"/>
                <a:gd name="connsiteY159" fmla="*/ 3316758 h 4672387"/>
                <a:gd name="connsiteX160" fmla="*/ 216496 w 4940937"/>
                <a:gd name="connsiteY160" fmla="*/ 3346739 h 4672387"/>
                <a:gd name="connsiteX161" fmla="*/ 181519 w 4940937"/>
                <a:gd name="connsiteY161" fmla="*/ 3371722 h 4672387"/>
                <a:gd name="connsiteX162" fmla="*/ 176522 w 4940937"/>
                <a:gd name="connsiteY162" fmla="*/ 3386712 h 4672387"/>
                <a:gd name="connsiteX163" fmla="*/ 191512 w 4940937"/>
                <a:gd name="connsiteY163" fmla="*/ 3391709 h 4672387"/>
                <a:gd name="connsiteX164" fmla="*/ 236483 w 4940937"/>
                <a:gd name="connsiteY164" fmla="*/ 3401703 h 4672387"/>
                <a:gd name="connsiteX165" fmla="*/ 246476 w 4940937"/>
                <a:gd name="connsiteY165" fmla="*/ 3416693 h 4672387"/>
                <a:gd name="connsiteX166" fmla="*/ 236483 w 4940937"/>
                <a:gd name="connsiteY166" fmla="*/ 3431683 h 4672387"/>
                <a:gd name="connsiteX167" fmla="*/ 221493 w 4940937"/>
                <a:gd name="connsiteY167" fmla="*/ 3456667 h 4672387"/>
                <a:gd name="connsiteX168" fmla="*/ 231486 w 4940937"/>
                <a:gd name="connsiteY168" fmla="*/ 3486647 h 4672387"/>
                <a:gd name="connsiteX169" fmla="*/ 221493 w 4940937"/>
                <a:gd name="connsiteY169" fmla="*/ 3501637 h 4672387"/>
                <a:gd name="connsiteX170" fmla="*/ 211499 w 4940937"/>
                <a:gd name="connsiteY170" fmla="*/ 3511631 h 4672387"/>
                <a:gd name="connsiteX171" fmla="*/ 241479 w 4940937"/>
                <a:gd name="connsiteY171" fmla="*/ 3501637 h 4672387"/>
                <a:gd name="connsiteX172" fmla="*/ 216496 w 4940937"/>
                <a:gd name="connsiteY172" fmla="*/ 3541611 h 4672387"/>
                <a:gd name="connsiteX173" fmla="*/ 211499 w 4940937"/>
                <a:gd name="connsiteY173" fmla="*/ 3566594 h 4672387"/>
                <a:gd name="connsiteX174" fmla="*/ 206502 w 4940937"/>
                <a:gd name="connsiteY174" fmla="*/ 3581585 h 4672387"/>
                <a:gd name="connsiteX175" fmla="*/ 231486 w 4940937"/>
                <a:gd name="connsiteY175" fmla="*/ 3606568 h 4672387"/>
                <a:gd name="connsiteX176" fmla="*/ 211499 w 4940937"/>
                <a:gd name="connsiteY176" fmla="*/ 3636549 h 4672387"/>
                <a:gd name="connsiteX177" fmla="*/ 196509 w 4940937"/>
                <a:gd name="connsiteY177" fmla="*/ 3651539 h 4672387"/>
                <a:gd name="connsiteX178" fmla="*/ 186516 w 4940937"/>
                <a:gd name="connsiteY178" fmla="*/ 3666529 h 4672387"/>
                <a:gd name="connsiteX179" fmla="*/ 216496 w 4940937"/>
                <a:gd name="connsiteY179" fmla="*/ 3646542 h 4672387"/>
                <a:gd name="connsiteX180" fmla="*/ 221493 w 4940937"/>
                <a:gd name="connsiteY180" fmla="*/ 3671526 h 4672387"/>
                <a:gd name="connsiteX181" fmla="*/ 216496 w 4940937"/>
                <a:gd name="connsiteY181" fmla="*/ 3711499 h 4672387"/>
                <a:gd name="connsiteX182" fmla="*/ 226489 w 4940937"/>
                <a:gd name="connsiteY182" fmla="*/ 3721493 h 4672387"/>
                <a:gd name="connsiteX183" fmla="*/ 236483 w 4940937"/>
                <a:gd name="connsiteY183" fmla="*/ 3766463 h 4672387"/>
                <a:gd name="connsiteX184" fmla="*/ 246476 w 4940937"/>
                <a:gd name="connsiteY184" fmla="*/ 3776457 h 4672387"/>
                <a:gd name="connsiteX185" fmla="*/ 276457 w 4940937"/>
                <a:gd name="connsiteY185" fmla="*/ 3786450 h 4672387"/>
                <a:gd name="connsiteX186" fmla="*/ 261466 w 4940937"/>
                <a:gd name="connsiteY186" fmla="*/ 3836417 h 4672387"/>
                <a:gd name="connsiteX187" fmla="*/ 251473 w 4940937"/>
                <a:gd name="connsiteY187" fmla="*/ 3866398 h 4672387"/>
                <a:gd name="connsiteX188" fmla="*/ 256470 w 4940937"/>
                <a:gd name="connsiteY188" fmla="*/ 3891381 h 4672387"/>
                <a:gd name="connsiteX189" fmla="*/ 271460 w 4940937"/>
                <a:gd name="connsiteY189" fmla="*/ 3896378 h 4672387"/>
                <a:gd name="connsiteX190" fmla="*/ 276457 w 4940937"/>
                <a:gd name="connsiteY190" fmla="*/ 3916365 h 4672387"/>
                <a:gd name="connsiteX191" fmla="*/ 281453 w 4940937"/>
                <a:gd name="connsiteY191" fmla="*/ 3931355 h 4672387"/>
                <a:gd name="connsiteX192" fmla="*/ 276457 w 4940937"/>
                <a:gd name="connsiteY192" fmla="*/ 3981322 h 4672387"/>
                <a:gd name="connsiteX193" fmla="*/ 276457 w 4940937"/>
                <a:gd name="connsiteY193" fmla="*/ 3981322 h 4672387"/>
                <a:gd name="connsiteX194" fmla="*/ 316430 w 4940937"/>
                <a:gd name="connsiteY194" fmla="*/ 4011303 h 4672387"/>
                <a:gd name="connsiteX195" fmla="*/ 331420 w 4940937"/>
                <a:gd name="connsiteY195" fmla="*/ 4001309 h 4672387"/>
                <a:gd name="connsiteX196" fmla="*/ 381388 w 4940937"/>
                <a:gd name="connsiteY196" fmla="*/ 3991316 h 4672387"/>
                <a:gd name="connsiteX197" fmla="*/ 396378 w 4940937"/>
                <a:gd name="connsiteY197" fmla="*/ 3986319 h 4672387"/>
                <a:gd name="connsiteX198" fmla="*/ 416365 w 4940937"/>
                <a:gd name="connsiteY198" fmla="*/ 3981322 h 4672387"/>
                <a:gd name="connsiteX199" fmla="*/ 456338 w 4940937"/>
                <a:gd name="connsiteY199" fmla="*/ 3966332 h 4672387"/>
                <a:gd name="connsiteX200" fmla="*/ 511302 w 4940937"/>
                <a:gd name="connsiteY200" fmla="*/ 3956339 h 4672387"/>
                <a:gd name="connsiteX201" fmla="*/ 526293 w 4940937"/>
                <a:gd name="connsiteY201" fmla="*/ 3951342 h 4672387"/>
                <a:gd name="connsiteX202" fmla="*/ 606240 w 4940937"/>
                <a:gd name="connsiteY202" fmla="*/ 3941349 h 4672387"/>
                <a:gd name="connsiteX203" fmla="*/ 616234 w 4940937"/>
                <a:gd name="connsiteY203" fmla="*/ 3931355 h 4672387"/>
                <a:gd name="connsiteX204" fmla="*/ 686188 w 4940937"/>
                <a:gd name="connsiteY204" fmla="*/ 3921362 h 4672387"/>
                <a:gd name="connsiteX205" fmla="*/ 706175 w 4940937"/>
                <a:gd name="connsiteY205" fmla="*/ 3916365 h 4672387"/>
                <a:gd name="connsiteX206" fmla="*/ 756142 w 4940937"/>
                <a:gd name="connsiteY206" fmla="*/ 3901375 h 4672387"/>
                <a:gd name="connsiteX207" fmla="*/ 821099 w 4940937"/>
                <a:gd name="connsiteY207" fmla="*/ 3891381 h 4672387"/>
                <a:gd name="connsiteX208" fmla="*/ 866070 w 4940937"/>
                <a:gd name="connsiteY208" fmla="*/ 3881388 h 4672387"/>
                <a:gd name="connsiteX209" fmla="*/ 936024 w 4940937"/>
                <a:gd name="connsiteY209" fmla="*/ 3886385 h 4672387"/>
                <a:gd name="connsiteX210" fmla="*/ 980994 w 4940937"/>
                <a:gd name="connsiteY210" fmla="*/ 3881388 h 4672387"/>
                <a:gd name="connsiteX211" fmla="*/ 985991 w 4940937"/>
                <a:gd name="connsiteY211" fmla="*/ 3836417 h 4672387"/>
                <a:gd name="connsiteX212" fmla="*/ 1000981 w 4940937"/>
                <a:gd name="connsiteY212" fmla="*/ 3826424 h 4672387"/>
                <a:gd name="connsiteX213" fmla="*/ 1030961 w 4940937"/>
                <a:gd name="connsiteY213" fmla="*/ 3816431 h 4672387"/>
                <a:gd name="connsiteX214" fmla="*/ 1045952 w 4940937"/>
                <a:gd name="connsiteY214" fmla="*/ 3811434 h 4672387"/>
                <a:gd name="connsiteX215" fmla="*/ 1060942 w 4940937"/>
                <a:gd name="connsiteY215" fmla="*/ 3806437 h 4672387"/>
                <a:gd name="connsiteX216" fmla="*/ 1055945 w 4940937"/>
                <a:gd name="connsiteY216" fmla="*/ 3771460 h 4672387"/>
                <a:gd name="connsiteX217" fmla="*/ 1045952 w 4940937"/>
                <a:gd name="connsiteY217" fmla="*/ 3756470 h 4672387"/>
                <a:gd name="connsiteX218" fmla="*/ 1060942 w 4940937"/>
                <a:gd name="connsiteY218" fmla="*/ 3751473 h 4672387"/>
                <a:gd name="connsiteX219" fmla="*/ 1080929 w 4940937"/>
                <a:gd name="connsiteY219" fmla="*/ 3746476 h 4672387"/>
                <a:gd name="connsiteX220" fmla="*/ 1090922 w 4940937"/>
                <a:gd name="connsiteY220" fmla="*/ 3731486 h 4672387"/>
                <a:gd name="connsiteX221" fmla="*/ 1110909 w 4940937"/>
                <a:gd name="connsiteY221" fmla="*/ 3726490 h 4672387"/>
                <a:gd name="connsiteX222" fmla="*/ 1155879 w 4940937"/>
                <a:gd name="connsiteY222" fmla="*/ 3716496 h 4672387"/>
                <a:gd name="connsiteX223" fmla="*/ 1170870 w 4940937"/>
                <a:gd name="connsiteY223" fmla="*/ 3686516 h 4672387"/>
                <a:gd name="connsiteX224" fmla="*/ 1185860 w 4940937"/>
                <a:gd name="connsiteY224" fmla="*/ 3681519 h 4672387"/>
                <a:gd name="connsiteX225" fmla="*/ 1280797 w 4940937"/>
                <a:gd name="connsiteY225" fmla="*/ 3686516 h 4672387"/>
                <a:gd name="connsiteX226" fmla="*/ 1295788 w 4940937"/>
                <a:gd name="connsiteY226" fmla="*/ 3691512 h 4672387"/>
                <a:gd name="connsiteX227" fmla="*/ 1285794 w 4940937"/>
                <a:gd name="connsiteY227" fmla="*/ 3661532 h 4672387"/>
                <a:gd name="connsiteX228" fmla="*/ 1280797 w 4940937"/>
                <a:gd name="connsiteY228" fmla="*/ 3526621 h 4672387"/>
                <a:gd name="connsiteX229" fmla="*/ 1275801 w 4940937"/>
                <a:gd name="connsiteY229" fmla="*/ 3496640 h 4672387"/>
                <a:gd name="connsiteX230" fmla="*/ 1260811 w 4940937"/>
                <a:gd name="connsiteY230" fmla="*/ 3441676 h 4672387"/>
                <a:gd name="connsiteX231" fmla="*/ 1245820 w 4940937"/>
                <a:gd name="connsiteY231" fmla="*/ 3366726 h 4672387"/>
                <a:gd name="connsiteX232" fmla="*/ 1230830 w 4940937"/>
                <a:gd name="connsiteY232" fmla="*/ 3356732 h 4672387"/>
                <a:gd name="connsiteX233" fmla="*/ 1220837 w 4940937"/>
                <a:gd name="connsiteY233" fmla="*/ 3341742 h 4672387"/>
                <a:gd name="connsiteX234" fmla="*/ 1200850 w 4940937"/>
                <a:gd name="connsiteY234" fmla="*/ 3321755 h 4672387"/>
                <a:gd name="connsiteX235" fmla="*/ 1225834 w 4940937"/>
                <a:gd name="connsiteY235" fmla="*/ 3301768 h 4672387"/>
                <a:gd name="connsiteX236" fmla="*/ 1215840 w 4940937"/>
                <a:gd name="connsiteY236" fmla="*/ 3271788 h 4672387"/>
                <a:gd name="connsiteX237" fmla="*/ 1210843 w 4940937"/>
                <a:gd name="connsiteY237" fmla="*/ 3226817 h 4672387"/>
                <a:gd name="connsiteX238" fmla="*/ 1205847 w 4940937"/>
                <a:gd name="connsiteY238" fmla="*/ 3211827 h 4672387"/>
                <a:gd name="connsiteX239" fmla="*/ 1195853 w 4940937"/>
                <a:gd name="connsiteY239" fmla="*/ 3176850 h 4672387"/>
                <a:gd name="connsiteX240" fmla="*/ 1190857 w 4940937"/>
                <a:gd name="connsiteY240" fmla="*/ 3191840 h 4672387"/>
                <a:gd name="connsiteX241" fmla="*/ 1195853 w 4940937"/>
                <a:gd name="connsiteY241" fmla="*/ 3206831 h 4672387"/>
                <a:gd name="connsiteX242" fmla="*/ 1200850 w 4940937"/>
                <a:gd name="connsiteY242" fmla="*/ 3231814 h 4672387"/>
                <a:gd name="connsiteX243" fmla="*/ 1210843 w 4940937"/>
                <a:gd name="connsiteY243" fmla="*/ 3271788 h 4672387"/>
                <a:gd name="connsiteX244" fmla="*/ 1215840 w 4940937"/>
                <a:gd name="connsiteY244" fmla="*/ 3291775 h 4672387"/>
                <a:gd name="connsiteX245" fmla="*/ 1225834 w 4940937"/>
                <a:gd name="connsiteY245" fmla="*/ 3366726 h 4672387"/>
                <a:gd name="connsiteX246" fmla="*/ 1230830 w 4940937"/>
                <a:gd name="connsiteY246" fmla="*/ 3436680 h 4672387"/>
                <a:gd name="connsiteX247" fmla="*/ 1245820 w 4940937"/>
                <a:gd name="connsiteY247" fmla="*/ 3521624 h 4672387"/>
                <a:gd name="connsiteX248" fmla="*/ 1255814 w 4940937"/>
                <a:gd name="connsiteY248" fmla="*/ 3536614 h 4672387"/>
                <a:gd name="connsiteX249" fmla="*/ 1265807 w 4940937"/>
                <a:gd name="connsiteY249" fmla="*/ 3566594 h 4672387"/>
                <a:gd name="connsiteX250" fmla="*/ 1260811 w 4940937"/>
                <a:gd name="connsiteY250" fmla="*/ 3586581 h 4672387"/>
                <a:gd name="connsiteX251" fmla="*/ 1270804 w 4940937"/>
                <a:gd name="connsiteY251" fmla="*/ 3646542 h 4672387"/>
                <a:gd name="connsiteX252" fmla="*/ 1280797 w 4940937"/>
                <a:gd name="connsiteY252" fmla="*/ 3661532 h 4672387"/>
                <a:gd name="connsiteX253" fmla="*/ 1285794 w 4940937"/>
                <a:gd name="connsiteY253" fmla="*/ 3676522 h 4672387"/>
                <a:gd name="connsiteX254" fmla="*/ 1300784 w 4940937"/>
                <a:gd name="connsiteY254" fmla="*/ 3686516 h 4672387"/>
                <a:gd name="connsiteX255" fmla="*/ 1310778 w 4940937"/>
                <a:gd name="connsiteY255" fmla="*/ 3696509 h 4672387"/>
                <a:gd name="connsiteX256" fmla="*/ 1335761 w 4940937"/>
                <a:gd name="connsiteY256" fmla="*/ 3731486 h 4672387"/>
                <a:gd name="connsiteX257" fmla="*/ 1345755 w 4940937"/>
                <a:gd name="connsiteY257" fmla="*/ 3746476 h 4672387"/>
                <a:gd name="connsiteX258" fmla="*/ 1375735 w 4940937"/>
                <a:gd name="connsiteY258" fmla="*/ 3756470 h 4672387"/>
                <a:gd name="connsiteX259" fmla="*/ 1390725 w 4940937"/>
                <a:gd name="connsiteY259" fmla="*/ 3761467 h 4672387"/>
                <a:gd name="connsiteX260" fmla="*/ 1405716 w 4940937"/>
                <a:gd name="connsiteY260" fmla="*/ 3771460 h 4672387"/>
                <a:gd name="connsiteX261" fmla="*/ 1425702 w 4940937"/>
                <a:gd name="connsiteY261" fmla="*/ 3811434 h 4672387"/>
                <a:gd name="connsiteX262" fmla="*/ 1440693 w 4940937"/>
                <a:gd name="connsiteY262" fmla="*/ 3841414 h 4672387"/>
                <a:gd name="connsiteX263" fmla="*/ 1455683 w 4940937"/>
                <a:gd name="connsiteY263" fmla="*/ 3846411 h 4672387"/>
                <a:gd name="connsiteX264" fmla="*/ 1480666 w 4940937"/>
                <a:gd name="connsiteY264" fmla="*/ 3861401 h 4672387"/>
                <a:gd name="connsiteX265" fmla="*/ 1520640 w 4940937"/>
                <a:gd name="connsiteY265" fmla="*/ 3871394 h 4672387"/>
                <a:gd name="connsiteX266" fmla="*/ 1535630 w 4940937"/>
                <a:gd name="connsiteY266" fmla="*/ 3881388 h 4672387"/>
                <a:gd name="connsiteX267" fmla="*/ 1550620 w 4940937"/>
                <a:gd name="connsiteY267" fmla="*/ 3886385 h 4672387"/>
                <a:gd name="connsiteX268" fmla="*/ 1575604 w 4940937"/>
                <a:gd name="connsiteY268" fmla="*/ 3906371 h 4672387"/>
                <a:gd name="connsiteX269" fmla="*/ 1595591 w 4940937"/>
                <a:gd name="connsiteY269" fmla="*/ 3911368 h 4672387"/>
                <a:gd name="connsiteX270" fmla="*/ 1625571 w 4940937"/>
                <a:gd name="connsiteY270" fmla="*/ 3921362 h 4672387"/>
                <a:gd name="connsiteX271" fmla="*/ 1615578 w 4940937"/>
                <a:gd name="connsiteY271" fmla="*/ 3936352 h 4672387"/>
                <a:gd name="connsiteX272" fmla="*/ 1630568 w 4940937"/>
                <a:gd name="connsiteY272" fmla="*/ 3941349 h 4672387"/>
                <a:gd name="connsiteX273" fmla="*/ 1665545 w 4940937"/>
                <a:gd name="connsiteY273" fmla="*/ 3956339 h 4672387"/>
                <a:gd name="connsiteX274" fmla="*/ 1680535 w 4940937"/>
                <a:gd name="connsiteY274" fmla="*/ 3966332 h 4672387"/>
                <a:gd name="connsiteX275" fmla="*/ 1700522 w 4940937"/>
                <a:gd name="connsiteY275" fmla="*/ 3971329 h 4672387"/>
                <a:gd name="connsiteX276" fmla="*/ 1715512 w 4940937"/>
                <a:gd name="connsiteY276" fmla="*/ 3976326 h 4672387"/>
                <a:gd name="connsiteX277" fmla="*/ 1760483 w 4940937"/>
                <a:gd name="connsiteY277" fmla="*/ 3991316 h 4672387"/>
                <a:gd name="connsiteX278" fmla="*/ 1810450 w 4940937"/>
                <a:gd name="connsiteY278" fmla="*/ 4011303 h 4672387"/>
                <a:gd name="connsiteX279" fmla="*/ 1825440 w 4940937"/>
                <a:gd name="connsiteY279" fmla="*/ 4016299 h 4672387"/>
                <a:gd name="connsiteX280" fmla="*/ 1835434 w 4940937"/>
                <a:gd name="connsiteY280" fmla="*/ 4026293 h 4672387"/>
                <a:gd name="connsiteX281" fmla="*/ 1860417 w 4940937"/>
                <a:gd name="connsiteY281" fmla="*/ 4056273 h 4672387"/>
                <a:gd name="connsiteX282" fmla="*/ 1905388 w 4940937"/>
                <a:gd name="connsiteY282" fmla="*/ 4081257 h 4672387"/>
                <a:gd name="connsiteX283" fmla="*/ 1935368 w 4940937"/>
                <a:gd name="connsiteY283" fmla="*/ 4096247 h 4672387"/>
                <a:gd name="connsiteX284" fmla="*/ 2060286 w 4940937"/>
                <a:gd name="connsiteY284" fmla="*/ 4091250 h 4672387"/>
                <a:gd name="connsiteX285" fmla="*/ 2090266 w 4940937"/>
                <a:gd name="connsiteY285" fmla="*/ 4081257 h 4672387"/>
                <a:gd name="connsiteX286" fmla="*/ 2105257 w 4940937"/>
                <a:gd name="connsiteY286" fmla="*/ 4076260 h 4672387"/>
                <a:gd name="connsiteX287" fmla="*/ 2205191 w 4940937"/>
                <a:gd name="connsiteY287" fmla="*/ 4091250 h 4672387"/>
                <a:gd name="connsiteX288" fmla="*/ 2220181 w 4940937"/>
                <a:gd name="connsiteY288" fmla="*/ 4116234 h 4672387"/>
                <a:gd name="connsiteX289" fmla="*/ 2235171 w 4940937"/>
                <a:gd name="connsiteY289" fmla="*/ 4121231 h 4672387"/>
                <a:gd name="connsiteX290" fmla="*/ 2295132 w 4940937"/>
                <a:gd name="connsiteY290" fmla="*/ 4126227 h 4672387"/>
                <a:gd name="connsiteX291" fmla="*/ 2285138 w 4940937"/>
                <a:gd name="connsiteY291" fmla="*/ 4126227 h 4672387"/>
                <a:gd name="connsiteX292" fmla="*/ 2325112 w 4940937"/>
                <a:gd name="connsiteY292" fmla="*/ 4096247 h 4672387"/>
                <a:gd name="connsiteX293" fmla="*/ 2315119 w 4940937"/>
                <a:gd name="connsiteY293" fmla="*/ 4046280 h 4672387"/>
                <a:gd name="connsiteX294" fmla="*/ 2305125 w 4940937"/>
                <a:gd name="connsiteY294" fmla="*/ 4036286 h 4672387"/>
                <a:gd name="connsiteX295" fmla="*/ 2345099 w 4940937"/>
                <a:gd name="connsiteY295" fmla="*/ 4031290 h 4672387"/>
                <a:gd name="connsiteX296" fmla="*/ 2340102 w 4940937"/>
                <a:gd name="connsiteY296" fmla="*/ 4016299 h 4672387"/>
                <a:gd name="connsiteX297" fmla="*/ 2355093 w 4940937"/>
                <a:gd name="connsiteY297" fmla="*/ 3991316 h 4672387"/>
                <a:gd name="connsiteX298" fmla="*/ 2360089 w 4940937"/>
                <a:gd name="connsiteY298" fmla="*/ 3896378 h 4672387"/>
                <a:gd name="connsiteX299" fmla="*/ 2385073 w 4940937"/>
                <a:gd name="connsiteY299" fmla="*/ 3891381 h 4672387"/>
                <a:gd name="connsiteX300" fmla="*/ 2370083 w 4940937"/>
                <a:gd name="connsiteY300" fmla="*/ 3861401 h 4672387"/>
                <a:gd name="connsiteX301" fmla="*/ 2410057 w 4940937"/>
                <a:gd name="connsiteY301" fmla="*/ 3796444 h 4672387"/>
                <a:gd name="connsiteX302" fmla="*/ 2435040 w 4940937"/>
                <a:gd name="connsiteY302" fmla="*/ 3771460 h 4672387"/>
                <a:gd name="connsiteX303" fmla="*/ 2440037 w 4940937"/>
                <a:gd name="connsiteY303" fmla="*/ 3751473 h 4672387"/>
                <a:gd name="connsiteX304" fmla="*/ 2450030 w 4940937"/>
                <a:gd name="connsiteY304" fmla="*/ 3721493 h 4672387"/>
                <a:gd name="connsiteX305" fmla="*/ 2519984 w 4940937"/>
                <a:gd name="connsiteY305" fmla="*/ 3701506 h 4672387"/>
                <a:gd name="connsiteX306" fmla="*/ 2559958 w 4940937"/>
                <a:gd name="connsiteY306" fmla="*/ 3661532 h 4672387"/>
                <a:gd name="connsiteX307" fmla="*/ 2564955 w 4940937"/>
                <a:gd name="connsiteY307" fmla="*/ 3641545 h 4672387"/>
                <a:gd name="connsiteX308" fmla="*/ 2579945 w 4940937"/>
                <a:gd name="connsiteY308" fmla="*/ 3636549 h 4672387"/>
                <a:gd name="connsiteX309" fmla="*/ 2644902 w 4940937"/>
                <a:gd name="connsiteY309" fmla="*/ 3631552 h 4672387"/>
                <a:gd name="connsiteX310" fmla="*/ 2659893 w 4940937"/>
                <a:gd name="connsiteY310" fmla="*/ 3626555 h 4672387"/>
                <a:gd name="connsiteX311" fmla="*/ 2674883 w 4940937"/>
                <a:gd name="connsiteY311" fmla="*/ 3616562 h 4672387"/>
                <a:gd name="connsiteX312" fmla="*/ 2739840 w 4940937"/>
                <a:gd name="connsiteY312" fmla="*/ 3616562 h 4672387"/>
                <a:gd name="connsiteX313" fmla="*/ 2729847 w 4940937"/>
                <a:gd name="connsiteY313" fmla="*/ 3616562 h 4672387"/>
                <a:gd name="connsiteX314" fmla="*/ 2599932 w 4940937"/>
                <a:gd name="connsiteY314" fmla="*/ 3621558 h 4672387"/>
                <a:gd name="connsiteX315" fmla="*/ 2584942 w 4940937"/>
                <a:gd name="connsiteY315" fmla="*/ 3626555 h 4672387"/>
                <a:gd name="connsiteX316" fmla="*/ 2539971 w 4940937"/>
                <a:gd name="connsiteY316" fmla="*/ 3646542 h 4672387"/>
                <a:gd name="connsiteX317" fmla="*/ 2524981 w 4940937"/>
                <a:gd name="connsiteY317" fmla="*/ 3651539 h 4672387"/>
                <a:gd name="connsiteX318" fmla="*/ 2509991 w 4940937"/>
                <a:gd name="connsiteY318" fmla="*/ 3656535 h 4672387"/>
                <a:gd name="connsiteX319" fmla="*/ 2499997 w 4940937"/>
                <a:gd name="connsiteY319" fmla="*/ 3666529 h 4672387"/>
                <a:gd name="connsiteX320" fmla="*/ 2490004 w 4940937"/>
                <a:gd name="connsiteY320" fmla="*/ 3681519 h 4672387"/>
                <a:gd name="connsiteX321" fmla="*/ 2475014 w 4940937"/>
                <a:gd name="connsiteY321" fmla="*/ 3691512 h 4672387"/>
                <a:gd name="connsiteX322" fmla="*/ 2470017 w 4940937"/>
                <a:gd name="connsiteY322" fmla="*/ 3726490 h 4672387"/>
                <a:gd name="connsiteX323" fmla="*/ 2455027 w 4940937"/>
                <a:gd name="connsiteY323" fmla="*/ 3736483 h 4672387"/>
                <a:gd name="connsiteX324" fmla="*/ 2445034 w 4940937"/>
                <a:gd name="connsiteY324" fmla="*/ 3751473 h 4672387"/>
                <a:gd name="connsiteX325" fmla="*/ 2435040 w 4940937"/>
                <a:gd name="connsiteY325" fmla="*/ 3781453 h 4672387"/>
                <a:gd name="connsiteX326" fmla="*/ 2430043 w 4940937"/>
                <a:gd name="connsiteY326" fmla="*/ 3796444 h 4672387"/>
                <a:gd name="connsiteX327" fmla="*/ 2415053 w 4940937"/>
                <a:gd name="connsiteY327" fmla="*/ 3826424 h 4672387"/>
                <a:gd name="connsiteX328" fmla="*/ 2405060 w 4940937"/>
                <a:gd name="connsiteY328" fmla="*/ 3896378 h 4672387"/>
                <a:gd name="connsiteX329" fmla="*/ 2395066 w 4940937"/>
                <a:gd name="connsiteY329" fmla="*/ 3931355 h 4672387"/>
                <a:gd name="connsiteX330" fmla="*/ 2370083 w 4940937"/>
                <a:gd name="connsiteY330" fmla="*/ 3951342 h 4672387"/>
                <a:gd name="connsiteX331" fmla="*/ 2355093 w 4940937"/>
                <a:gd name="connsiteY331" fmla="*/ 4016299 h 4672387"/>
                <a:gd name="connsiteX332" fmla="*/ 2345099 w 4940937"/>
                <a:gd name="connsiteY332" fmla="*/ 4051276 h 4672387"/>
                <a:gd name="connsiteX333" fmla="*/ 2350096 w 4940937"/>
                <a:gd name="connsiteY333" fmla="*/ 4076260 h 4672387"/>
                <a:gd name="connsiteX334" fmla="*/ 2380076 w 4940937"/>
                <a:gd name="connsiteY334" fmla="*/ 4101244 h 4672387"/>
                <a:gd name="connsiteX335" fmla="*/ 2400063 w 4940937"/>
                <a:gd name="connsiteY335" fmla="*/ 4106240 h 4672387"/>
                <a:gd name="connsiteX336" fmla="*/ 2415053 w 4940937"/>
                <a:gd name="connsiteY336" fmla="*/ 4111237 h 4672387"/>
                <a:gd name="connsiteX337" fmla="*/ 2554961 w 4940937"/>
                <a:gd name="connsiteY337" fmla="*/ 4116234 h 4672387"/>
                <a:gd name="connsiteX338" fmla="*/ 2584942 w 4940937"/>
                <a:gd name="connsiteY338" fmla="*/ 4136221 h 4672387"/>
                <a:gd name="connsiteX339" fmla="*/ 2599932 w 4940937"/>
                <a:gd name="connsiteY339" fmla="*/ 4146214 h 4672387"/>
                <a:gd name="connsiteX340" fmla="*/ 2609925 w 4940937"/>
                <a:gd name="connsiteY340" fmla="*/ 4156208 h 4672387"/>
                <a:gd name="connsiteX341" fmla="*/ 2634909 w 4940937"/>
                <a:gd name="connsiteY341" fmla="*/ 4161204 h 4672387"/>
                <a:gd name="connsiteX342" fmla="*/ 2669886 w 4940937"/>
                <a:gd name="connsiteY342" fmla="*/ 4171198 h 4672387"/>
                <a:gd name="connsiteX343" fmla="*/ 2709860 w 4940937"/>
                <a:gd name="connsiteY343" fmla="*/ 4201178 h 4672387"/>
                <a:gd name="connsiteX344" fmla="*/ 2724850 w 4940937"/>
                <a:gd name="connsiteY344" fmla="*/ 4211171 h 4672387"/>
                <a:gd name="connsiteX345" fmla="*/ 2739840 w 4940937"/>
                <a:gd name="connsiteY345" fmla="*/ 4221165 h 4672387"/>
                <a:gd name="connsiteX346" fmla="*/ 2686348 w 4940937"/>
                <a:gd name="connsiteY346" fmla="*/ 4190694 h 4672387"/>
                <a:gd name="connsiteX347" fmla="*/ 2735334 w 4940937"/>
                <a:gd name="connsiteY347" fmla="*/ 4215187 h 4672387"/>
                <a:gd name="connsiteX348" fmla="*/ 2776156 w 4940937"/>
                <a:gd name="connsiteY348" fmla="*/ 4256008 h 4672387"/>
                <a:gd name="connsiteX349" fmla="*/ 2800648 w 4940937"/>
                <a:gd name="connsiteY349" fmla="*/ 4264172 h 4672387"/>
                <a:gd name="connsiteX350" fmla="*/ 2882291 w 4940937"/>
                <a:gd name="connsiteY350" fmla="*/ 4280501 h 4672387"/>
                <a:gd name="connsiteX351" fmla="*/ 2906784 w 4940937"/>
                <a:gd name="connsiteY351" fmla="*/ 4288665 h 4672387"/>
                <a:gd name="connsiteX352" fmla="*/ 2931277 w 4940937"/>
                <a:gd name="connsiteY352" fmla="*/ 4304994 h 4672387"/>
                <a:gd name="connsiteX353" fmla="*/ 2972098 w 4940937"/>
                <a:gd name="connsiteY353" fmla="*/ 4313158 h 4672387"/>
                <a:gd name="connsiteX354" fmla="*/ 2980263 w 4940937"/>
                <a:gd name="connsiteY354" fmla="*/ 4337651 h 4672387"/>
                <a:gd name="connsiteX355" fmla="*/ 3012920 w 4940937"/>
                <a:gd name="connsiteY355" fmla="*/ 4345815 h 4672387"/>
                <a:gd name="connsiteX356" fmla="*/ 3053741 w 4940937"/>
                <a:gd name="connsiteY356" fmla="*/ 4353980 h 4672387"/>
                <a:gd name="connsiteX357" fmla="*/ 3086398 w 4940937"/>
                <a:gd name="connsiteY357" fmla="*/ 4362144 h 4672387"/>
                <a:gd name="connsiteX358" fmla="*/ 3110891 w 4940937"/>
                <a:gd name="connsiteY358" fmla="*/ 4370308 h 4672387"/>
                <a:gd name="connsiteX359" fmla="*/ 3241520 w 4940937"/>
                <a:gd name="connsiteY359" fmla="*/ 4386637 h 4672387"/>
                <a:gd name="connsiteX360" fmla="*/ 3298670 w 4940937"/>
                <a:gd name="connsiteY360" fmla="*/ 4411130 h 4672387"/>
                <a:gd name="connsiteX361" fmla="*/ 3380313 w 4940937"/>
                <a:gd name="connsiteY361" fmla="*/ 4427458 h 4672387"/>
                <a:gd name="connsiteX362" fmla="*/ 3478284 w 4940937"/>
                <a:gd name="connsiteY362" fmla="*/ 4451951 h 4672387"/>
                <a:gd name="connsiteX363" fmla="*/ 3559927 w 4940937"/>
                <a:gd name="connsiteY363" fmla="*/ 4468280 h 4672387"/>
                <a:gd name="connsiteX364" fmla="*/ 3608913 w 4940937"/>
                <a:gd name="connsiteY364" fmla="*/ 4484608 h 4672387"/>
                <a:gd name="connsiteX365" fmla="*/ 3633406 w 4940937"/>
                <a:gd name="connsiteY365" fmla="*/ 4492772 h 4672387"/>
                <a:gd name="connsiteX366" fmla="*/ 3649734 w 4940937"/>
                <a:gd name="connsiteY366" fmla="*/ 4517265 h 4672387"/>
                <a:gd name="connsiteX367" fmla="*/ 3706884 w 4940937"/>
                <a:gd name="connsiteY367" fmla="*/ 4533594 h 4672387"/>
                <a:gd name="connsiteX368" fmla="*/ 3764034 w 4940937"/>
                <a:gd name="connsiteY368" fmla="*/ 4549922 h 4672387"/>
                <a:gd name="connsiteX369" fmla="*/ 3878334 w 4940937"/>
                <a:gd name="connsiteY369" fmla="*/ 4574415 h 4672387"/>
                <a:gd name="connsiteX370" fmla="*/ 3910991 w 4940937"/>
                <a:gd name="connsiteY370" fmla="*/ 4590744 h 4672387"/>
                <a:gd name="connsiteX371" fmla="*/ 3968141 w 4940937"/>
                <a:gd name="connsiteY371" fmla="*/ 4607072 h 4672387"/>
                <a:gd name="connsiteX372" fmla="*/ 4017127 w 4940937"/>
                <a:gd name="connsiteY372" fmla="*/ 4631565 h 4672387"/>
                <a:gd name="connsiteX373" fmla="*/ 4041620 w 4940937"/>
                <a:gd name="connsiteY373" fmla="*/ 4647894 h 4672387"/>
                <a:gd name="connsiteX374" fmla="*/ 4131427 w 4940937"/>
                <a:gd name="connsiteY374" fmla="*/ 4664222 h 4672387"/>
                <a:gd name="connsiteX375" fmla="*/ 4335534 w 4940937"/>
                <a:gd name="connsiteY375" fmla="*/ 4656058 h 4672387"/>
                <a:gd name="connsiteX376" fmla="*/ 4360027 w 4940937"/>
                <a:gd name="connsiteY376" fmla="*/ 4647894 h 4672387"/>
                <a:gd name="connsiteX377" fmla="*/ 4392684 w 4940937"/>
                <a:gd name="connsiteY377" fmla="*/ 4639730 h 4672387"/>
                <a:gd name="connsiteX378" fmla="*/ 4531477 w 4940937"/>
                <a:gd name="connsiteY378" fmla="*/ 4647894 h 4672387"/>
                <a:gd name="connsiteX379" fmla="*/ 4580463 w 4940937"/>
                <a:gd name="connsiteY379" fmla="*/ 4664222 h 4672387"/>
                <a:gd name="connsiteX380" fmla="*/ 4604956 w 4940937"/>
                <a:gd name="connsiteY380" fmla="*/ 4672387 h 4672387"/>
                <a:gd name="connsiteX381" fmla="*/ 4694763 w 4940937"/>
                <a:gd name="connsiteY381" fmla="*/ 4664222 h 4672387"/>
                <a:gd name="connsiteX382" fmla="*/ 4743748 w 4940937"/>
                <a:gd name="connsiteY382" fmla="*/ 4647894 h 4672387"/>
                <a:gd name="connsiteX383" fmla="*/ 4800898 w 4940937"/>
                <a:gd name="connsiteY383" fmla="*/ 4631565 h 4672387"/>
                <a:gd name="connsiteX384" fmla="*/ 4882541 w 4940937"/>
                <a:gd name="connsiteY384" fmla="*/ 4623401 h 4672387"/>
                <a:gd name="connsiteX385" fmla="*/ 4931527 w 4940937"/>
                <a:gd name="connsiteY385" fmla="*/ 4598908 h 4672387"/>
                <a:gd name="connsiteX386" fmla="*/ 4920567 w 4940937"/>
                <a:gd name="connsiteY386" fmla="*/ 4629664 h 4672387"/>
                <a:gd name="connsiteX387" fmla="*/ 4908041 w 4940937"/>
                <a:gd name="connsiteY387" fmla="*/ 4529456 h 4672387"/>
                <a:gd name="connsiteX388" fmla="*/ 4901778 w 4940937"/>
                <a:gd name="connsiteY388" fmla="*/ 4510667 h 4672387"/>
                <a:gd name="connsiteX389" fmla="*/ 4889252 w 4940937"/>
                <a:gd name="connsiteY389" fmla="*/ 4491878 h 4672387"/>
                <a:gd name="connsiteX390" fmla="*/ 4908041 w 4940937"/>
                <a:gd name="connsiteY390" fmla="*/ 4479352 h 4672387"/>
                <a:gd name="connsiteX391" fmla="*/ 4939356 w 4940937"/>
                <a:gd name="connsiteY391" fmla="*/ 4473089 h 4672387"/>
                <a:gd name="connsiteX392" fmla="*/ 4933093 w 4940937"/>
                <a:gd name="connsiteY392" fmla="*/ 4454300 h 4672387"/>
                <a:gd name="connsiteX393" fmla="*/ 4882989 w 4940937"/>
                <a:gd name="connsiteY393" fmla="*/ 4404196 h 4672387"/>
                <a:gd name="connsiteX394" fmla="*/ 4870463 w 4940937"/>
                <a:gd name="connsiteY394" fmla="*/ 4391669 h 4672387"/>
                <a:gd name="connsiteX395" fmla="*/ 4814095 w 4940937"/>
                <a:gd name="connsiteY395" fmla="*/ 4341565 h 4672387"/>
                <a:gd name="connsiteX396" fmla="*/ 4770254 w 4940937"/>
                <a:gd name="connsiteY396" fmla="*/ 4291461 h 4672387"/>
                <a:gd name="connsiteX397" fmla="*/ 4763991 w 4940937"/>
                <a:gd name="connsiteY397" fmla="*/ 4272672 h 4672387"/>
                <a:gd name="connsiteX398" fmla="*/ 4732676 w 4940937"/>
                <a:gd name="connsiteY398" fmla="*/ 4222568 h 4672387"/>
                <a:gd name="connsiteX399" fmla="*/ 4682572 w 4940937"/>
                <a:gd name="connsiteY399" fmla="*/ 4172464 h 4672387"/>
                <a:gd name="connsiteX400" fmla="*/ 4726413 w 4940937"/>
                <a:gd name="connsiteY400" fmla="*/ 4141149 h 4672387"/>
                <a:gd name="connsiteX401" fmla="*/ 4695098 w 4940937"/>
                <a:gd name="connsiteY401" fmla="*/ 4103571 h 4672387"/>
                <a:gd name="connsiteX402" fmla="*/ 4676309 w 4940937"/>
                <a:gd name="connsiteY402" fmla="*/ 4078519 h 4672387"/>
                <a:gd name="connsiteX403" fmla="*/ 4657520 w 4940937"/>
                <a:gd name="connsiteY403" fmla="*/ 4059730 h 4672387"/>
                <a:gd name="connsiteX404" fmla="*/ 4644994 w 4940937"/>
                <a:gd name="connsiteY404" fmla="*/ 4040941 h 4672387"/>
                <a:gd name="connsiteX405" fmla="*/ 4601153 w 4940937"/>
                <a:gd name="connsiteY405" fmla="*/ 4009626 h 4672387"/>
                <a:gd name="connsiteX406" fmla="*/ 4557312 w 4940937"/>
                <a:gd name="connsiteY406" fmla="*/ 3978311 h 4672387"/>
                <a:gd name="connsiteX407" fmla="*/ 4538523 w 4940937"/>
                <a:gd name="connsiteY407" fmla="*/ 3972048 h 4672387"/>
                <a:gd name="connsiteX408" fmla="*/ 4519734 w 4940937"/>
                <a:gd name="connsiteY408" fmla="*/ 3959522 h 4672387"/>
                <a:gd name="connsiteX409" fmla="*/ 4576101 w 4940937"/>
                <a:gd name="connsiteY409" fmla="*/ 3965785 h 4672387"/>
                <a:gd name="connsiteX410" fmla="*/ 4563575 w 4940937"/>
                <a:gd name="connsiteY410" fmla="*/ 3946996 h 4672387"/>
                <a:gd name="connsiteX411" fmla="*/ 4544786 w 4940937"/>
                <a:gd name="connsiteY411" fmla="*/ 3940733 h 4672387"/>
                <a:gd name="connsiteX412" fmla="*/ 4532260 w 4940937"/>
                <a:gd name="connsiteY412" fmla="*/ 3928206 h 4672387"/>
                <a:gd name="connsiteX413" fmla="*/ 4513471 w 4940937"/>
                <a:gd name="connsiteY413" fmla="*/ 3865576 h 4672387"/>
                <a:gd name="connsiteX414" fmla="*/ 4500945 w 4940937"/>
                <a:gd name="connsiteY414" fmla="*/ 3846787 h 4672387"/>
                <a:gd name="connsiteX415" fmla="*/ 4500945 w 4940937"/>
                <a:gd name="connsiteY415" fmla="*/ 3821735 h 4672387"/>
                <a:gd name="connsiteX416" fmla="*/ 4526390 w 4940937"/>
                <a:gd name="connsiteY416" fmla="*/ 3807143 h 4672387"/>
                <a:gd name="connsiteX417" fmla="*/ 4478516 w 4940937"/>
                <a:gd name="connsiteY417" fmla="*/ 3783206 h 4672387"/>
                <a:gd name="connsiteX418" fmla="*/ 4464154 w 4940937"/>
                <a:gd name="connsiteY418" fmla="*/ 3773631 h 4672387"/>
                <a:gd name="connsiteX419" fmla="*/ 4478516 w 4940937"/>
                <a:gd name="connsiteY419" fmla="*/ 3764056 h 4672387"/>
                <a:gd name="connsiteX420" fmla="*/ 4526390 w 4940937"/>
                <a:gd name="connsiteY420" fmla="*/ 3759269 h 4672387"/>
                <a:gd name="connsiteX421" fmla="*/ 4507241 w 4940937"/>
                <a:gd name="connsiteY421" fmla="*/ 3740119 h 4672387"/>
                <a:gd name="connsiteX422" fmla="*/ 4464154 w 4940937"/>
                <a:gd name="connsiteY422" fmla="*/ 3711395 h 4672387"/>
                <a:gd name="connsiteX423" fmla="*/ 4435429 w 4940937"/>
                <a:gd name="connsiteY423" fmla="*/ 3692245 h 4672387"/>
                <a:gd name="connsiteX424" fmla="*/ 4421067 w 4940937"/>
                <a:gd name="connsiteY424" fmla="*/ 3682670 h 4672387"/>
                <a:gd name="connsiteX425" fmla="*/ 4406704 w 4940937"/>
                <a:gd name="connsiteY425" fmla="*/ 3673095 h 4672387"/>
                <a:gd name="connsiteX426" fmla="*/ 4387555 w 4940937"/>
                <a:gd name="connsiteY426" fmla="*/ 3639583 h 4672387"/>
                <a:gd name="connsiteX427" fmla="*/ 4368405 w 4940937"/>
                <a:gd name="connsiteY427" fmla="*/ 3610859 h 4672387"/>
                <a:gd name="connsiteX428" fmla="*/ 4358830 w 4940937"/>
                <a:gd name="connsiteY428" fmla="*/ 3596496 h 4672387"/>
                <a:gd name="connsiteX429" fmla="*/ 4373192 w 4940937"/>
                <a:gd name="connsiteY429" fmla="*/ 3586921 h 4672387"/>
                <a:gd name="connsiteX430" fmla="*/ 4401917 w 4940937"/>
                <a:gd name="connsiteY430" fmla="*/ 3591709 h 4672387"/>
                <a:gd name="connsiteX431" fmla="*/ 4368405 w 4940937"/>
                <a:gd name="connsiteY431" fmla="*/ 3577347 h 4672387"/>
                <a:gd name="connsiteX432" fmla="*/ 4354043 w 4940937"/>
                <a:gd name="connsiteY432" fmla="*/ 3567772 h 4672387"/>
                <a:gd name="connsiteX433" fmla="*/ 4325318 w 4940937"/>
                <a:gd name="connsiteY433" fmla="*/ 3553409 h 4672387"/>
                <a:gd name="connsiteX434" fmla="*/ 4310956 w 4940937"/>
                <a:gd name="connsiteY434" fmla="*/ 3539047 h 4672387"/>
                <a:gd name="connsiteX435" fmla="*/ 4267869 w 4940937"/>
                <a:gd name="connsiteY435" fmla="*/ 3505535 h 4672387"/>
                <a:gd name="connsiteX436" fmla="*/ 4239144 w 4940937"/>
                <a:gd name="connsiteY436" fmla="*/ 3481598 h 4672387"/>
                <a:gd name="connsiteX437" fmla="*/ 4243932 w 4940937"/>
                <a:gd name="connsiteY437" fmla="*/ 3467236 h 4672387"/>
                <a:gd name="connsiteX438" fmla="*/ 4215207 w 4940937"/>
                <a:gd name="connsiteY438" fmla="*/ 3448086 h 4672387"/>
                <a:gd name="connsiteX439" fmla="*/ 4219995 w 4940937"/>
                <a:gd name="connsiteY439" fmla="*/ 3428936 h 4672387"/>
                <a:gd name="connsiteX440" fmla="*/ 4224782 w 4940937"/>
                <a:gd name="connsiteY440" fmla="*/ 3414574 h 4672387"/>
                <a:gd name="connsiteX441" fmla="*/ 4196057 w 4940937"/>
                <a:gd name="connsiteY441" fmla="*/ 3395424 h 4672387"/>
                <a:gd name="connsiteX442" fmla="*/ 4162545 w 4940937"/>
                <a:gd name="connsiteY442" fmla="*/ 3381062 h 4672387"/>
                <a:gd name="connsiteX443" fmla="*/ 4148183 w 4940937"/>
                <a:gd name="connsiteY443" fmla="*/ 3371487 h 4672387"/>
                <a:gd name="connsiteX444" fmla="*/ 4133821 w 4940937"/>
                <a:gd name="connsiteY444" fmla="*/ 3352337 h 4672387"/>
                <a:gd name="connsiteX445" fmla="*/ 4114671 w 4940937"/>
                <a:gd name="connsiteY445" fmla="*/ 3337975 h 4672387"/>
                <a:gd name="connsiteX446" fmla="*/ 4090734 w 4940937"/>
                <a:gd name="connsiteY446" fmla="*/ 3314038 h 4672387"/>
                <a:gd name="connsiteX447" fmla="*/ 4095521 w 4940937"/>
                <a:gd name="connsiteY447" fmla="*/ 3299675 h 4672387"/>
                <a:gd name="connsiteX448" fmla="*/ 4076372 w 4940937"/>
                <a:gd name="connsiteY448" fmla="*/ 3270951 h 4672387"/>
                <a:gd name="connsiteX449" fmla="*/ 4062009 w 4940937"/>
                <a:gd name="connsiteY449" fmla="*/ 3266163 h 4672387"/>
                <a:gd name="connsiteX450" fmla="*/ 4052434 w 4940937"/>
                <a:gd name="connsiteY450" fmla="*/ 3251801 h 4672387"/>
                <a:gd name="connsiteX451" fmla="*/ 4033285 w 4940937"/>
                <a:gd name="connsiteY451" fmla="*/ 3242226 h 4672387"/>
                <a:gd name="connsiteX452" fmla="*/ 4018922 w 4940937"/>
                <a:gd name="connsiteY452" fmla="*/ 3232651 h 4672387"/>
                <a:gd name="connsiteX453" fmla="*/ 4033285 w 4940937"/>
                <a:gd name="connsiteY453" fmla="*/ 3227864 h 4672387"/>
                <a:gd name="connsiteX454" fmla="*/ 4071584 w 4940937"/>
                <a:gd name="connsiteY454" fmla="*/ 3223076 h 4672387"/>
                <a:gd name="connsiteX455" fmla="*/ 4052434 w 4940937"/>
                <a:gd name="connsiteY455" fmla="*/ 3208714 h 4672387"/>
                <a:gd name="connsiteX456" fmla="*/ 4033285 w 4940937"/>
                <a:gd name="connsiteY456" fmla="*/ 3203927 h 4672387"/>
                <a:gd name="connsiteX457" fmla="*/ 4018922 w 4940937"/>
                <a:gd name="connsiteY457" fmla="*/ 3194352 h 4672387"/>
                <a:gd name="connsiteX458" fmla="*/ 3990198 w 4940937"/>
                <a:gd name="connsiteY458" fmla="*/ 3184777 h 4672387"/>
                <a:gd name="connsiteX459" fmla="*/ 3975835 w 4940937"/>
                <a:gd name="connsiteY459" fmla="*/ 3175202 h 4672387"/>
                <a:gd name="connsiteX460" fmla="*/ 3966261 w 4940937"/>
                <a:gd name="connsiteY460" fmla="*/ 3160840 h 4672387"/>
                <a:gd name="connsiteX461" fmla="*/ 3937536 w 4940937"/>
                <a:gd name="connsiteY461" fmla="*/ 3141690 h 4672387"/>
                <a:gd name="connsiteX462" fmla="*/ 3918386 w 4940937"/>
                <a:gd name="connsiteY462" fmla="*/ 3127328 h 4672387"/>
                <a:gd name="connsiteX463" fmla="*/ 3923174 w 4940937"/>
                <a:gd name="connsiteY463" fmla="*/ 3112965 h 4672387"/>
                <a:gd name="connsiteX464" fmla="*/ 3937536 w 4940937"/>
                <a:gd name="connsiteY464" fmla="*/ 3108178 h 4672387"/>
                <a:gd name="connsiteX465" fmla="*/ 3904024 w 4940937"/>
                <a:gd name="connsiteY465" fmla="*/ 3069878 h 4672387"/>
                <a:gd name="connsiteX466" fmla="*/ 3875299 w 4940937"/>
                <a:gd name="connsiteY466" fmla="*/ 3050729 h 4672387"/>
                <a:gd name="connsiteX467" fmla="*/ 3837000 w 4940937"/>
                <a:gd name="connsiteY467" fmla="*/ 3022004 h 4672387"/>
                <a:gd name="connsiteX468" fmla="*/ 3808275 w 4940937"/>
                <a:gd name="connsiteY468" fmla="*/ 3002854 h 4672387"/>
                <a:gd name="connsiteX469" fmla="*/ 3793913 w 4940937"/>
                <a:gd name="connsiteY469" fmla="*/ 2993280 h 4672387"/>
                <a:gd name="connsiteX470" fmla="*/ 3760401 w 4940937"/>
                <a:gd name="connsiteY470" fmla="*/ 2969342 h 4672387"/>
                <a:gd name="connsiteX471" fmla="*/ 3726889 w 4940937"/>
                <a:gd name="connsiteY471" fmla="*/ 2931043 h 4672387"/>
                <a:gd name="connsiteX472" fmla="*/ 3746039 w 4940937"/>
                <a:gd name="connsiteY472" fmla="*/ 2921468 h 4672387"/>
                <a:gd name="connsiteX473" fmla="*/ 3765188 w 4940937"/>
                <a:gd name="connsiteY473" fmla="*/ 2916681 h 4672387"/>
                <a:gd name="connsiteX474" fmla="*/ 3746039 w 4940937"/>
                <a:gd name="connsiteY474" fmla="*/ 2907106 h 4672387"/>
                <a:gd name="connsiteX475" fmla="*/ 3731676 w 4940937"/>
                <a:gd name="connsiteY475" fmla="*/ 2892743 h 4672387"/>
                <a:gd name="connsiteX476" fmla="*/ 3702952 w 4940937"/>
                <a:gd name="connsiteY476" fmla="*/ 2873594 h 4672387"/>
                <a:gd name="connsiteX477" fmla="*/ 3674227 w 4940937"/>
                <a:gd name="connsiteY477" fmla="*/ 2849656 h 4672387"/>
                <a:gd name="connsiteX478" fmla="*/ 3645502 w 4940937"/>
                <a:gd name="connsiteY478" fmla="*/ 2825719 h 4672387"/>
                <a:gd name="connsiteX479" fmla="*/ 3640715 w 4940937"/>
                <a:gd name="connsiteY479" fmla="*/ 2811357 h 4672387"/>
                <a:gd name="connsiteX480" fmla="*/ 3631140 w 4940937"/>
                <a:gd name="connsiteY480" fmla="*/ 2796995 h 4672387"/>
                <a:gd name="connsiteX481" fmla="*/ 3588053 w 4940937"/>
                <a:gd name="connsiteY481" fmla="*/ 2758695 h 4672387"/>
                <a:gd name="connsiteX482" fmla="*/ 3564116 w 4940937"/>
                <a:gd name="connsiteY482" fmla="*/ 2744333 h 4672387"/>
                <a:gd name="connsiteX483" fmla="*/ 3530604 w 4940937"/>
                <a:gd name="connsiteY483" fmla="*/ 2715608 h 4672387"/>
                <a:gd name="connsiteX484" fmla="*/ 3511454 w 4940937"/>
                <a:gd name="connsiteY484" fmla="*/ 2691671 h 4672387"/>
                <a:gd name="connsiteX485" fmla="*/ 3501879 w 4940937"/>
                <a:gd name="connsiteY485" fmla="*/ 2677309 h 4672387"/>
                <a:gd name="connsiteX486" fmla="*/ 3468367 w 4940937"/>
                <a:gd name="connsiteY486" fmla="*/ 2643797 h 4672387"/>
                <a:gd name="connsiteX487" fmla="*/ 3468367 w 4940937"/>
                <a:gd name="connsiteY487" fmla="*/ 2639009 h 4672387"/>
                <a:gd name="connsiteX488" fmla="*/ 3430068 w 4940937"/>
                <a:gd name="connsiteY488" fmla="*/ 2581560 h 4672387"/>
                <a:gd name="connsiteX489" fmla="*/ 3415706 w 4940937"/>
                <a:gd name="connsiteY489" fmla="*/ 2571985 h 4672387"/>
                <a:gd name="connsiteX490" fmla="*/ 3425280 w 4940937"/>
                <a:gd name="connsiteY490" fmla="*/ 2557623 h 4672387"/>
                <a:gd name="connsiteX491" fmla="*/ 3420493 w 4940937"/>
                <a:gd name="connsiteY491" fmla="*/ 2543261 h 4672387"/>
                <a:gd name="connsiteX492" fmla="*/ 3406131 w 4940937"/>
                <a:gd name="connsiteY492" fmla="*/ 2509749 h 4672387"/>
                <a:gd name="connsiteX493" fmla="*/ 3430068 w 4940937"/>
                <a:gd name="connsiteY493" fmla="*/ 2485811 h 4672387"/>
                <a:gd name="connsiteX494" fmla="*/ 3420493 w 4940937"/>
                <a:gd name="connsiteY494" fmla="*/ 2466662 h 4672387"/>
                <a:gd name="connsiteX495" fmla="*/ 3401343 w 4940937"/>
                <a:gd name="connsiteY495" fmla="*/ 2452299 h 4672387"/>
                <a:gd name="connsiteX496" fmla="*/ 3386981 w 4940937"/>
                <a:gd name="connsiteY496" fmla="*/ 2442725 h 4672387"/>
                <a:gd name="connsiteX497" fmla="*/ 3367831 w 4940937"/>
                <a:gd name="connsiteY497" fmla="*/ 2428362 h 4672387"/>
                <a:gd name="connsiteX498" fmla="*/ 3324744 w 4940937"/>
                <a:gd name="connsiteY498" fmla="*/ 2399638 h 4672387"/>
                <a:gd name="connsiteX499" fmla="*/ 3310382 w 4940937"/>
                <a:gd name="connsiteY499" fmla="*/ 2390063 h 4672387"/>
                <a:gd name="connsiteX500" fmla="*/ 3324744 w 4940937"/>
                <a:gd name="connsiteY500" fmla="*/ 2385275 h 4672387"/>
                <a:gd name="connsiteX501" fmla="*/ 3353469 w 4940937"/>
                <a:gd name="connsiteY501" fmla="*/ 2380488 h 4672387"/>
                <a:gd name="connsiteX502" fmla="*/ 3339107 w 4940937"/>
                <a:gd name="connsiteY502" fmla="*/ 2366126 h 4672387"/>
                <a:gd name="connsiteX503" fmla="*/ 3305595 w 4940937"/>
                <a:gd name="connsiteY503" fmla="*/ 2346976 h 4672387"/>
                <a:gd name="connsiteX504" fmla="*/ 3267295 w 4940937"/>
                <a:gd name="connsiteY504" fmla="*/ 2313464 h 4672387"/>
                <a:gd name="connsiteX505" fmla="*/ 3262508 w 4940937"/>
                <a:gd name="connsiteY505" fmla="*/ 2299102 h 4672387"/>
                <a:gd name="connsiteX506" fmla="*/ 3252933 w 4940937"/>
                <a:gd name="connsiteY506" fmla="*/ 2284739 h 4672387"/>
                <a:gd name="connsiteX507" fmla="*/ 3257720 w 4940937"/>
                <a:gd name="connsiteY507" fmla="*/ 2270377 h 4672387"/>
                <a:gd name="connsiteX508" fmla="*/ 3252933 w 4940937"/>
                <a:gd name="connsiteY508" fmla="*/ 2241652 h 4672387"/>
                <a:gd name="connsiteX509" fmla="*/ 3238570 w 4940937"/>
                <a:gd name="connsiteY509" fmla="*/ 2227290 h 4672387"/>
                <a:gd name="connsiteX510" fmla="*/ 3214633 w 4940937"/>
                <a:gd name="connsiteY510" fmla="*/ 2198565 h 4672387"/>
                <a:gd name="connsiteX511" fmla="*/ 3219421 w 4940937"/>
                <a:gd name="connsiteY511" fmla="*/ 2184203 h 4672387"/>
                <a:gd name="connsiteX512" fmla="*/ 3195484 w 4940937"/>
                <a:gd name="connsiteY512" fmla="*/ 2145904 h 4672387"/>
                <a:gd name="connsiteX513" fmla="*/ 3181121 w 4940937"/>
                <a:gd name="connsiteY513" fmla="*/ 2136329 h 4672387"/>
                <a:gd name="connsiteX514" fmla="*/ 3152397 w 4940937"/>
                <a:gd name="connsiteY514" fmla="*/ 2126754 h 4672387"/>
                <a:gd name="connsiteX515" fmla="*/ 3109310 w 4940937"/>
                <a:gd name="connsiteY515" fmla="*/ 2112392 h 4672387"/>
                <a:gd name="connsiteX516" fmla="*/ 3123672 w 4940937"/>
                <a:gd name="connsiteY516" fmla="*/ 2102817 h 4672387"/>
                <a:gd name="connsiteX517" fmla="*/ 3138034 w 4940937"/>
                <a:gd name="connsiteY517" fmla="*/ 2093242 h 4672387"/>
                <a:gd name="connsiteX518" fmla="*/ 3109310 w 4940937"/>
                <a:gd name="connsiteY518" fmla="*/ 2074092 h 4672387"/>
                <a:gd name="connsiteX519" fmla="*/ 3075798 w 4940937"/>
                <a:gd name="connsiteY519" fmla="*/ 2054942 h 4672387"/>
                <a:gd name="connsiteX520" fmla="*/ 3061435 w 4940937"/>
                <a:gd name="connsiteY520" fmla="*/ 2040580 h 4672387"/>
                <a:gd name="connsiteX521" fmla="*/ 3042286 w 4940937"/>
                <a:gd name="connsiteY521" fmla="*/ 2031005 h 4672387"/>
                <a:gd name="connsiteX522" fmla="*/ 2999199 w 4940937"/>
                <a:gd name="connsiteY522" fmla="*/ 1997493 h 4672387"/>
                <a:gd name="connsiteX523" fmla="*/ 3027923 w 4940937"/>
                <a:gd name="connsiteY523" fmla="*/ 1992706 h 4672387"/>
                <a:gd name="connsiteX524" fmla="*/ 3023136 w 4940937"/>
                <a:gd name="connsiteY524" fmla="*/ 1978343 h 4672387"/>
                <a:gd name="connsiteX525" fmla="*/ 3013561 w 4940937"/>
                <a:gd name="connsiteY525" fmla="*/ 1959194 h 4672387"/>
                <a:gd name="connsiteX526" fmla="*/ 3008774 w 4940937"/>
                <a:gd name="connsiteY526" fmla="*/ 1944831 h 4672387"/>
                <a:gd name="connsiteX527" fmla="*/ 2994411 w 4940937"/>
                <a:gd name="connsiteY527" fmla="*/ 1930469 h 4672387"/>
                <a:gd name="connsiteX528" fmla="*/ 2975262 w 4940937"/>
                <a:gd name="connsiteY528" fmla="*/ 1896957 h 4672387"/>
                <a:gd name="connsiteX529" fmla="*/ 2956112 w 4940937"/>
                <a:gd name="connsiteY529" fmla="*/ 1868232 h 4672387"/>
                <a:gd name="connsiteX530" fmla="*/ 3003986 w 4940937"/>
                <a:gd name="connsiteY530" fmla="*/ 1863445 h 4672387"/>
                <a:gd name="connsiteX531" fmla="*/ 2984836 w 4940937"/>
                <a:gd name="connsiteY531" fmla="*/ 1858658 h 4672387"/>
                <a:gd name="connsiteX532" fmla="*/ 2941750 w 4940937"/>
                <a:gd name="connsiteY532" fmla="*/ 1834720 h 4672387"/>
                <a:gd name="connsiteX533" fmla="*/ 2927387 w 4940937"/>
                <a:gd name="connsiteY533" fmla="*/ 1805996 h 4672387"/>
                <a:gd name="connsiteX534" fmla="*/ 2913025 w 4940937"/>
                <a:gd name="connsiteY534" fmla="*/ 1791633 h 4672387"/>
                <a:gd name="connsiteX535" fmla="*/ 2898663 w 4940937"/>
                <a:gd name="connsiteY535" fmla="*/ 1772484 h 4672387"/>
                <a:gd name="connsiteX536" fmla="*/ 2889088 w 4940937"/>
                <a:gd name="connsiteY536" fmla="*/ 1758121 h 4672387"/>
                <a:gd name="connsiteX537" fmla="*/ 2860363 w 4940937"/>
                <a:gd name="connsiteY537" fmla="*/ 1743759 h 4672387"/>
                <a:gd name="connsiteX538" fmla="*/ 2846001 w 4940937"/>
                <a:gd name="connsiteY538" fmla="*/ 1734184 h 4672387"/>
                <a:gd name="connsiteX539" fmla="*/ 2826851 w 4940937"/>
                <a:gd name="connsiteY539" fmla="*/ 1700672 h 4672387"/>
                <a:gd name="connsiteX540" fmla="*/ 2798126 w 4940937"/>
                <a:gd name="connsiteY540" fmla="*/ 1671948 h 4672387"/>
                <a:gd name="connsiteX541" fmla="*/ 2802914 w 4940937"/>
                <a:gd name="connsiteY541" fmla="*/ 1657585 h 4672387"/>
                <a:gd name="connsiteX542" fmla="*/ 2778977 w 4940937"/>
                <a:gd name="connsiteY542" fmla="*/ 1628861 h 4672387"/>
                <a:gd name="connsiteX543" fmla="*/ 2769402 w 4940937"/>
                <a:gd name="connsiteY543" fmla="*/ 1609711 h 4672387"/>
                <a:gd name="connsiteX544" fmla="*/ 2755040 w 4940937"/>
                <a:gd name="connsiteY544" fmla="*/ 1595349 h 4672387"/>
                <a:gd name="connsiteX545" fmla="*/ 2735890 w 4940937"/>
                <a:gd name="connsiteY545" fmla="*/ 1566624 h 4672387"/>
                <a:gd name="connsiteX546" fmla="*/ 2726315 w 4940937"/>
                <a:gd name="connsiteY546" fmla="*/ 1552262 h 4672387"/>
                <a:gd name="connsiteX547" fmla="*/ 2707165 w 4940937"/>
                <a:gd name="connsiteY547" fmla="*/ 1528325 h 4672387"/>
                <a:gd name="connsiteX548" fmla="*/ 2697590 w 4940937"/>
                <a:gd name="connsiteY548" fmla="*/ 1513962 h 4672387"/>
                <a:gd name="connsiteX549" fmla="*/ 2659291 w 4940937"/>
                <a:gd name="connsiteY549" fmla="*/ 1475663 h 4672387"/>
                <a:gd name="connsiteX550" fmla="*/ 2640141 w 4940937"/>
                <a:gd name="connsiteY550" fmla="*/ 1456513 h 4672387"/>
                <a:gd name="connsiteX551" fmla="*/ 2664078 w 4940937"/>
                <a:gd name="connsiteY551" fmla="*/ 1446938 h 4672387"/>
                <a:gd name="connsiteX552" fmla="*/ 2707165 w 4940937"/>
                <a:gd name="connsiteY552" fmla="*/ 1442151 h 4672387"/>
                <a:gd name="connsiteX553" fmla="*/ 2769402 w 4940937"/>
                <a:gd name="connsiteY553" fmla="*/ 1432576 h 4672387"/>
                <a:gd name="connsiteX554" fmla="*/ 2755040 w 4940937"/>
                <a:gd name="connsiteY554" fmla="*/ 1423001 h 4672387"/>
                <a:gd name="connsiteX555" fmla="*/ 2716740 w 4940937"/>
                <a:gd name="connsiteY555" fmla="*/ 1408639 h 4672387"/>
                <a:gd name="connsiteX556" fmla="*/ 2702378 w 4940937"/>
                <a:gd name="connsiteY556" fmla="*/ 1399064 h 4672387"/>
                <a:gd name="connsiteX557" fmla="*/ 2673653 w 4940937"/>
                <a:gd name="connsiteY557" fmla="*/ 1384702 h 4672387"/>
                <a:gd name="connsiteX558" fmla="*/ 2649716 w 4940937"/>
                <a:gd name="connsiteY558" fmla="*/ 1360764 h 4672387"/>
                <a:gd name="connsiteX559" fmla="*/ 2620991 w 4940937"/>
                <a:gd name="connsiteY559" fmla="*/ 1336827 h 4672387"/>
                <a:gd name="connsiteX560" fmla="*/ 2582692 w 4940937"/>
                <a:gd name="connsiteY560" fmla="*/ 1303315 h 4672387"/>
                <a:gd name="connsiteX561" fmla="*/ 2563542 w 4940937"/>
                <a:gd name="connsiteY561" fmla="*/ 1293740 h 4672387"/>
                <a:gd name="connsiteX562" fmla="*/ 2534818 w 4940937"/>
                <a:gd name="connsiteY562" fmla="*/ 1274591 h 4672387"/>
                <a:gd name="connsiteX563" fmla="*/ 2506093 w 4940937"/>
                <a:gd name="connsiteY563" fmla="*/ 1255441 h 4672387"/>
                <a:gd name="connsiteX564" fmla="*/ 2486943 w 4940937"/>
                <a:gd name="connsiteY564" fmla="*/ 1241078 h 4672387"/>
                <a:gd name="connsiteX565" fmla="*/ 2472581 w 4940937"/>
                <a:gd name="connsiteY565" fmla="*/ 1236291 h 4672387"/>
                <a:gd name="connsiteX566" fmla="*/ 2539605 w 4940937"/>
                <a:gd name="connsiteY566" fmla="*/ 1231504 h 4672387"/>
                <a:gd name="connsiteX567" fmla="*/ 2525243 w 4940937"/>
                <a:gd name="connsiteY567" fmla="*/ 1217141 h 4672387"/>
                <a:gd name="connsiteX568" fmla="*/ 2506093 w 4940937"/>
                <a:gd name="connsiteY568" fmla="*/ 1188417 h 4672387"/>
                <a:gd name="connsiteX569" fmla="*/ 2501306 w 4940937"/>
                <a:gd name="connsiteY569" fmla="*/ 1169267 h 4672387"/>
                <a:gd name="connsiteX570" fmla="*/ 2453431 w 4940937"/>
                <a:gd name="connsiteY570" fmla="*/ 1126180 h 4672387"/>
                <a:gd name="connsiteX571" fmla="*/ 2443856 w 4940937"/>
                <a:gd name="connsiteY571" fmla="*/ 1083093 h 4672387"/>
                <a:gd name="connsiteX572" fmla="*/ 2405557 w 4940937"/>
                <a:gd name="connsiteY572" fmla="*/ 1049581 h 4672387"/>
                <a:gd name="connsiteX573" fmla="*/ 2391195 w 4940937"/>
                <a:gd name="connsiteY573" fmla="*/ 1044794 h 4672387"/>
                <a:gd name="connsiteX574" fmla="*/ 2362470 w 4940937"/>
                <a:gd name="connsiteY574" fmla="*/ 1030431 h 4672387"/>
                <a:gd name="connsiteX575" fmla="*/ 2343320 w 4940937"/>
                <a:gd name="connsiteY575" fmla="*/ 1035219 h 4672387"/>
                <a:gd name="connsiteX576" fmla="*/ 2337796 w 4940937"/>
                <a:gd name="connsiteY576" fmla="*/ 1011792 h 4672387"/>
                <a:gd name="connsiteX577" fmla="*/ 2272868 w 4940937"/>
                <a:gd name="connsiteY577" fmla="*/ 990149 h 4672387"/>
                <a:gd name="connsiteX578" fmla="*/ 2267458 w 4940937"/>
                <a:gd name="connsiteY578" fmla="*/ 973917 h 4672387"/>
                <a:gd name="connsiteX579" fmla="*/ 2316154 w 4940937"/>
                <a:gd name="connsiteY579" fmla="*/ 946864 h 4672387"/>
                <a:gd name="connsiteX580" fmla="*/ 2326975 w 4940937"/>
                <a:gd name="connsiteY580" fmla="*/ 930632 h 4672387"/>
                <a:gd name="connsiteX581" fmla="*/ 2321564 w 4940937"/>
                <a:gd name="connsiteY581" fmla="*/ 881936 h 4672387"/>
                <a:gd name="connsiteX582" fmla="*/ 2278279 w 4940937"/>
                <a:gd name="connsiteY582" fmla="*/ 849472 h 4672387"/>
                <a:gd name="connsiteX583" fmla="*/ 2256636 w 4940937"/>
                <a:gd name="connsiteY583" fmla="*/ 844061 h 4672387"/>
                <a:gd name="connsiteX584" fmla="*/ 2170066 w 4940937"/>
                <a:gd name="connsiteY584" fmla="*/ 827829 h 4672387"/>
                <a:gd name="connsiteX585" fmla="*/ 2153834 w 4940937"/>
                <a:gd name="connsiteY585" fmla="*/ 822419 h 4672387"/>
                <a:gd name="connsiteX586" fmla="*/ 2143013 w 4940937"/>
                <a:gd name="connsiteY586" fmla="*/ 789955 h 4672387"/>
                <a:gd name="connsiteX587" fmla="*/ 2137602 w 4940937"/>
                <a:gd name="connsiteY587" fmla="*/ 773723 h 4672387"/>
                <a:gd name="connsiteX588" fmla="*/ 2110549 w 4940937"/>
                <a:gd name="connsiteY588" fmla="*/ 741259 h 4672387"/>
                <a:gd name="connsiteX589" fmla="*/ 2083496 w 4940937"/>
                <a:gd name="connsiteY589" fmla="*/ 719616 h 4672387"/>
                <a:gd name="connsiteX590" fmla="*/ 2099728 w 4940937"/>
                <a:gd name="connsiteY590" fmla="*/ 714206 h 4672387"/>
                <a:gd name="connsiteX591" fmla="*/ 2126781 w 4940937"/>
                <a:gd name="connsiteY591" fmla="*/ 708795 h 4672387"/>
                <a:gd name="connsiteX592" fmla="*/ 2078085 w 4940937"/>
                <a:gd name="connsiteY592" fmla="*/ 665510 h 4672387"/>
                <a:gd name="connsiteX593" fmla="*/ 2061853 w 4940937"/>
                <a:gd name="connsiteY593" fmla="*/ 616814 h 4672387"/>
                <a:gd name="connsiteX594" fmla="*/ 2040210 w 4940937"/>
                <a:gd name="connsiteY594" fmla="*/ 573529 h 4672387"/>
                <a:gd name="connsiteX595" fmla="*/ 2034800 w 4940937"/>
                <a:gd name="connsiteY595" fmla="*/ 557297 h 4672387"/>
                <a:gd name="connsiteX596" fmla="*/ 2023978 w 4940937"/>
                <a:gd name="connsiteY596" fmla="*/ 546476 h 4672387"/>
                <a:gd name="connsiteX597" fmla="*/ 2002336 w 4940937"/>
                <a:gd name="connsiteY597" fmla="*/ 503190 h 4672387"/>
                <a:gd name="connsiteX598" fmla="*/ 1986104 w 4940937"/>
                <a:gd name="connsiteY598" fmla="*/ 492369 h 4672387"/>
                <a:gd name="connsiteX599" fmla="*/ 1969872 w 4940937"/>
                <a:gd name="connsiteY599" fmla="*/ 432852 h 4672387"/>
                <a:gd name="connsiteX600" fmla="*/ 1937408 w 4940937"/>
                <a:gd name="connsiteY600" fmla="*/ 394977 h 4672387"/>
                <a:gd name="connsiteX601" fmla="*/ 1921176 w 4940937"/>
                <a:gd name="connsiteY601" fmla="*/ 378745 h 4672387"/>
                <a:gd name="connsiteX602" fmla="*/ 1899534 w 4940937"/>
                <a:gd name="connsiteY602" fmla="*/ 346281 h 4672387"/>
                <a:gd name="connsiteX603" fmla="*/ 1867070 w 4940937"/>
                <a:gd name="connsiteY603" fmla="*/ 335460 h 4672387"/>
                <a:gd name="connsiteX604" fmla="*/ 1856248 w 4940937"/>
                <a:gd name="connsiteY604" fmla="*/ 324639 h 4672387"/>
                <a:gd name="connsiteX605" fmla="*/ 1840016 w 4940937"/>
                <a:gd name="connsiteY605" fmla="*/ 319228 h 4672387"/>
                <a:gd name="connsiteX606" fmla="*/ 1829195 w 4940937"/>
                <a:gd name="connsiteY606" fmla="*/ 302996 h 4672387"/>
                <a:gd name="connsiteX607" fmla="*/ 1823784 w 4940937"/>
                <a:gd name="connsiteY607" fmla="*/ 286764 h 4672387"/>
                <a:gd name="connsiteX608" fmla="*/ 1807552 w 4940937"/>
                <a:gd name="connsiteY608" fmla="*/ 281354 h 4672387"/>
                <a:gd name="connsiteX609" fmla="*/ 1785910 w 4940937"/>
                <a:gd name="connsiteY609" fmla="*/ 238068 h 4672387"/>
                <a:gd name="connsiteX610" fmla="*/ 1769678 w 4940937"/>
                <a:gd name="connsiteY610" fmla="*/ 189373 h 4672387"/>
                <a:gd name="connsiteX611" fmla="*/ 1764267 w 4940937"/>
                <a:gd name="connsiteY611" fmla="*/ 173141 h 4672387"/>
                <a:gd name="connsiteX612" fmla="*/ 1753446 w 4940937"/>
                <a:gd name="connsiteY612" fmla="*/ 162319 h 4672387"/>
                <a:gd name="connsiteX613" fmla="*/ 1720982 w 4940937"/>
                <a:gd name="connsiteY613" fmla="*/ 151498 h 4672387"/>
                <a:gd name="connsiteX614" fmla="*/ 1710161 w 4940937"/>
                <a:gd name="connsiteY614" fmla="*/ 135266 h 4672387"/>
                <a:gd name="connsiteX615" fmla="*/ 1693929 w 4940937"/>
                <a:gd name="connsiteY615" fmla="*/ 129855 h 4672387"/>
                <a:gd name="connsiteX616" fmla="*/ 1650644 w 4940937"/>
                <a:gd name="connsiteY616" fmla="*/ 124445 h 4672387"/>
                <a:gd name="connsiteX617" fmla="*/ 1623590 w 4940937"/>
                <a:gd name="connsiteY617" fmla="*/ 119034 h 4672387"/>
                <a:gd name="connsiteX618" fmla="*/ 1569484 w 4940937"/>
                <a:gd name="connsiteY618" fmla="*/ 113623 h 4672387"/>
                <a:gd name="connsiteX619" fmla="*/ 1531609 w 4940937"/>
                <a:gd name="connsiteY619" fmla="*/ 102802 h 4672387"/>
                <a:gd name="connsiteX620" fmla="*/ 1520788 w 4940937"/>
                <a:gd name="connsiteY620" fmla="*/ 97392 h 4672387"/>
                <a:gd name="connsiteX621" fmla="*/ 1515377 w 4940937"/>
                <a:gd name="connsiteY621" fmla="*/ 97392 h 4672387"/>
                <a:gd name="connsiteX622" fmla="*/ 1445039 w 4940937"/>
                <a:gd name="connsiteY622" fmla="*/ 91981 h 4672387"/>
                <a:gd name="connsiteX623" fmla="*/ 1417986 w 4940937"/>
                <a:gd name="connsiteY623" fmla="*/ 70338 h 4672387"/>
                <a:gd name="connsiteX624" fmla="*/ 1326005 w 4940937"/>
                <a:gd name="connsiteY624" fmla="*/ 54106 h 4672387"/>
                <a:gd name="connsiteX625" fmla="*/ 1309773 w 4940937"/>
                <a:gd name="connsiteY625" fmla="*/ 48696 h 4672387"/>
                <a:gd name="connsiteX626" fmla="*/ 1142042 w 4940937"/>
                <a:gd name="connsiteY626" fmla="*/ 37874 h 4672387"/>
                <a:gd name="connsiteX627" fmla="*/ 1125810 w 4940937"/>
                <a:gd name="connsiteY627" fmla="*/ 32464 h 4672387"/>
                <a:gd name="connsiteX628" fmla="*/ 1071704 w 4940937"/>
                <a:gd name="connsiteY628" fmla="*/ 21642 h 4672387"/>
                <a:gd name="connsiteX629" fmla="*/ 985134 w 4940937"/>
                <a:gd name="connsiteY629" fmla="*/ 16232 h 4672387"/>
                <a:gd name="connsiteX630" fmla="*/ 963491 w 4940937"/>
                <a:gd name="connsiteY630" fmla="*/ 10821 h 4672387"/>
                <a:gd name="connsiteX631" fmla="*/ 914795 w 4940937"/>
                <a:gd name="connsiteY631" fmla="*/ 0 h 4672387"/>
                <a:gd name="connsiteX632" fmla="*/ 795761 w 4940937"/>
                <a:gd name="connsiteY632" fmla="*/ 5410 h 4672387"/>
                <a:gd name="connsiteX633" fmla="*/ 768707 w 4940937"/>
                <a:gd name="connsiteY633" fmla="*/ 21642 h 4672387"/>
                <a:gd name="connsiteX634" fmla="*/ 752476 w 4940937"/>
                <a:gd name="connsiteY634" fmla="*/ 27053 h 4672387"/>
                <a:gd name="connsiteX635" fmla="*/ 714601 w 4940937"/>
                <a:gd name="connsiteY635" fmla="*/ 54106 h 4672387"/>
                <a:gd name="connsiteX636" fmla="*/ 692958 w 4940937"/>
                <a:gd name="connsiteY636" fmla="*/ 75749 h 4672387"/>
                <a:gd name="connsiteX637" fmla="*/ 676726 w 4940937"/>
                <a:gd name="connsiteY637" fmla="*/ 81160 h 4672387"/>
                <a:gd name="connsiteX638" fmla="*/ 660494 w 4940937"/>
                <a:gd name="connsiteY638" fmla="*/ 91981 h 4672387"/>
                <a:gd name="connsiteX639" fmla="*/ 628031 w 4940937"/>
                <a:gd name="connsiteY639" fmla="*/ 102802 h 4672387"/>
                <a:gd name="connsiteX640" fmla="*/ 611799 w 4940937"/>
                <a:gd name="connsiteY640" fmla="*/ 108213 h 4672387"/>
                <a:gd name="connsiteX641" fmla="*/ 595567 w 4940937"/>
                <a:gd name="connsiteY641" fmla="*/ 113623 h 4672387"/>
                <a:gd name="connsiteX642" fmla="*/ 568513 w 4940937"/>
                <a:gd name="connsiteY642" fmla="*/ 129855 h 4672387"/>
                <a:gd name="connsiteX643" fmla="*/ 557692 w 4940937"/>
                <a:gd name="connsiteY643" fmla="*/ 140677 h 4672387"/>
                <a:gd name="connsiteX644" fmla="*/ 449479 w 4940937"/>
                <a:gd name="connsiteY644" fmla="*/ 156909 h 4672387"/>
                <a:gd name="connsiteX645" fmla="*/ 395373 w 4940937"/>
                <a:gd name="connsiteY645" fmla="*/ 173141 h 4672387"/>
                <a:gd name="connsiteX646" fmla="*/ 379141 w 4940937"/>
                <a:gd name="connsiteY646" fmla="*/ 178551 h 4672387"/>
                <a:gd name="connsiteX647" fmla="*/ 362909 w 4940937"/>
                <a:gd name="connsiteY647" fmla="*/ 183962 h 4672387"/>
                <a:gd name="connsiteX648" fmla="*/ 308802 w 4940937"/>
                <a:gd name="connsiteY648" fmla="*/ 194783 h 4672387"/>
                <a:gd name="connsiteX649" fmla="*/ 287160 w 4940937"/>
                <a:gd name="connsiteY649" fmla="*/ 221837 h 4672387"/>
                <a:gd name="connsiteX650" fmla="*/ 265517 w 4940937"/>
                <a:gd name="connsiteY650" fmla="*/ 248890 h 4672387"/>
                <a:gd name="connsiteX651" fmla="*/ 260106 w 4940937"/>
                <a:gd name="connsiteY651" fmla="*/ 265122 h 4672387"/>
                <a:gd name="connsiteX652" fmla="*/ 243874 w 4940937"/>
                <a:gd name="connsiteY652" fmla="*/ 281354 h 4672387"/>
                <a:gd name="connsiteX653" fmla="*/ 222232 w 4940937"/>
                <a:gd name="connsiteY653" fmla="*/ 313818 h 4672387"/>
                <a:gd name="connsiteX654" fmla="*/ 211410 w 4940937"/>
                <a:gd name="connsiteY654" fmla="*/ 330050 h 4672387"/>
                <a:gd name="connsiteX655" fmla="*/ 200589 w 4940937"/>
                <a:gd name="connsiteY655" fmla="*/ 362513 h 4672387"/>
                <a:gd name="connsiteX656" fmla="*/ 195178 w 4940937"/>
                <a:gd name="connsiteY656" fmla="*/ 378745 h 4672387"/>
                <a:gd name="connsiteX657" fmla="*/ 141072 w 4940937"/>
                <a:gd name="connsiteY657" fmla="*/ 422031 h 4672387"/>
                <a:gd name="connsiteX658" fmla="*/ 124840 w 4940937"/>
                <a:gd name="connsiteY658" fmla="*/ 438263 h 4672387"/>
                <a:gd name="connsiteX659" fmla="*/ 103197 w 4940937"/>
                <a:gd name="connsiteY659" fmla="*/ 465316 h 4672387"/>
                <a:gd name="connsiteX660" fmla="*/ 92376 w 4940937"/>
                <a:gd name="connsiteY660" fmla="*/ 481548 h 4672387"/>
                <a:gd name="connsiteX661" fmla="*/ 76144 w 4940937"/>
                <a:gd name="connsiteY661" fmla="*/ 492369 h 4672387"/>
                <a:gd name="connsiteX662" fmla="*/ 49091 w 4940937"/>
                <a:gd name="connsiteY662" fmla="*/ 519422 h 4672387"/>
                <a:gd name="connsiteX663" fmla="*/ 38270 w 4940937"/>
                <a:gd name="connsiteY663" fmla="*/ 535654 h 4672387"/>
                <a:gd name="connsiteX664" fmla="*/ 27448 w 4940937"/>
                <a:gd name="connsiteY664" fmla="*/ 546476 h 4672387"/>
                <a:gd name="connsiteX665" fmla="*/ 11216 w 4940937"/>
                <a:gd name="connsiteY665" fmla="*/ 578939 h 4672387"/>
                <a:gd name="connsiteX666" fmla="*/ 395 w 4940937"/>
                <a:gd name="connsiteY666" fmla="*/ 589761 h 4672387"/>
                <a:gd name="connsiteX667" fmla="*/ 5806 w 4940937"/>
                <a:gd name="connsiteY667" fmla="*/ 605993 h 4672387"/>
                <a:gd name="connsiteX668" fmla="*/ 7684 w 4940937"/>
                <a:gd name="connsiteY668" fmla="*/ 686796 h 4672387"/>
                <a:gd name="connsiteX669" fmla="*/ 38 w 4940937"/>
                <a:gd name="connsiteY669" fmla="*/ 722791 h 4672387"/>
                <a:gd name="connsiteX670" fmla="*/ 4152 w 4940937"/>
                <a:gd name="connsiteY670" fmla="*/ 744434 h 4672387"/>
                <a:gd name="connsiteX671" fmla="*/ 3213 w 4940937"/>
                <a:gd name="connsiteY671" fmla="*/ 820183 h 4672387"/>
                <a:gd name="connsiteX672" fmla="*/ 10859 w 4940937"/>
                <a:gd name="connsiteY672" fmla="*/ 849472 h 4672387"/>
                <a:gd name="connsiteX673" fmla="*/ 16270 w 4940937"/>
                <a:gd name="connsiteY673" fmla="*/ 875229 h 4672387"/>
                <a:gd name="connsiteX674" fmla="*/ 24856 w 4940937"/>
                <a:gd name="connsiteY674" fmla="*/ 885111 h 4672387"/>
                <a:gd name="connsiteX675" fmla="*/ 38270 w 4940937"/>
                <a:gd name="connsiteY675" fmla="*/ 925221 h 4672387"/>
                <a:gd name="connsiteX676" fmla="*/ 54502 w 4940937"/>
                <a:gd name="connsiteY676" fmla="*/ 957685 h 4672387"/>
                <a:gd name="connsiteX677" fmla="*/ 65323 w 4940937"/>
                <a:gd name="connsiteY677" fmla="*/ 990149 h 4672387"/>
                <a:gd name="connsiteX678" fmla="*/ 81555 w 4940937"/>
                <a:gd name="connsiteY678" fmla="*/ 1038845 h 4672387"/>
                <a:gd name="connsiteX679" fmla="*/ 92376 w 4940937"/>
                <a:gd name="connsiteY679" fmla="*/ 1071309 h 4672387"/>
                <a:gd name="connsiteX680" fmla="*/ 103197 w 4940937"/>
                <a:gd name="connsiteY680" fmla="*/ 1087541 h 4672387"/>
                <a:gd name="connsiteX681" fmla="*/ 114019 w 4940937"/>
                <a:gd name="connsiteY681" fmla="*/ 1098362 h 4672387"/>
                <a:gd name="connsiteX682" fmla="*/ 162715 w 4940937"/>
                <a:gd name="connsiteY682" fmla="*/ 1157879 h 4672387"/>
                <a:gd name="connsiteX683" fmla="*/ 172953 w 4940937"/>
                <a:gd name="connsiteY683" fmla="*/ 1187750 h 4672387"/>
                <a:gd name="connsiteX684" fmla="*/ 196832 w 4940937"/>
                <a:gd name="connsiteY684" fmla="*/ 1207157 h 4672387"/>
                <a:gd name="connsiteX685" fmla="*/ 207653 w 4940937"/>
                <a:gd name="connsiteY685" fmla="*/ 1233854 h 4672387"/>
                <a:gd name="connsiteX686" fmla="*/ 236585 w 4940937"/>
                <a:gd name="connsiteY686" fmla="*/ 1244675 h 4672387"/>
                <a:gd name="connsiteX687" fmla="*/ 253756 w 4940937"/>
                <a:gd name="connsiteY687" fmla="*/ 1264439 h 4672387"/>
                <a:gd name="connsiteX688" fmla="*/ 276338 w 4940937"/>
                <a:gd name="connsiteY688" fmla="*/ 1260681 h 4672387"/>
                <a:gd name="connsiteX689" fmla="*/ 281749 w 4940937"/>
                <a:gd name="connsiteY689" fmla="*/ 1271503 h 4672387"/>
                <a:gd name="connsiteX690" fmla="*/ 330445 w 4940937"/>
                <a:gd name="connsiteY690" fmla="*/ 1320199 h 4672387"/>
                <a:gd name="connsiteX691" fmla="*/ 362909 w 4940937"/>
                <a:gd name="connsiteY691" fmla="*/ 1363484 h 4672387"/>
                <a:gd name="connsiteX692" fmla="*/ 373730 w 4940937"/>
                <a:gd name="connsiteY692" fmla="*/ 1395948 h 4672387"/>
                <a:gd name="connsiteX693" fmla="*/ 362909 w 4940937"/>
                <a:gd name="connsiteY693" fmla="*/ 1466286 h 4672387"/>
                <a:gd name="connsiteX694" fmla="*/ 352087 w 4940937"/>
                <a:gd name="connsiteY694" fmla="*/ 1477108 h 4672387"/>
                <a:gd name="connsiteX695" fmla="*/ 341266 w 4940937"/>
                <a:gd name="connsiteY695" fmla="*/ 1509571 h 4672387"/>
                <a:gd name="connsiteX696" fmla="*/ 330445 w 4940937"/>
                <a:gd name="connsiteY696" fmla="*/ 1563678 h 4672387"/>
                <a:gd name="connsiteX697" fmla="*/ 319623 w 4940937"/>
                <a:gd name="connsiteY697" fmla="*/ 1596142 h 4672387"/>
                <a:gd name="connsiteX698" fmla="*/ 314213 w 4940937"/>
                <a:gd name="connsiteY698" fmla="*/ 1612374 h 4672387"/>
                <a:gd name="connsiteX699" fmla="*/ 319623 w 4940937"/>
                <a:gd name="connsiteY699" fmla="*/ 1628606 h 4672387"/>
                <a:gd name="connsiteX700" fmla="*/ 298695 w 4940937"/>
                <a:gd name="connsiteY700" fmla="*/ 1560052 h 4672387"/>
                <a:gd name="connsiteX701" fmla="*/ 296234 w 4940937"/>
                <a:gd name="connsiteY701" fmla="*/ 1546281 h 4672387"/>
                <a:gd name="connsiteX702" fmla="*/ 328341 w 4940937"/>
                <a:gd name="connsiteY702" fmla="*/ 1534164 h 4672387"/>
                <a:gd name="connsiteX703" fmla="*/ 360448 w 4940937"/>
                <a:gd name="connsiteY703" fmla="*/ 1520750 h 4672387"/>
                <a:gd name="connsiteX704" fmla="*/ 341755 w 4940937"/>
                <a:gd name="connsiteY704" fmla="*/ 1477821 h 4672387"/>
                <a:gd name="connsiteX705" fmla="*/ 340815 w 4940937"/>
                <a:gd name="connsiteY705" fmla="*/ 1509214 h 4672387"/>
                <a:gd name="connsiteX706" fmla="*/ 361161 w 4940937"/>
                <a:gd name="connsiteY706" fmla="*/ 1480283 h 4672387"/>
                <a:gd name="connsiteX707" fmla="*/ 343051 w 4940937"/>
                <a:gd name="connsiteY707" fmla="*/ 1441469 h 4672387"/>
                <a:gd name="connsiteX708" fmla="*/ 389962 w 4940937"/>
                <a:gd name="connsiteY708" fmla="*/ 1477108 h 4672387"/>
                <a:gd name="connsiteX709" fmla="*/ 379141 w 4940937"/>
                <a:gd name="connsiteY709" fmla="*/ 1493339 h 4672387"/>
                <a:gd name="connsiteX710" fmla="*/ 368319 w 4940937"/>
                <a:gd name="connsiteY710" fmla="*/ 1504161 h 4672387"/>
                <a:gd name="connsiteX711" fmla="*/ 346677 w 4940937"/>
                <a:gd name="connsiteY711" fmla="*/ 1536625 h 4672387"/>
                <a:gd name="connsiteX712" fmla="*/ 335855 w 4940937"/>
                <a:gd name="connsiteY712" fmla="*/ 1552857 h 4672387"/>
                <a:gd name="connsiteX713" fmla="*/ 319623 w 4940937"/>
                <a:gd name="connsiteY713" fmla="*/ 1579910 h 4672387"/>
                <a:gd name="connsiteX714" fmla="*/ 287160 w 4940937"/>
                <a:gd name="connsiteY714" fmla="*/ 1590731 h 4672387"/>
                <a:gd name="connsiteX715" fmla="*/ 287160 w 4940937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739445 w 4940542"/>
                <a:gd name="connsiteY312" fmla="*/ 3616562 h 4672387"/>
                <a:gd name="connsiteX313" fmla="*/ 2729452 w 4940542"/>
                <a:gd name="connsiteY313" fmla="*/ 361656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27636 w 4940542"/>
                <a:gd name="connsiteY639" fmla="*/ 102802 h 4672387"/>
                <a:gd name="connsiteX640" fmla="*/ 611404 w 4940542"/>
                <a:gd name="connsiteY640" fmla="*/ 108213 h 4672387"/>
                <a:gd name="connsiteX641" fmla="*/ 595172 w 4940542"/>
                <a:gd name="connsiteY641" fmla="*/ 113623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739445 w 4940542"/>
                <a:gd name="connsiteY312" fmla="*/ 3616562 h 4672387"/>
                <a:gd name="connsiteX313" fmla="*/ 2729452 w 4940542"/>
                <a:gd name="connsiteY313" fmla="*/ 361656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27636 w 4940542"/>
                <a:gd name="connsiteY639" fmla="*/ 102802 h 4672387"/>
                <a:gd name="connsiteX640" fmla="*/ 611404 w 4940542"/>
                <a:gd name="connsiteY640" fmla="*/ 108213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739445 w 4940542"/>
                <a:gd name="connsiteY312" fmla="*/ 3616562 h 4672387"/>
                <a:gd name="connsiteX313" fmla="*/ 2729452 w 4940542"/>
                <a:gd name="connsiteY313" fmla="*/ 361656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27636 w 4940542"/>
                <a:gd name="connsiteY639" fmla="*/ 10280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739445 w 4940542"/>
                <a:gd name="connsiteY312" fmla="*/ 3616562 h 4672387"/>
                <a:gd name="connsiteX313" fmla="*/ 2729452 w 4940542"/>
                <a:gd name="connsiteY313" fmla="*/ 361656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739445 w 4940542"/>
                <a:gd name="connsiteY312" fmla="*/ 361656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74488 w 4940542"/>
                <a:gd name="connsiteY311" fmla="*/ 361656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59498 w 4940542"/>
                <a:gd name="connsiteY310" fmla="*/ 362655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445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37361 w 4940542"/>
                <a:gd name="connsiteY1" fmla="*/ 13685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37361 w 4940542"/>
                <a:gd name="connsiteY0" fmla="*/ 136857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206732 w 4940542"/>
                <a:gd name="connsiteY6" fmla="*/ 151553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229455 w 4940542"/>
                <a:gd name="connsiteY7" fmla="*/ 15050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61337 w 4940542"/>
                <a:gd name="connsiteY65" fmla="*/ 2050370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137537 w 4940542"/>
                <a:gd name="connsiteY65" fmla="*/ 2053545 h 4672387"/>
                <a:gd name="connsiteX66" fmla="*/ 65437 w 4940542"/>
                <a:gd name="connsiteY66" fmla="*/ 2079073 h 4672387"/>
                <a:gd name="connsiteX67" fmla="*/ 77739 w 4940542"/>
                <a:gd name="connsiteY67" fmla="*/ 2083173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137537 w 4940542"/>
                <a:gd name="connsiteY65" fmla="*/ 2053545 h 4672387"/>
                <a:gd name="connsiteX66" fmla="*/ 65437 w 4940542"/>
                <a:gd name="connsiteY66" fmla="*/ 2079073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1874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81839 w 4940542"/>
                <a:gd name="connsiteY64" fmla="*/ 2046269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151547 w 4940542"/>
                <a:gd name="connsiteY94" fmla="*/ 2370205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59748 w 4940542"/>
                <a:gd name="connsiteY93" fmla="*/ 2345602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110542 w 4940542"/>
                <a:gd name="connsiteY109" fmla="*/ 2575227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98241 w 4940542"/>
                <a:gd name="connsiteY108" fmla="*/ 2571127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10542 w 4940542"/>
                <a:gd name="connsiteY107" fmla="*/ 2562926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43346 w 4940542"/>
                <a:gd name="connsiteY106" fmla="*/ 25383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41150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51143 w 4940542"/>
                <a:gd name="connsiteY149" fmla="*/ 3211827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171130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191117 w 4940542"/>
                <a:gd name="connsiteY163" fmla="*/ 339170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94141 w 4940542"/>
                <a:gd name="connsiteY68" fmla="*/ 209547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245092 w 4940542"/>
                <a:gd name="connsiteY163" fmla="*/ 337265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99964 w 4940542"/>
                <a:gd name="connsiteY67" fmla="*/ 2086348 h 4672387"/>
                <a:gd name="connsiteX68" fmla="*/ 173516 w 4940542"/>
                <a:gd name="connsiteY68" fmla="*/ 210182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245092 w 4940542"/>
                <a:gd name="connsiteY163" fmla="*/ 337265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160289 w 4940542"/>
                <a:gd name="connsiteY67" fmla="*/ 2095873 h 4672387"/>
                <a:gd name="connsiteX68" fmla="*/ 173516 w 4940542"/>
                <a:gd name="connsiteY68" fmla="*/ 210182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90962 w 4940542"/>
                <a:gd name="connsiteY87" fmla="*/ 2288196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245092 w 4940542"/>
                <a:gd name="connsiteY163" fmla="*/ 337265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160289 w 4940542"/>
                <a:gd name="connsiteY67" fmla="*/ 2095873 h 4672387"/>
                <a:gd name="connsiteX68" fmla="*/ 173516 w 4940542"/>
                <a:gd name="connsiteY68" fmla="*/ 210182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303263 w 4940542"/>
                <a:gd name="connsiteY86" fmla="*/ 2279995 h 4672387"/>
                <a:gd name="connsiteX87" fmla="*/ 252862 w 4940542"/>
                <a:gd name="connsiteY87" fmla="*/ 2291371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245092 w 4940542"/>
                <a:gd name="connsiteY163" fmla="*/ 337265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  <a:gd name="connsiteX0" fmla="*/ 321486 w 4940542"/>
                <a:gd name="connsiteY0" fmla="*/ 1514622 h 4672387"/>
                <a:gd name="connsiteX1" fmla="*/ 346886 w 4940542"/>
                <a:gd name="connsiteY1" fmla="*/ 1508272 h 4672387"/>
                <a:gd name="connsiteX2" fmla="*/ 342803 w 4940542"/>
                <a:gd name="connsiteY2" fmla="*/ 1417558 h 4672387"/>
                <a:gd name="connsiteX3" fmla="*/ 348246 w 4940542"/>
                <a:gd name="connsiteY3" fmla="*/ 1461101 h 4672387"/>
                <a:gd name="connsiteX4" fmla="*/ 310146 w 4940542"/>
                <a:gd name="connsiteY4" fmla="*/ 1499201 h 4672387"/>
                <a:gd name="connsiteX5" fmla="*/ 239389 w 4940542"/>
                <a:gd name="connsiteY5" fmla="*/ 1515530 h 4672387"/>
                <a:gd name="connsiteX6" fmla="*/ 305157 w 4940542"/>
                <a:gd name="connsiteY6" fmla="*/ 1521880 h 4672387"/>
                <a:gd name="connsiteX7" fmla="*/ 327880 w 4940542"/>
                <a:gd name="connsiteY7" fmla="*/ 1543110 h 4672387"/>
                <a:gd name="connsiteX8" fmla="*/ 278661 w 4940542"/>
                <a:gd name="connsiteY8" fmla="*/ 1509110 h 4672387"/>
                <a:gd name="connsiteX9" fmla="*/ 299163 w 4940542"/>
                <a:gd name="connsiteY9" fmla="*/ 1513211 h 4672387"/>
                <a:gd name="connsiteX10" fmla="*/ 331967 w 4940542"/>
                <a:gd name="connsiteY10" fmla="*/ 1517311 h 4672387"/>
                <a:gd name="connsiteX11" fmla="*/ 327866 w 4940542"/>
                <a:gd name="connsiteY11" fmla="*/ 1529613 h 4672387"/>
                <a:gd name="connsiteX12" fmla="*/ 315565 w 4940542"/>
                <a:gd name="connsiteY12" fmla="*/ 1533713 h 4672387"/>
                <a:gd name="connsiteX13" fmla="*/ 303263 w 4940542"/>
                <a:gd name="connsiteY13" fmla="*/ 1541914 h 4672387"/>
                <a:gd name="connsiteX14" fmla="*/ 266359 w 4940542"/>
                <a:gd name="connsiteY14" fmla="*/ 1550115 h 4672387"/>
                <a:gd name="connsiteX15" fmla="*/ 254058 w 4940542"/>
                <a:gd name="connsiteY15" fmla="*/ 1554215 h 4672387"/>
                <a:gd name="connsiteX16" fmla="*/ 225355 w 4940542"/>
                <a:gd name="connsiteY16" fmla="*/ 1562416 h 4672387"/>
                <a:gd name="connsiteX17" fmla="*/ 249958 w 4940542"/>
                <a:gd name="connsiteY17" fmla="*/ 1574718 h 4672387"/>
                <a:gd name="connsiteX18" fmla="*/ 299163 w 4940542"/>
                <a:gd name="connsiteY18" fmla="*/ 1566517 h 4672387"/>
                <a:gd name="connsiteX19" fmla="*/ 311464 w 4940542"/>
                <a:gd name="connsiteY19" fmla="*/ 1562416 h 4672387"/>
                <a:gd name="connsiteX20" fmla="*/ 331967 w 4940542"/>
                <a:gd name="connsiteY20" fmla="*/ 1566517 h 4672387"/>
                <a:gd name="connsiteX21" fmla="*/ 307364 w 4940542"/>
                <a:gd name="connsiteY21" fmla="*/ 1587019 h 4672387"/>
                <a:gd name="connsiteX22" fmla="*/ 282761 w 4940542"/>
                <a:gd name="connsiteY22" fmla="*/ 1595220 h 4672387"/>
                <a:gd name="connsiteX23" fmla="*/ 270460 w 4940542"/>
                <a:gd name="connsiteY23" fmla="*/ 1599320 h 4672387"/>
                <a:gd name="connsiteX24" fmla="*/ 217154 w 4940542"/>
                <a:gd name="connsiteY24" fmla="*/ 1611622 h 4672387"/>
                <a:gd name="connsiteX25" fmla="*/ 295062 w 4940542"/>
                <a:gd name="connsiteY25" fmla="*/ 1615722 h 4672387"/>
                <a:gd name="connsiteX26" fmla="*/ 278661 w 4940542"/>
                <a:gd name="connsiteY26" fmla="*/ 1628023 h 4672387"/>
                <a:gd name="connsiteX27" fmla="*/ 266359 w 4940542"/>
                <a:gd name="connsiteY27" fmla="*/ 1632124 h 4672387"/>
                <a:gd name="connsiteX28" fmla="*/ 241757 w 4940542"/>
                <a:gd name="connsiteY28" fmla="*/ 1648526 h 4672387"/>
                <a:gd name="connsiteX29" fmla="*/ 229455 w 4940542"/>
                <a:gd name="connsiteY29" fmla="*/ 1656727 h 4672387"/>
                <a:gd name="connsiteX30" fmla="*/ 217154 w 4940542"/>
                <a:gd name="connsiteY30" fmla="*/ 1664927 h 4672387"/>
                <a:gd name="connsiteX31" fmla="*/ 204853 w 4940542"/>
                <a:gd name="connsiteY31" fmla="*/ 1673128 h 4672387"/>
                <a:gd name="connsiteX32" fmla="*/ 192551 w 4940542"/>
                <a:gd name="connsiteY32" fmla="*/ 1697731 h 4672387"/>
                <a:gd name="connsiteX33" fmla="*/ 204853 w 4940542"/>
                <a:gd name="connsiteY33" fmla="*/ 1705932 h 4672387"/>
                <a:gd name="connsiteX34" fmla="*/ 254058 w 4940542"/>
                <a:gd name="connsiteY34" fmla="*/ 1710032 h 4672387"/>
                <a:gd name="connsiteX35" fmla="*/ 278661 w 4940542"/>
                <a:gd name="connsiteY35" fmla="*/ 1718233 h 4672387"/>
                <a:gd name="connsiteX36" fmla="*/ 266359 w 4940542"/>
                <a:gd name="connsiteY36" fmla="*/ 1726434 h 4672387"/>
                <a:gd name="connsiteX37" fmla="*/ 254058 w 4940542"/>
                <a:gd name="connsiteY37" fmla="*/ 1730535 h 4672387"/>
                <a:gd name="connsiteX38" fmla="*/ 229455 w 4940542"/>
                <a:gd name="connsiteY38" fmla="*/ 1746936 h 4672387"/>
                <a:gd name="connsiteX39" fmla="*/ 217154 w 4940542"/>
                <a:gd name="connsiteY39" fmla="*/ 1755137 h 4672387"/>
                <a:gd name="connsiteX40" fmla="*/ 208953 w 4940542"/>
                <a:gd name="connsiteY40" fmla="*/ 1767439 h 4672387"/>
                <a:gd name="connsiteX41" fmla="*/ 221254 w 4940542"/>
                <a:gd name="connsiteY41" fmla="*/ 1771539 h 4672387"/>
                <a:gd name="connsiteX42" fmla="*/ 262259 w 4940542"/>
                <a:gd name="connsiteY42" fmla="*/ 1767439 h 4672387"/>
                <a:gd name="connsiteX43" fmla="*/ 295062 w 4940542"/>
                <a:gd name="connsiteY43" fmla="*/ 1767439 h 4672387"/>
                <a:gd name="connsiteX44" fmla="*/ 290962 w 4940542"/>
                <a:gd name="connsiteY44" fmla="*/ 1779740 h 4672387"/>
                <a:gd name="connsiteX45" fmla="*/ 270460 w 4940542"/>
                <a:gd name="connsiteY45" fmla="*/ 1800242 h 4672387"/>
                <a:gd name="connsiteX46" fmla="*/ 245857 w 4940542"/>
                <a:gd name="connsiteY46" fmla="*/ 1808443 h 4672387"/>
                <a:gd name="connsiteX47" fmla="*/ 208953 w 4940542"/>
                <a:gd name="connsiteY47" fmla="*/ 1824845 h 4672387"/>
                <a:gd name="connsiteX48" fmla="*/ 196652 w 4940542"/>
                <a:gd name="connsiteY48" fmla="*/ 1828945 h 4672387"/>
                <a:gd name="connsiteX49" fmla="*/ 184350 w 4940542"/>
                <a:gd name="connsiteY49" fmla="*/ 1841247 h 4672387"/>
                <a:gd name="connsiteX50" fmla="*/ 172049 w 4940542"/>
                <a:gd name="connsiteY50" fmla="*/ 1849448 h 4672387"/>
                <a:gd name="connsiteX51" fmla="*/ 163848 w 4940542"/>
                <a:gd name="connsiteY51" fmla="*/ 1861749 h 4672387"/>
                <a:gd name="connsiteX52" fmla="*/ 249958 w 4940542"/>
                <a:gd name="connsiteY52" fmla="*/ 1878151 h 4672387"/>
                <a:gd name="connsiteX53" fmla="*/ 254058 w 4940542"/>
                <a:gd name="connsiteY53" fmla="*/ 1890452 h 4672387"/>
                <a:gd name="connsiteX54" fmla="*/ 245857 w 4940542"/>
                <a:gd name="connsiteY54" fmla="*/ 1902753 h 4672387"/>
                <a:gd name="connsiteX55" fmla="*/ 221254 w 4940542"/>
                <a:gd name="connsiteY55" fmla="*/ 1919155 h 4672387"/>
                <a:gd name="connsiteX56" fmla="*/ 208953 w 4940542"/>
                <a:gd name="connsiteY56" fmla="*/ 1927356 h 4672387"/>
                <a:gd name="connsiteX57" fmla="*/ 196652 w 4940542"/>
                <a:gd name="connsiteY57" fmla="*/ 1935557 h 4672387"/>
                <a:gd name="connsiteX58" fmla="*/ 184350 w 4940542"/>
                <a:gd name="connsiteY58" fmla="*/ 1943758 h 4672387"/>
                <a:gd name="connsiteX59" fmla="*/ 176149 w 4940542"/>
                <a:gd name="connsiteY59" fmla="*/ 1972461 h 4672387"/>
                <a:gd name="connsiteX60" fmla="*/ 188451 w 4940542"/>
                <a:gd name="connsiteY60" fmla="*/ 1976562 h 4672387"/>
                <a:gd name="connsiteX61" fmla="*/ 237656 w 4940542"/>
                <a:gd name="connsiteY61" fmla="*/ 1980662 h 4672387"/>
                <a:gd name="connsiteX62" fmla="*/ 221254 w 4940542"/>
                <a:gd name="connsiteY62" fmla="*/ 2001164 h 4672387"/>
                <a:gd name="connsiteX63" fmla="*/ 196652 w 4940542"/>
                <a:gd name="connsiteY63" fmla="*/ 2025767 h 4672387"/>
                <a:gd name="connsiteX64" fmla="*/ 202489 w 4940542"/>
                <a:gd name="connsiteY64" fmla="*/ 2049444 h 4672387"/>
                <a:gd name="connsiteX65" fmla="*/ 137537 w 4940542"/>
                <a:gd name="connsiteY65" fmla="*/ 2053545 h 4672387"/>
                <a:gd name="connsiteX66" fmla="*/ 192437 w 4940542"/>
                <a:gd name="connsiteY66" fmla="*/ 2088598 h 4672387"/>
                <a:gd name="connsiteX67" fmla="*/ 160289 w 4940542"/>
                <a:gd name="connsiteY67" fmla="*/ 2095873 h 4672387"/>
                <a:gd name="connsiteX68" fmla="*/ 173516 w 4940542"/>
                <a:gd name="connsiteY68" fmla="*/ 2101825 h 4672387"/>
                <a:gd name="connsiteX69" fmla="*/ 163193 w 4940542"/>
                <a:gd name="connsiteY69" fmla="*/ 2103675 h 4672387"/>
                <a:gd name="connsiteX70" fmla="*/ 131045 w 4940542"/>
                <a:gd name="connsiteY70" fmla="*/ 2111876 h 4672387"/>
                <a:gd name="connsiteX71" fmla="*/ 176149 w 4940542"/>
                <a:gd name="connsiteY71" fmla="*/ 2120077 h 4672387"/>
                <a:gd name="connsiteX72" fmla="*/ 204853 w 4940542"/>
                <a:gd name="connsiteY72" fmla="*/ 2128278 h 4672387"/>
                <a:gd name="connsiteX73" fmla="*/ 213054 w 4940542"/>
                <a:gd name="connsiteY73" fmla="*/ 2140579 h 4672387"/>
                <a:gd name="connsiteX74" fmla="*/ 200752 w 4940542"/>
                <a:gd name="connsiteY74" fmla="*/ 2152881 h 4672387"/>
                <a:gd name="connsiteX75" fmla="*/ 188451 w 4940542"/>
                <a:gd name="connsiteY75" fmla="*/ 2161082 h 4672387"/>
                <a:gd name="connsiteX76" fmla="*/ 176149 w 4940542"/>
                <a:gd name="connsiteY76" fmla="*/ 2185684 h 4672387"/>
                <a:gd name="connsiteX77" fmla="*/ 241757 w 4940542"/>
                <a:gd name="connsiteY77" fmla="*/ 2197986 h 4672387"/>
                <a:gd name="connsiteX78" fmla="*/ 221254 w 4940542"/>
                <a:gd name="connsiteY78" fmla="*/ 2222588 h 4672387"/>
                <a:gd name="connsiteX79" fmla="*/ 213054 w 4940542"/>
                <a:gd name="connsiteY79" fmla="*/ 2234890 h 4672387"/>
                <a:gd name="connsiteX80" fmla="*/ 229455 w 4940542"/>
                <a:gd name="connsiteY80" fmla="*/ 2238990 h 4672387"/>
                <a:gd name="connsiteX81" fmla="*/ 258158 w 4940542"/>
                <a:gd name="connsiteY81" fmla="*/ 2230789 h 4672387"/>
                <a:gd name="connsiteX82" fmla="*/ 225355 w 4940542"/>
                <a:gd name="connsiteY82" fmla="*/ 2259492 h 4672387"/>
                <a:gd name="connsiteX83" fmla="*/ 213054 w 4940542"/>
                <a:gd name="connsiteY83" fmla="*/ 2267693 h 4672387"/>
                <a:gd name="connsiteX84" fmla="*/ 213054 w 4940542"/>
                <a:gd name="connsiteY84" fmla="*/ 2267693 h 4672387"/>
                <a:gd name="connsiteX85" fmla="*/ 262259 w 4940542"/>
                <a:gd name="connsiteY85" fmla="*/ 2275894 h 4672387"/>
                <a:gd name="connsiteX86" fmla="*/ 246113 w 4940542"/>
                <a:gd name="connsiteY86" fmla="*/ 2279995 h 4672387"/>
                <a:gd name="connsiteX87" fmla="*/ 252862 w 4940542"/>
                <a:gd name="connsiteY87" fmla="*/ 2291371 h 4672387"/>
                <a:gd name="connsiteX88" fmla="*/ 274560 w 4940542"/>
                <a:gd name="connsiteY88" fmla="*/ 2296397 h 4672387"/>
                <a:gd name="connsiteX89" fmla="*/ 249958 w 4940542"/>
                <a:gd name="connsiteY89" fmla="*/ 2304597 h 4672387"/>
                <a:gd name="connsiteX90" fmla="*/ 221254 w 4940542"/>
                <a:gd name="connsiteY90" fmla="*/ 2312798 h 4672387"/>
                <a:gd name="connsiteX91" fmla="*/ 208953 w 4940542"/>
                <a:gd name="connsiteY91" fmla="*/ 2320999 h 4672387"/>
                <a:gd name="connsiteX92" fmla="*/ 184350 w 4940542"/>
                <a:gd name="connsiteY92" fmla="*/ 2329200 h 4672387"/>
                <a:gd name="connsiteX93" fmla="*/ 194673 w 4940542"/>
                <a:gd name="connsiteY93" fmla="*/ 2355127 h 4672387"/>
                <a:gd name="connsiteX94" fmla="*/ 208697 w 4940542"/>
                <a:gd name="connsiteY94" fmla="*/ 2360680 h 4672387"/>
                <a:gd name="connsiteX95" fmla="*/ 225355 w 4940542"/>
                <a:gd name="connsiteY95" fmla="*/ 2382506 h 4672387"/>
                <a:gd name="connsiteX96" fmla="*/ 217154 w 4940542"/>
                <a:gd name="connsiteY96" fmla="*/ 2394807 h 4672387"/>
                <a:gd name="connsiteX97" fmla="*/ 192551 w 4940542"/>
                <a:gd name="connsiteY97" fmla="*/ 2419410 h 4672387"/>
                <a:gd name="connsiteX98" fmla="*/ 208953 w 4940542"/>
                <a:gd name="connsiteY98" fmla="*/ 2423510 h 4672387"/>
                <a:gd name="connsiteX99" fmla="*/ 200752 w 4940542"/>
                <a:gd name="connsiteY99" fmla="*/ 2448113 h 4672387"/>
                <a:gd name="connsiteX100" fmla="*/ 184350 w 4940542"/>
                <a:gd name="connsiteY100" fmla="*/ 2472716 h 4672387"/>
                <a:gd name="connsiteX101" fmla="*/ 172049 w 4940542"/>
                <a:gd name="connsiteY101" fmla="*/ 2501419 h 4672387"/>
                <a:gd name="connsiteX102" fmla="*/ 184350 w 4940542"/>
                <a:gd name="connsiteY102" fmla="*/ 2509620 h 4672387"/>
                <a:gd name="connsiteX103" fmla="*/ 208953 w 4940542"/>
                <a:gd name="connsiteY103" fmla="*/ 2513720 h 4672387"/>
                <a:gd name="connsiteX104" fmla="*/ 188451 w 4940542"/>
                <a:gd name="connsiteY104" fmla="*/ 2517821 h 4672387"/>
                <a:gd name="connsiteX105" fmla="*/ 172049 w 4940542"/>
                <a:gd name="connsiteY105" fmla="*/ 2521921 h 4672387"/>
                <a:gd name="connsiteX106" fmla="*/ 190971 w 4940542"/>
                <a:gd name="connsiteY106" fmla="*/ 2512923 h 4672387"/>
                <a:gd name="connsiteX107" fmla="*/ 186742 w 4940542"/>
                <a:gd name="connsiteY107" fmla="*/ 2521651 h 4672387"/>
                <a:gd name="connsiteX108" fmla="*/ 225241 w 4940542"/>
                <a:gd name="connsiteY108" fmla="*/ 2536202 h 4672387"/>
                <a:gd name="connsiteX109" fmla="*/ 234367 w 4940542"/>
                <a:gd name="connsiteY109" fmla="*/ 2553002 h 4672387"/>
                <a:gd name="connsiteX110" fmla="*/ 155647 w 4940542"/>
                <a:gd name="connsiteY110" fmla="*/ 2567026 h 4672387"/>
                <a:gd name="connsiteX111" fmla="*/ 167949 w 4940542"/>
                <a:gd name="connsiteY111" fmla="*/ 2558825 h 4672387"/>
                <a:gd name="connsiteX112" fmla="*/ 225355 w 4940542"/>
                <a:gd name="connsiteY112" fmla="*/ 2562926 h 4672387"/>
                <a:gd name="connsiteX113" fmla="*/ 221254 w 4940542"/>
                <a:gd name="connsiteY113" fmla="*/ 2579327 h 4672387"/>
                <a:gd name="connsiteX114" fmla="*/ 213054 w 4940542"/>
                <a:gd name="connsiteY114" fmla="*/ 2591629 h 4672387"/>
                <a:gd name="connsiteX115" fmla="*/ 208953 w 4940542"/>
                <a:gd name="connsiteY115" fmla="*/ 2603930 h 4672387"/>
                <a:gd name="connsiteX116" fmla="*/ 254058 w 4940542"/>
                <a:gd name="connsiteY116" fmla="*/ 2616231 h 4672387"/>
                <a:gd name="connsiteX117" fmla="*/ 249958 w 4940542"/>
                <a:gd name="connsiteY117" fmla="*/ 2657236 h 4672387"/>
                <a:gd name="connsiteX118" fmla="*/ 241757 w 4940542"/>
                <a:gd name="connsiteY118" fmla="*/ 2673638 h 4672387"/>
                <a:gd name="connsiteX119" fmla="*/ 237656 w 4940542"/>
                <a:gd name="connsiteY119" fmla="*/ 2685939 h 4672387"/>
                <a:gd name="connsiteX120" fmla="*/ 225355 w 4940542"/>
                <a:gd name="connsiteY120" fmla="*/ 2702341 h 4672387"/>
                <a:gd name="connsiteX121" fmla="*/ 217154 w 4940542"/>
                <a:gd name="connsiteY121" fmla="*/ 2714642 h 4672387"/>
                <a:gd name="connsiteX122" fmla="*/ 229455 w 4940542"/>
                <a:gd name="connsiteY122" fmla="*/ 2722843 h 4672387"/>
                <a:gd name="connsiteX123" fmla="*/ 286862 w 4940542"/>
                <a:gd name="connsiteY123" fmla="*/ 2726944 h 4672387"/>
                <a:gd name="connsiteX124" fmla="*/ 282761 w 4940542"/>
                <a:gd name="connsiteY124" fmla="*/ 2743345 h 4672387"/>
                <a:gd name="connsiteX125" fmla="*/ 266359 w 4940542"/>
                <a:gd name="connsiteY125" fmla="*/ 2755647 h 4672387"/>
                <a:gd name="connsiteX126" fmla="*/ 249958 w 4940542"/>
                <a:gd name="connsiteY126" fmla="*/ 2780249 h 4672387"/>
                <a:gd name="connsiteX127" fmla="*/ 241757 w 4940542"/>
                <a:gd name="connsiteY127" fmla="*/ 2792551 h 4672387"/>
                <a:gd name="connsiteX128" fmla="*/ 245857 w 4940542"/>
                <a:gd name="connsiteY128" fmla="*/ 2808953 h 4672387"/>
                <a:gd name="connsiteX129" fmla="*/ 270460 w 4940542"/>
                <a:gd name="connsiteY129" fmla="*/ 2825354 h 4672387"/>
                <a:gd name="connsiteX130" fmla="*/ 274560 w 4940542"/>
                <a:gd name="connsiteY130" fmla="*/ 2837656 h 4672387"/>
                <a:gd name="connsiteX131" fmla="*/ 258158 w 4940542"/>
                <a:gd name="connsiteY131" fmla="*/ 2866359 h 4672387"/>
                <a:gd name="connsiteX132" fmla="*/ 303263 w 4940542"/>
                <a:gd name="connsiteY132" fmla="*/ 2882761 h 4672387"/>
                <a:gd name="connsiteX133" fmla="*/ 295062 w 4940542"/>
                <a:gd name="connsiteY133" fmla="*/ 2895062 h 4672387"/>
                <a:gd name="connsiteX134" fmla="*/ 266359 w 4940542"/>
                <a:gd name="connsiteY134" fmla="*/ 2927866 h 4672387"/>
                <a:gd name="connsiteX135" fmla="*/ 249958 w 4940542"/>
                <a:gd name="connsiteY135" fmla="*/ 2952468 h 4672387"/>
                <a:gd name="connsiteX136" fmla="*/ 262259 w 4940542"/>
                <a:gd name="connsiteY136" fmla="*/ 2960669 h 4672387"/>
                <a:gd name="connsiteX137" fmla="*/ 286862 w 4940542"/>
                <a:gd name="connsiteY137" fmla="*/ 2964770 h 4672387"/>
                <a:gd name="connsiteX138" fmla="*/ 266359 w 4940542"/>
                <a:gd name="connsiteY138" fmla="*/ 3005774 h 4672387"/>
                <a:gd name="connsiteX139" fmla="*/ 249958 w 4940542"/>
                <a:gd name="connsiteY139" fmla="*/ 3030377 h 4672387"/>
                <a:gd name="connsiteX140" fmla="*/ 241757 w 4940542"/>
                <a:gd name="connsiteY140" fmla="*/ 3042678 h 4672387"/>
                <a:gd name="connsiteX141" fmla="*/ 229455 w 4940542"/>
                <a:gd name="connsiteY141" fmla="*/ 3059080 h 4672387"/>
                <a:gd name="connsiteX142" fmla="*/ 217154 w 4940542"/>
                <a:gd name="connsiteY142" fmla="*/ 3071381 h 4672387"/>
                <a:gd name="connsiteX143" fmla="*/ 245857 w 4940542"/>
                <a:gd name="connsiteY143" fmla="*/ 3067281 h 4672387"/>
                <a:gd name="connsiteX144" fmla="*/ 258158 w 4940542"/>
                <a:gd name="connsiteY144" fmla="*/ 3063180 h 4672387"/>
                <a:gd name="connsiteX145" fmla="*/ 241757 w 4940542"/>
                <a:gd name="connsiteY145" fmla="*/ 3116486 h 4672387"/>
                <a:gd name="connsiteX146" fmla="*/ 237656 w 4940542"/>
                <a:gd name="connsiteY146" fmla="*/ 3145189 h 4672387"/>
                <a:gd name="connsiteX147" fmla="*/ 221098 w 4940542"/>
                <a:gd name="connsiteY147" fmla="*/ 3171853 h 4672387"/>
                <a:gd name="connsiteX148" fmla="*/ 244155 w 4940542"/>
                <a:gd name="connsiteY148" fmla="*/ 3181847 h 4672387"/>
                <a:gd name="connsiteX149" fmla="*/ 182893 w 4940542"/>
                <a:gd name="connsiteY149" fmla="*/ 3215002 h 4672387"/>
                <a:gd name="connsiteX150" fmla="*/ 188775 w 4940542"/>
                <a:gd name="connsiteY150" fmla="*/ 3221821 h 4672387"/>
                <a:gd name="connsiteX151" fmla="*/ 161137 w 4940542"/>
                <a:gd name="connsiteY151" fmla="*/ 3231814 h 4672387"/>
                <a:gd name="connsiteX152" fmla="*/ 211104 w 4940542"/>
                <a:gd name="connsiteY152" fmla="*/ 3226817 h 4672387"/>
                <a:gd name="connsiteX153" fmla="*/ 256075 w 4940542"/>
                <a:gd name="connsiteY153" fmla="*/ 3216824 h 4672387"/>
                <a:gd name="connsiteX154" fmla="*/ 251078 w 4940542"/>
                <a:gd name="connsiteY154" fmla="*/ 3236811 h 4672387"/>
                <a:gd name="connsiteX155" fmla="*/ 226094 w 4940542"/>
                <a:gd name="connsiteY155" fmla="*/ 3261794 h 4672387"/>
                <a:gd name="connsiteX156" fmla="*/ 201111 w 4940542"/>
                <a:gd name="connsiteY156" fmla="*/ 3281781 h 4672387"/>
                <a:gd name="connsiteX157" fmla="*/ 196114 w 4940542"/>
                <a:gd name="connsiteY157" fmla="*/ 3296771 h 4672387"/>
                <a:gd name="connsiteX158" fmla="*/ 206107 w 4940542"/>
                <a:gd name="connsiteY158" fmla="*/ 3306765 h 4672387"/>
                <a:gd name="connsiteX159" fmla="*/ 246081 w 4940542"/>
                <a:gd name="connsiteY159" fmla="*/ 3316758 h 4672387"/>
                <a:gd name="connsiteX160" fmla="*/ 216101 w 4940542"/>
                <a:gd name="connsiteY160" fmla="*/ 3346739 h 4672387"/>
                <a:gd name="connsiteX161" fmla="*/ 181124 w 4940542"/>
                <a:gd name="connsiteY161" fmla="*/ 3371722 h 4672387"/>
                <a:gd name="connsiteX162" fmla="*/ 176127 w 4940542"/>
                <a:gd name="connsiteY162" fmla="*/ 3386712 h 4672387"/>
                <a:gd name="connsiteX163" fmla="*/ 245092 w 4940542"/>
                <a:gd name="connsiteY163" fmla="*/ 3372659 h 4672387"/>
                <a:gd name="connsiteX164" fmla="*/ 236088 w 4940542"/>
                <a:gd name="connsiteY164" fmla="*/ 3401703 h 4672387"/>
                <a:gd name="connsiteX165" fmla="*/ 246081 w 4940542"/>
                <a:gd name="connsiteY165" fmla="*/ 3416693 h 4672387"/>
                <a:gd name="connsiteX166" fmla="*/ 236088 w 4940542"/>
                <a:gd name="connsiteY166" fmla="*/ 3431683 h 4672387"/>
                <a:gd name="connsiteX167" fmla="*/ 221098 w 4940542"/>
                <a:gd name="connsiteY167" fmla="*/ 3456667 h 4672387"/>
                <a:gd name="connsiteX168" fmla="*/ 231091 w 4940542"/>
                <a:gd name="connsiteY168" fmla="*/ 3486647 h 4672387"/>
                <a:gd name="connsiteX169" fmla="*/ 221098 w 4940542"/>
                <a:gd name="connsiteY169" fmla="*/ 3501637 h 4672387"/>
                <a:gd name="connsiteX170" fmla="*/ 211104 w 4940542"/>
                <a:gd name="connsiteY170" fmla="*/ 3511631 h 4672387"/>
                <a:gd name="connsiteX171" fmla="*/ 241084 w 4940542"/>
                <a:gd name="connsiteY171" fmla="*/ 3501637 h 4672387"/>
                <a:gd name="connsiteX172" fmla="*/ 216101 w 4940542"/>
                <a:gd name="connsiteY172" fmla="*/ 3541611 h 4672387"/>
                <a:gd name="connsiteX173" fmla="*/ 211104 w 4940542"/>
                <a:gd name="connsiteY173" fmla="*/ 3566594 h 4672387"/>
                <a:gd name="connsiteX174" fmla="*/ 206107 w 4940542"/>
                <a:gd name="connsiteY174" fmla="*/ 3581585 h 4672387"/>
                <a:gd name="connsiteX175" fmla="*/ 231091 w 4940542"/>
                <a:gd name="connsiteY175" fmla="*/ 3606568 h 4672387"/>
                <a:gd name="connsiteX176" fmla="*/ 211104 w 4940542"/>
                <a:gd name="connsiteY176" fmla="*/ 3636549 h 4672387"/>
                <a:gd name="connsiteX177" fmla="*/ 196114 w 4940542"/>
                <a:gd name="connsiteY177" fmla="*/ 3651539 h 4672387"/>
                <a:gd name="connsiteX178" fmla="*/ 186121 w 4940542"/>
                <a:gd name="connsiteY178" fmla="*/ 3666529 h 4672387"/>
                <a:gd name="connsiteX179" fmla="*/ 216101 w 4940542"/>
                <a:gd name="connsiteY179" fmla="*/ 3646542 h 4672387"/>
                <a:gd name="connsiteX180" fmla="*/ 221098 w 4940542"/>
                <a:gd name="connsiteY180" fmla="*/ 3671526 h 4672387"/>
                <a:gd name="connsiteX181" fmla="*/ 216101 w 4940542"/>
                <a:gd name="connsiteY181" fmla="*/ 3711499 h 4672387"/>
                <a:gd name="connsiteX182" fmla="*/ 226094 w 4940542"/>
                <a:gd name="connsiteY182" fmla="*/ 3721493 h 4672387"/>
                <a:gd name="connsiteX183" fmla="*/ 236088 w 4940542"/>
                <a:gd name="connsiteY183" fmla="*/ 3766463 h 4672387"/>
                <a:gd name="connsiteX184" fmla="*/ 246081 w 4940542"/>
                <a:gd name="connsiteY184" fmla="*/ 3776457 h 4672387"/>
                <a:gd name="connsiteX185" fmla="*/ 276062 w 4940542"/>
                <a:gd name="connsiteY185" fmla="*/ 3786450 h 4672387"/>
                <a:gd name="connsiteX186" fmla="*/ 261071 w 4940542"/>
                <a:gd name="connsiteY186" fmla="*/ 3836417 h 4672387"/>
                <a:gd name="connsiteX187" fmla="*/ 251078 w 4940542"/>
                <a:gd name="connsiteY187" fmla="*/ 3866398 h 4672387"/>
                <a:gd name="connsiteX188" fmla="*/ 256075 w 4940542"/>
                <a:gd name="connsiteY188" fmla="*/ 3891381 h 4672387"/>
                <a:gd name="connsiteX189" fmla="*/ 271065 w 4940542"/>
                <a:gd name="connsiteY189" fmla="*/ 3896378 h 4672387"/>
                <a:gd name="connsiteX190" fmla="*/ 276062 w 4940542"/>
                <a:gd name="connsiteY190" fmla="*/ 3916365 h 4672387"/>
                <a:gd name="connsiteX191" fmla="*/ 281058 w 4940542"/>
                <a:gd name="connsiteY191" fmla="*/ 3931355 h 4672387"/>
                <a:gd name="connsiteX192" fmla="*/ 276062 w 4940542"/>
                <a:gd name="connsiteY192" fmla="*/ 3981322 h 4672387"/>
                <a:gd name="connsiteX193" fmla="*/ 276062 w 4940542"/>
                <a:gd name="connsiteY193" fmla="*/ 3981322 h 4672387"/>
                <a:gd name="connsiteX194" fmla="*/ 316035 w 4940542"/>
                <a:gd name="connsiteY194" fmla="*/ 4011303 h 4672387"/>
                <a:gd name="connsiteX195" fmla="*/ 331025 w 4940542"/>
                <a:gd name="connsiteY195" fmla="*/ 4001309 h 4672387"/>
                <a:gd name="connsiteX196" fmla="*/ 380993 w 4940542"/>
                <a:gd name="connsiteY196" fmla="*/ 3991316 h 4672387"/>
                <a:gd name="connsiteX197" fmla="*/ 395983 w 4940542"/>
                <a:gd name="connsiteY197" fmla="*/ 3986319 h 4672387"/>
                <a:gd name="connsiteX198" fmla="*/ 415970 w 4940542"/>
                <a:gd name="connsiteY198" fmla="*/ 3981322 h 4672387"/>
                <a:gd name="connsiteX199" fmla="*/ 455943 w 4940542"/>
                <a:gd name="connsiteY199" fmla="*/ 3966332 h 4672387"/>
                <a:gd name="connsiteX200" fmla="*/ 510907 w 4940542"/>
                <a:gd name="connsiteY200" fmla="*/ 3956339 h 4672387"/>
                <a:gd name="connsiteX201" fmla="*/ 525898 w 4940542"/>
                <a:gd name="connsiteY201" fmla="*/ 3951342 h 4672387"/>
                <a:gd name="connsiteX202" fmla="*/ 605845 w 4940542"/>
                <a:gd name="connsiteY202" fmla="*/ 3941349 h 4672387"/>
                <a:gd name="connsiteX203" fmla="*/ 615839 w 4940542"/>
                <a:gd name="connsiteY203" fmla="*/ 3931355 h 4672387"/>
                <a:gd name="connsiteX204" fmla="*/ 685793 w 4940542"/>
                <a:gd name="connsiteY204" fmla="*/ 3921362 h 4672387"/>
                <a:gd name="connsiteX205" fmla="*/ 705780 w 4940542"/>
                <a:gd name="connsiteY205" fmla="*/ 3916365 h 4672387"/>
                <a:gd name="connsiteX206" fmla="*/ 755747 w 4940542"/>
                <a:gd name="connsiteY206" fmla="*/ 3901375 h 4672387"/>
                <a:gd name="connsiteX207" fmla="*/ 820704 w 4940542"/>
                <a:gd name="connsiteY207" fmla="*/ 3891381 h 4672387"/>
                <a:gd name="connsiteX208" fmla="*/ 865675 w 4940542"/>
                <a:gd name="connsiteY208" fmla="*/ 3881388 h 4672387"/>
                <a:gd name="connsiteX209" fmla="*/ 935629 w 4940542"/>
                <a:gd name="connsiteY209" fmla="*/ 3886385 h 4672387"/>
                <a:gd name="connsiteX210" fmla="*/ 980599 w 4940542"/>
                <a:gd name="connsiteY210" fmla="*/ 3881388 h 4672387"/>
                <a:gd name="connsiteX211" fmla="*/ 985596 w 4940542"/>
                <a:gd name="connsiteY211" fmla="*/ 3836417 h 4672387"/>
                <a:gd name="connsiteX212" fmla="*/ 1000586 w 4940542"/>
                <a:gd name="connsiteY212" fmla="*/ 3826424 h 4672387"/>
                <a:gd name="connsiteX213" fmla="*/ 1030566 w 4940542"/>
                <a:gd name="connsiteY213" fmla="*/ 3816431 h 4672387"/>
                <a:gd name="connsiteX214" fmla="*/ 1045557 w 4940542"/>
                <a:gd name="connsiteY214" fmla="*/ 3811434 h 4672387"/>
                <a:gd name="connsiteX215" fmla="*/ 1060547 w 4940542"/>
                <a:gd name="connsiteY215" fmla="*/ 3806437 h 4672387"/>
                <a:gd name="connsiteX216" fmla="*/ 1055550 w 4940542"/>
                <a:gd name="connsiteY216" fmla="*/ 3771460 h 4672387"/>
                <a:gd name="connsiteX217" fmla="*/ 1045557 w 4940542"/>
                <a:gd name="connsiteY217" fmla="*/ 3756470 h 4672387"/>
                <a:gd name="connsiteX218" fmla="*/ 1060547 w 4940542"/>
                <a:gd name="connsiteY218" fmla="*/ 3751473 h 4672387"/>
                <a:gd name="connsiteX219" fmla="*/ 1080534 w 4940542"/>
                <a:gd name="connsiteY219" fmla="*/ 3746476 h 4672387"/>
                <a:gd name="connsiteX220" fmla="*/ 1090527 w 4940542"/>
                <a:gd name="connsiteY220" fmla="*/ 3731486 h 4672387"/>
                <a:gd name="connsiteX221" fmla="*/ 1110514 w 4940542"/>
                <a:gd name="connsiteY221" fmla="*/ 3726490 h 4672387"/>
                <a:gd name="connsiteX222" fmla="*/ 1155484 w 4940542"/>
                <a:gd name="connsiteY222" fmla="*/ 3716496 h 4672387"/>
                <a:gd name="connsiteX223" fmla="*/ 1170475 w 4940542"/>
                <a:gd name="connsiteY223" fmla="*/ 3686516 h 4672387"/>
                <a:gd name="connsiteX224" fmla="*/ 1185465 w 4940542"/>
                <a:gd name="connsiteY224" fmla="*/ 3681519 h 4672387"/>
                <a:gd name="connsiteX225" fmla="*/ 1280402 w 4940542"/>
                <a:gd name="connsiteY225" fmla="*/ 3686516 h 4672387"/>
                <a:gd name="connsiteX226" fmla="*/ 1295393 w 4940542"/>
                <a:gd name="connsiteY226" fmla="*/ 3691512 h 4672387"/>
                <a:gd name="connsiteX227" fmla="*/ 1285399 w 4940542"/>
                <a:gd name="connsiteY227" fmla="*/ 3661532 h 4672387"/>
                <a:gd name="connsiteX228" fmla="*/ 1280402 w 4940542"/>
                <a:gd name="connsiteY228" fmla="*/ 3526621 h 4672387"/>
                <a:gd name="connsiteX229" fmla="*/ 1275406 w 4940542"/>
                <a:gd name="connsiteY229" fmla="*/ 3496640 h 4672387"/>
                <a:gd name="connsiteX230" fmla="*/ 1260416 w 4940542"/>
                <a:gd name="connsiteY230" fmla="*/ 3441676 h 4672387"/>
                <a:gd name="connsiteX231" fmla="*/ 1245425 w 4940542"/>
                <a:gd name="connsiteY231" fmla="*/ 3366726 h 4672387"/>
                <a:gd name="connsiteX232" fmla="*/ 1230435 w 4940542"/>
                <a:gd name="connsiteY232" fmla="*/ 3356732 h 4672387"/>
                <a:gd name="connsiteX233" fmla="*/ 1220442 w 4940542"/>
                <a:gd name="connsiteY233" fmla="*/ 3341742 h 4672387"/>
                <a:gd name="connsiteX234" fmla="*/ 1200455 w 4940542"/>
                <a:gd name="connsiteY234" fmla="*/ 3321755 h 4672387"/>
                <a:gd name="connsiteX235" fmla="*/ 1225439 w 4940542"/>
                <a:gd name="connsiteY235" fmla="*/ 3301768 h 4672387"/>
                <a:gd name="connsiteX236" fmla="*/ 1215445 w 4940542"/>
                <a:gd name="connsiteY236" fmla="*/ 3271788 h 4672387"/>
                <a:gd name="connsiteX237" fmla="*/ 1210448 w 4940542"/>
                <a:gd name="connsiteY237" fmla="*/ 3226817 h 4672387"/>
                <a:gd name="connsiteX238" fmla="*/ 1205452 w 4940542"/>
                <a:gd name="connsiteY238" fmla="*/ 3211827 h 4672387"/>
                <a:gd name="connsiteX239" fmla="*/ 1195458 w 4940542"/>
                <a:gd name="connsiteY239" fmla="*/ 3176850 h 4672387"/>
                <a:gd name="connsiteX240" fmla="*/ 1190462 w 4940542"/>
                <a:gd name="connsiteY240" fmla="*/ 3191840 h 4672387"/>
                <a:gd name="connsiteX241" fmla="*/ 1195458 w 4940542"/>
                <a:gd name="connsiteY241" fmla="*/ 3206831 h 4672387"/>
                <a:gd name="connsiteX242" fmla="*/ 1200455 w 4940542"/>
                <a:gd name="connsiteY242" fmla="*/ 3231814 h 4672387"/>
                <a:gd name="connsiteX243" fmla="*/ 1210448 w 4940542"/>
                <a:gd name="connsiteY243" fmla="*/ 3271788 h 4672387"/>
                <a:gd name="connsiteX244" fmla="*/ 1215445 w 4940542"/>
                <a:gd name="connsiteY244" fmla="*/ 3291775 h 4672387"/>
                <a:gd name="connsiteX245" fmla="*/ 1225439 w 4940542"/>
                <a:gd name="connsiteY245" fmla="*/ 3366726 h 4672387"/>
                <a:gd name="connsiteX246" fmla="*/ 1230435 w 4940542"/>
                <a:gd name="connsiteY246" fmla="*/ 3436680 h 4672387"/>
                <a:gd name="connsiteX247" fmla="*/ 1245425 w 4940542"/>
                <a:gd name="connsiteY247" fmla="*/ 3521624 h 4672387"/>
                <a:gd name="connsiteX248" fmla="*/ 1255419 w 4940542"/>
                <a:gd name="connsiteY248" fmla="*/ 3536614 h 4672387"/>
                <a:gd name="connsiteX249" fmla="*/ 1265412 w 4940542"/>
                <a:gd name="connsiteY249" fmla="*/ 3566594 h 4672387"/>
                <a:gd name="connsiteX250" fmla="*/ 1260416 w 4940542"/>
                <a:gd name="connsiteY250" fmla="*/ 3586581 h 4672387"/>
                <a:gd name="connsiteX251" fmla="*/ 1270409 w 4940542"/>
                <a:gd name="connsiteY251" fmla="*/ 3646542 h 4672387"/>
                <a:gd name="connsiteX252" fmla="*/ 1280402 w 4940542"/>
                <a:gd name="connsiteY252" fmla="*/ 3661532 h 4672387"/>
                <a:gd name="connsiteX253" fmla="*/ 1285399 w 4940542"/>
                <a:gd name="connsiteY253" fmla="*/ 3676522 h 4672387"/>
                <a:gd name="connsiteX254" fmla="*/ 1300389 w 4940542"/>
                <a:gd name="connsiteY254" fmla="*/ 3686516 h 4672387"/>
                <a:gd name="connsiteX255" fmla="*/ 1310383 w 4940542"/>
                <a:gd name="connsiteY255" fmla="*/ 3696509 h 4672387"/>
                <a:gd name="connsiteX256" fmla="*/ 1335366 w 4940542"/>
                <a:gd name="connsiteY256" fmla="*/ 3731486 h 4672387"/>
                <a:gd name="connsiteX257" fmla="*/ 1345360 w 4940542"/>
                <a:gd name="connsiteY257" fmla="*/ 3746476 h 4672387"/>
                <a:gd name="connsiteX258" fmla="*/ 1375340 w 4940542"/>
                <a:gd name="connsiteY258" fmla="*/ 3756470 h 4672387"/>
                <a:gd name="connsiteX259" fmla="*/ 1390330 w 4940542"/>
                <a:gd name="connsiteY259" fmla="*/ 3761467 h 4672387"/>
                <a:gd name="connsiteX260" fmla="*/ 1405321 w 4940542"/>
                <a:gd name="connsiteY260" fmla="*/ 3771460 h 4672387"/>
                <a:gd name="connsiteX261" fmla="*/ 1425307 w 4940542"/>
                <a:gd name="connsiteY261" fmla="*/ 3811434 h 4672387"/>
                <a:gd name="connsiteX262" fmla="*/ 1440298 w 4940542"/>
                <a:gd name="connsiteY262" fmla="*/ 3841414 h 4672387"/>
                <a:gd name="connsiteX263" fmla="*/ 1455288 w 4940542"/>
                <a:gd name="connsiteY263" fmla="*/ 3846411 h 4672387"/>
                <a:gd name="connsiteX264" fmla="*/ 1480271 w 4940542"/>
                <a:gd name="connsiteY264" fmla="*/ 3861401 h 4672387"/>
                <a:gd name="connsiteX265" fmla="*/ 1520245 w 4940542"/>
                <a:gd name="connsiteY265" fmla="*/ 3871394 h 4672387"/>
                <a:gd name="connsiteX266" fmla="*/ 1535235 w 4940542"/>
                <a:gd name="connsiteY266" fmla="*/ 3881388 h 4672387"/>
                <a:gd name="connsiteX267" fmla="*/ 1550225 w 4940542"/>
                <a:gd name="connsiteY267" fmla="*/ 3886385 h 4672387"/>
                <a:gd name="connsiteX268" fmla="*/ 1575209 w 4940542"/>
                <a:gd name="connsiteY268" fmla="*/ 3906371 h 4672387"/>
                <a:gd name="connsiteX269" fmla="*/ 1595196 w 4940542"/>
                <a:gd name="connsiteY269" fmla="*/ 3911368 h 4672387"/>
                <a:gd name="connsiteX270" fmla="*/ 1625176 w 4940542"/>
                <a:gd name="connsiteY270" fmla="*/ 3921362 h 4672387"/>
                <a:gd name="connsiteX271" fmla="*/ 1615183 w 4940542"/>
                <a:gd name="connsiteY271" fmla="*/ 3936352 h 4672387"/>
                <a:gd name="connsiteX272" fmla="*/ 1630173 w 4940542"/>
                <a:gd name="connsiteY272" fmla="*/ 3941349 h 4672387"/>
                <a:gd name="connsiteX273" fmla="*/ 1665150 w 4940542"/>
                <a:gd name="connsiteY273" fmla="*/ 3956339 h 4672387"/>
                <a:gd name="connsiteX274" fmla="*/ 1680140 w 4940542"/>
                <a:gd name="connsiteY274" fmla="*/ 3966332 h 4672387"/>
                <a:gd name="connsiteX275" fmla="*/ 1700127 w 4940542"/>
                <a:gd name="connsiteY275" fmla="*/ 3971329 h 4672387"/>
                <a:gd name="connsiteX276" fmla="*/ 1715117 w 4940542"/>
                <a:gd name="connsiteY276" fmla="*/ 3976326 h 4672387"/>
                <a:gd name="connsiteX277" fmla="*/ 1760088 w 4940542"/>
                <a:gd name="connsiteY277" fmla="*/ 3991316 h 4672387"/>
                <a:gd name="connsiteX278" fmla="*/ 1810055 w 4940542"/>
                <a:gd name="connsiteY278" fmla="*/ 4011303 h 4672387"/>
                <a:gd name="connsiteX279" fmla="*/ 1825045 w 4940542"/>
                <a:gd name="connsiteY279" fmla="*/ 4016299 h 4672387"/>
                <a:gd name="connsiteX280" fmla="*/ 1835039 w 4940542"/>
                <a:gd name="connsiteY280" fmla="*/ 4026293 h 4672387"/>
                <a:gd name="connsiteX281" fmla="*/ 1860022 w 4940542"/>
                <a:gd name="connsiteY281" fmla="*/ 4056273 h 4672387"/>
                <a:gd name="connsiteX282" fmla="*/ 1904993 w 4940542"/>
                <a:gd name="connsiteY282" fmla="*/ 4081257 h 4672387"/>
                <a:gd name="connsiteX283" fmla="*/ 1934973 w 4940542"/>
                <a:gd name="connsiteY283" fmla="*/ 4096247 h 4672387"/>
                <a:gd name="connsiteX284" fmla="*/ 2059891 w 4940542"/>
                <a:gd name="connsiteY284" fmla="*/ 4091250 h 4672387"/>
                <a:gd name="connsiteX285" fmla="*/ 2089871 w 4940542"/>
                <a:gd name="connsiteY285" fmla="*/ 4081257 h 4672387"/>
                <a:gd name="connsiteX286" fmla="*/ 2104862 w 4940542"/>
                <a:gd name="connsiteY286" fmla="*/ 4076260 h 4672387"/>
                <a:gd name="connsiteX287" fmla="*/ 2204796 w 4940542"/>
                <a:gd name="connsiteY287" fmla="*/ 4091250 h 4672387"/>
                <a:gd name="connsiteX288" fmla="*/ 2219786 w 4940542"/>
                <a:gd name="connsiteY288" fmla="*/ 4116234 h 4672387"/>
                <a:gd name="connsiteX289" fmla="*/ 2234776 w 4940542"/>
                <a:gd name="connsiteY289" fmla="*/ 4121231 h 4672387"/>
                <a:gd name="connsiteX290" fmla="*/ 2294737 w 4940542"/>
                <a:gd name="connsiteY290" fmla="*/ 4126227 h 4672387"/>
                <a:gd name="connsiteX291" fmla="*/ 2284743 w 4940542"/>
                <a:gd name="connsiteY291" fmla="*/ 4126227 h 4672387"/>
                <a:gd name="connsiteX292" fmla="*/ 2324717 w 4940542"/>
                <a:gd name="connsiteY292" fmla="*/ 4096247 h 4672387"/>
                <a:gd name="connsiteX293" fmla="*/ 2314724 w 4940542"/>
                <a:gd name="connsiteY293" fmla="*/ 4046280 h 4672387"/>
                <a:gd name="connsiteX294" fmla="*/ 2304730 w 4940542"/>
                <a:gd name="connsiteY294" fmla="*/ 4036286 h 4672387"/>
                <a:gd name="connsiteX295" fmla="*/ 2344704 w 4940542"/>
                <a:gd name="connsiteY295" fmla="*/ 4031290 h 4672387"/>
                <a:gd name="connsiteX296" fmla="*/ 2339707 w 4940542"/>
                <a:gd name="connsiteY296" fmla="*/ 4016299 h 4672387"/>
                <a:gd name="connsiteX297" fmla="*/ 2354698 w 4940542"/>
                <a:gd name="connsiteY297" fmla="*/ 3991316 h 4672387"/>
                <a:gd name="connsiteX298" fmla="*/ 2359694 w 4940542"/>
                <a:gd name="connsiteY298" fmla="*/ 3896378 h 4672387"/>
                <a:gd name="connsiteX299" fmla="*/ 2384678 w 4940542"/>
                <a:gd name="connsiteY299" fmla="*/ 3891381 h 4672387"/>
                <a:gd name="connsiteX300" fmla="*/ 2369688 w 4940542"/>
                <a:gd name="connsiteY300" fmla="*/ 3861401 h 4672387"/>
                <a:gd name="connsiteX301" fmla="*/ 2409662 w 4940542"/>
                <a:gd name="connsiteY301" fmla="*/ 3796444 h 4672387"/>
                <a:gd name="connsiteX302" fmla="*/ 2434645 w 4940542"/>
                <a:gd name="connsiteY302" fmla="*/ 3771460 h 4672387"/>
                <a:gd name="connsiteX303" fmla="*/ 2439642 w 4940542"/>
                <a:gd name="connsiteY303" fmla="*/ 3751473 h 4672387"/>
                <a:gd name="connsiteX304" fmla="*/ 2449635 w 4940542"/>
                <a:gd name="connsiteY304" fmla="*/ 3721493 h 4672387"/>
                <a:gd name="connsiteX305" fmla="*/ 2519589 w 4940542"/>
                <a:gd name="connsiteY305" fmla="*/ 3701506 h 4672387"/>
                <a:gd name="connsiteX306" fmla="*/ 2559563 w 4940542"/>
                <a:gd name="connsiteY306" fmla="*/ 3661532 h 4672387"/>
                <a:gd name="connsiteX307" fmla="*/ 2564560 w 4940542"/>
                <a:gd name="connsiteY307" fmla="*/ 3641545 h 4672387"/>
                <a:gd name="connsiteX308" fmla="*/ 2579550 w 4940542"/>
                <a:gd name="connsiteY308" fmla="*/ 3636549 h 4672387"/>
                <a:gd name="connsiteX309" fmla="*/ 2606407 w 4940542"/>
                <a:gd name="connsiteY309" fmla="*/ 3631552 h 4672387"/>
                <a:gd name="connsiteX310" fmla="*/ 2624573 w 4940542"/>
                <a:gd name="connsiteY310" fmla="*/ 3620205 h 4672387"/>
                <a:gd name="connsiteX311" fmla="*/ 2636388 w 4940542"/>
                <a:gd name="connsiteY311" fmla="*/ 3597512 h 4672387"/>
                <a:gd name="connsiteX312" fmla="*/ 2679120 w 4940542"/>
                <a:gd name="connsiteY312" fmla="*/ 3559412 h 4672387"/>
                <a:gd name="connsiteX313" fmla="*/ 2659602 w 4940542"/>
                <a:gd name="connsiteY313" fmla="*/ 3584812 h 4672387"/>
                <a:gd name="connsiteX314" fmla="*/ 2599537 w 4940542"/>
                <a:gd name="connsiteY314" fmla="*/ 3621558 h 4672387"/>
                <a:gd name="connsiteX315" fmla="*/ 2584547 w 4940542"/>
                <a:gd name="connsiteY315" fmla="*/ 3626555 h 4672387"/>
                <a:gd name="connsiteX316" fmla="*/ 2539576 w 4940542"/>
                <a:gd name="connsiteY316" fmla="*/ 3646542 h 4672387"/>
                <a:gd name="connsiteX317" fmla="*/ 2524586 w 4940542"/>
                <a:gd name="connsiteY317" fmla="*/ 3651539 h 4672387"/>
                <a:gd name="connsiteX318" fmla="*/ 2509596 w 4940542"/>
                <a:gd name="connsiteY318" fmla="*/ 3656535 h 4672387"/>
                <a:gd name="connsiteX319" fmla="*/ 2499602 w 4940542"/>
                <a:gd name="connsiteY319" fmla="*/ 3666529 h 4672387"/>
                <a:gd name="connsiteX320" fmla="*/ 2489609 w 4940542"/>
                <a:gd name="connsiteY320" fmla="*/ 3681519 h 4672387"/>
                <a:gd name="connsiteX321" fmla="*/ 2474619 w 4940542"/>
                <a:gd name="connsiteY321" fmla="*/ 3691512 h 4672387"/>
                <a:gd name="connsiteX322" fmla="*/ 2469622 w 4940542"/>
                <a:gd name="connsiteY322" fmla="*/ 3726490 h 4672387"/>
                <a:gd name="connsiteX323" fmla="*/ 2454632 w 4940542"/>
                <a:gd name="connsiteY323" fmla="*/ 3736483 h 4672387"/>
                <a:gd name="connsiteX324" fmla="*/ 2444639 w 4940542"/>
                <a:gd name="connsiteY324" fmla="*/ 3751473 h 4672387"/>
                <a:gd name="connsiteX325" fmla="*/ 2434645 w 4940542"/>
                <a:gd name="connsiteY325" fmla="*/ 3781453 h 4672387"/>
                <a:gd name="connsiteX326" fmla="*/ 2429648 w 4940542"/>
                <a:gd name="connsiteY326" fmla="*/ 3796444 h 4672387"/>
                <a:gd name="connsiteX327" fmla="*/ 2414658 w 4940542"/>
                <a:gd name="connsiteY327" fmla="*/ 3826424 h 4672387"/>
                <a:gd name="connsiteX328" fmla="*/ 2404665 w 4940542"/>
                <a:gd name="connsiteY328" fmla="*/ 3896378 h 4672387"/>
                <a:gd name="connsiteX329" fmla="*/ 2394671 w 4940542"/>
                <a:gd name="connsiteY329" fmla="*/ 3931355 h 4672387"/>
                <a:gd name="connsiteX330" fmla="*/ 2369688 w 4940542"/>
                <a:gd name="connsiteY330" fmla="*/ 3951342 h 4672387"/>
                <a:gd name="connsiteX331" fmla="*/ 2354698 w 4940542"/>
                <a:gd name="connsiteY331" fmla="*/ 4016299 h 4672387"/>
                <a:gd name="connsiteX332" fmla="*/ 2344704 w 4940542"/>
                <a:gd name="connsiteY332" fmla="*/ 4051276 h 4672387"/>
                <a:gd name="connsiteX333" fmla="*/ 2349701 w 4940542"/>
                <a:gd name="connsiteY333" fmla="*/ 4076260 h 4672387"/>
                <a:gd name="connsiteX334" fmla="*/ 2379681 w 4940542"/>
                <a:gd name="connsiteY334" fmla="*/ 4101244 h 4672387"/>
                <a:gd name="connsiteX335" fmla="*/ 2399668 w 4940542"/>
                <a:gd name="connsiteY335" fmla="*/ 4106240 h 4672387"/>
                <a:gd name="connsiteX336" fmla="*/ 2414658 w 4940542"/>
                <a:gd name="connsiteY336" fmla="*/ 4111237 h 4672387"/>
                <a:gd name="connsiteX337" fmla="*/ 2554566 w 4940542"/>
                <a:gd name="connsiteY337" fmla="*/ 4116234 h 4672387"/>
                <a:gd name="connsiteX338" fmla="*/ 2584547 w 4940542"/>
                <a:gd name="connsiteY338" fmla="*/ 4136221 h 4672387"/>
                <a:gd name="connsiteX339" fmla="*/ 2599537 w 4940542"/>
                <a:gd name="connsiteY339" fmla="*/ 4146214 h 4672387"/>
                <a:gd name="connsiteX340" fmla="*/ 2609530 w 4940542"/>
                <a:gd name="connsiteY340" fmla="*/ 4156208 h 4672387"/>
                <a:gd name="connsiteX341" fmla="*/ 2634514 w 4940542"/>
                <a:gd name="connsiteY341" fmla="*/ 4161204 h 4672387"/>
                <a:gd name="connsiteX342" fmla="*/ 2669491 w 4940542"/>
                <a:gd name="connsiteY342" fmla="*/ 4171198 h 4672387"/>
                <a:gd name="connsiteX343" fmla="*/ 2709465 w 4940542"/>
                <a:gd name="connsiteY343" fmla="*/ 4201178 h 4672387"/>
                <a:gd name="connsiteX344" fmla="*/ 2724455 w 4940542"/>
                <a:gd name="connsiteY344" fmla="*/ 4211171 h 4672387"/>
                <a:gd name="connsiteX345" fmla="*/ 2739445 w 4940542"/>
                <a:gd name="connsiteY345" fmla="*/ 4221165 h 4672387"/>
                <a:gd name="connsiteX346" fmla="*/ 2685953 w 4940542"/>
                <a:gd name="connsiteY346" fmla="*/ 4190694 h 4672387"/>
                <a:gd name="connsiteX347" fmla="*/ 2734939 w 4940542"/>
                <a:gd name="connsiteY347" fmla="*/ 4215187 h 4672387"/>
                <a:gd name="connsiteX348" fmla="*/ 2775761 w 4940542"/>
                <a:gd name="connsiteY348" fmla="*/ 4256008 h 4672387"/>
                <a:gd name="connsiteX349" fmla="*/ 2800253 w 4940542"/>
                <a:gd name="connsiteY349" fmla="*/ 4264172 h 4672387"/>
                <a:gd name="connsiteX350" fmla="*/ 2881896 w 4940542"/>
                <a:gd name="connsiteY350" fmla="*/ 4280501 h 4672387"/>
                <a:gd name="connsiteX351" fmla="*/ 2906389 w 4940542"/>
                <a:gd name="connsiteY351" fmla="*/ 4288665 h 4672387"/>
                <a:gd name="connsiteX352" fmla="*/ 2930882 w 4940542"/>
                <a:gd name="connsiteY352" fmla="*/ 4304994 h 4672387"/>
                <a:gd name="connsiteX353" fmla="*/ 2971703 w 4940542"/>
                <a:gd name="connsiteY353" fmla="*/ 4313158 h 4672387"/>
                <a:gd name="connsiteX354" fmla="*/ 2979868 w 4940542"/>
                <a:gd name="connsiteY354" fmla="*/ 4337651 h 4672387"/>
                <a:gd name="connsiteX355" fmla="*/ 3012525 w 4940542"/>
                <a:gd name="connsiteY355" fmla="*/ 4345815 h 4672387"/>
                <a:gd name="connsiteX356" fmla="*/ 3053346 w 4940542"/>
                <a:gd name="connsiteY356" fmla="*/ 4353980 h 4672387"/>
                <a:gd name="connsiteX357" fmla="*/ 3086003 w 4940542"/>
                <a:gd name="connsiteY357" fmla="*/ 4362144 h 4672387"/>
                <a:gd name="connsiteX358" fmla="*/ 3110496 w 4940542"/>
                <a:gd name="connsiteY358" fmla="*/ 4370308 h 4672387"/>
                <a:gd name="connsiteX359" fmla="*/ 3241125 w 4940542"/>
                <a:gd name="connsiteY359" fmla="*/ 4386637 h 4672387"/>
                <a:gd name="connsiteX360" fmla="*/ 3298275 w 4940542"/>
                <a:gd name="connsiteY360" fmla="*/ 4411130 h 4672387"/>
                <a:gd name="connsiteX361" fmla="*/ 3379918 w 4940542"/>
                <a:gd name="connsiteY361" fmla="*/ 4427458 h 4672387"/>
                <a:gd name="connsiteX362" fmla="*/ 3477889 w 4940542"/>
                <a:gd name="connsiteY362" fmla="*/ 4451951 h 4672387"/>
                <a:gd name="connsiteX363" fmla="*/ 3559532 w 4940542"/>
                <a:gd name="connsiteY363" fmla="*/ 4468280 h 4672387"/>
                <a:gd name="connsiteX364" fmla="*/ 3608518 w 4940542"/>
                <a:gd name="connsiteY364" fmla="*/ 4484608 h 4672387"/>
                <a:gd name="connsiteX365" fmla="*/ 3633011 w 4940542"/>
                <a:gd name="connsiteY365" fmla="*/ 4492772 h 4672387"/>
                <a:gd name="connsiteX366" fmla="*/ 3649339 w 4940542"/>
                <a:gd name="connsiteY366" fmla="*/ 4517265 h 4672387"/>
                <a:gd name="connsiteX367" fmla="*/ 3706489 w 4940542"/>
                <a:gd name="connsiteY367" fmla="*/ 4533594 h 4672387"/>
                <a:gd name="connsiteX368" fmla="*/ 3763639 w 4940542"/>
                <a:gd name="connsiteY368" fmla="*/ 4549922 h 4672387"/>
                <a:gd name="connsiteX369" fmla="*/ 3877939 w 4940542"/>
                <a:gd name="connsiteY369" fmla="*/ 4574415 h 4672387"/>
                <a:gd name="connsiteX370" fmla="*/ 3910596 w 4940542"/>
                <a:gd name="connsiteY370" fmla="*/ 4590744 h 4672387"/>
                <a:gd name="connsiteX371" fmla="*/ 3967746 w 4940542"/>
                <a:gd name="connsiteY371" fmla="*/ 4607072 h 4672387"/>
                <a:gd name="connsiteX372" fmla="*/ 4016732 w 4940542"/>
                <a:gd name="connsiteY372" fmla="*/ 4631565 h 4672387"/>
                <a:gd name="connsiteX373" fmla="*/ 4041225 w 4940542"/>
                <a:gd name="connsiteY373" fmla="*/ 4647894 h 4672387"/>
                <a:gd name="connsiteX374" fmla="*/ 4131032 w 4940542"/>
                <a:gd name="connsiteY374" fmla="*/ 4664222 h 4672387"/>
                <a:gd name="connsiteX375" fmla="*/ 4335139 w 4940542"/>
                <a:gd name="connsiteY375" fmla="*/ 4656058 h 4672387"/>
                <a:gd name="connsiteX376" fmla="*/ 4359632 w 4940542"/>
                <a:gd name="connsiteY376" fmla="*/ 4647894 h 4672387"/>
                <a:gd name="connsiteX377" fmla="*/ 4392289 w 4940542"/>
                <a:gd name="connsiteY377" fmla="*/ 4639730 h 4672387"/>
                <a:gd name="connsiteX378" fmla="*/ 4531082 w 4940542"/>
                <a:gd name="connsiteY378" fmla="*/ 4647894 h 4672387"/>
                <a:gd name="connsiteX379" fmla="*/ 4580068 w 4940542"/>
                <a:gd name="connsiteY379" fmla="*/ 4664222 h 4672387"/>
                <a:gd name="connsiteX380" fmla="*/ 4604561 w 4940542"/>
                <a:gd name="connsiteY380" fmla="*/ 4672387 h 4672387"/>
                <a:gd name="connsiteX381" fmla="*/ 4694368 w 4940542"/>
                <a:gd name="connsiteY381" fmla="*/ 4664222 h 4672387"/>
                <a:gd name="connsiteX382" fmla="*/ 4743353 w 4940542"/>
                <a:gd name="connsiteY382" fmla="*/ 4647894 h 4672387"/>
                <a:gd name="connsiteX383" fmla="*/ 4800503 w 4940542"/>
                <a:gd name="connsiteY383" fmla="*/ 4631565 h 4672387"/>
                <a:gd name="connsiteX384" fmla="*/ 4882146 w 4940542"/>
                <a:gd name="connsiteY384" fmla="*/ 4623401 h 4672387"/>
                <a:gd name="connsiteX385" fmla="*/ 4931132 w 4940542"/>
                <a:gd name="connsiteY385" fmla="*/ 4598908 h 4672387"/>
                <a:gd name="connsiteX386" fmla="*/ 4920172 w 4940542"/>
                <a:gd name="connsiteY386" fmla="*/ 4629664 h 4672387"/>
                <a:gd name="connsiteX387" fmla="*/ 4907646 w 4940542"/>
                <a:gd name="connsiteY387" fmla="*/ 4529456 h 4672387"/>
                <a:gd name="connsiteX388" fmla="*/ 4901383 w 4940542"/>
                <a:gd name="connsiteY388" fmla="*/ 4510667 h 4672387"/>
                <a:gd name="connsiteX389" fmla="*/ 4888857 w 4940542"/>
                <a:gd name="connsiteY389" fmla="*/ 4491878 h 4672387"/>
                <a:gd name="connsiteX390" fmla="*/ 4907646 w 4940542"/>
                <a:gd name="connsiteY390" fmla="*/ 4479352 h 4672387"/>
                <a:gd name="connsiteX391" fmla="*/ 4938961 w 4940542"/>
                <a:gd name="connsiteY391" fmla="*/ 4473089 h 4672387"/>
                <a:gd name="connsiteX392" fmla="*/ 4932698 w 4940542"/>
                <a:gd name="connsiteY392" fmla="*/ 4454300 h 4672387"/>
                <a:gd name="connsiteX393" fmla="*/ 4882594 w 4940542"/>
                <a:gd name="connsiteY393" fmla="*/ 4404196 h 4672387"/>
                <a:gd name="connsiteX394" fmla="*/ 4870068 w 4940542"/>
                <a:gd name="connsiteY394" fmla="*/ 4391669 h 4672387"/>
                <a:gd name="connsiteX395" fmla="*/ 4813700 w 4940542"/>
                <a:gd name="connsiteY395" fmla="*/ 4341565 h 4672387"/>
                <a:gd name="connsiteX396" fmla="*/ 4769859 w 4940542"/>
                <a:gd name="connsiteY396" fmla="*/ 4291461 h 4672387"/>
                <a:gd name="connsiteX397" fmla="*/ 4763596 w 4940542"/>
                <a:gd name="connsiteY397" fmla="*/ 4272672 h 4672387"/>
                <a:gd name="connsiteX398" fmla="*/ 4732281 w 4940542"/>
                <a:gd name="connsiteY398" fmla="*/ 4222568 h 4672387"/>
                <a:gd name="connsiteX399" fmla="*/ 4682177 w 4940542"/>
                <a:gd name="connsiteY399" fmla="*/ 4172464 h 4672387"/>
                <a:gd name="connsiteX400" fmla="*/ 4726018 w 4940542"/>
                <a:gd name="connsiteY400" fmla="*/ 4141149 h 4672387"/>
                <a:gd name="connsiteX401" fmla="*/ 4694703 w 4940542"/>
                <a:gd name="connsiteY401" fmla="*/ 4103571 h 4672387"/>
                <a:gd name="connsiteX402" fmla="*/ 4675914 w 4940542"/>
                <a:gd name="connsiteY402" fmla="*/ 4078519 h 4672387"/>
                <a:gd name="connsiteX403" fmla="*/ 4657125 w 4940542"/>
                <a:gd name="connsiteY403" fmla="*/ 4059730 h 4672387"/>
                <a:gd name="connsiteX404" fmla="*/ 4644599 w 4940542"/>
                <a:gd name="connsiteY404" fmla="*/ 4040941 h 4672387"/>
                <a:gd name="connsiteX405" fmla="*/ 4600758 w 4940542"/>
                <a:gd name="connsiteY405" fmla="*/ 4009626 h 4672387"/>
                <a:gd name="connsiteX406" fmla="*/ 4556917 w 4940542"/>
                <a:gd name="connsiteY406" fmla="*/ 3978311 h 4672387"/>
                <a:gd name="connsiteX407" fmla="*/ 4538128 w 4940542"/>
                <a:gd name="connsiteY407" fmla="*/ 3972048 h 4672387"/>
                <a:gd name="connsiteX408" fmla="*/ 4519339 w 4940542"/>
                <a:gd name="connsiteY408" fmla="*/ 3959522 h 4672387"/>
                <a:gd name="connsiteX409" fmla="*/ 4575706 w 4940542"/>
                <a:gd name="connsiteY409" fmla="*/ 3965785 h 4672387"/>
                <a:gd name="connsiteX410" fmla="*/ 4563180 w 4940542"/>
                <a:gd name="connsiteY410" fmla="*/ 3946996 h 4672387"/>
                <a:gd name="connsiteX411" fmla="*/ 4544391 w 4940542"/>
                <a:gd name="connsiteY411" fmla="*/ 3940733 h 4672387"/>
                <a:gd name="connsiteX412" fmla="*/ 4531865 w 4940542"/>
                <a:gd name="connsiteY412" fmla="*/ 3928206 h 4672387"/>
                <a:gd name="connsiteX413" fmla="*/ 4513076 w 4940542"/>
                <a:gd name="connsiteY413" fmla="*/ 3865576 h 4672387"/>
                <a:gd name="connsiteX414" fmla="*/ 4500550 w 4940542"/>
                <a:gd name="connsiteY414" fmla="*/ 3846787 h 4672387"/>
                <a:gd name="connsiteX415" fmla="*/ 4500550 w 4940542"/>
                <a:gd name="connsiteY415" fmla="*/ 3821735 h 4672387"/>
                <a:gd name="connsiteX416" fmla="*/ 4525995 w 4940542"/>
                <a:gd name="connsiteY416" fmla="*/ 3807143 h 4672387"/>
                <a:gd name="connsiteX417" fmla="*/ 4478121 w 4940542"/>
                <a:gd name="connsiteY417" fmla="*/ 3783206 h 4672387"/>
                <a:gd name="connsiteX418" fmla="*/ 4463759 w 4940542"/>
                <a:gd name="connsiteY418" fmla="*/ 3773631 h 4672387"/>
                <a:gd name="connsiteX419" fmla="*/ 4478121 w 4940542"/>
                <a:gd name="connsiteY419" fmla="*/ 3764056 h 4672387"/>
                <a:gd name="connsiteX420" fmla="*/ 4525995 w 4940542"/>
                <a:gd name="connsiteY420" fmla="*/ 3759269 h 4672387"/>
                <a:gd name="connsiteX421" fmla="*/ 4506846 w 4940542"/>
                <a:gd name="connsiteY421" fmla="*/ 3740119 h 4672387"/>
                <a:gd name="connsiteX422" fmla="*/ 4463759 w 4940542"/>
                <a:gd name="connsiteY422" fmla="*/ 3711395 h 4672387"/>
                <a:gd name="connsiteX423" fmla="*/ 4435034 w 4940542"/>
                <a:gd name="connsiteY423" fmla="*/ 3692245 h 4672387"/>
                <a:gd name="connsiteX424" fmla="*/ 4420672 w 4940542"/>
                <a:gd name="connsiteY424" fmla="*/ 3682670 h 4672387"/>
                <a:gd name="connsiteX425" fmla="*/ 4406309 w 4940542"/>
                <a:gd name="connsiteY425" fmla="*/ 3673095 h 4672387"/>
                <a:gd name="connsiteX426" fmla="*/ 4387160 w 4940542"/>
                <a:gd name="connsiteY426" fmla="*/ 3639583 h 4672387"/>
                <a:gd name="connsiteX427" fmla="*/ 4368010 w 4940542"/>
                <a:gd name="connsiteY427" fmla="*/ 3610859 h 4672387"/>
                <a:gd name="connsiteX428" fmla="*/ 4358435 w 4940542"/>
                <a:gd name="connsiteY428" fmla="*/ 3596496 h 4672387"/>
                <a:gd name="connsiteX429" fmla="*/ 4372797 w 4940542"/>
                <a:gd name="connsiteY429" fmla="*/ 3586921 h 4672387"/>
                <a:gd name="connsiteX430" fmla="*/ 4401522 w 4940542"/>
                <a:gd name="connsiteY430" fmla="*/ 3591709 h 4672387"/>
                <a:gd name="connsiteX431" fmla="*/ 4368010 w 4940542"/>
                <a:gd name="connsiteY431" fmla="*/ 3577347 h 4672387"/>
                <a:gd name="connsiteX432" fmla="*/ 4353648 w 4940542"/>
                <a:gd name="connsiteY432" fmla="*/ 3567772 h 4672387"/>
                <a:gd name="connsiteX433" fmla="*/ 4324923 w 4940542"/>
                <a:gd name="connsiteY433" fmla="*/ 3553409 h 4672387"/>
                <a:gd name="connsiteX434" fmla="*/ 4310561 w 4940542"/>
                <a:gd name="connsiteY434" fmla="*/ 3539047 h 4672387"/>
                <a:gd name="connsiteX435" fmla="*/ 4267474 w 4940542"/>
                <a:gd name="connsiteY435" fmla="*/ 3505535 h 4672387"/>
                <a:gd name="connsiteX436" fmla="*/ 4238749 w 4940542"/>
                <a:gd name="connsiteY436" fmla="*/ 3481598 h 4672387"/>
                <a:gd name="connsiteX437" fmla="*/ 4243537 w 4940542"/>
                <a:gd name="connsiteY437" fmla="*/ 3467236 h 4672387"/>
                <a:gd name="connsiteX438" fmla="*/ 4214812 w 4940542"/>
                <a:gd name="connsiteY438" fmla="*/ 3448086 h 4672387"/>
                <a:gd name="connsiteX439" fmla="*/ 4219600 w 4940542"/>
                <a:gd name="connsiteY439" fmla="*/ 3428936 h 4672387"/>
                <a:gd name="connsiteX440" fmla="*/ 4224387 w 4940542"/>
                <a:gd name="connsiteY440" fmla="*/ 3414574 h 4672387"/>
                <a:gd name="connsiteX441" fmla="*/ 4195662 w 4940542"/>
                <a:gd name="connsiteY441" fmla="*/ 3395424 h 4672387"/>
                <a:gd name="connsiteX442" fmla="*/ 4162150 w 4940542"/>
                <a:gd name="connsiteY442" fmla="*/ 3381062 h 4672387"/>
                <a:gd name="connsiteX443" fmla="*/ 4147788 w 4940542"/>
                <a:gd name="connsiteY443" fmla="*/ 3371487 h 4672387"/>
                <a:gd name="connsiteX444" fmla="*/ 4133426 w 4940542"/>
                <a:gd name="connsiteY444" fmla="*/ 3352337 h 4672387"/>
                <a:gd name="connsiteX445" fmla="*/ 4114276 w 4940542"/>
                <a:gd name="connsiteY445" fmla="*/ 3337975 h 4672387"/>
                <a:gd name="connsiteX446" fmla="*/ 4090339 w 4940542"/>
                <a:gd name="connsiteY446" fmla="*/ 3314038 h 4672387"/>
                <a:gd name="connsiteX447" fmla="*/ 4095126 w 4940542"/>
                <a:gd name="connsiteY447" fmla="*/ 3299675 h 4672387"/>
                <a:gd name="connsiteX448" fmla="*/ 4075977 w 4940542"/>
                <a:gd name="connsiteY448" fmla="*/ 3270951 h 4672387"/>
                <a:gd name="connsiteX449" fmla="*/ 4061614 w 4940542"/>
                <a:gd name="connsiteY449" fmla="*/ 3266163 h 4672387"/>
                <a:gd name="connsiteX450" fmla="*/ 4052039 w 4940542"/>
                <a:gd name="connsiteY450" fmla="*/ 3251801 h 4672387"/>
                <a:gd name="connsiteX451" fmla="*/ 4032890 w 4940542"/>
                <a:gd name="connsiteY451" fmla="*/ 3242226 h 4672387"/>
                <a:gd name="connsiteX452" fmla="*/ 4018527 w 4940542"/>
                <a:gd name="connsiteY452" fmla="*/ 3232651 h 4672387"/>
                <a:gd name="connsiteX453" fmla="*/ 4032890 w 4940542"/>
                <a:gd name="connsiteY453" fmla="*/ 3227864 h 4672387"/>
                <a:gd name="connsiteX454" fmla="*/ 4071189 w 4940542"/>
                <a:gd name="connsiteY454" fmla="*/ 3223076 h 4672387"/>
                <a:gd name="connsiteX455" fmla="*/ 4052039 w 4940542"/>
                <a:gd name="connsiteY455" fmla="*/ 3208714 h 4672387"/>
                <a:gd name="connsiteX456" fmla="*/ 4032890 w 4940542"/>
                <a:gd name="connsiteY456" fmla="*/ 3203927 h 4672387"/>
                <a:gd name="connsiteX457" fmla="*/ 4018527 w 4940542"/>
                <a:gd name="connsiteY457" fmla="*/ 3194352 h 4672387"/>
                <a:gd name="connsiteX458" fmla="*/ 3989803 w 4940542"/>
                <a:gd name="connsiteY458" fmla="*/ 3184777 h 4672387"/>
                <a:gd name="connsiteX459" fmla="*/ 3975440 w 4940542"/>
                <a:gd name="connsiteY459" fmla="*/ 3175202 h 4672387"/>
                <a:gd name="connsiteX460" fmla="*/ 3965866 w 4940542"/>
                <a:gd name="connsiteY460" fmla="*/ 3160840 h 4672387"/>
                <a:gd name="connsiteX461" fmla="*/ 3937141 w 4940542"/>
                <a:gd name="connsiteY461" fmla="*/ 3141690 h 4672387"/>
                <a:gd name="connsiteX462" fmla="*/ 3917991 w 4940542"/>
                <a:gd name="connsiteY462" fmla="*/ 3127328 h 4672387"/>
                <a:gd name="connsiteX463" fmla="*/ 3922779 w 4940542"/>
                <a:gd name="connsiteY463" fmla="*/ 3112965 h 4672387"/>
                <a:gd name="connsiteX464" fmla="*/ 3937141 w 4940542"/>
                <a:gd name="connsiteY464" fmla="*/ 3108178 h 4672387"/>
                <a:gd name="connsiteX465" fmla="*/ 3903629 w 4940542"/>
                <a:gd name="connsiteY465" fmla="*/ 3069878 h 4672387"/>
                <a:gd name="connsiteX466" fmla="*/ 3874904 w 4940542"/>
                <a:gd name="connsiteY466" fmla="*/ 3050729 h 4672387"/>
                <a:gd name="connsiteX467" fmla="*/ 3836605 w 4940542"/>
                <a:gd name="connsiteY467" fmla="*/ 3022004 h 4672387"/>
                <a:gd name="connsiteX468" fmla="*/ 3807880 w 4940542"/>
                <a:gd name="connsiteY468" fmla="*/ 3002854 h 4672387"/>
                <a:gd name="connsiteX469" fmla="*/ 3793518 w 4940542"/>
                <a:gd name="connsiteY469" fmla="*/ 2993280 h 4672387"/>
                <a:gd name="connsiteX470" fmla="*/ 3760006 w 4940542"/>
                <a:gd name="connsiteY470" fmla="*/ 2969342 h 4672387"/>
                <a:gd name="connsiteX471" fmla="*/ 3726494 w 4940542"/>
                <a:gd name="connsiteY471" fmla="*/ 2931043 h 4672387"/>
                <a:gd name="connsiteX472" fmla="*/ 3745644 w 4940542"/>
                <a:gd name="connsiteY472" fmla="*/ 2921468 h 4672387"/>
                <a:gd name="connsiteX473" fmla="*/ 3764793 w 4940542"/>
                <a:gd name="connsiteY473" fmla="*/ 2916681 h 4672387"/>
                <a:gd name="connsiteX474" fmla="*/ 3745644 w 4940542"/>
                <a:gd name="connsiteY474" fmla="*/ 2907106 h 4672387"/>
                <a:gd name="connsiteX475" fmla="*/ 3731281 w 4940542"/>
                <a:gd name="connsiteY475" fmla="*/ 2892743 h 4672387"/>
                <a:gd name="connsiteX476" fmla="*/ 3702557 w 4940542"/>
                <a:gd name="connsiteY476" fmla="*/ 2873594 h 4672387"/>
                <a:gd name="connsiteX477" fmla="*/ 3673832 w 4940542"/>
                <a:gd name="connsiteY477" fmla="*/ 2849656 h 4672387"/>
                <a:gd name="connsiteX478" fmla="*/ 3645107 w 4940542"/>
                <a:gd name="connsiteY478" fmla="*/ 2825719 h 4672387"/>
                <a:gd name="connsiteX479" fmla="*/ 3640320 w 4940542"/>
                <a:gd name="connsiteY479" fmla="*/ 2811357 h 4672387"/>
                <a:gd name="connsiteX480" fmla="*/ 3630745 w 4940542"/>
                <a:gd name="connsiteY480" fmla="*/ 2796995 h 4672387"/>
                <a:gd name="connsiteX481" fmla="*/ 3587658 w 4940542"/>
                <a:gd name="connsiteY481" fmla="*/ 2758695 h 4672387"/>
                <a:gd name="connsiteX482" fmla="*/ 3563721 w 4940542"/>
                <a:gd name="connsiteY482" fmla="*/ 2744333 h 4672387"/>
                <a:gd name="connsiteX483" fmla="*/ 3530209 w 4940542"/>
                <a:gd name="connsiteY483" fmla="*/ 2715608 h 4672387"/>
                <a:gd name="connsiteX484" fmla="*/ 3511059 w 4940542"/>
                <a:gd name="connsiteY484" fmla="*/ 2691671 h 4672387"/>
                <a:gd name="connsiteX485" fmla="*/ 3501484 w 4940542"/>
                <a:gd name="connsiteY485" fmla="*/ 2677309 h 4672387"/>
                <a:gd name="connsiteX486" fmla="*/ 3467972 w 4940542"/>
                <a:gd name="connsiteY486" fmla="*/ 2643797 h 4672387"/>
                <a:gd name="connsiteX487" fmla="*/ 3467972 w 4940542"/>
                <a:gd name="connsiteY487" fmla="*/ 2639009 h 4672387"/>
                <a:gd name="connsiteX488" fmla="*/ 3429673 w 4940542"/>
                <a:gd name="connsiteY488" fmla="*/ 2581560 h 4672387"/>
                <a:gd name="connsiteX489" fmla="*/ 3415311 w 4940542"/>
                <a:gd name="connsiteY489" fmla="*/ 2571985 h 4672387"/>
                <a:gd name="connsiteX490" fmla="*/ 3424885 w 4940542"/>
                <a:gd name="connsiteY490" fmla="*/ 2557623 h 4672387"/>
                <a:gd name="connsiteX491" fmla="*/ 3420098 w 4940542"/>
                <a:gd name="connsiteY491" fmla="*/ 2543261 h 4672387"/>
                <a:gd name="connsiteX492" fmla="*/ 3405736 w 4940542"/>
                <a:gd name="connsiteY492" fmla="*/ 2509749 h 4672387"/>
                <a:gd name="connsiteX493" fmla="*/ 3429673 w 4940542"/>
                <a:gd name="connsiteY493" fmla="*/ 2485811 h 4672387"/>
                <a:gd name="connsiteX494" fmla="*/ 3420098 w 4940542"/>
                <a:gd name="connsiteY494" fmla="*/ 2466662 h 4672387"/>
                <a:gd name="connsiteX495" fmla="*/ 3400948 w 4940542"/>
                <a:gd name="connsiteY495" fmla="*/ 2452299 h 4672387"/>
                <a:gd name="connsiteX496" fmla="*/ 3386586 w 4940542"/>
                <a:gd name="connsiteY496" fmla="*/ 2442725 h 4672387"/>
                <a:gd name="connsiteX497" fmla="*/ 3367436 w 4940542"/>
                <a:gd name="connsiteY497" fmla="*/ 2428362 h 4672387"/>
                <a:gd name="connsiteX498" fmla="*/ 3324349 w 4940542"/>
                <a:gd name="connsiteY498" fmla="*/ 2399638 h 4672387"/>
                <a:gd name="connsiteX499" fmla="*/ 3309987 w 4940542"/>
                <a:gd name="connsiteY499" fmla="*/ 2390063 h 4672387"/>
                <a:gd name="connsiteX500" fmla="*/ 3324349 w 4940542"/>
                <a:gd name="connsiteY500" fmla="*/ 2385275 h 4672387"/>
                <a:gd name="connsiteX501" fmla="*/ 3353074 w 4940542"/>
                <a:gd name="connsiteY501" fmla="*/ 2380488 h 4672387"/>
                <a:gd name="connsiteX502" fmla="*/ 3338712 w 4940542"/>
                <a:gd name="connsiteY502" fmla="*/ 2366126 h 4672387"/>
                <a:gd name="connsiteX503" fmla="*/ 3305200 w 4940542"/>
                <a:gd name="connsiteY503" fmla="*/ 2346976 h 4672387"/>
                <a:gd name="connsiteX504" fmla="*/ 3266900 w 4940542"/>
                <a:gd name="connsiteY504" fmla="*/ 2313464 h 4672387"/>
                <a:gd name="connsiteX505" fmla="*/ 3262113 w 4940542"/>
                <a:gd name="connsiteY505" fmla="*/ 2299102 h 4672387"/>
                <a:gd name="connsiteX506" fmla="*/ 3252538 w 4940542"/>
                <a:gd name="connsiteY506" fmla="*/ 2284739 h 4672387"/>
                <a:gd name="connsiteX507" fmla="*/ 3257325 w 4940542"/>
                <a:gd name="connsiteY507" fmla="*/ 2270377 h 4672387"/>
                <a:gd name="connsiteX508" fmla="*/ 3252538 w 4940542"/>
                <a:gd name="connsiteY508" fmla="*/ 2241652 h 4672387"/>
                <a:gd name="connsiteX509" fmla="*/ 3238175 w 4940542"/>
                <a:gd name="connsiteY509" fmla="*/ 2227290 h 4672387"/>
                <a:gd name="connsiteX510" fmla="*/ 3214238 w 4940542"/>
                <a:gd name="connsiteY510" fmla="*/ 2198565 h 4672387"/>
                <a:gd name="connsiteX511" fmla="*/ 3219026 w 4940542"/>
                <a:gd name="connsiteY511" fmla="*/ 2184203 h 4672387"/>
                <a:gd name="connsiteX512" fmla="*/ 3195089 w 4940542"/>
                <a:gd name="connsiteY512" fmla="*/ 2145904 h 4672387"/>
                <a:gd name="connsiteX513" fmla="*/ 3180726 w 4940542"/>
                <a:gd name="connsiteY513" fmla="*/ 2136329 h 4672387"/>
                <a:gd name="connsiteX514" fmla="*/ 3152002 w 4940542"/>
                <a:gd name="connsiteY514" fmla="*/ 2126754 h 4672387"/>
                <a:gd name="connsiteX515" fmla="*/ 3108915 w 4940542"/>
                <a:gd name="connsiteY515" fmla="*/ 2112392 h 4672387"/>
                <a:gd name="connsiteX516" fmla="*/ 3123277 w 4940542"/>
                <a:gd name="connsiteY516" fmla="*/ 2102817 h 4672387"/>
                <a:gd name="connsiteX517" fmla="*/ 3137639 w 4940542"/>
                <a:gd name="connsiteY517" fmla="*/ 2093242 h 4672387"/>
                <a:gd name="connsiteX518" fmla="*/ 3108915 w 4940542"/>
                <a:gd name="connsiteY518" fmla="*/ 2074092 h 4672387"/>
                <a:gd name="connsiteX519" fmla="*/ 3075403 w 4940542"/>
                <a:gd name="connsiteY519" fmla="*/ 2054942 h 4672387"/>
                <a:gd name="connsiteX520" fmla="*/ 3061040 w 4940542"/>
                <a:gd name="connsiteY520" fmla="*/ 2040580 h 4672387"/>
                <a:gd name="connsiteX521" fmla="*/ 3041891 w 4940542"/>
                <a:gd name="connsiteY521" fmla="*/ 2031005 h 4672387"/>
                <a:gd name="connsiteX522" fmla="*/ 2998804 w 4940542"/>
                <a:gd name="connsiteY522" fmla="*/ 1997493 h 4672387"/>
                <a:gd name="connsiteX523" fmla="*/ 3027528 w 4940542"/>
                <a:gd name="connsiteY523" fmla="*/ 1992706 h 4672387"/>
                <a:gd name="connsiteX524" fmla="*/ 3022741 w 4940542"/>
                <a:gd name="connsiteY524" fmla="*/ 1978343 h 4672387"/>
                <a:gd name="connsiteX525" fmla="*/ 3013166 w 4940542"/>
                <a:gd name="connsiteY525" fmla="*/ 1959194 h 4672387"/>
                <a:gd name="connsiteX526" fmla="*/ 3008379 w 4940542"/>
                <a:gd name="connsiteY526" fmla="*/ 1944831 h 4672387"/>
                <a:gd name="connsiteX527" fmla="*/ 2994016 w 4940542"/>
                <a:gd name="connsiteY527" fmla="*/ 1930469 h 4672387"/>
                <a:gd name="connsiteX528" fmla="*/ 2974867 w 4940542"/>
                <a:gd name="connsiteY528" fmla="*/ 1896957 h 4672387"/>
                <a:gd name="connsiteX529" fmla="*/ 2955717 w 4940542"/>
                <a:gd name="connsiteY529" fmla="*/ 1868232 h 4672387"/>
                <a:gd name="connsiteX530" fmla="*/ 3003591 w 4940542"/>
                <a:gd name="connsiteY530" fmla="*/ 1863445 h 4672387"/>
                <a:gd name="connsiteX531" fmla="*/ 2984441 w 4940542"/>
                <a:gd name="connsiteY531" fmla="*/ 1858658 h 4672387"/>
                <a:gd name="connsiteX532" fmla="*/ 2941355 w 4940542"/>
                <a:gd name="connsiteY532" fmla="*/ 1834720 h 4672387"/>
                <a:gd name="connsiteX533" fmla="*/ 2926992 w 4940542"/>
                <a:gd name="connsiteY533" fmla="*/ 1805996 h 4672387"/>
                <a:gd name="connsiteX534" fmla="*/ 2912630 w 4940542"/>
                <a:gd name="connsiteY534" fmla="*/ 1791633 h 4672387"/>
                <a:gd name="connsiteX535" fmla="*/ 2898268 w 4940542"/>
                <a:gd name="connsiteY535" fmla="*/ 1772484 h 4672387"/>
                <a:gd name="connsiteX536" fmla="*/ 2888693 w 4940542"/>
                <a:gd name="connsiteY536" fmla="*/ 1758121 h 4672387"/>
                <a:gd name="connsiteX537" fmla="*/ 2859968 w 4940542"/>
                <a:gd name="connsiteY537" fmla="*/ 1743759 h 4672387"/>
                <a:gd name="connsiteX538" fmla="*/ 2845606 w 4940542"/>
                <a:gd name="connsiteY538" fmla="*/ 1734184 h 4672387"/>
                <a:gd name="connsiteX539" fmla="*/ 2826456 w 4940542"/>
                <a:gd name="connsiteY539" fmla="*/ 1700672 h 4672387"/>
                <a:gd name="connsiteX540" fmla="*/ 2797731 w 4940542"/>
                <a:gd name="connsiteY540" fmla="*/ 1671948 h 4672387"/>
                <a:gd name="connsiteX541" fmla="*/ 2802519 w 4940542"/>
                <a:gd name="connsiteY541" fmla="*/ 1657585 h 4672387"/>
                <a:gd name="connsiteX542" fmla="*/ 2778582 w 4940542"/>
                <a:gd name="connsiteY542" fmla="*/ 1628861 h 4672387"/>
                <a:gd name="connsiteX543" fmla="*/ 2769007 w 4940542"/>
                <a:gd name="connsiteY543" fmla="*/ 1609711 h 4672387"/>
                <a:gd name="connsiteX544" fmla="*/ 2754645 w 4940542"/>
                <a:gd name="connsiteY544" fmla="*/ 1595349 h 4672387"/>
                <a:gd name="connsiteX545" fmla="*/ 2735495 w 4940542"/>
                <a:gd name="connsiteY545" fmla="*/ 1566624 h 4672387"/>
                <a:gd name="connsiteX546" fmla="*/ 2725920 w 4940542"/>
                <a:gd name="connsiteY546" fmla="*/ 1552262 h 4672387"/>
                <a:gd name="connsiteX547" fmla="*/ 2706770 w 4940542"/>
                <a:gd name="connsiteY547" fmla="*/ 1528325 h 4672387"/>
                <a:gd name="connsiteX548" fmla="*/ 2697195 w 4940542"/>
                <a:gd name="connsiteY548" fmla="*/ 1513962 h 4672387"/>
                <a:gd name="connsiteX549" fmla="*/ 2658896 w 4940542"/>
                <a:gd name="connsiteY549" fmla="*/ 1475663 h 4672387"/>
                <a:gd name="connsiteX550" fmla="*/ 2639746 w 4940542"/>
                <a:gd name="connsiteY550" fmla="*/ 1456513 h 4672387"/>
                <a:gd name="connsiteX551" fmla="*/ 2663683 w 4940542"/>
                <a:gd name="connsiteY551" fmla="*/ 1446938 h 4672387"/>
                <a:gd name="connsiteX552" fmla="*/ 2706770 w 4940542"/>
                <a:gd name="connsiteY552" fmla="*/ 1442151 h 4672387"/>
                <a:gd name="connsiteX553" fmla="*/ 2769007 w 4940542"/>
                <a:gd name="connsiteY553" fmla="*/ 1432576 h 4672387"/>
                <a:gd name="connsiteX554" fmla="*/ 2754645 w 4940542"/>
                <a:gd name="connsiteY554" fmla="*/ 1423001 h 4672387"/>
                <a:gd name="connsiteX555" fmla="*/ 2716345 w 4940542"/>
                <a:gd name="connsiteY555" fmla="*/ 1408639 h 4672387"/>
                <a:gd name="connsiteX556" fmla="*/ 2701983 w 4940542"/>
                <a:gd name="connsiteY556" fmla="*/ 1399064 h 4672387"/>
                <a:gd name="connsiteX557" fmla="*/ 2673258 w 4940542"/>
                <a:gd name="connsiteY557" fmla="*/ 1384702 h 4672387"/>
                <a:gd name="connsiteX558" fmla="*/ 2649321 w 4940542"/>
                <a:gd name="connsiteY558" fmla="*/ 1360764 h 4672387"/>
                <a:gd name="connsiteX559" fmla="*/ 2620596 w 4940542"/>
                <a:gd name="connsiteY559" fmla="*/ 1336827 h 4672387"/>
                <a:gd name="connsiteX560" fmla="*/ 2582297 w 4940542"/>
                <a:gd name="connsiteY560" fmla="*/ 1303315 h 4672387"/>
                <a:gd name="connsiteX561" fmla="*/ 2563147 w 4940542"/>
                <a:gd name="connsiteY561" fmla="*/ 1293740 h 4672387"/>
                <a:gd name="connsiteX562" fmla="*/ 2534423 w 4940542"/>
                <a:gd name="connsiteY562" fmla="*/ 1274591 h 4672387"/>
                <a:gd name="connsiteX563" fmla="*/ 2505698 w 4940542"/>
                <a:gd name="connsiteY563" fmla="*/ 1255441 h 4672387"/>
                <a:gd name="connsiteX564" fmla="*/ 2486548 w 4940542"/>
                <a:gd name="connsiteY564" fmla="*/ 1241078 h 4672387"/>
                <a:gd name="connsiteX565" fmla="*/ 2472186 w 4940542"/>
                <a:gd name="connsiteY565" fmla="*/ 1236291 h 4672387"/>
                <a:gd name="connsiteX566" fmla="*/ 2539210 w 4940542"/>
                <a:gd name="connsiteY566" fmla="*/ 1231504 h 4672387"/>
                <a:gd name="connsiteX567" fmla="*/ 2524848 w 4940542"/>
                <a:gd name="connsiteY567" fmla="*/ 1217141 h 4672387"/>
                <a:gd name="connsiteX568" fmla="*/ 2505698 w 4940542"/>
                <a:gd name="connsiteY568" fmla="*/ 1188417 h 4672387"/>
                <a:gd name="connsiteX569" fmla="*/ 2500911 w 4940542"/>
                <a:gd name="connsiteY569" fmla="*/ 1169267 h 4672387"/>
                <a:gd name="connsiteX570" fmla="*/ 2453036 w 4940542"/>
                <a:gd name="connsiteY570" fmla="*/ 1126180 h 4672387"/>
                <a:gd name="connsiteX571" fmla="*/ 2443461 w 4940542"/>
                <a:gd name="connsiteY571" fmla="*/ 1083093 h 4672387"/>
                <a:gd name="connsiteX572" fmla="*/ 2405162 w 4940542"/>
                <a:gd name="connsiteY572" fmla="*/ 1049581 h 4672387"/>
                <a:gd name="connsiteX573" fmla="*/ 2390800 w 4940542"/>
                <a:gd name="connsiteY573" fmla="*/ 1044794 h 4672387"/>
                <a:gd name="connsiteX574" fmla="*/ 2362075 w 4940542"/>
                <a:gd name="connsiteY574" fmla="*/ 1030431 h 4672387"/>
                <a:gd name="connsiteX575" fmla="*/ 2342925 w 4940542"/>
                <a:gd name="connsiteY575" fmla="*/ 1035219 h 4672387"/>
                <a:gd name="connsiteX576" fmla="*/ 2337401 w 4940542"/>
                <a:gd name="connsiteY576" fmla="*/ 1011792 h 4672387"/>
                <a:gd name="connsiteX577" fmla="*/ 2272473 w 4940542"/>
                <a:gd name="connsiteY577" fmla="*/ 990149 h 4672387"/>
                <a:gd name="connsiteX578" fmla="*/ 2267063 w 4940542"/>
                <a:gd name="connsiteY578" fmla="*/ 973917 h 4672387"/>
                <a:gd name="connsiteX579" fmla="*/ 2315759 w 4940542"/>
                <a:gd name="connsiteY579" fmla="*/ 946864 h 4672387"/>
                <a:gd name="connsiteX580" fmla="*/ 2326580 w 4940542"/>
                <a:gd name="connsiteY580" fmla="*/ 930632 h 4672387"/>
                <a:gd name="connsiteX581" fmla="*/ 2321169 w 4940542"/>
                <a:gd name="connsiteY581" fmla="*/ 881936 h 4672387"/>
                <a:gd name="connsiteX582" fmla="*/ 2277884 w 4940542"/>
                <a:gd name="connsiteY582" fmla="*/ 849472 h 4672387"/>
                <a:gd name="connsiteX583" fmla="*/ 2256241 w 4940542"/>
                <a:gd name="connsiteY583" fmla="*/ 844061 h 4672387"/>
                <a:gd name="connsiteX584" fmla="*/ 2169671 w 4940542"/>
                <a:gd name="connsiteY584" fmla="*/ 827829 h 4672387"/>
                <a:gd name="connsiteX585" fmla="*/ 2153439 w 4940542"/>
                <a:gd name="connsiteY585" fmla="*/ 822419 h 4672387"/>
                <a:gd name="connsiteX586" fmla="*/ 2142618 w 4940542"/>
                <a:gd name="connsiteY586" fmla="*/ 789955 h 4672387"/>
                <a:gd name="connsiteX587" fmla="*/ 2137207 w 4940542"/>
                <a:gd name="connsiteY587" fmla="*/ 773723 h 4672387"/>
                <a:gd name="connsiteX588" fmla="*/ 2110154 w 4940542"/>
                <a:gd name="connsiteY588" fmla="*/ 741259 h 4672387"/>
                <a:gd name="connsiteX589" fmla="*/ 2083101 w 4940542"/>
                <a:gd name="connsiteY589" fmla="*/ 719616 h 4672387"/>
                <a:gd name="connsiteX590" fmla="*/ 2099333 w 4940542"/>
                <a:gd name="connsiteY590" fmla="*/ 714206 h 4672387"/>
                <a:gd name="connsiteX591" fmla="*/ 2126386 w 4940542"/>
                <a:gd name="connsiteY591" fmla="*/ 708795 h 4672387"/>
                <a:gd name="connsiteX592" fmla="*/ 2077690 w 4940542"/>
                <a:gd name="connsiteY592" fmla="*/ 665510 h 4672387"/>
                <a:gd name="connsiteX593" fmla="*/ 2061458 w 4940542"/>
                <a:gd name="connsiteY593" fmla="*/ 616814 h 4672387"/>
                <a:gd name="connsiteX594" fmla="*/ 2039815 w 4940542"/>
                <a:gd name="connsiteY594" fmla="*/ 573529 h 4672387"/>
                <a:gd name="connsiteX595" fmla="*/ 2034405 w 4940542"/>
                <a:gd name="connsiteY595" fmla="*/ 557297 h 4672387"/>
                <a:gd name="connsiteX596" fmla="*/ 2023583 w 4940542"/>
                <a:gd name="connsiteY596" fmla="*/ 546476 h 4672387"/>
                <a:gd name="connsiteX597" fmla="*/ 2001941 w 4940542"/>
                <a:gd name="connsiteY597" fmla="*/ 503190 h 4672387"/>
                <a:gd name="connsiteX598" fmla="*/ 1985709 w 4940542"/>
                <a:gd name="connsiteY598" fmla="*/ 492369 h 4672387"/>
                <a:gd name="connsiteX599" fmla="*/ 1969477 w 4940542"/>
                <a:gd name="connsiteY599" fmla="*/ 432852 h 4672387"/>
                <a:gd name="connsiteX600" fmla="*/ 1937013 w 4940542"/>
                <a:gd name="connsiteY600" fmla="*/ 394977 h 4672387"/>
                <a:gd name="connsiteX601" fmla="*/ 1920781 w 4940542"/>
                <a:gd name="connsiteY601" fmla="*/ 378745 h 4672387"/>
                <a:gd name="connsiteX602" fmla="*/ 1899139 w 4940542"/>
                <a:gd name="connsiteY602" fmla="*/ 346281 h 4672387"/>
                <a:gd name="connsiteX603" fmla="*/ 1866675 w 4940542"/>
                <a:gd name="connsiteY603" fmla="*/ 335460 h 4672387"/>
                <a:gd name="connsiteX604" fmla="*/ 1855853 w 4940542"/>
                <a:gd name="connsiteY604" fmla="*/ 324639 h 4672387"/>
                <a:gd name="connsiteX605" fmla="*/ 1839621 w 4940542"/>
                <a:gd name="connsiteY605" fmla="*/ 319228 h 4672387"/>
                <a:gd name="connsiteX606" fmla="*/ 1828800 w 4940542"/>
                <a:gd name="connsiteY606" fmla="*/ 302996 h 4672387"/>
                <a:gd name="connsiteX607" fmla="*/ 1823389 w 4940542"/>
                <a:gd name="connsiteY607" fmla="*/ 286764 h 4672387"/>
                <a:gd name="connsiteX608" fmla="*/ 1807157 w 4940542"/>
                <a:gd name="connsiteY608" fmla="*/ 281354 h 4672387"/>
                <a:gd name="connsiteX609" fmla="*/ 1785515 w 4940542"/>
                <a:gd name="connsiteY609" fmla="*/ 238068 h 4672387"/>
                <a:gd name="connsiteX610" fmla="*/ 1769283 w 4940542"/>
                <a:gd name="connsiteY610" fmla="*/ 189373 h 4672387"/>
                <a:gd name="connsiteX611" fmla="*/ 1763872 w 4940542"/>
                <a:gd name="connsiteY611" fmla="*/ 173141 h 4672387"/>
                <a:gd name="connsiteX612" fmla="*/ 1753051 w 4940542"/>
                <a:gd name="connsiteY612" fmla="*/ 162319 h 4672387"/>
                <a:gd name="connsiteX613" fmla="*/ 1720587 w 4940542"/>
                <a:gd name="connsiteY613" fmla="*/ 151498 h 4672387"/>
                <a:gd name="connsiteX614" fmla="*/ 1709766 w 4940542"/>
                <a:gd name="connsiteY614" fmla="*/ 135266 h 4672387"/>
                <a:gd name="connsiteX615" fmla="*/ 1693534 w 4940542"/>
                <a:gd name="connsiteY615" fmla="*/ 129855 h 4672387"/>
                <a:gd name="connsiteX616" fmla="*/ 1650249 w 4940542"/>
                <a:gd name="connsiteY616" fmla="*/ 124445 h 4672387"/>
                <a:gd name="connsiteX617" fmla="*/ 1623195 w 4940542"/>
                <a:gd name="connsiteY617" fmla="*/ 119034 h 4672387"/>
                <a:gd name="connsiteX618" fmla="*/ 1569089 w 4940542"/>
                <a:gd name="connsiteY618" fmla="*/ 113623 h 4672387"/>
                <a:gd name="connsiteX619" fmla="*/ 1531214 w 4940542"/>
                <a:gd name="connsiteY619" fmla="*/ 102802 h 4672387"/>
                <a:gd name="connsiteX620" fmla="*/ 1520393 w 4940542"/>
                <a:gd name="connsiteY620" fmla="*/ 97392 h 4672387"/>
                <a:gd name="connsiteX621" fmla="*/ 1514982 w 4940542"/>
                <a:gd name="connsiteY621" fmla="*/ 97392 h 4672387"/>
                <a:gd name="connsiteX622" fmla="*/ 1444644 w 4940542"/>
                <a:gd name="connsiteY622" fmla="*/ 91981 h 4672387"/>
                <a:gd name="connsiteX623" fmla="*/ 1417591 w 4940542"/>
                <a:gd name="connsiteY623" fmla="*/ 70338 h 4672387"/>
                <a:gd name="connsiteX624" fmla="*/ 1325610 w 4940542"/>
                <a:gd name="connsiteY624" fmla="*/ 54106 h 4672387"/>
                <a:gd name="connsiteX625" fmla="*/ 1309378 w 4940542"/>
                <a:gd name="connsiteY625" fmla="*/ 48696 h 4672387"/>
                <a:gd name="connsiteX626" fmla="*/ 1141647 w 4940542"/>
                <a:gd name="connsiteY626" fmla="*/ 37874 h 4672387"/>
                <a:gd name="connsiteX627" fmla="*/ 1125415 w 4940542"/>
                <a:gd name="connsiteY627" fmla="*/ 32464 h 4672387"/>
                <a:gd name="connsiteX628" fmla="*/ 1071309 w 4940542"/>
                <a:gd name="connsiteY628" fmla="*/ 21642 h 4672387"/>
                <a:gd name="connsiteX629" fmla="*/ 984739 w 4940542"/>
                <a:gd name="connsiteY629" fmla="*/ 16232 h 4672387"/>
                <a:gd name="connsiteX630" fmla="*/ 963096 w 4940542"/>
                <a:gd name="connsiteY630" fmla="*/ 10821 h 4672387"/>
                <a:gd name="connsiteX631" fmla="*/ 914400 w 4940542"/>
                <a:gd name="connsiteY631" fmla="*/ 0 h 4672387"/>
                <a:gd name="connsiteX632" fmla="*/ 795366 w 4940542"/>
                <a:gd name="connsiteY632" fmla="*/ 5410 h 4672387"/>
                <a:gd name="connsiteX633" fmla="*/ 768312 w 4940542"/>
                <a:gd name="connsiteY633" fmla="*/ 21642 h 4672387"/>
                <a:gd name="connsiteX634" fmla="*/ 752081 w 4940542"/>
                <a:gd name="connsiteY634" fmla="*/ 27053 h 4672387"/>
                <a:gd name="connsiteX635" fmla="*/ 714206 w 4940542"/>
                <a:gd name="connsiteY635" fmla="*/ 54106 h 4672387"/>
                <a:gd name="connsiteX636" fmla="*/ 692563 w 4940542"/>
                <a:gd name="connsiteY636" fmla="*/ 75749 h 4672387"/>
                <a:gd name="connsiteX637" fmla="*/ 676331 w 4940542"/>
                <a:gd name="connsiteY637" fmla="*/ 81160 h 4672387"/>
                <a:gd name="connsiteX638" fmla="*/ 660099 w 4940542"/>
                <a:gd name="connsiteY638" fmla="*/ 91981 h 4672387"/>
                <a:gd name="connsiteX639" fmla="*/ 653036 w 4940542"/>
                <a:gd name="connsiteY639" fmla="*/ 109152 h 4672387"/>
                <a:gd name="connsiteX640" fmla="*/ 627279 w 4940542"/>
                <a:gd name="connsiteY640" fmla="*/ 124088 h 4672387"/>
                <a:gd name="connsiteX641" fmla="*/ 604697 w 4940542"/>
                <a:gd name="connsiteY641" fmla="*/ 129498 h 4672387"/>
                <a:gd name="connsiteX642" fmla="*/ 568118 w 4940542"/>
                <a:gd name="connsiteY642" fmla="*/ 129855 h 4672387"/>
                <a:gd name="connsiteX643" fmla="*/ 557297 w 4940542"/>
                <a:gd name="connsiteY643" fmla="*/ 140677 h 4672387"/>
                <a:gd name="connsiteX644" fmla="*/ 449084 w 4940542"/>
                <a:gd name="connsiteY644" fmla="*/ 156909 h 4672387"/>
                <a:gd name="connsiteX645" fmla="*/ 394978 w 4940542"/>
                <a:gd name="connsiteY645" fmla="*/ 173141 h 4672387"/>
                <a:gd name="connsiteX646" fmla="*/ 378746 w 4940542"/>
                <a:gd name="connsiteY646" fmla="*/ 178551 h 4672387"/>
                <a:gd name="connsiteX647" fmla="*/ 362514 w 4940542"/>
                <a:gd name="connsiteY647" fmla="*/ 183962 h 4672387"/>
                <a:gd name="connsiteX648" fmla="*/ 308407 w 4940542"/>
                <a:gd name="connsiteY648" fmla="*/ 194783 h 4672387"/>
                <a:gd name="connsiteX649" fmla="*/ 286765 w 4940542"/>
                <a:gd name="connsiteY649" fmla="*/ 221837 h 4672387"/>
                <a:gd name="connsiteX650" fmla="*/ 265122 w 4940542"/>
                <a:gd name="connsiteY650" fmla="*/ 248890 h 4672387"/>
                <a:gd name="connsiteX651" fmla="*/ 259711 w 4940542"/>
                <a:gd name="connsiteY651" fmla="*/ 265122 h 4672387"/>
                <a:gd name="connsiteX652" fmla="*/ 243479 w 4940542"/>
                <a:gd name="connsiteY652" fmla="*/ 281354 h 4672387"/>
                <a:gd name="connsiteX653" fmla="*/ 221837 w 4940542"/>
                <a:gd name="connsiteY653" fmla="*/ 313818 h 4672387"/>
                <a:gd name="connsiteX654" fmla="*/ 211015 w 4940542"/>
                <a:gd name="connsiteY654" fmla="*/ 330050 h 4672387"/>
                <a:gd name="connsiteX655" fmla="*/ 200194 w 4940542"/>
                <a:gd name="connsiteY655" fmla="*/ 362513 h 4672387"/>
                <a:gd name="connsiteX656" fmla="*/ 194783 w 4940542"/>
                <a:gd name="connsiteY656" fmla="*/ 378745 h 4672387"/>
                <a:gd name="connsiteX657" fmla="*/ 140677 w 4940542"/>
                <a:gd name="connsiteY657" fmla="*/ 422031 h 4672387"/>
                <a:gd name="connsiteX658" fmla="*/ 124445 w 4940542"/>
                <a:gd name="connsiteY658" fmla="*/ 438263 h 4672387"/>
                <a:gd name="connsiteX659" fmla="*/ 102802 w 4940542"/>
                <a:gd name="connsiteY659" fmla="*/ 465316 h 4672387"/>
                <a:gd name="connsiteX660" fmla="*/ 91981 w 4940542"/>
                <a:gd name="connsiteY660" fmla="*/ 481548 h 4672387"/>
                <a:gd name="connsiteX661" fmla="*/ 75749 w 4940542"/>
                <a:gd name="connsiteY661" fmla="*/ 492369 h 4672387"/>
                <a:gd name="connsiteX662" fmla="*/ 48696 w 4940542"/>
                <a:gd name="connsiteY662" fmla="*/ 519422 h 4672387"/>
                <a:gd name="connsiteX663" fmla="*/ 37875 w 4940542"/>
                <a:gd name="connsiteY663" fmla="*/ 535654 h 4672387"/>
                <a:gd name="connsiteX664" fmla="*/ 27053 w 4940542"/>
                <a:gd name="connsiteY664" fmla="*/ 546476 h 4672387"/>
                <a:gd name="connsiteX665" fmla="*/ 10821 w 4940542"/>
                <a:gd name="connsiteY665" fmla="*/ 578939 h 4672387"/>
                <a:gd name="connsiteX666" fmla="*/ 0 w 4940542"/>
                <a:gd name="connsiteY666" fmla="*/ 589761 h 4672387"/>
                <a:gd name="connsiteX667" fmla="*/ 5411 w 4940542"/>
                <a:gd name="connsiteY667" fmla="*/ 605993 h 4672387"/>
                <a:gd name="connsiteX668" fmla="*/ 7289 w 4940542"/>
                <a:gd name="connsiteY668" fmla="*/ 686796 h 4672387"/>
                <a:gd name="connsiteX669" fmla="*/ 15518 w 4940542"/>
                <a:gd name="connsiteY669" fmla="*/ 722791 h 4672387"/>
                <a:gd name="connsiteX670" fmla="*/ 3757 w 4940542"/>
                <a:gd name="connsiteY670" fmla="*/ 744434 h 4672387"/>
                <a:gd name="connsiteX671" fmla="*/ 2818 w 4940542"/>
                <a:gd name="connsiteY671" fmla="*/ 820183 h 4672387"/>
                <a:gd name="connsiteX672" fmla="*/ 10464 w 4940542"/>
                <a:gd name="connsiteY672" fmla="*/ 849472 h 4672387"/>
                <a:gd name="connsiteX673" fmla="*/ 15875 w 4940542"/>
                <a:gd name="connsiteY673" fmla="*/ 875229 h 4672387"/>
                <a:gd name="connsiteX674" fmla="*/ 24461 w 4940542"/>
                <a:gd name="connsiteY674" fmla="*/ 885111 h 4672387"/>
                <a:gd name="connsiteX675" fmla="*/ 37875 w 4940542"/>
                <a:gd name="connsiteY675" fmla="*/ 925221 h 4672387"/>
                <a:gd name="connsiteX676" fmla="*/ 54107 w 4940542"/>
                <a:gd name="connsiteY676" fmla="*/ 957685 h 4672387"/>
                <a:gd name="connsiteX677" fmla="*/ 64928 w 4940542"/>
                <a:gd name="connsiteY677" fmla="*/ 990149 h 4672387"/>
                <a:gd name="connsiteX678" fmla="*/ 81160 w 4940542"/>
                <a:gd name="connsiteY678" fmla="*/ 1038845 h 4672387"/>
                <a:gd name="connsiteX679" fmla="*/ 91981 w 4940542"/>
                <a:gd name="connsiteY679" fmla="*/ 1071309 h 4672387"/>
                <a:gd name="connsiteX680" fmla="*/ 102802 w 4940542"/>
                <a:gd name="connsiteY680" fmla="*/ 1087541 h 4672387"/>
                <a:gd name="connsiteX681" fmla="*/ 113624 w 4940542"/>
                <a:gd name="connsiteY681" fmla="*/ 1098362 h 4672387"/>
                <a:gd name="connsiteX682" fmla="*/ 162320 w 4940542"/>
                <a:gd name="connsiteY682" fmla="*/ 1157879 h 4672387"/>
                <a:gd name="connsiteX683" fmla="*/ 172558 w 4940542"/>
                <a:gd name="connsiteY683" fmla="*/ 1187750 h 4672387"/>
                <a:gd name="connsiteX684" fmla="*/ 196437 w 4940542"/>
                <a:gd name="connsiteY684" fmla="*/ 1207157 h 4672387"/>
                <a:gd name="connsiteX685" fmla="*/ 207258 w 4940542"/>
                <a:gd name="connsiteY685" fmla="*/ 1233854 h 4672387"/>
                <a:gd name="connsiteX686" fmla="*/ 236190 w 4940542"/>
                <a:gd name="connsiteY686" fmla="*/ 1244675 h 4672387"/>
                <a:gd name="connsiteX687" fmla="*/ 253361 w 4940542"/>
                <a:gd name="connsiteY687" fmla="*/ 1264439 h 4672387"/>
                <a:gd name="connsiteX688" fmla="*/ 275943 w 4940542"/>
                <a:gd name="connsiteY688" fmla="*/ 1260681 h 4672387"/>
                <a:gd name="connsiteX689" fmla="*/ 281354 w 4940542"/>
                <a:gd name="connsiteY689" fmla="*/ 1271503 h 4672387"/>
                <a:gd name="connsiteX690" fmla="*/ 330050 w 4940542"/>
                <a:gd name="connsiteY690" fmla="*/ 1320199 h 4672387"/>
                <a:gd name="connsiteX691" fmla="*/ 362514 w 4940542"/>
                <a:gd name="connsiteY691" fmla="*/ 1363484 h 4672387"/>
                <a:gd name="connsiteX692" fmla="*/ 373335 w 4940542"/>
                <a:gd name="connsiteY692" fmla="*/ 1395948 h 4672387"/>
                <a:gd name="connsiteX693" fmla="*/ 362514 w 4940542"/>
                <a:gd name="connsiteY693" fmla="*/ 1466286 h 4672387"/>
                <a:gd name="connsiteX694" fmla="*/ 351692 w 4940542"/>
                <a:gd name="connsiteY694" fmla="*/ 1477108 h 4672387"/>
                <a:gd name="connsiteX695" fmla="*/ 340871 w 4940542"/>
                <a:gd name="connsiteY695" fmla="*/ 1509571 h 4672387"/>
                <a:gd name="connsiteX696" fmla="*/ 330050 w 4940542"/>
                <a:gd name="connsiteY696" fmla="*/ 1563678 h 4672387"/>
                <a:gd name="connsiteX697" fmla="*/ 319228 w 4940542"/>
                <a:gd name="connsiteY697" fmla="*/ 1596142 h 4672387"/>
                <a:gd name="connsiteX698" fmla="*/ 313818 w 4940542"/>
                <a:gd name="connsiteY698" fmla="*/ 1612374 h 4672387"/>
                <a:gd name="connsiteX699" fmla="*/ 319228 w 4940542"/>
                <a:gd name="connsiteY699" fmla="*/ 1628606 h 4672387"/>
                <a:gd name="connsiteX700" fmla="*/ 298300 w 4940542"/>
                <a:gd name="connsiteY700" fmla="*/ 1560052 h 4672387"/>
                <a:gd name="connsiteX701" fmla="*/ 295839 w 4940542"/>
                <a:gd name="connsiteY701" fmla="*/ 1546281 h 4672387"/>
                <a:gd name="connsiteX702" fmla="*/ 327946 w 4940542"/>
                <a:gd name="connsiteY702" fmla="*/ 1534164 h 4672387"/>
                <a:gd name="connsiteX703" fmla="*/ 360053 w 4940542"/>
                <a:gd name="connsiteY703" fmla="*/ 1520750 h 4672387"/>
                <a:gd name="connsiteX704" fmla="*/ 341360 w 4940542"/>
                <a:gd name="connsiteY704" fmla="*/ 1477821 h 4672387"/>
                <a:gd name="connsiteX705" fmla="*/ 340420 w 4940542"/>
                <a:gd name="connsiteY705" fmla="*/ 1509214 h 4672387"/>
                <a:gd name="connsiteX706" fmla="*/ 360766 w 4940542"/>
                <a:gd name="connsiteY706" fmla="*/ 1480283 h 4672387"/>
                <a:gd name="connsiteX707" fmla="*/ 342656 w 4940542"/>
                <a:gd name="connsiteY707" fmla="*/ 1441469 h 4672387"/>
                <a:gd name="connsiteX708" fmla="*/ 389567 w 4940542"/>
                <a:gd name="connsiteY708" fmla="*/ 1477108 h 4672387"/>
                <a:gd name="connsiteX709" fmla="*/ 378746 w 4940542"/>
                <a:gd name="connsiteY709" fmla="*/ 1493339 h 4672387"/>
                <a:gd name="connsiteX710" fmla="*/ 367924 w 4940542"/>
                <a:gd name="connsiteY710" fmla="*/ 1504161 h 4672387"/>
                <a:gd name="connsiteX711" fmla="*/ 346282 w 4940542"/>
                <a:gd name="connsiteY711" fmla="*/ 1536625 h 4672387"/>
                <a:gd name="connsiteX712" fmla="*/ 335460 w 4940542"/>
                <a:gd name="connsiteY712" fmla="*/ 1552857 h 4672387"/>
                <a:gd name="connsiteX713" fmla="*/ 319228 w 4940542"/>
                <a:gd name="connsiteY713" fmla="*/ 1579910 h 4672387"/>
                <a:gd name="connsiteX714" fmla="*/ 286765 w 4940542"/>
                <a:gd name="connsiteY714" fmla="*/ 1590731 h 4672387"/>
                <a:gd name="connsiteX715" fmla="*/ 286765 w 4940542"/>
                <a:gd name="connsiteY715" fmla="*/ 1590731 h 467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</a:cxnLst>
              <a:rect l="l" t="t" r="r" b="b"/>
              <a:pathLst>
                <a:path w="4940542" h="4672387">
                  <a:moveTo>
                    <a:pt x="321486" y="1514622"/>
                  </a:moveTo>
                  <a:lnTo>
                    <a:pt x="346886" y="1508272"/>
                  </a:lnTo>
                  <a:cubicBezTo>
                    <a:pt x="348700" y="1524601"/>
                    <a:pt x="342576" y="1425420"/>
                    <a:pt x="342803" y="1417558"/>
                  </a:cubicBezTo>
                  <a:cubicBezTo>
                    <a:pt x="343030" y="1409696"/>
                    <a:pt x="348246" y="1446474"/>
                    <a:pt x="348246" y="1461101"/>
                  </a:cubicBezTo>
                  <a:cubicBezTo>
                    <a:pt x="348246" y="1481177"/>
                    <a:pt x="325731" y="1494006"/>
                    <a:pt x="310146" y="1499201"/>
                  </a:cubicBezTo>
                  <a:cubicBezTo>
                    <a:pt x="287438" y="1506771"/>
                    <a:pt x="263412" y="1515530"/>
                    <a:pt x="239389" y="1515530"/>
                  </a:cubicBezTo>
                  <a:lnTo>
                    <a:pt x="305157" y="1521880"/>
                  </a:lnTo>
                  <a:lnTo>
                    <a:pt x="327880" y="1543110"/>
                  </a:lnTo>
                  <a:cubicBezTo>
                    <a:pt x="344282" y="1544477"/>
                    <a:pt x="283447" y="1514093"/>
                    <a:pt x="278661" y="1509110"/>
                  </a:cubicBezTo>
                  <a:cubicBezTo>
                    <a:pt x="273875" y="1504127"/>
                    <a:pt x="292275" y="1512151"/>
                    <a:pt x="299163" y="1513211"/>
                  </a:cubicBezTo>
                  <a:cubicBezTo>
                    <a:pt x="310055" y="1514887"/>
                    <a:pt x="321032" y="1515944"/>
                    <a:pt x="331967" y="1517311"/>
                  </a:cubicBezTo>
                  <a:cubicBezTo>
                    <a:pt x="330600" y="1521412"/>
                    <a:pt x="330922" y="1526557"/>
                    <a:pt x="327866" y="1529613"/>
                  </a:cubicBezTo>
                  <a:cubicBezTo>
                    <a:pt x="324810" y="1532669"/>
                    <a:pt x="319431" y="1531780"/>
                    <a:pt x="315565" y="1533713"/>
                  </a:cubicBezTo>
                  <a:cubicBezTo>
                    <a:pt x="311157" y="1535917"/>
                    <a:pt x="307793" y="1539973"/>
                    <a:pt x="303263" y="1541914"/>
                  </a:cubicBezTo>
                  <a:cubicBezTo>
                    <a:pt x="297374" y="1544438"/>
                    <a:pt x="271023" y="1548949"/>
                    <a:pt x="266359" y="1550115"/>
                  </a:cubicBezTo>
                  <a:cubicBezTo>
                    <a:pt x="262166" y="1551163"/>
                    <a:pt x="258214" y="1553028"/>
                    <a:pt x="254058" y="1554215"/>
                  </a:cubicBezTo>
                  <a:cubicBezTo>
                    <a:pt x="218017" y="1564513"/>
                    <a:pt x="254848" y="1552586"/>
                    <a:pt x="225355" y="1562416"/>
                  </a:cubicBezTo>
                  <a:cubicBezTo>
                    <a:pt x="231574" y="1566562"/>
                    <a:pt x="241470" y="1574718"/>
                    <a:pt x="249958" y="1574718"/>
                  </a:cubicBezTo>
                  <a:cubicBezTo>
                    <a:pt x="264925" y="1574718"/>
                    <a:pt x="284052" y="1570834"/>
                    <a:pt x="299163" y="1566517"/>
                  </a:cubicBezTo>
                  <a:cubicBezTo>
                    <a:pt x="303319" y="1565330"/>
                    <a:pt x="307364" y="1563783"/>
                    <a:pt x="311464" y="1562416"/>
                  </a:cubicBezTo>
                  <a:cubicBezTo>
                    <a:pt x="318298" y="1563783"/>
                    <a:pt x="328850" y="1560283"/>
                    <a:pt x="331967" y="1566517"/>
                  </a:cubicBezTo>
                  <a:cubicBezTo>
                    <a:pt x="333722" y="1570027"/>
                    <a:pt x="309583" y="1586033"/>
                    <a:pt x="307364" y="1587019"/>
                  </a:cubicBezTo>
                  <a:cubicBezTo>
                    <a:pt x="299464" y="1590530"/>
                    <a:pt x="290962" y="1592486"/>
                    <a:pt x="282761" y="1595220"/>
                  </a:cubicBezTo>
                  <a:cubicBezTo>
                    <a:pt x="278661" y="1596587"/>
                    <a:pt x="274698" y="1598472"/>
                    <a:pt x="270460" y="1599320"/>
                  </a:cubicBezTo>
                  <a:cubicBezTo>
                    <a:pt x="225217" y="1608369"/>
                    <a:pt x="242679" y="1603112"/>
                    <a:pt x="217154" y="1611622"/>
                  </a:cubicBezTo>
                  <a:cubicBezTo>
                    <a:pt x="254955" y="1636824"/>
                    <a:pt x="192217" y="1598583"/>
                    <a:pt x="295062" y="1615722"/>
                  </a:cubicBezTo>
                  <a:cubicBezTo>
                    <a:pt x="301803" y="1616845"/>
                    <a:pt x="284594" y="1624632"/>
                    <a:pt x="278661" y="1628023"/>
                  </a:cubicBezTo>
                  <a:cubicBezTo>
                    <a:pt x="274908" y="1630168"/>
                    <a:pt x="270138" y="1630025"/>
                    <a:pt x="266359" y="1632124"/>
                  </a:cubicBezTo>
                  <a:cubicBezTo>
                    <a:pt x="257743" y="1636911"/>
                    <a:pt x="249958" y="1643059"/>
                    <a:pt x="241757" y="1648526"/>
                  </a:cubicBezTo>
                  <a:lnTo>
                    <a:pt x="229455" y="1656727"/>
                  </a:lnTo>
                  <a:lnTo>
                    <a:pt x="217154" y="1664927"/>
                  </a:lnTo>
                  <a:lnTo>
                    <a:pt x="204853" y="1673128"/>
                  </a:lnTo>
                  <a:cubicBezTo>
                    <a:pt x="203127" y="1675717"/>
                    <a:pt x="190429" y="1692427"/>
                    <a:pt x="192551" y="1697731"/>
                  </a:cubicBezTo>
                  <a:cubicBezTo>
                    <a:pt x="194381" y="1702307"/>
                    <a:pt x="200020" y="1704966"/>
                    <a:pt x="204853" y="1705932"/>
                  </a:cubicBezTo>
                  <a:cubicBezTo>
                    <a:pt x="220992" y="1709160"/>
                    <a:pt x="237656" y="1708665"/>
                    <a:pt x="254058" y="1710032"/>
                  </a:cubicBezTo>
                  <a:cubicBezTo>
                    <a:pt x="262259" y="1712766"/>
                    <a:pt x="285854" y="1713438"/>
                    <a:pt x="278661" y="1718233"/>
                  </a:cubicBezTo>
                  <a:cubicBezTo>
                    <a:pt x="274560" y="1720967"/>
                    <a:pt x="270767" y="1724230"/>
                    <a:pt x="266359" y="1726434"/>
                  </a:cubicBezTo>
                  <a:cubicBezTo>
                    <a:pt x="262493" y="1728367"/>
                    <a:pt x="257836" y="1728436"/>
                    <a:pt x="254058" y="1730535"/>
                  </a:cubicBezTo>
                  <a:cubicBezTo>
                    <a:pt x="245442" y="1735322"/>
                    <a:pt x="237656" y="1741469"/>
                    <a:pt x="229455" y="1746936"/>
                  </a:cubicBezTo>
                  <a:lnTo>
                    <a:pt x="217154" y="1755137"/>
                  </a:lnTo>
                  <a:cubicBezTo>
                    <a:pt x="214420" y="1759238"/>
                    <a:pt x="207758" y="1762658"/>
                    <a:pt x="208953" y="1767439"/>
                  </a:cubicBezTo>
                  <a:cubicBezTo>
                    <a:pt x="210001" y="1771632"/>
                    <a:pt x="216932" y="1771539"/>
                    <a:pt x="221254" y="1771539"/>
                  </a:cubicBezTo>
                  <a:cubicBezTo>
                    <a:pt x="234990" y="1771539"/>
                    <a:pt x="248591" y="1768806"/>
                    <a:pt x="262259" y="1767439"/>
                  </a:cubicBezTo>
                  <a:cubicBezTo>
                    <a:pt x="269165" y="1765712"/>
                    <a:pt x="288156" y="1758230"/>
                    <a:pt x="295062" y="1767439"/>
                  </a:cubicBezTo>
                  <a:cubicBezTo>
                    <a:pt x="297655" y="1770897"/>
                    <a:pt x="292895" y="1775874"/>
                    <a:pt x="290962" y="1779740"/>
                  </a:cubicBezTo>
                  <a:cubicBezTo>
                    <a:pt x="285886" y="1789892"/>
                    <a:pt x="281003" y="1795556"/>
                    <a:pt x="270460" y="1800242"/>
                  </a:cubicBezTo>
                  <a:cubicBezTo>
                    <a:pt x="262560" y="1803753"/>
                    <a:pt x="245857" y="1808443"/>
                    <a:pt x="245857" y="1808443"/>
                  </a:cubicBezTo>
                  <a:cubicBezTo>
                    <a:pt x="226364" y="1821439"/>
                    <a:pt x="238230" y="1815086"/>
                    <a:pt x="208953" y="1824845"/>
                  </a:cubicBezTo>
                  <a:lnTo>
                    <a:pt x="196652" y="1828945"/>
                  </a:lnTo>
                  <a:cubicBezTo>
                    <a:pt x="192551" y="1833046"/>
                    <a:pt x="188805" y="1837534"/>
                    <a:pt x="184350" y="1841247"/>
                  </a:cubicBezTo>
                  <a:cubicBezTo>
                    <a:pt x="180564" y="1844402"/>
                    <a:pt x="175534" y="1845963"/>
                    <a:pt x="172049" y="1849448"/>
                  </a:cubicBezTo>
                  <a:cubicBezTo>
                    <a:pt x="168564" y="1852933"/>
                    <a:pt x="166582" y="1857649"/>
                    <a:pt x="163848" y="1861749"/>
                  </a:cubicBezTo>
                  <a:cubicBezTo>
                    <a:pt x="149681" y="1904255"/>
                    <a:pt x="159256" y="1862376"/>
                    <a:pt x="249958" y="1878151"/>
                  </a:cubicBezTo>
                  <a:cubicBezTo>
                    <a:pt x="254216" y="1878892"/>
                    <a:pt x="252691" y="1886352"/>
                    <a:pt x="254058" y="1890452"/>
                  </a:cubicBezTo>
                  <a:cubicBezTo>
                    <a:pt x="251324" y="1894552"/>
                    <a:pt x="249566" y="1899508"/>
                    <a:pt x="245857" y="1902753"/>
                  </a:cubicBezTo>
                  <a:cubicBezTo>
                    <a:pt x="238439" y="1909243"/>
                    <a:pt x="229455" y="1913688"/>
                    <a:pt x="221254" y="1919155"/>
                  </a:cubicBezTo>
                  <a:lnTo>
                    <a:pt x="208953" y="1927356"/>
                  </a:lnTo>
                  <a:lnTo>
                    <a:pt x="196652" y="1935557"/>
                  </a:lnTo>
                  <a:lnTo>
                    <a:pt x="184350" y="1943758"/>
                  </a:lnTo>
                  <a:cubicBezTo>
                    <a:pt x="183135" y="1947404"/>
                    <a:pt x="175213" y="1970122"/>
                    <a:pt x="176149" y="1972461"/>
                  </a:cubicBezTo>
                  <a:cubicBezTo>
                    <a:pt x="177754" y="1976474"/>
                    <a:pt x="184166" y="1975991"/>
                    <a:pt x="188451" y="1976562"/>
                  </a:cubicBezTo>
                  <a:cubicBezTo>
                    <a:pt x="204765" y="1978737"/>
                    <a:pt x="221254" y="1979295"/>
                    <a:pt x="237656" y="1980662"/>
                  </a:cubicBezTo>
                  <a:cubicBezTo>
                    <a:pt x="230530" y="2002042"/>
                    <a:pt x="238826" y="1985544"/>
                    <a:pt x="221254" y="2001164"/>
                  </a:cubicBezTo>
                  <a:cubicBezTo>
                    <a:pt x="212586" y="2008869"/>
                    <a:pt x="199780" y="2017720"/>
                    <a:pt x="196652" y="2025767"/>
                  </a:cubicBezTo>
                  <a:cubicBezTo>
                    <a:pt x="193525" y="2033814"/>
                    <a:pt x="232695" y="2006796"/>
                    <a:pt x="202489" y="2049444"/>
                  </a:cubicBezTo>
                  <a:cubicBezTo>
                    <a:pt x="195655" y="2050811"/>
                    <a:pt x="139212" y="2047019"/>
                    <a:pt x="137537" y="2053545"/>
                  </a:cubicBezTo>
                  <a:cubicBezTo>
                    <a:pt x="135862" y="2060071"/>
                    <a:pt x="188645" y="2081543"/>
                    <a:pt x="192437" y="2088598"/>
                  </a:cubicBezTo>
                  <a:cubicBezTo>
                    <a:pt x="196229" y="2095653"/>
                    <a:pt x="156188" y="2094506"/>
                    <a:pt x="160289" y="2095873"/>
                  </a:cubicBezTo>
                  <a:cubicBezTo>
                    <a:pt x="165756" y="2099974"/>
                    <a:pt x="173032" y="2100525"/>
                    <a:pt x="173516" y="2101825"/>
                  </a:cubicBezTo>
                  <a:cubicBezTo>
                    <a:pt x="174000" y="2103125"/>
                    <a:pt x="170271" y="2102000"/>
                    <a:pt x="163193" y="2103675"/>
                  </a:cubicBezTo>
                  <a:cubicBezTo>
                    <a:pt x="156115" y="2105350"/>
                    <a:pt x="128886" y="2109142"/>
                    <a:pt x="131045" y="2111876"/>
                  </a:cubicBezTo>
                  <a:cubicBezTo>
                    <a:pt x="133204" y="2114610"/>
                    <a:pt x="164833" y="2118663"/>
                    <a:pt x="176149" y="2120077"/>
                  </a:cubicBezTo>
                  <a:cubicBezTo>
                    <a:pt x="177217" y="2120344"/>
                    <a:pt x="202181" y="2126141"/>
                    <a:pt x="204853" y="2128278"/>
                  </a:cubicBezTo>
                  <a:cubicBezTo>
                    <a:pt x="208701" y="2131356"/>
                    <a:pt x="210320" y="2136479"/>
                    <a:pt x="213054" y="2140579"/>
                  </a:cubicBezTo>
                  <a:cubicBezTo>
                    <a:pt x="208953" y="2144680"/>
                    <a:pt x="205207" y="2149168"/>
                    <a:pt x="200752" y="2152881"/>
                  </a:cubicBezTo>
                  <a:cubicBezTo>
                    <a:pt x="196966" y="2156036"/>
                    <a:pt x="191936" y="2157597"/>
                    <a:pt x="188451" y="2161082"/>
                  </a:cubicBezTo>
                  <a:cubicBezTo>
                    <a:pt x="180502" y="2169031"/>
                    <a:pt x="179484" y="2175679"/>
                    <a:pt x="176149" y="2185684"/>
                  </a:cubicBezTo>
                  <a:cubicBezTo>
                    <a:pt x="213784" y="2198229"/>
                    <a:pt x="192150" y="2193025"/>
                    <a:pt x="241757" y="2197986"/>
                  </a:cubicBezTo>
                  <a:cubicBezTo>
                    <a:pt x="221388" y="2228539"/>
                    <a:pt x="247574" y="2191003"/>
                    <a:pt x="221254" y="2222588"/>
                  </a:cubicBezTo>
                  <a:cubicBezTo>
                    <a:pt x="218099" y="2226374"/>
                    <a:pt x="215787" y="2230789"/>
                    <a:pt x="213054" y="2234890"/>
                  </a:cubicBezTo>
                  <a:cubicBezTo>
                    <a:pt x="218521" y="2236257"/>
                    <a:pt x="223820" y="2238990"/>
                    <a:pt x="229455" y="2238990"/>
                  </a:cubicBezTo>
                  <a:cubicBezTo>
                    <a:pt x="234608" y="2238990"/>
                    <a:pt x="252354" y="2232724"/>
                    <a:pt x="258158" y="2230789"/>
                  </a:cubicBezTo>
                  <a:cubicBezTo>
                    <a:pt x="244491" y="2251293"/>
                    <a:pt x="254059" y="2240356"/>
                    <a:pt x="225355" y="2259492"/>
                  </a:cubicBezTo>
                  <a:lnTo>
                    <a:pt x="213054" y="2267693"/>
                  </a:lnTo>
                  <a:lnTo>
                    <a:pt x="213054" y="2267693"/>
                  </a:lnTo>
                  <a:cubicBezTo>
                    <a:pt x="229456" y="2270427"/>
                    <a:pt x="256749" y="2273844"/>
                    <a:pt x="262259" y="2275894"/>
                  </a:cubicBezTo>
                  <a:cubicBezTo>
                    <a:pt x="267769" y="2277944"/>
                    <a:pt x="247679" y="2277416"/>
                    <a:pt x="246113" y="2279995"/>
                  </a:cubicBezTo>
                  <a:cubicBezTo>
                    <a:pt x="244547" y="2282575"/>
                    <a:pt x="248121" y="2288637"/>
                    <a:pt x="252862" y="2291371"/>
                  </a:cubicBezTo>
                  <a:cubicBezTo>
                    <a:pt x="257603" y="2294105"/>
                    <a:pt x="275044" y="2294193"/>
                    <a:pt x="274560" y="2296397"/>
                  </a:cubicBezTo>
                  <a:cubicBezTo>
                    <a:pt x="274076" y="2298601"/>
                    <a:pt x="258159" y="2301864"/>
                    <a:pt x="249958" y="2304597"/>
                  </a:cubicBezTo>
                  <a:cubicBezTo>
                    <a:pt x="232302" y="2310482"/>
                    <a:pt x="241859" y="2307647"/>
                    <a:pt x="221254" y="2312798"/>
                  </a:cubicBezTo>
                  <a:cubicBezTo>
                    <a:pt x="217154" y="2315532"/>
                    <a:pt x="213456" y="2318998"/>
                    <a:pt x="208953" y="2320999"/>
                  </a:cubicBezTo>
                  <a:cubicBezTo>
                    <a:pt x="201053" y="2324510"/>
                    <a:pt x="186730" y="2323512"/>
                    <a:pt x="184350" y="2329200"/>
                  </a:cubicBezTo>
                  <a:cubicBezTo>
                    <a:pt x="181970" y="2334888"/>
                    <a:pt x="197790" y="2345777"/>
                    <a:pt x="194673" y="2355127"/>
                  </a:cubicBezTo>
                  <a:lnTo>
                    <a:pt x="208697" y="2360680"/>
                  </a:lnTo>
                  <a:cubicBezTo>
                    <a:pt x="248913" y="2374084"/>
                    <a:pt x="167535" y="2377687"/>
                    <a:pt x="225355" y="2382506"/>
                  </a:cubicBezTo>
                  <a:cubicBezTo>
                    <a:pt x="222621" y="2386606"/>
                    <a:pt x="220639" y="2391322"/>
                    <a:pt x="217154" y="2394807"/>
                  </a:cubicBezTo>
                  <a:cubicBezTo>
                    <a:pt x="186637" y="2425324"/>
                    <a:pt x="211878" y="2390421"/>
                    <a:pt x="192551" y="2419410"/>
                  </a:cubicBezTo>
                  <a:cubicBezTo>
                    <a:pt x="198018" y="2420777"/>
                    <a:pt x="207405" y="2418091"/>
                    <a:pt x="208953" y="2423510"/>
                  </a:cubicBezTo>
                  <a:cubicBezTo>
                    <a:pt x="211328" y="2431822"/>
                    <a:pt x="204618" y="2440381"/>
                    <a:pt x="200752" y="2448113"/>
                  </a:cubicBezTo>
                  <a:cubicBezTo>
                    <a:pt x="196344" y="2456929"/>
                    <a:pt x="188758" y="2463900"/>
                    <a:pt x="184350" y="2472716"/>
                  </a:cubicBezTo>
                  <a:cubicBezTo>
                    <a:pt x="174216" y="2492984"/>
                    <a:pt x="178082" y="2483319"/>
                    <a:pt x="172049" y="2501419"/>
                  </a:cubicBezTo>
                  <a:cubicBezTo>
                    <a:pt x="176149" y="2504153"/>
                    <a:pt x="179675" y="2508062"/>
                    <a:pt x="184350" y="2509620"/>
                  </a:cubicBezTo>
                  <a:cubicBezTo>
                    <a:pt x="192237" y="2512249"/>
                    <a:pt x="205234" y="2506284"/>
                    <a:pt x="208953" y="2513720"/>
                  </a:cubicBezTo>
                  <a:cubicBezTo>
                    <a:pt x="212070" y="2519953"/>
                    <a:pt x="195254" y="2516309"/>
                    <a:pt x="188451" y="2517821"/>
                  </a:cubicBezTo>
                  <a:cubicBezTo>
                    <a:pt x="182950" y="2519044"/>
                    <a:pt x="177516" y="2520554"/>
                    <a:pt x="172049" y="2521921"/>
                  </a:cubicBezTo>
                  <a:cubicBezTo>
                    <a:pt x="132387" y="2551669"/>
                    <a:pt x="188522" y="2512968"/>
                    <a:pt x="190971" y="2512923"/>
                  </a:cubicBezTo>
                  <a:cubicBezTo>
                    <a:pt x="193420" y="2512878"/>
                    <a:pt x="181030" y="2517771"/>
                    <a:pt x="186742" y="2521651"/>
                  </a:cubicBezTo>
                  <a:cubicBezTo>
                    <a:pt x="192454" y="2525531"/>
                    <a:pt x="229341" y="2533468"/>
                    <a:pt x="225241" y="2536202"/>
                  </a:cubicBezTo>
                  <a:cubicBezTo>
                    <a:pt x="229341" y="2537569"/>
                    <a:pt x="245966" y="2547865"/>
                    <a:pt x="234367" y="2553002"/>
                  </a:cubicBezTo>
                  <a:cubicBezTo>
                    <a:pt x="222768" y="2558139"/>
                    <a:pt x="166717" y="2566056"/>
                    <a:pt x="155647" y="2567026"/>
                  </a:cubicBezTo>
                  <a:cubicBezTo>
                    <a:pt x="144577" y="2567996"/>
                    <a:pt x="163848" y="2561559"/>
                    <a:pt x="167949" y="2558825"/>
                  </a:cubicBezTo>
                  <a:cubicBezTo>
                    <a:pt x="203005" y="2570511"/>
                    <a:pt x="183973" y="2568098"/>
                    <a:pt x="225355" y="2562926"/>
                  </a:cubicBezTo>
                  <a:cubicBezTo>
                    <a:pt x="223988" y="2568393"/>
                    <a:pt x="223474" y="2574147"/>
                    <a:pt x="221254" y="2579327"/>
                  </a:cubicBezTo>
                  <a:cubicBezTo>
                    <a:pt x="219313" y="2583857"/>
                    <a:pt x="215258" y="2587221"/>
                    <a:pt x="213054" y="2591629"/>
                  </a:cubicBezTo>
                  <a:cubicBezTo>
                    <a:pt x="211121" y="2595495"/>
                    <a:pt x="210320" y="2599830"/>
                    <a:pt x="208953" y="2603930"/>
                  </a:cubicBezTo>
                  <a:cubicBezTo>
                    <a:pt x="245950" y="2613179"/>
                    <a:pt x="231064" y="2608567"/>
                    <a:pt x="254058" y="2616231"/>
                  </a:cubicBezTo>
                  <a:cubicBezTo>
                    <a:pt x="252691" y="2629899"/>
                    <a:pt x="252836" y="2643804"/>
                    <a:pt x="249958" y="2657236"/>
                  </a:cubicBezTo>
                  <a:cubicBezTo>
                    <a:pt x="248677" y="2663213"/>
                    <a:pt x="244165" y="2668020"/>
                    <a:pt x="241757" y="2673638"/>
                  </a:cubicBezTo>
                  <a:cubicBezTo>
                    <a:pt x="240054" y="2677611"/>
                    <a:pt x="239800" y="2682186"/>
                    <a:pt x="237656" y="2685939"/>
                  </a:cubicBezTo>
                  <a:cubicBezTo>
                    <a:pt x="234265" y="2691873"/>
                    <a:pt x="229327" y="2696780"/>
                    <a:pt x="225355" y="2702341"/>
                  </a:cubicBezTo>
                  <a:cubicBezTo>
                    <a:pt x="222491" y="2706351"/>
                    <a:pt x="219888" y="2710542"/>
                    <a:pt x="217154" y="2714642"/>
                  </a:cubicBezTo>
                  <a:cubicBezTo>
                    <a:pt x="221254" y="2717376"/>
                    <a:pt x="224602" y="2721987"/>
                    <a:pt x="229455" y="2722843"/>
                  </a:cubicBezTo>
                  <a:cubicBezTo>
                    <a:pt x="248347" y="2726177"/>
                    <a:pt x="268956" y="2720057"/>
                    <a:pt x="286862" y="2726944"/>
                  </a:cubicBezTo>
                  <a:cubicBezTo>
                    <a:pt x="292122" y="2728967"/>
                    <a:pt x="286037" y="2738759"/>
                    <a:pt x="282761" y="2743345"/>
                  </a:cubicBezTo>
                  <a:cubicBezTo>
                    <a:pt x="278789" y="2748906"/>
                    <a:pt x="270899" y="2750539"/>
                    <a:pt x="266359" y="2755647"/>
                  </a:cubicBezTo>
                  <a:cubicBezTo>
                    <a:pt x="259811" y="2763013"/>
                    <a:pt x="255425" y="2772048"/>
                    <a:pt x="249958" y="2780249"/>
                  </a:cubicBezTo>
                  <a:lnTo>
                    <a:pt x="241757" y="2792551"/>
                  </a:lnTo>
                  <a:cubicBezTo>
                    <a:pt x="243124" y="2798018"/>
                    <a:pt x="242146" y="2804712"/>
                    <a:pt x="245857" y="2808953"/>
                  </a:cubicBezTo>
                  <a:cubicBezTo>
                    <a:pt x="252347" y="2816370"/>
                    <a:pt x="270460" y="2825354"/>
                    <a:pt x="270460" y="2825354"/>
                  </a:cubicBezTo>
                  <a:cubicBezTo>
                    <a:pt x="271827" y="2829455"/>
                    <a:pt x="274560" y="2833334"/>
                    <a:pt x="274560" y="2837656"/>
                  </a:cubicBezTo>
                  <a:cubicBezTo>
                    <a:pt x="274560" y="2854178"/>
                    <a:pt x="268779" y="2855739"/>
                    <a:pt x="258158" y="2866359"/>
                  </a:cubicBezTo>
                  <a:cubicBezTo>
                    <a:pt x="247545" y="2898201"/>
                    <a:pt x="254734" y="2863349"/>
                    <a:pt x="303263" y="2882761"/>
                  </a:cubicBezTo>
                  <a:cubicBezTo>
                    <a:pt x="307839" y="2884591"/>
                    <a:pt x="297674" y="2890883"/>
                    <a:pt x="295062" y="2895062"/>
                  </a:cubicBezTo>
                  <a:cubicBezTo>
                    <a:pt x="256053" y="2957476"/>
                    <a:pt x="309024" y="2879867"/>
                    <a:pt x="266359" y="2927866"/>
                  </a:cubicBezTo>
                  <a:cubicBezTo>
                    <a:pt x="259811" y="2935232"/>
                    <a:pt x="249958" y="2952468"/>
                    <a:pt x="249958" y="2952468"/>
                  </a:cubicBezTo>
                  <a:cubicBezTo>
                    <a:pt x="254058" y="2955202"/>
                    <a:pt x="257584" y="2959111"/>
                    <a:pt x="262259" y="2960669"/>
                  </a:cubicBezTo>
                  <a:cubicBezTo>
                    <a:pt x="270146" y="2963298"/>
                    <a:pt x="281539" y="2958383"/>
                    <a:pt x="286862" y="2964770"/>
                  </a:cubicBezTo>
                  <a:cubicBezTo>
                    <a:pt x="295853" y="2975559"/>
                    <a:pt x="268519" y="3002804"/>
                    <a:pt x="266359" y="3005774"/>
                  </a:cubicBezTo>
                  <a:cubicBezTo>
                    <a:pt x="260562" y="3013745"/>
                    <a:pt x="255425" y="3022176"/>
                    <a:pt x="249958" y="3030377"/>
                  </a:cubicBezTo>
                  <a:cubicBezTo>
                    <a:pt x="247224" y="3034477"/>
                    <a:pt x="244714" y="3038736"/>
                    <a:pt x="241757" y="3042678"/>
                  </a:cubicBezTo>
                  <a:cubicBezTo>
                    <a:pt x="237656" y="3048145"/>
                    <a:pt x="233903" y="3053891"/>
                    <a:pt x="229455" y="3059080"/>
                  </a:cubicBezTo>
                  <a:cubicBezTo>
                    <a:pt x="225681" y="3063483"/>
                    <a:pt x="211967" y="3068788"/>
                    <a:pt x="217154" y="3071381"/>
                  </a:cubicBezTo>
                  <a:cubicBezTo>
                    <a:pt x="225798" y="3075703"/>
                    <a:pt x="236289" y="3068648"/>
                    <a:pt x="245857" y="3067281"/>
                  </a:cubicBezTo>
                  <a:cubicBezTo>
                    <a:pt x="249957" y="3065914"/>
                    <a:pt x="256791" y="3059080"/>
                    <a:pt x="258158" y="3063180"/>
                  </a:cubicBezTo>
                  <a:cubicBezTo>
                    <a:pt x="263876" y="3080334"/>
                    <a:pt x="247837" y="3102806"/>
                    <a:pt x="241757" y="3116486"/>
                  </a:cubicBezTo>
                  <a:cubicBezTo>
                    <a:pt x="235927" y="3129603"/>
                    <a:pt x="237656" y="3129994"/>
                    <a:pt x="237656" y="3145189"/>
                  </a:cubicBezTo>
                  <a:lnTo>
                    <a:pt x="221098" y="3171853"/>
                  </a:lnTo>
                  <a:cubicBezTo>
                    <a:pt x="204442" y="3175184"/>
                    <a:pt x="250522" y="3174656"/>
                    <a:pt x="244155" y="3181847"/>
                  </a:cubicBezTo>
                  <a:cubicBezTo>
                    <a:pt x="237788" y="3189038"/>
                    <a:pt x="192123" y="3208340"/>
                    <a:pt x="182893" y="3215002"/>
                  </a:cubicBezTo>
                  <a:cubicBezTo>
                    <a:pt x="173663" y="3221664"/>
                    <a:pt x="192106" y="3218490"/>
                    <a:pt x="188775" y="3221821"/>
                  </a:cubicBezTo>
                  <a:cubicBezTo>
                    <a:pt x="195437" y="3225152"/>
                    <a:pt x="157416" y="3230981"/>
                    <a:pt x="161137" y="3231814"/>
                  </a:cubicBezTo>
                  <a:cubicBezTo>
                    <a:pt x="164858" y="3232647"/>
                    <a:pt x="194512" y="3229029"/>
                    <a:pt x="211104" y="3226817"/>
                  </a:cubicBezTo>
                  <a:cubicBezTo>
                    <a:pt x="224707" y="3225003"/>
                    <a:pt x="242496" y="3220219"/>
                    <a:pt x="256075" y="3216824"/>
                  </a:cubicBezTo>
                  <a:cubicBezTo>
                    <a:pt x="254409" y="3223486"/>
                    <a:pt x="254887" y="3231097"/>
                    <a:pt x="251078" y="3236811"/>
                  </a:cubicBezTo>
                  <a:cubicBezTo>
                    <a:pt x="244545" y="3246610"/>
                    <a:pt x="234422" y="3253466"/>
                    <a:pt x="226094" y="3261794"/>
                  </a:cubicBezTo>
                  <a:cubicBezTo>
                    <a:pt x="211851" y="3276037"/>
                    <a:pt x="220026" y="3269171"/>
                    <a:pt x="201111" y="3281781"/>
                  </a:cubicBezTo>
                  <a:cubicBezTo>
                    <a:pt x="199445" y="3286778"/>
                    <a:pt x="195081" y="3291606"/>
                    <a:pt x="196114" y="3296771"/>
                  </a:cubicBezTo>
                  <a:cubicBezTo>
                    <a:pt x="197038" y="3301391"/>
                    <a:pt x="202067" y="3304341"/>
                    <a:pt x="206107" y="3306765"/>
                  </a:cubicBezTo>
                  <a:cubicBezTo>
                    <a:pt x="213790" y="3311375"/>
                    <a:pt x="240706" y="3315683"/>
                    <a:pt x="246081" y="3316758"/>
                  </a:cubicBezTo>
                  <a:cubicBezTo>
                    <a:pt x="236088" y="3326752"/>
                    <a:pt x="227407" y="3338259"/>
                    <a:pt x="216101" y="3346739"/>
                  </a:cubicBezTo>
                  <a:cubicBezTo>
                    <a:pt x="191310" y="3365332"/>
                    <a:pt x="203043" y="3357110"/>
                    <a:pt x="181124" y="3371722"/>
                  </a:cubicBezTo>
                  <a:cubicBezTo>
                    <a:pt x="179458" y="3376719"/>
                    <a:pt x="165466" y="3386556"/>
                    <a:pt x="176127" y="3386712"/>
                  </a:cubicBezTo>
                  <a:cubicBezTo>
                    <a:pt x="186788" y="3386868"/>
                    <a:pt x="240028" y="3371212"/>
                    <a:pt x="245092" y="3372659"/>
                  </a:cubicBezTo>
                  <a:cubicBezTo>
                    <a:pt x="261557" y="3377364"/>
                    <a:pt x="218915" y="3398268"/>
                    <a:pt x="236088" y="3401703"/>
                  </a:cubicBezTo>
                  <a:cubicBezTo>
                    <a:pt x="239419" y="3406700"/>
                    <a:pt x="246081" y="3410688"/>
                    <a:pt x="246081" y="3416693"/>
                  </a:cubicBezTo>
                  <a:cubicBezTo>
                    <a:pt x="246081" y="3422698"/>
                    <a:pt x="238774" y="3426312"/>
                    <a:pt x="236088" y="3431683"/>
                  </a:cubicBezTo>
                  <a:cubicBezTo>
                    <a:pt x="223115" y="3457629"/>
                    <a:pt x="240617" y="3437146"/>
                    <a:pt x="221098" y="3456667"/>
                  </a:cubicBezTo>
                  <a:cubicBezTo>
                    <a:pt x="238667" y="3468379"/>
                    <a:pt x="241129" y="3463224"/>
                    <a:pt x="231091" y="3486647"/>
                  </a:cubicBezTo>
                  <a:cubicBezTo>
                    <a:pt x="228725" y="3492167"/>
                    <a:pt x="224849" y="3496948"/>
                    <a:pt x="221098" y="3501637"/>
                  </a:cubicBezTo>
                  <a:cubicBezTo>
                    <a:pt x="218155" y="3505316"/>
                    <a:pt x="206393" y="3511631"/>
                    <a:pt x="211104" y="3511631"/>
                  </a:cubicBezTo>
                  <a:cubicBezTo>
                    <a:pt x="221638" y="3511631"/>
                    <a:pt x="241084" y="3501637"/>
                    <a:pt x="241084" y="3501637"/>
                  </a:cubicBezTo>
                  <a:cubicBezTo>
                    <a:pt x="224467" y="3534872"/>
                    <a:pt x="238802" y="3509181"/>
                    <a:pt x="216101" y="3541611"/>
                  </a:cubicBezTo>
                  <a:cubicBezTo>
                    <a:pt x="191699" y="3576471"/>
                    <a:pt x="185375" y="3575171"/>
                    <a:pt x="211104" y="3566594"/>
                  </a:cubicBezTo>
                  <a:cubicBezTo>
                    <a:pt x="209438" y="3571591"/>
                    <a:pt x="206107" y="3576318"/>
                    <a:pt x="206107" y="3581585"/>
                  </a:cubicBezTo>
                  <a:cubicBezTo>
                    <a:pt x="206107" y="3599965"/>
                    <a:pt x="216791" y="3599418"/>
                    <a:pt x="231091" y="3606568"/>
                  </a:cubicBezTo>
                  <a:cubicBezTo>
                    <a:pt x="204349" y="3633312"/>
                    <a:pt x="241360" y="3594192"/>
                    <a:pt x="211104" y="3636549"/>
                  </a:cubicBezTo>
                  <a:cubicBezTo>
                    <a:pt x="206997" y="3642299"/>
                    <a:pt x="200638" y="3646110"/>
                    <a:pt x="196114" y="3651539"/>
                  </a:cubicBezTo>
                  <a:cubicBezTo>
                    <a:pt x="192270" y="3656152"/>
                    <a:pt x="180295" y="3667986"/>
                    <a:pt x="186121" y="3666529"/>
                  </a:cubicBezTo>
                  <a:cubicBezTo>
                    <a:pt x="197773" y="3663616"/>
                    <a:pt x="216101" y="3646542"/>
                    <a:pt x="216101" y="3646542"/>
                  </a:cubicBezTo>
                  <a:cubicBezTo>
                    <a:pt x="198996" y="3697852"/>
                    <a:pt x="216877" y="3629318"/>
                    <a:pt x="221098" y="3671526"/>
                  </a:cubicBezTo>
                  <a:cubicBezTo>
                    <a:pt x="222434" y="3684887"/>
                    <a:pt x="217767" y="3698175"/>
                    <a:pt x="216101" y="3711499"/>
                  </a:cubicBezTo>
                  <a:cubicBezTo>
                    <a:pt x="219432" y="3714830"/>
                    <a:pt x="223670" y="3717453"/>
                    <a:pt x="226094" y="3721493"/>
                  </a:cubicBezTo>
                  <a:cubicBezTo>
                    <a:pt x="233521" y="3733872"/>
                    <a:pt x="231714" y="3754798"/>
                    <a:pt x="236088" y="3766463"/>
                  </a:cubicBezTo>
                  <a:cubicBezTo>
                    <a:pt x="237742" y="3770874"/>
                    <a:pt x="241867" y="3774350"/>
                    <a:pt x="246081" y="3776457"/>
                  </a:cubicBezTo>
                  <a:cubicBezTo>
                    <a:pt x="255503" y="3781168"/>
                    <a:pt x="276062" y="3786450"/>
                    <a:pt x="276062" y="3786450"/>
                  </a:cubicBezTo>
                  <a:cubicBezTo>
                    <a:pt x="265097" y="3863202"/>
                    <a:pt x="280208" y="3793358"/>
                    <a:pt x="261071" y="3836417"/>
                  </a:cubicBezTo>
                  <a:cubicBezTo>
                    <a:pt x="256793" y="3846043"/>
                    <a:pt x="251078" y="3866398"/>
                    <a:pt x="251078" y="3866398"/>
                  </a:cubicBezTo>
                  <a:cubicBezTo>
                    <a:pt x="252744" y="3874726"/>
                    <a:pt x="251364" y="3884315"/>
                    <a:pt x="256075" y="3891381"/>
                  </a:cubicBezTo>
                  <a:cubicBezTo>
                    <a:pt x="258997" y="3895763"/>
                    <a:pt x="267775" y="3892265"/>
                    <a:pt x="271065" y="3896378"/>
                  </a:cubicBezTo>
                  <a:cubicBezTo>
                    <a:pt x="275355" y="3901741"/>
                    <a:pt x="274175" y="3909762"/>
                    <a:pt x="276062" y="3916365"/>
                  </a:cubicBezTo>
                  <a:cubicBezTo>
                    <a:pt x="277509" y="3921429"/>
                    <a:pt x="279393" y="3926358"/>
                    <a:pt x="281058" y="3931355"/>
                  </a:cubicBezTo>
                  <a:cubicBezTo>
                    <a:pt x="275878" y="3977981"/>
                    <a:pt x="276062" y="3961243"/>
                    <a:pt x="276062" y="3981322"/>
                  </a:cubicBezTo>
                  <a:lnTo>
                    <a:pt x="276062" y="3981322"/>
                  </a:lnTo>
                  <a:cubicBezTo>
                    <a:pt x="289386" y="3991316"/>
                    <a:pt x="300382" y="4005611"/>
                    <a:pt x="316035" y="4011303"/>
                  </a:cubicBezTo>
                  <a:cubicBezTo>
                    <a:pt x="321679" y="4013355"/>
                    <a:pt x="325654" y="4003995"/>
                    <a:pt x="331025" y="4001309"/>
                  </a:cubicBezTo>
                  <a:cubicBezTo>
                    <a:pt x="344979" y="3994332"/>
                    <a:pt x="368102" y="3993157"/>
                    <a:pt x="380993" y="3991316"/>
                  </a:cubicBezTo>
                  <a:cubicBezTo>
                    <a:pt x="385990" y="3989650"/>
                    <a:pt x="390919" y="3987766"/>
                    <a:pt x="395983" y="3986319"/>
                  </a:cubicBezTo>
                  <a:cubicBezTo>
                    <a:pt x="402586" y="3984432"/>
                    <a:pt x="409455" y="3983494"/>
                    <a:pt x="415970" y="3981322"/>
                  </a:cubicBezTo>
                  <a:cubicBezTo>
                    <a:pt x="429716" y="3976740"/>
                    <a:pt x="441915" y="3969839"/>
                    <a:pt x="455943" y="3966332"/>
                  </a:cubicBezTo>
                  <a:cubicBezTo>
                    <a:pt x="469917" y="3962838"/>
                    <a:pt x="497534" y="3958568"/>
                    <a:pt x="510907" y="3956339"/>
                  </a:cubicBezTo>
                  <a:cubicBezTo>
                    <a:pt x="515904" y="3954673"/>
                    <a:pt x="520671" y="3951995"/>
                    <a:pt x="525898" y="3951342"/>
                  </a:cubicBezTo>
                  <a:cubicBezTo>
                    <a:pt x="612313" y="3940540"/>
                    <a:pt x="566322" y="3954521"/>
                    <a:pt x="605845" y="3941349"/>
                  </a:cubicBezTo>
                  <a:cubicBezTo>
                    <a:pt x="609176" y="3938018"/>
                    <a:pt x="611799" y="3933779"/>
                    <a:pt x="615839" y="3931355"/>
                  </a:cubicBezTo>
                  <a:cubicBezTo>
                    <a:pt x="631289" y="3922085"/>
                    <a:pt x="684937" y="3921440"/>
                    <a:pt x="685793" y="3921362"/>
                  </a:cubicBezTo>
                  <a:cubicBezTo>
                    <a:pt x="692455" y="3919696"/>
                    <a:pt x="699202" y="3918338"/>
                    <a:pt x="705780" y="3916365"/>
                  </a:cubicBezTo>
                  <a:cubicBezTo>
                    <a:pt x="741388" y="3905682"/>
                    <a:pt x="726119" y="3907959"/>
                    <a:pt x="755747" y="3901375"/>
                  </a:cubicBezTo>
                  <a:cubicBezTo>
                    <a:pt x="794419" y="3892781"/>
                    <a:pt x="771478" y="3898954"/>
                    <a:pt x="820704" y="3891381"/>
                  </a:cubicBezTo>
                  <a:cubicBezTo>
                    <a:pt x="837209" y="3888842"/>
                    <a:pt x="849751" y="3885369"/>
                    <a:pt x="865675" y="3881388"/>
                  </a:cubicBezTo>
                  <a:cubicBezTo>
                    <a:pt x="888993" y="3883054"/>
                    <a:pt x="912252" y="3886385"/>
                    <a:pt x="935629" y="3886385"/>
                  </a:cubicBezTo>
                  <a:cubicBezTo>
                    <a:pt x="950711" y="3886385"/>
                    <a:pt x="969934" y="3892053"/>
                    <a:pt x="980599" y="3881388"/>
                  </a:cubicBezTo>
                  <a:cubicBezTo>
                    <a:pt x="991264" y="3870723"/>
                    <a:pt x="980442" y="3850592"/>
                    <a:pt x="985596" y="3836417"/>
                  </a:cubicBezTo>
                  <a:cubicBezTo>
                    <a:pt x="987648" y="3830773"/>
                    <a:pt x="995098" y="3828863"/>
                    <a:pt x="1000586" y="3826424"/>
                  </a:cubicBezTo>
                  <a:cubicBezTo>
                    <a:pt x="1010212" y="3822146"/>
                    <a:pt x="1020573" y="3819762"/>
                    <a:pt x="1030566" y="3816431"/>
                  </a:cubicBezTo>
                  <a:lnTo>
                    <a:pt x="1045557" y="3811434"/>
                  </a:lnTo>
                  <a:lnTo>
                    <a:pt x="1060547" y="3806437"/>
                  </a:lnTo>
                  <a:cubicBezTo>
                    <a:pt x="1058881" y="3794778"/>
                    <a:pt x="1058934" y="3782741"/>
                    <a:pt x="1055550" y="3771460"/>
                  </a:cubicBezTo>
                  <a:cubicBezTo>
                    <a:pt x="1053824" y="3765708"/>
                    <a:pt x="1044100" y="3762296"/>
                    <a:pt x="1045557" y="3756470"/>
                  </a:cubicBezTo>
                  <a:cubicBezTo>
                    <a:pt x="1046834" y="3751360"/>
                    <a:pt x="1055483" y="3752920"/>
                    <a:pt x="1060547" y="3751473"/>
                  </a:cubicBezTo>
                  <a:cubicBezTo>
                    <a:pt x="1067150" y="3749586"/>
                    <a:pt x="1073872" y="3748142"/>
                    <a:pt x="1080534" y="3746476"/>
                  </a:cubicBezTo>
                  <a:cubicBezTo>
                    <a:pt x="1083865" y="3741479"/>
                    <a:pt x="1085530" y="3734817"/>
                    <a:pt x="1090527" y="3731486"/>
                  </a:cubicBezTo>
                  <a:cubicBezTo>
                    <a:pt x="1096241" y="3727677"/>
                    <a:pt x="1103780" y="3727837"/>
                    <a:pt x="1110514" y="3726490"/>
                  </a:cubicBezTo>
                  <a:cubicBezTo>
                    <a:pt x="1154476" y="3717698"/>
                    <a:pt x="1126315" y="3726220"/>
                    <a:pt x="1155484" y="3716496"/>
                  </a:cubicBezTo>
                  <a:cubicBezTo>
                    <a:pt x="1159077" y="3702124"/>
                    <a:pt x="1157372" y="3694378"/>
                    <a:pt x="1170475" y="3686516"/>
                  </a:cubicBezTo>
                  <a:cubicBezTo>
                    <a:pt x="1174991" y="3683806"/>
                    <a:pt x="1180468" y="3683185"/>
                    <a:pt x="1185465" y="3681519"/>
                  </a:cubicBezTo>
                  <a:cubicBezTo>
                    <a:pt x="1217111" y="3683185"/>
                    <a:pt x="1248843" y="3683647"/>
                    <a:pt x="1280402" y="3686516"/>
                  </a:cubicBezTo>
                  <a:cubicBezTo>
                    <a:pt x="1285648" y="3686993"/>
                    <a:pt x="1294360" y="3696677"/>
                    <a:pt x="1295393" y="3691512"/>
                  </a:cubicBezTo>
                  <a:cubicBezTo>
                    <a:pt x="1297459" y="3681183"/>
                    <a:pt x="1285399" y="3661532"/>
                    <a:pt x="1285399" y="3661532"/>
                  </a:cubicBezTo>
                  <a:cubicBezTo>
                    <a:pt x="1283733" y="3616562"/>
                    <a:pt x="1283124" y="3571540"/>
                    <a:pt x="1280402" y="3526621"/>
                  </a:cubicBezTo>
                  <a:cubicBezTo>
                    <a:pt x="1279789" y="3516508"/>
                    <a:pt x="1277529" y="3506547"/>
                    <a:pt x="1275406" y="3496640"/>
                  </a:cubicBezTo>
                  <a:cubicBezTo>
                    <a:pt x="1268647" y="3465097"/>
                    <a:pt x="1268024" y="3464504"/>
                    <a:pt x="1260416" y="3441676"/>
                  </a:cubicBezTo>
                  <a:cubicBezTo>
                    <a:pt x="1258126" y="3414196"/>
                    <a:pt x="1265585" y="3386886"/>
                    <a:pt x="1245425" y="3366726"/>
                  </a:cubicBezTo>
                  <a:cubicBezTo>
                    <a:pt x="1241179" y="3362480"/>
                    <a:pt x="1235432" y="3360063"/>
                    <a:pt x="1230435" y="3356732"/>
                  </a:cubicBezTo>
                  <a:cubicBezTo>
                    <a:pt x="1227104" y="3351735"/>
                    <a:pt x="1224350" y="3346301"/>
                    <a:pt x="1220442" y="3341742"/>
                  </a:cubicBezTo>
                  <a:cubicBezTo>
                    <a:pt x="1214310" y="3334588"/>
                    <a:pt x="1200455" y="3321755"/>
                    <a:pt x="1200455" y="3321755"/>
                  </a:cubicBezTo>
                  <a:cubicBezTo>
                    <a:pt x="1201214" y="3321249"/>
                    <a:pt x="1225439" y="3306515"/>
                    <a:pt x="1225439" y="3301768"/>
                  </a:cubicBezTo>
                  <a:cubicBezTo>
                    <a:pt x="1225439" y="3291234"/>
                    <a:pt x="1215445" y="3271788"/>
                    <a:pt x="1215445" y="3271788"/>
                  </a:cubicBezTo>
                  <a:cubicBezTo>
                    <a:pt x="1213779" y="3256798"/>
                    <a:pt x="1212927" y="3241694"/>
                    <a:pt x="1210448" y="3226817"/>
                  </a:cubicBezTo>
                  <a:cubicBezTo>
                    <a:pt x="1209582" y="3221622"/>
                    <a:pt x="1206899" y="3216891"/>
                    <a:pt x="1205452" y="3211827"/>
                  </a:cubicBezTo>
                  <a:cubicBezTo>
                    <a:pt x="1192912" y="3167934"/>
                    <a:pt x="1207432" y="3212771"/>
                    <a:pt x="1195458" y="3176850"/>
                  </a:cubicBezTo>
                  <a:cubicBezTo>
                    <a:pt x="1193793" y="3181847"/>
                    <a:pt x="1190462" y="3186573"/>
                    <a:pt x="1190462" y="3191840"/>
                  </a:cubicBezTo>
                  <a:cubicBezTo>
                    <a:pt x="1190462" y="3197107"/>
                    <a:pt x="1194181" y="3201721"/>
                    <a:pt x="1195458" y="3206831"/>
                  </a:cubicBezTo>
                  <a:cubicBezTo>
                    <a:pt x="1197518" y="3215070"/>
                    <a:pt x="1198545" y="3223539"/>
                    <a:pt x="1200455" y="3231814"/>
                  </a:cubicBezTo>
                  <a:cubicBezTo>
                    <a:pt x="1203543" y="3245197"/>
                    <a:pt x="1207117" y="3258463"/>
                    <a:pt x="1210448" y="3271788"/>
                  </a:cubicBezTo>
                  <a:cubicBezTo>
                    <a:pt x="1212114" y="3278450"/>
                    <a:pt x="1214474" y="3284977"/>
                    <a:pt x="1215445" y="3291775"/>
                  </a:cubicBezTo>
                  <a:cubicBezTo>
                    <a:pt x="1218093" y="3310309"/>
                    <a:pt x="1223825" y="3348970"/>
                    <a:pt x="1225439" y="3366726"/>
                  </a:cubicBezTo>
                  <a:cubicBezTo>
                    <a:pt x="1227555" y="3390007"/>
                    <a:pt x="1228571" y="3413377"/>
                    <a:pt x="1230435" y="3436680"/>
                  </a:cubicBezTo>
                  <a:cubicBezTo>
                    <a:pt x="1231808" y="3453845"/>
                    <a:pt x="1232236" y="3501841"/>
                    <a:pt x="1245425" y="3521624"/>
                  </a:cubicBezTo>
                  <a:cubicBezTo>
                    <a:pt x="1248756" y="3526621"/>
                    <a:pt x="1252980" y="3531126"/>
                    <a:pt x="1255419" y="3536614"/>
                  </a:cubicBezTo>
                  <a:cubicBezTo>
                    <a:pt x="1259697" y="3546240"/>
                    <a:pt x="1265412" y="3566594"/>
                    <a:pt x="1265412" y="3566594"/>
                  </a:cubicBezTo>
                  <a:cubicBezTo>
                    <a:pt x="1263747" y="3573256"/>
                    <a:pt x="1260416" y="3579714"/>
                    <a:pt x="1260416" y="3586581"/>
                  </a:cubicBezTo>
                  <a:cubicBezTo>
                    <a:pt x="1260416" y="3597669"/>
                    <a:pt x="1262590" y="3630904"/>
                    <a:pt x="1270409" y="3646542"/>
                  </a:cubicBezTo>
                  <a:cubicBezTo>
                    <a:pt x="1273095" y="3651913"/>
                    <a:pt x="1277716" y="3656161"/>
                    <a:pt x="1280402" y="3661532"/>
                  </a:cubicBezTo>
                  <a:cubicBezTo>
                    <a:pt x="1282757" y="3666243"/>
                    <a:pt x="1282109" y="3672409"/>
                    <a:pt x="1285399" y="3676522"/>
                  </a:cubicBezTo>
                  <a:cubicBezTo>
                    <a:pt x="1289151" y="3681211"/>
                    <a:pt x="1295700" y="3682764"/>
                    <a:pt x="1300389" y="3686516"/>
                  </a:cubicBezTo>
                  <a:cubicBezTo>
                    <a:pt x="1304068" y="3689459"/>
                    <a:pt x="1307052" y="3693178"/>
                    <a:pt x="1310383" y="3696509"/>
                  </a:cubicBezTo>
                  <a:cubicBezTo>
                    <a:pt x="1322041" y="3731487"/>
                    <a:pt x="1310382" y="3723159"/>
                    <a:pt x="1335366" y="3731486"/>
                  </a:cubicBezTo>
                  <a:cubicBezTo>
                    <a:pt x="1338697" y="3736483"/>
                    <a:pt x="1340267" y="3743293"/>
                    <a:pt x="1345360" y="3746476"/>
                  </a:cubicBezTo>
                  <a:cubicBezTo>
                    <a:pt x="1354293" y="3752059"/>
                    <a:pt x="1365347" y="3753139"/>
                    <a:pt x="1375340" y="3756470"/>
                  </a:cubicBezTo>
                  <a:cubicBezTo>
                    <a:pt x="1380337" y="3758136"/>
                    <a:pt x="1385947" y="3758546"/>
                    <a:pt x="1390330" y="3761467"/>
                  </a:cubicBezTo>
                  <a:lnTo>
                    <a:pt x="1405321" y="3771460"/>
                  </a:lnTo>
                  <a:cubicBezTo>
                    <a:pt x="1416804" y="3805909"/>
                    <a:pt x="1407866" y="3793991"/>
                    <a:pt x="1425307" y="3811434"/>
                  </a:cubicBezTo>
                  <a:cubicBezTo>
                    <a:pt x="1428599" y="3821310"/>
                    <a:pt x="1431492" y="3834369"/>
                    <a:pt x="1440298" y="3841414"/>
                  </a:cubicBezTo>
                  <a:cubicBezTo>
                    <a:pt x="1444411" y="3844704"/>
                    <a:pt x="1450577" y="3844055"/>
                    <a:pt x="1455288" y="3846411"/>
                  </a:cubicBezTo>
                  <a:cubicBezTo>
                    <a:pt x="1463974" y="3850754"/>
                    <a:pt x="1471207" y="3857915"/>
                    <a:pt x="1480271" y="3861401"/>
                  </a:cubicBezTo>
                  <a:cubicBezTo>
                    <a:pt x="1493090" y="3866331"/>
                    <a:pt x="1520245" y="3871394"/>
                    <a:pt x="1520245" y="3871394"/>
                  </a:cubicBezTo>
                  <a:cubicBezTo>
                    <a:pt x="1525242" y="3874725"/>
                    <a:pt x="1529864" y="3878702"/>
                    <a:pt x="1535235" y="3881388"/>
                  </a:cubicBezTo>
                  <a:cubicBezTo>
                    <a:pt x="1539946" y="3883744"/>
                    <a:pt x="1545709" y="3883675"/>
                    <a:pt x="1550225" y="3886385"/>
                  </a:cubicBezTo>
                  <a:cubicBezTo>
                    <a:pt x="1577085" y="3902501"/>
                    <a:pt x="1540212" y="3891373"/>
                    <a:pt x="1575209" y="3906371"/>
                  </a:cubicBezTo>
                  <a:cubicBezTo>
                    <a:pt x="1581521" y="3909076"/>
                    <a:pt x="1588618" y="3909395"/>
                    <a:pt x="1595196" y="3911368"/>
                  </a:cubicBezTo>
                  <a:cubicBezTo>
                    <a:pt x="1605286" y="3914395"/>
                    <a:pt x="1625176" y="3921362"/>
                    <a:pt x="1625176" y="3921362"/>
                  </a:cubicBezTo>
                  <a:cubicBezTo>
                    <a:pt x="1621845" y="3926359"/>
                    <a:pt x="1613726" y="3930526"/>
                    <a:pt x="1615183" y="3936352"/>
                  </a:cubicBezTo>
                  <a:cubicBezTo>
                    <a:pt x="1616460" y="3941462"/>
                    <a:pt x="1625462" y="3938994"/>
                    <a:pt x="1630173" y="3941349"/>
                  </a:cubicBezTo>
                  <a:cubicBezTo>
                    <a:pt x="1664679" y="3958602"/>
                    <a:pt x="1623554" y="3945939"/>
                    <a:pt x="1665150" y="3956339"/>
                  </a:cubicBezTo>
                  <a:cubicBezTo>
                    <a:pt x="1670147" y="3959670"/>
                    <a:pt x="1674620" y="3963966"/>
                    <a:pt x="1680140" y="3966332"/>
                  </a:cubicBezTo>
                  <a:cubicBezTo>
                    <a:pt x="1686452" y="3969037"/>
                    <a:pt x="1693524" y="3969442"/>
                    <a:pt x="1700127" y="3971329"/>
                  </a:cubicBezTo>
                  <a:cubicBezTo>
                    <a:pt x="1705191" y="3972776"/>
                    <a:pt x="1710276" y="3974251"/>
                    <a:pt x="1715117" y="3976326"/>
                  </a:cubicBezTo>
                  <a:cubicBezTo>
                    <a:pt x="1751318" y="3991841"/>
                    <a:pt x="1717974" y="3982893"/>
                    <a:pt x="1760088" y="3991316"/>
                  </a:cubicBezTo>
                  <a:cubicBezTo>
                    <a:pt x="1789493" y="4006018"/>
                    <a:pt x="1773014" y="3998956"/>
                    <a:pt x="1810055" y="4011303"/>
                  </a:cubicBezTo>
                  <a:lnTo>
                    <a:pt x="1825045" y="4016299"/>
                  </a:lnTo>
                  <a:cubicBezTo>
                    <a:pt x="1828376" y="4019630"/>
                    <a:pt x="1832096" y="4022614"/>
                    <a:pt x="1835039" y="4026293"/>
                  </a:cubicBezTo>
                  <a:cubicBezTo>
                    <a:pt x="1848626" y="4043276"/>
                    <a:pt x="1841169" y="4041610"/>
                    <a:pt x="1860022" y="4056273"/>
                  </a:cubicBezTo>
                  <a:cubicBezTo>
                    <a:pt x="1916733" y="4100382"/>
                    <a:pt x="1868807" y="4063165"/>
                    <a:pt x="1904993" y="4081257"/>
                  </a:cubicBezTo>
                  <a:cubicBezTo>
                    <a:pt x="1943742" y="4100631"/>
                    <a:pt x="1897292" y="4083686"/>
                    <a:pt x="1934973" y="4096247"/>
                  </a:cubicBezTo>
                  <a:cubicBezTo>
                    <a:pt x="1976612" y="4094581"/>
                    <a:pt x="2018412" y="4095264"/>
                    <a:pt x="2059891" y="4091250"/>
                  </a:cubicBezTo>
                  <a:cubicBezTo>
                    <a:pt x="2070376" y="4090235"/>
                    <a:pt x="2079878" y="4084588"/>
                    <a:pt x="2089871" y="4081257"/>
                  </a:cubicBezTo>
                  <a:lnTo>
                    <a:pt x="2104862" y="4076260"/>
                  </a:lnTo>
                  <a:cubicBezTo>
                    <a:pt x="2106541" y="4076359"/>
                    <a:pt x="2185104" y="4066636"/>
                    <a:pt x="2204796" y="4091250"/>
                  </a:cubicBezTo>
                  <a:cubicBezTo>
                    <a:pt x="2219308" y="4109389"/>
                    <a:pt x="2198891" y="4103696"/>
                    <a:pt x="2219786" y="4116234"/>
                  </a:cubicBezTo>
                  <a:cubicBezTo>
                    <a:pt x="2224302" y="4118944"/>
                    <a:pt x="2229550" y="4120578"/>
                    <a:pt x="2234776" y="4121231"/>
                  </a:cubicBezTo>
                  <a:cubicBezTo>
                    <a:pt x="2275768" y="4126355"/>
                    <a:pt x="2323416" y="4126227"/>
                    <a:pt x="2294737" y="4126227"/>
                  </a:cubicBezTo>
                  <a:lnTo>
                    <a:pt x="2284743" y="4126227"/>
                  </a:lnTo>
                  <a:cubicBezTo>
                    <a:pt x="2298068" y="4116234"/>
                    <a:pt x="2316820" y="4110912"/>
                    <a:pt x="2324717" y="4096247"/>
                  </a:cubicBezTo>
                  <a:cubicBezTo>
                    <a:pt x="2326029" y="4093810"/>
                    <a:pt x="2320291" y="4055559"/>
                    <a:pt x="2314724" y="4046280"/>
                  </a:cubicBezTo>
                  <a:cubicBezTo>
                    <a:pt x="2312300" y="4042240"/>
                    <a:pt x="2308061" y="4039617"/>
                    <a:pt x="2304730" y="4036286"/>
                  </a:cubicBezTo>
                  <a:cubicBezTo>
                    <a:pt x="2318055" y="4034621"/>
                    <a:pt x="2333045" y="4037952"/>
                    <a:pt x="2344704" y="4031290"/>
                  </a:cubicBezTo>
                  <a:cubicBezTo>
                    <a:pt x="2349277" y="4028677"/>
                    <a:pt x="2339707" y="4021566"/>
                    <a:pt x="2339707" y="4016299"/>
                  </a:cubicBezTo>
                  <a:cubicBezTo>
                    <a:pt x="2339707" y="4003326"/>
                    <a:pt x="2346782" y="3999232"/>
                    <a:pt x="2354698" y="3991316"/>
                  </a:cubicBezTo>
                  <a:cubicBezTo>
                    <a:pt x="2356363" y="3959670"/>
                    <a:pt x="2350588" y="3926731"/>
                    <a:pt x="2359694" y="3896378"/>
                  </a:cubicBezTo>
                  <a:cubicBezTo>
                    <a:pt x="2362134" y="3888243"/>
                    <a:pt x="2378673" y="3897386"/>
                    <a:pt x="2384678" y="3891381"/>
                  </a:cubicBezTo>
                  <a:cubicBezTo>
                    <a:pt x="2388815" y="3887244"/>
                    <a:pt x="2370023" y="3861904"/>
                    <a:pt x="2369688" y="3861401"/>
                  </a:cubicBezTo>
                  <a:cubicBezTo>
                    <a:pt x="2436473" y="3851860"/>
                    <a:pt x="2383331" y="3871049"/>
                    <a:pt x="2409662" y="3796444"/>
                  </a:cubicBezTo>
                  <a:cubicBezTo>
                    <a:pt x="2413582" y="3785338"/>
                    <a:pt x="2434645" y="3771460"/>
                    <a:pt x="2434645" y="3771460"/>
                  </a:cubicBezTo>
                  <a:cubicBezTo>
                    <a:pt x="2436311" y="3764798"/>
                    <a:pt x="2437669" y="3758051"/>
                    <a:pt x="2439642" y="3751473"/>
                  </a:cubicBezTo>
                  <a:cubicBezTo>
                    <a:pt x="2442669" y="3741383"/>
                    <a:pt x="2446304" y="3731486"/>
                    <a:pt x="2449635" y="3721493"/>
                  </a:cubicBezTo>
                  <a:cubicBezTo>
                    <a:pt x="2461499" y="3685901"/>
                    <a:pt x="2449384" y="3706907"/>
                    <a:pt x="2519589" y="3701506"/>
                  </a:cubicBezTo>
                  <a:cubicBezTo>
                    <a:pt x="2529779" y="3630180"/>
                    <a:pt x="2509400" y="3692884"/>
                    <a:pt x="2559563" y="3661532"/>
                  </a:cubicBezTo>
                  <a:cubicBezTo>
                    <a:pt x="2565387" y="3657892"/>
                    <a:pt x="2560270" y="3646907"/>
                    <a:pt x="2564560" y="3641545"/>
                  </a:cubicBezTo>
                  <a:cubicBezTo>
                    <a:pt x="2567850" y="3637432"/>
                    <a:pt x="2572576" y="3638214"/>
                    <a:pt x="2579550" y="3636549"/>
                  </a:cubicBezTo>
                  <a:cubicBezTo>
                    <a:pt x="2586524" y="3634884"/>
                    <a:pt x="2584755" y="3633218"/>
                    <a:pt x="2606407" y="3631552"/>
                  </a:cubicBezTo>
                  <a:cubicBezTo>
                    <a:pt x="2611404" y="3629886"/>
                    <a:pt x="2619576" y="3625878"/>
                    <a:pt x="2624573" y="3620205"/>
                  </a:cubicBezTo>
                  <a:cubicBezTo>
                    <a:pt x="2629570" y="3614532"/>
                    <a:pt x="2627297" y="3607644"/>
                    <a:pt x="2636388" y="3597512"/>
                  </a:cubicBezTo>
                  <a:cubicBezTo>
                    <a:pt x="2645479" y="3587380"/>
                    <a:pt x="2657468" y="3559412"/>
                    <a:pt x="2679120" y="3559412"/>
                  </a:cubicBezTo>
                  <a:lnTo>
                    <a:pt x="2659602" y="3584812"/>
                  </a:lnTo>
                  <a:cubicBezTo>
                    <a:pt x="2616297" y="3586477"/>
                    <a:pt x="2612046" y="3614601"/>
                    <a:pt x="2599537" y="3621558"/>
                  </a:cubicBezTo>
                  <a:cubicBezTo>
                    <a:pt x="2587028" y="3628515"/>
                    <a:pt x="2589258" y="3624199"/>
                    <a:pt x="2584547" y="3626555"/>
                  </a:cubicBezTo>
                  <a:cubicBezTo>
                    <a:pt x="2537040" y="3650310"/>
                    <a:pt x="2616919" y="3620762"/>
                    <a:pt x="2539576" y="3646542"/>
                  </a:cubicBezTo>
                  <a:lnTo>
                    <a:pt x="2524586" y="3651539"/>
                  </a:lnTo>
                  <a:lnTo>
                    <a:pt x="2509596" y="3656535"/>
                  </a:lnTo>
                  <a:cubicBezTo>
                    <a:pt x="2506265" y="3659866"/>
                    <a:pt x="2502545" y="3662850"/>
                    <a:pt x="2499602" y="3666529"/>
                  </a:cubicBezTo>
                  <a:cubicBezTo>
                    <a:pt x="2495851" y="3671218"/>
                    <a:pt x="2493855" y="3677273"/>
                    <a:pt x="2489609" y="3681519"/>
                  </a:cubicBezTo>
                  <a:cubicBezTo>
                    <a:pt x="2485363" y="3685765"/>
                    <a:pt x="2479616" y="3688181"/>
                    <a:pt x="2474619" y="3691512"/>
                  </a:cubicBezTo>
                  <a:cubicBezTo>
                    <a:pt x="2472953" y="3703171"/>
                    <a:pt x="2474405" y="3715727"/>
                    <a:pt x="2469622" y="3726490"/>
                  </a:cubicBezTo>
                  <a:cubicBezTo>
                    <a:pt x="2467183" y="3731978"/>
                    <a:pt x="2458878" y="3732237"/>
                    <a:pt x="2454632" y="3736483"/>
                  </a:cubicBezTo>
                  <a:cubicBezTo>
                    <a:pt x="2450386" y="3740729"/>
                    <a:pt x="2447078" y="3745985"/>
                    <a:pt x="2444639" y="3751473"/>
                  </a:cubicBezTo>
                  <a:cubicBezTo>
                    <a:pt x="2440361" y="3761099"/>
                    <a:pt x="2437976" y="3771460"/>
                    <a:pt x="2434645" y="3781453"/>
                  </a:cubicBezTo>
                  <a:cubicBezTo>
                    <a:pt x="2432979" y="3786450"/>
                    <a:pt x="2432570" y="3792061"/>
                    <a:pt x="2429648" y="3796444"/>
                  </a:cubicBezTo>
                  <a:cubicBezTo>
                    <a:pt x="2416733" y="3815816"/>
                    <a:pt x="2421554" y="3805737"/>
                    <a:pt x="2414658" y="3826424"/>
                  </a:cubicBezTo>
                  <a:cubicBezTo>
                    <a:pt x="2410293" y="3865711"/>
                    <a:pt x="2411736" y="3864558"/>
                    <a:pt x="2404665" y="3896378"/>
                  </a:cubicBezTo>
                  <a:cubicBezTo>
                    <a:pt x="2403896" y="3899838"/>
                    <a:pt x="2397617" y="3926444"/>
                    <a:pt x="2394671" y="3931355"/>
                  </a:cubicBezTo>
                  <a:cubicBezTo>
                    <a:pt x="2389923" y="3939268"/>
                    <a:pt x="2376499" y="3946801"/>
                    <a:pt x="2369688" y="3951342"/>
                  </a:cubicBezTo>
                  <a:cubicBezTo>
                    <a:pt x="2355899" y="3992706"/>
                    <a:pt x="2376754" y="3928079"/>
                    <a:pt x="2354698" y="4016299"/>
                  </a:cubicBezTo>
                  <a:cubicBezTo>
                    <a:pt x="2348424" y="4041396"/>
                    <a:pt x="2351873" y="4029771"/>
                    <a:pt x="2344704" y="4051276"/>
                  </a:cubicBezTo>
                  <a:cubicBezTo>
                    <a:pt x="2346370" y="4059604"/>
                    <a:pt x="2345903" y="4068664"/>
                    <a:pt x="2349701" y="4076260"/>
                  </a:cubicBezTo>
                  <a:cubicBezTo>
                    <a:pt x="2352975" y="4082807"/>
                    <a:pt x="2372378" y="4098114"/>
                    <a:pt x="2379681" y="4101244"/>
                  </a:cubicBezTo>
                  <a:cubicBezTo>
                    <a:pt x="2385993" y="4103949"/>
                    <a:pt x="2393065" y="4104353"/>
                    <a:pt x="2399668" y="4106240"/>
                  </a:cubicBezTo>
                  <a:cubicBezTo>
                    <a:pt x="2404732" y="4107687"/>
                    <a:pt x="2409402" y="4110898"/>
                    <a:pt x="2414658" y="4111237"/>
                  </a:cubicBezTo>
                  <a:cubicBezTo>
                    <a:pt x="2461227" y="4114242"/>
                    <a:pt x="2507930" y="4114568"/>
                    <a:pt x="2554566" y="4116234"/>
                  </a:cubicBezTo>
                  <a:cubicBezTo>
                    <a:pt x="2580911" y="4125016"/>
                    <a:pt x="2559594" y="4115427"/>
                    <a:pt x="2584547" y="4136221"/>
                  </a:cubicBezTo>
                  <a:cubicBezTo>
                    <a:pt x="2589160" y="4140065"/>
                    <a:pt x="2594848" y="4142463"/>
                    <a:pt x="2599537" y="4146214"/>
                  </a:cubicBezTo>
                  <a:cubicBezTo>
                    <a:pt x="2603216" y="4149157"/>
                    <a:pt x="2605200" y="4154352"/>
                    <a:pt x="2609530" y="4156208"/>
                  </a:cubicBezTo>
                  <a:cubicBezTo>
                    <a:pt x="2617336" y="4159553"/>
                    <a:pt x="2626223" y="4159362"/>
                    <a:pt x="2634514" y="4161204"/>
                  </a:cubicBezTo>
                  <a:cubicBezTo>
                    <a:pt x="2638827" y="4162162"/>
                    <a:pt x="2663926" y="4168106"/>
                    <a:pt x="2669491" y="4171198"/>
                  </a:cubicBezTo>
                  <a:cubicBezTo>
                    <a:pt x="2726541" y="4202893"/>
                    <a:pt x="2681897" y="4179125"/>
                    <a:pt x="2709465" y="4201178"/>
                  </a:cubicBezTo>
                  <a:cubicBezTo>
                    <a:pt x="2714154" y="4204929"/>
                    <a:pt x="2719766" y="4207420"/>
                    <a:pt x="2724455" y="4211171"/>
                  </a:cubicBezTo>
                  <a:cubicBezTo>
                    <a:pt x="2738419" y="4222343"/>
                    <a:pt x="2728749" y="4221165"/>
                    <a:pt x="2739445" y="4221165"/>
                  </a:cubicBezTo>
                  <a:lnTo>
                    <a:pt x="2685953" y="4190694"/>
                  </a:lnTo>
                  <a:cubicBezTo>
                    <a:pt x="2702282" y="4198858"/>
                    <a:pt x="2720334" y="4204233"/>
                    <a:pt x="2734939" y="4215187"/>
                  </a:cubicBezTo>
                  <a:cubicBezTo>
                    <a:pt x="2800253" y="4264172"/>
                    <a:pt x="2699562" y="4217909"/>
                    <a:pt x="2775761" y="4256008"/>
                  </a:cubicBezTo>
                  <a:cubicBezTo>
                    <a:pt x="2783458" y="4259856"/>
                    <a:pt x="2791979" y="4261808"/>
                    <a:pt x="2800253" y="4264172"/>
                  </a:cubicBezTo>
                  <a:cubicBezTo>
                    <a:pt x="2857189" y="4280440"/>
                    <a:pt x="2809718" y="4264462"/>
                    <a:pt x="2881896" y="4280501"/>
                  </a:cubicBezTo>
                  <a:cubicBezTo>
                    <a:pt x="2890297" y="4282368"/>
                    <a:pt x="2898225" y="4285944"/>
                    <a:pt x="2906389" y="4288665"/>
                  </a:cubicBezTo>
                  <a:cubicBezTo>
                    <a:pt x="2914553" y="4294108"/>
                    <a:pt x="2921694" y="4301549"/>
                    <a:pt x="2930882" y="4304994"/>
                  </a:cubicBezTo>
                  <a:cubicBezTo>
                    <a:pt x="2943875" y="4309866"/>
                    <a:pt x="2960157" y="4305461"/>
                    <a:pt x="2971703" y="4313158"/>
                  </a:cubicBezTo>
                  <a:cubicBezTo>
                    <a:pt x="2978864" y="4317932"/>
                    <a:pt x="2973148" y="4332275"/>
                    <a:pt x="2979868" y="4337651"/>
                  </a:cubicBezTo>
                  <a:cubicBezTo>
                    <a:pt x="2988630" y="4344660"/>
                    <a:pt x="3001572" y="4343381"/>
                    <a:pt x="3012525" y="4345815"/>
                  </a:cubicBezTo>
                  <a:cubicBezTo>
                    <a:pt x="3026071" y="4348825"/>
                    <a:pt x="3039800" y="4350970"/>
                    <a:pt x="3053346" y="4353980"/>
                  </a:cubicBezTo>
                  <a:cubicBezTo>
                    <a:pt x="3064299" y="4356414"/>
                    <a:pt x="3075214" y="4359062"/>
                    <a:pt x="3086003" y="4362144"/>
                  </a:cubicBezTo>
                  <a:cubicBezTo>
                    <a:pt x="3094278" y="4364508"/>
                    <a:pt x="3102057" y="4368620"/>
                    <a:pt x="3110496" y="4370308"/>
                  </a:cubicBezTo>
                  <a:cubicBezTo>
                    <a:pt x="3139612" y="4376131"/>
                    <a:pt x="3215664" y="4383808"/>
                    <a:pt x="3241125" y="4386637"/>
                  </a:cubicBezTo>
                  <a:cubicBezTo>
                    <a:pt x="3262058" y="4397103"/>
                    <a:pt x="3275970" y="4405983"/>
                    <a:pt x="3298275" y="4411130"/>
                  </a:cubicBezTo>
                  <a:cubicBezTo>
                    <a:pt x="3325318" y="4417371"/>
                    <a:pt x="3353589" y="4418681"/>
                    <a:pt x="3379918" y="4427458"/>
                  </a:cubicBezTo>
                  <a:cubicBezTo>
                    <a:pt x="3454408" y="4452289"/>
                    <a:pt x="3402500" y="4437815"/>
                    <a:pt x="3477889" y="4451951"/>
                  </a:cubicBezTo>
                  <a:cubicBezTo>
                    <a:pt x="3505167" y="4457066"/>
                    <a:pt x="3533203" y="4459504"/>
                    <a:pt x="3559532" y="4468280"/>
                  </a:cubicBezTo>
                  <a:lnTo>
                    <a:pt x="3608518" y="4484608"/>
                  </a:lnTo>
                  <a:lnTo>
                    <a:pt x="3633011" y="4492772"/>
                  </a:lnTo>
                  <a:cubicBezTo>
                    <a:pt x="3638454" y="4500936"/>
                    <a:pt x="3641677" y="4511135"/>
                    <a:pt x="3649339" y="4517265"/>
                  </a:cubicBezTo>
                  <a:cubicBezTo>
                    <a:pt x="3654779" y="4521617"/>
                    <a:pt x="3704204" y="4532941"/>
                    <a:pt x="3706489" y="4533594"/>
                  </a:cubicBezTo>
                  <a:cubicBezTo>
                    <a:pt x="3749330" y="4545834"/>
                    <a:pt x="3712589" y="4538983"/>
                    <a:pt x="3763639" y="4549922"/>
                  </a:cubicBezTo>
                  <a:cubicBezTo>
                    <a:pt x="3893343" y="4577716"/>
                    <a:pt x="3803375" y="4555774"/>
                    <a:pt x="3877939" y="4574415"/>
                  </a:cubicBezTo>
                  <a:cubicBezTo>
                    <a:pt x="3888825" y="4579858"/>
                    <a:pt x="3899409" y="4585950"/>
                    <a:pt x="3910596" y="4590744"/>
                  </a:cubicBezTo>
                  <a:cubicBezTo>
                    <a:pt x="3926992" y="4597771"/>
                    <a:pt x="3951177" y="4602930"/>
                    <a:pt x="3967746" y="4607072"/>
                  </a:cubicBezTo>
                  <a:cubicBezTo>
                    <a:pt x="4037940" y="4653869"/>
                    <a:pt x="3949128" y="4597763"/>
                    <a:pt x="4016732" y="4631565"/>
                  </a:cubicBezTo>
                  <a:cubicBezTo>
                    <a:pt x="4025508" y="4635953"/>
                    <a:pt x="4032206" y="4644029"/>
                    <a:pt x="4041225" y="4647894"/>
                  </a:cubicBezTo>
                  <a:cubicBezTo>
                    <a:pt x="4060471" y="4656142"/>
                    <a:pt x="4117791" y="4662330"/>
                    <a:pt x="4131032" y="4664222"/>
                  </a:cubicBezTo>
                  <a:cubicBezTo>
                    <a:pt x="4199068" y="4661501"/>
                    <a:pt x="4267222" y="4660909"/>
                    <a:pt x="4335139" y="4656058"/>
                  </a:cubicBezTo>
                  <a:cubicBezTo>
                    <a:pt x="4343723" y="4655445"/>
                    <a:pt x="4351357" y="4650258"/>
                    <a:pt x="4359632" y="4647894"/>
                  </a:cubicBezTo>
                  <a:cubicBezTo>
                    <a:pt x="4370421" y="4644812"/>
                    <a:pt x="4381403" y="4642451"/>
                    <a:pt x="4392289" y="4639730"/>
                  </a:cubicBezTo>
                  <a:cubicBezTo>
                    <a:pt x="4438553" y="4642451"/>
                    <a:pt x="4485127" y="4641900"/>
                    <a:pt x="4531082" y="4647894"/>
                  </a:cubicBezTo>
                  <a:cubicBezTo>
                    <a:pt x="4548149" y="4650120"/>
                    <a:pt x="4563739" y="4658779"/>
                    <a:pt x="4580068" y="4664222"/>
                  </a:cubicBezTo>
                  <a:lnTo>
                    <a:pt x="4604561" y="4672387"/>
                  </a:lnTo>
                  <a:cubicBezTo>
                    <a:pt x="4634497" y="4669665"/>
                    <a:pt x="4664766" y="4669446"/>
                    <a:pt x="4694368" y="4664222"/>
                  </a:cubicBezTo>
                  <a:cubicBezTo>
                    <a:pt x="4711318" y="4661231"/>
                    <a:pt x="4727025" y="4653337"/>
                    <a:pt x="4743353" y="4647894"/>
                  </a:cubicBezTo>
                  <a:cubicBezTo>
                    <a:pt x="4760795" y="4642080"/>
                    <a:pt x="4782570" y="4634127"/>
                    <a:pt x="4800503" y="4631565"/>
                  </a:cubicBezTo>
                  <a:cubicBezTo>
                    <a:pt x="4827578" y="4627697"/>
                    <a:pt x="4855036" y="4627016"/>
                    <a:pt x="4882146" y="4623401"/>
                  </a:cubicBezTo>
                  <a:cubicBezTo>
                    <a:pt x="4927264" y="4617385"/>
                    <a:pt x="4917495" y="4626183"/>
                    <a:pt x="4931132" y="4598908"/>
                  </a:cubicBezTo>
                  <a:lnTo>
                    <a:pt x="4920172" y="4629664"/>
                  </a:lnTo>
                  <a:cubicBezTo>
                    <a:pt x="4915318" y="4571411"/>
                    <a:pt x="4919279" y="4570172"/>
                    <a:pt x="4907646" y="4529456"/>
                  </a:cubicBezTo>
                  <a:cubicBezTo>
                    <a:pt x="4905832" y="4523108"/>
                    <a:pt x="4904335" y="4516572"/>
                    <a:pt x="4901383" y="4510667"/>
                  </a:cubicBezTo>
                  <a:cubicBezTo>
                    <a:pt x="4898017" y="4503934"/>
                    <a:pt x="4893032" y="4498141"/>
                    <a:pt x="4888857" y="4491878"/>
                  </a:cubicBezTo>
                  <a:cubicBezTo>
                    <a:pt x="4895120" y="4487703"/>
                    <a:pt x="4900598" y="4481995"/>
                    <a:pt x="4907646" y="4479352"/>
                  </a:cubicBezTo>
                  <a:cubicBezTo>
                    <a:pt x="4917613" y="4475614"/>
                    <a:pt x="4931434" y="4480616"/>
                    <a:pt x="4938961" y="4473089"/>
                  </a:cubicBezTo>
                  <a:cubicBezTo>
                    <a:pt x="4943629" y="4468421"/>
                    <a:pt x="4936878" y="4459409"/>
                    <a:pt x="4932698" y="4454300"/>
                  </a:cubicBezTo>
                  <a:cubicBezTo>
                    <a:pt x="4917741" y="4436020"/>
                    <a:pt x="4899295" y="4420897"/>
                    <a:pt x="4882594" y="4404196"/>
                  </a:cubicBezTo>
                  <a:cubicBezTo>
                    <a:pt x="4878419" y="4400020"/>
                    <a:pt x="4874792" y="4395212"/>
                    <a:pt x="4870068" y="4391669"/>
                  </a:cubicBezTo>
                  <a:cubicBezTo>
                    <a:pt x="4851449" y="4377705"/>
                    <a:pt x="4826597" y="4360911"/>
                    <a:pt x="4813700" y="4341565"/>
                  </a:cubicBezTo>
                  <a:cubicBezTo>
                    <a:pt x="4784473" y="4297724"/>
                    <a:pt x="4801174" y="4312338"/>
                    <a:pt x="4769859" y="4291461"/>
                  </a:cubicBezTo>
                  <a:cubicBezTo>
                    <a:pt x="4767771" y="4285198"/>
                    <a:pt x="4766197" y="4278740"/>
                    <a:pt x="4763596" y="4272672"/>
                  </a:cubicBezTo>
                  <a:cubicBezTo>
                    <a:pt x="4755272" y="4253249"/>
                    <a:pt x="4746755" y="4238358"/>
                    <a:pt x="4732281" y="4222568"/>
                  </a:cubicBezTo>
                  <a:cubicBezTo>
                    <a:pt x="4716321" y="4205157"/>
                    <a:pt x="4682177" y="4172464"/>
                    <a:pt x="4682177" y="4172464"/>
                  </a:cubicBezTo>
                  <a:cubicBezTo>
                    <a:pt x="4726018" y="4157850"/>
                    <a:pt x="4715580" y="4172464"/>
                    <a:pt x="4726018" y="4141149"/>
                  </a:cubicBezTo>
                  <a:cubicBezTo>
                    <a:pt x="4698333" y="4099622"/>
                    <a:pt x="4730870" y="4145766"/>
                    <a:pt x="4694703" y="4103571"/>
                  </a:cubicBezTo>
                  <a:cubicBezTo>
                    <a:pt x="4687910" y="4095646"/>
                    <a:pt x="4682707" y="4086444"/>
                    <a:pt x="4675914" y="4078519"/>
                  </a:cubicBezTo>
                  <a:cubicBezTo>
                    <a:pt x="4670150" y="4071794"/>
                    <a:pt x="4662795" y="4066534"/>
                    <a:pt x="4657125" y="4059730"/>
                  </a:cubicBezTo>
                  <a:cubicBezTo>
                    <a:pt x="4652306" y="4053947"/>
                    <a:pt x="4649922" y="4046264"/>
                    <a:pt x="4644599" y="4040941"/>
                  </a:cubicBezTo>
                  <a:cubicBezTo>
                    <a:pt x="4634365" y="4030707"/>
                    <a:pt x="4613205" y="4018516"/>
                    <a:pt x="4600758" y="4009626"/>
                  </a:cubicBezTo>
                  <a:cubicBezTo>
                    <a:pt x="4594139" y="4004898"/>
                    <a:pt x="4566757" y="3983231"/>
                    <a:pt x="4556917" y="3978311"/>
                  </a:cubicBezTo>
                  <a:cubicBezTo>
                    <a:pt x="4551012" y="3975359"/>
                    <a:pt x="4544033" y="3975000"/>
                    <a:pt x="4538128" y="3972048"/>
                  </a:cubicBezTo>
                  <a:cubicBezTo>
                    <a:pt x="4531395" y="3968682"/>
                    <a:pt x="4511914" y="3960759"/>
                    <a:pt x="4519339" y="3959522"/>
                  </a:cubicBezTo>
                  <a:cubicBezTo>
                    <a:pt x="4537986" y="3956414"/>
                    <a:pt x="4556917" y="3963697"/>
                    <a:pt x="4575706" y="3965785"/>
                  </a:cubicBezTo>
                  <a:cubicBezTo>
                    <a:pt x="4571531" y="3959522"/>
                    <a:pt x="4569058" y="3951698"/>
                    <a:pt x="4563180" y="3946996"/>
                  </a:cubicBezTo>
                  <a:cubicBezTo>
                    <a:pt x="4558025" y="3942872"/>
                    <a:pt x="4550052" y="3944130"/>
                    <a:pt x="4544391" y="3940733"/>
                  </a:cubicBezTo>
                  <a:cubicBezTo>
                    <a:pt x="4539328" y="3937695"/>
                    <a:pt x="4536040" y="3932382"/>
                    <a:pt x="4531865" y="3928206"/>
                  </a:cubicBezTo>
                  <a:cubicBezTo>
                    <a:pt x="4528364" y="3914202"/>
                    <a:pt x="4519175" y="3874725"/>
                    <a:pt x="4513076" y="3865576"/>
                  </a:cubicBezTo>
                  <a:cubicBezTo>
                    <a:pt x="4508901" y="3859313"/>
                    <a:pt x="4502618" y="3854025"/>
                    <a:pt x="4500550" y="3846787"/>
                  </a:cubicBezTo>
                  <a:cubicBezTo>
                    <a:pt x="4498256" y="3838758"/>
                    <a:pt x="4500550" y="3830086"/>
                    <a:pt x="4500550" y="3821735"/>
                  </a:cubicBezTo>
                  <a:lnTo>
                    <a:pt x="4525995" y="3807143"/>
                  </a:lnTo>
                  <a:cubicBezTo>
                    <a:pt x="4510037" y="3799164"/>
                    <a:pt x="4493830" y="3791665"/>
                    <a:pt x="4478121" y="3783206"/>
                  </a:cubicBezTo>
                  <a:cubicBezTo>
                    <a:pt x="4473055" y="3780478"/>
                    <a:pt x="4463759" y="3779385"/>
                    <a:pt x="4463759" y="3773631"/>
                  </a:cubicBezTo>
                  <a:cubicBezTo>
                    <a:pt x="4463759" y="3767877"/>
                    <a:pt x="4472515" y="3765350"/>
                    <a:pt x="4478121" y="3764056"/>
                  </a:cubicBezTo>
                  <a:cubicBezTo>
                    <a:pt x="4493748" y="3760450"/>
                    <a:pt x="4510037" y="3760865"/>
                    <a:pt x="4525995" y="3759269"/>
                  </a:cubicBezTo>
                  <a:cubicBezTo>
                    <a:pt x="4519612" y="3752886"/>
                    <a:pt x="4513640" y="3746063"/>
                    <a:pt x="4506846" y="3740119"/>
                  </a:cubicBezTo>
                  <a:cubicBezTo>
                    <a:pt x="4490163" y="3725521"/>
                    <a:pt x="4482980" y="3723626"/>
                    <a:pt x="4463759" y="3711395"/>
                  </a:cubicBezTo>
                  <a:cubicBezTo>
                    <a:pt x="4454050" y="3705217"/>
                    <a:pt x="4444609" y="3698628"/>
                    <a:pt x="4435034" y="3692245"/>
                  </a:cubicBezTo>
                  <a:lnTo>
                    <a:pt x="4420672" y="3682670"/>
                  </a:lnTo>
                  <a:lnTo>
                    <a:pt x="4406309" y="3673095"/>
                  </a:lnTo>
                  <a:cubicBezTo>
                    <a:pt x="4373171" y="3623384"/>
                    <a:pt x="4423627" y="3700360"/>
                    <a:pt x="4387160" y="3639583"/>
                  </a:cubicBezTo>
                  <a:cubicBezTo>
                    <a:pt x="4381239" y="3629716"/>
                    <a:pt x="4374393" y="3620434"/>
                    <a:pt x="4368010" y="3610859"/>
                  </a:cubicBezTo>
                  <a:lnTo>
                    <a:pt x="4358435" y="3596496"/>
                  </a:lnTo>
                  <a:cubicBezTo>
                    <a:pt x="4363222" y="3593304"/>
                    <a:pt x="4367078" y="3587556"/>
                    <a:pt x="4372797" y="3586921"/>
                  </a:cubicBezTo>
                  <a:cubicBezTo>
                    <a:pt x="4382445" y="3585849"/>
                    <a:pt x="4392840" y="3596050"/>
                    <a:pt x="4401522" y="3591709"/>
                  </a:cubicBezTo>
                  <a:cubicBezTo>
                    <a:pt x="4406256" y="3589342"/>
                    <a:pt x="4369064" y="3577698"/>
                    <a:pt x="4368010" y="3577347"/>
                  </a:cubicBezTo>
                  <a:cubicBezTo>
                    <a:pt x="4363223" y="3574155"/>
                    <a:pt x="4358794" y="3570345"/>
                    <a:pt x="4353648" y="3567772"/>
                  </a:cubicBezTo>
                  <a:cubicBezTo>
                    <a:pt x="4332056" y="3556975"/>
                    <a:pt x="4345503" y="3570559"/>
                    <a:pt x="4324923" y="3553409"/>
                  </a:cubicBezTo>
                  <a:cubicBezTo>
                    <a:pt x="4319722" y="3549075"/>
                    <a:pt x="4315762" y="3543381"/>
                    <a:pt x="4310561" y="3539047"/>
                  </a:cubicBezTo>
                  <a:cubicBezTo>
                    <a:pt x="4296583" y="3527399"/>
                    <a:pt x="4280340" y="3518401"/>
                    <a:pt x="4267474" y="3505535"/>
                  </a:cubicBezTo>
                  <a:cubicBezTo>
                    <a:pt x="4249043" y="3487104"/>
                    <a:pt x="4258745" y="3494928"/>
                    <a:pt x="4238749" y="3481598"/>
                  </a:cubicBezTo>
                  <a:cubicBezTo>
                    <a:pt x="4240345" y="3476811"/>
                    <a:pt x="4246470" y="3471342"/>
                    <a:pt x="4243537" y="3467236"/>
                  </a:cubicBezTo>
                  <a:cubicBezTo>
                    <a:pt x="4236848" y="3457872"/>
                    <a:pt x="4214812" y="3448086"/>
                    <a:pt x="4214812" y="3448086"/>
                  </a:cubicBezTo>
                  <a:cubicBezTo>
                    <a:pt x="4196411" y="3420486"/>
                    <a:pt x="4205064" y="3443472"/>
                    <a:pt x="4219600" y="3428936"/>
                  </a:cubicBezTo>
                  <a:cubicBezTo>
                    <a:pt x="4223168" y="3425368"/>
                    <a:pt x="4222791" y="3419361"/>
                    <a:pt x="4224387" y="3414574"/>
                  </a:cubicBezTo>
                  <a:cubicBezTo>
                    <a:pt x="4214812" y="3408191"/>
                    <a:pt x="4206579" y="3399063"/>
                    <a:pt x="4195662" y="3395424"/>
                  </a:cubicBezTo>
                  <a:cubicBezTo>
                    <a:pt x="4179549" y="3390053"/>
                    <a:pt x="4178715" y="3390528"/>
                    <a:pt x="4162150" y="3381062"/>
                  </a:cubicBezTo>
                  <a:cubicBezTo>
                    <a:pt x="4157154" y="3378207"/>
                    <a:pt x="4151856" y="3375556"/>
                    <a:pt x="4147788" y="3371487"/>
                  </a:cubicBezTo>
                  <a:cubicBezTo>
                    <a:pt x="4142146" y="3365845"/>
                    <a:pt x="4139068" y="3357979"/>
                    <a:pt x="4133426" y="3352337"/>
                  </a:cubicBezTo>
                  <a:cubicBezTo>
                    <a:pt x="4127784" y="3346695"/>
                    <a:pt x="4119918" y="3343617"/>
                    <a:pt x="4114276" y="3337975"/>
                  </a:cubicBezTo>
                  <a:cubicBezTo>
                    <a:pt x="4082357" y="3306057"/>
                    <a:pt x="4128641" y="3339574"/>
                    <a:pt x="4090339" y="3314038"/>
                  </a:cubicBezTo>
                  <a:cubicBezTo>
                    <a:pt x="4091935" y="3309250"/>
                    <a:pt x="4095126" y="3304722"/>
                    <a:pt x="4095126" y="3299675"/>
                  </a:cubicBezTo>
                  <a:cubicBezTo>
                    <a:pt x="4095126" y="3287963"/>
                    <a:pt x="4084613" y="3276708"/>
                    <a:pt x="4075977" y="3270951"/>
                  </a:cubicBezTo>
                  <a:cubicBezTo>
                    <a:pt x="4071778" y="3268152"/>
                    <a:pt x="4066402" y="3267759"/>
                    <a:pt x="4061614" y="3266163"/>
                  </a:cubicBezTo>
                  <a:cubicBezTo>
                    <a:pt x="4058422" y="3261376"/>
                    <a:pt x="4056459" y="3255484"/>
                    <a:pt x="4052039" y="3251801"/>
                  </a:cubicBezTo>
                  <a:cubicBezTo>
                    <a:pt x="4046557" y="3247232"/>
                    <a:pt x="4039086" y="3245767"/>
                    <a:pt x="4032890" y="3242226"/>
                  </a:cubicBezTo>
                  <a:cubicBezTo>
                    <a:pt x="4027894" y="3239371"/>
                    <a:pt x="4023315" y="3235843"/>
                    <a:pt x="4018527" y="3232651"/>
                  </a:cubicBezTo>
                  <a:cubicBezTo>
                    <a:pt x="4023315" y="3231055"/>
                    <a:pt x="4027925" y="3228767"/>
                    <a:pt x="4032890" y="3227864"/>
                  </a:cubicBezTo>
                  <a:cubicBezTo>
                    <a:pt x="4045548" y="3225562"/>
                    <a:pt x="4062092" y="3232174"/>
                    <a:pt x="4071189" y="3223076"/>
                  </a:cubicBezTo>
                  <a:cubicBezTo>
                    <a:pt x="4076831" y="3217434"/>
                    <a:pt x="4059176" y="3212282"/>
                    <a:pt x="4052039" y="3208714"/>
                  </a:cubicBezTo>
                  <a:cubicBezTo>
                    <a:pt x="4046154" y="3205772"/>
                    <a:pt x="4039273" y="3205523"/>
                    <a:pt x="4032890" y="3203927"/>
                  </a:cubicBezTo>
                  <a:cubicBezTo>
                    <a:pt x="4028102" y="3200735"/>
                    <a:pt x="4023785" y="3196689"/>
                    <a:pt x="4018527" y="3194352"/>
                  </a:cubicBezTo>
                  <a:cubicBezTo>
                    <a:pt x="4009304" y="3190253"/>
                    <a:pt x="3989803" y="3184777"/>
                    <a:pt x="3989803" y="3184777"/>
                  </a:cubicBezTo>
                  <a:cubicBezTo>
                    <a:pt x="3985015" y="3181585"/>
                    <a:pt x="3979509" y="3179271"/>
                    <a:pt x="3975440" y="3175202"/>
                  </a:cubicBezTo>
                  <a:cubicBezTo>
                    <a:pt x="3971372" y="3171134"/>
                    <a:pt x="3970196" y="3164629"/>
                    <a:pt x="3965866" y="3160840"/>
                  </a:cubicBezTo>
                  <a:cubicBezTo>
                    <a:pt x="3957206" y="3153262"/>
                    <a:pt x="3946347" y="3148594"/>
                    <a:pt x="3937141" y="3141690"/>
                  </a:cubicBezTo>
                  <a:lnTo>
                    <a:pt x="3917991" y="3127328"/>
                  </a:lnTo>
                  <a:cubicBezTo>
                    <a:pt x="3919587" y="3122540"/>
                    <a:pt x="3919210" y="3116534"/>
                    <a:pt x="3922779" y="3112965"/>
                  </a:cubicBezTo>
                  <a:cubicBezTo>
                    <a:pt x="3926347" y="3109397"/>
                    <a:pt x="3935267" y="3112863"/>
                    <a:pt x="3937141" y="3108178"/>
                  </a:cubicBezTo>
                  <a:cubicBezTo>
                    <a:pt x="3945117" y="3088235"/>
                    <a:pt x="3910622" y="3074540"/>
                    <a:pt x="3903629" y="3069878"/>
                  </a:cubicBezTo>
                  <a:lnTo>
                    <a:pt x="3874904" y="3050729"/>
                  </a:lnTo>
                  <a:cubicBezTo>
                    <a:pt x="3862138" y="3041154"/>
                    <a:pt x="3849883" y="3030856"/>
                    <a:pt x="3836605" y="3022004"/>
                  </a:cubicBezTo>
                  <a:lnTo>
                    <a:pt x="3807880" y="3002854"/>
                  </a:lnTo>
                  <a:cubicBezTo>
                    <a:pt x="3803093" y="2999663"/>
                    <a:pt x="3798121" y="2996732"/>
                    <a:pt x="3793518" y="2993280"/>
                  </a:cubicBezTo>
                  <a:cubicBezTo>
                    <a:pt x="3769765" y="2975465"/>
                    <a:pt x="3781007" y="2983343"/>
                    <a:pt x="3760006" y="2969342"/>
                  </a:cubicBezTo>
                  <a:cubicBezTo>
                    <a:pt x="3737664" y="2935831"/>
                    <a:pt x="3750431" y="2947001"/>
                    <a:pt x="3726494" y="2931043"/>
                  </a:cubicBezTo>
                  <a:cubicBezTo>
                    <a:pt x="3732877" y="2927851"/>
                    <a:pt x="3738962" y="2923974"/>
                    <a:pt x="3745644" y="2921468"/>
                  </a:cubicBezTo>
                  <a:cubicBezTo>
                    <a:pt x="3751805" y="2919158"/>
                    <a:pt x="3764793" y="2923260"/>
                    <a:pt x="3764793" y="2916681"/>
                  </a:cubicBezTo>
                  <a:cubicBezTo>
                    <a:pt x="3764793" y="2909545"/>
                    <a:pt x="3751451" y="2911254"/>
                    <a:pt x="3745644" y="2907106"/>
                  </a:cubicBezTo>
                  <a:cubicBezTo>
                    <a:pt x="3740134" y="2903170"/>
                    <a:pt x="3736626" y="2896900"/>
                    <a:pt x="3731281" y="2892743"/>
                  </a:cubicBezTo>
                  <a:cubicBezTo>
                    <a:pt x="3722198" y="2885678"/>
                    <a:pt x="3710694" y="2881731"/>
                    <a:pt x="3702557" y="2873594"/>
                  </a:cubicBezTo>
                  <a:cubicBezTo>
                    <a:pt x="3660595" y="2831632"/>
                    <a:pt x="3713823" y="2882982"/>
                    <a:pt x="3673832" y="2849656"/>
                  </a:cubicBezTo>
                  <a:cubicBezTo>
                    <a:pt x="3636976" y="2818942"/>
                    <a:pt x="3680763" y="2849489"/>
                    <a:pt x="3645107" y="2825719"/>
                  </a:cubicBezTo>
                  <a:cubicBezTo>
                    <a:pt x="3643511" y="2820932"/>
                    <a:pt x="3642577" y="2815871"/>
                    <a:pt x="3640320" y="2811357"/>
                  </a:cubicBezTo>
                  <a:cubicBezTo>
                    <a:pt x="3637747" y="2806211"/>
                    <a:pt x="3634568" y="2801295"/>
                    <a:pt x="3630745" y="2796995"/>
                  </a:cubicBezTo>
                  <a:cubicBezTo>
                    <a:pt x="3611178" y="2774983"/>
                    <a:pt x="3607667" y="2771200"/>
                    <a:pt x="3587658" y="2758695"/>
                  </a:cubicBezTo>
                  <a:cubicBezTo>
                    <a:pt x="3579767" y="2753763"/>
                    <a:pt x="3571463" y="2749494"/>
                    <a:pt x="3563721" y="2744333"/>
                  </a:cubicBezTo>
                  <a:cubicBezTo>
                    <a:pt x="3545294" y="2732048"/>
                    <a:pt x="3545003" y="2730403"/>
                    <a:pt x="3530209" y="2715608"/>
                  </a:cubicBezTo>
                  <a:cubicBezTo>
                    <a:pt x="3520890" y="2687649"/>
                    <a:pt x="3532714" y="2713325"/>
                    <a:pt x="3511059" y="2691671"/>
                  </a:cubicBezTo>
                  <a:cubicBezTo>
                    <a:pt x="3506990" y="2687603"/>
                    <a:pt x="3505307" y="2681609"/>
                    <a:pt x="3501484" y="2677309"/>
                  </a:cubicBezTo>
                  <a:cubicBezTo>
                    <a:pt x="3501425" y="2677243"/>
                    <a:pt x="3477292" y="2653115"/>
                    <a:pt x="3467972" y="2643797"/>
                  </a:cubicBezTo>
                  <a:lnTo>
                    <a:pt x="3467972" y="2639009"/>
                  </a:lnTo>
                  <a:cubicBezTo>
                    <a:pt x="3451616" y="2609568"/>
                    <a:pt x="3451174" y="2599478"/>
                    <a:pt x="3429673" y="2581560"/>
                  </a:cubicBezTo>
                  <a:cubicBezTo>
                    <a:pt x="3425253" y="2577877"/>
                    <a:pt x="3420098" y="2575177"/>
                    <a:pt x="3415311" y="2571985"/>
                  </a:cubicBezTo>
                  <a:cubicBezTo>
                    <a:pt x="3418502" y="2567198"/>
                    <a:pt x="3423939" y="2563298"/>
                    <a:pt x="3424885" y="2557623"/>
                  </a:cubicBezTo>
                  <a:cubicBezTo>
                    <a:pt x="3425715" y="2552645"/>
                    <a:pt x="3421484" y="2548113"/>
                    <a:pt x="3420098" y="2543261"/>
                  </a:cubicBezTo>
                  <a:cubicBezTo>
                    <a:pt x="3412370" y="2516211"/>
                    <a:pt x="3420312" y="2531613"/>
                    <a:pt x="3405736" y="2509749"/>
                  </a:cubicBezTo>
                  <a:cubicBezTo>
                    <a:pt x="3412120" y="2505493"/>
                    <a:pt x="3429673" y="2496450"/>
                    <a:pt x="3429673" y="2485811"/>
                  </a:cubicBezTo>
                  <a:cubicBezTo>
                    <a:pt x="3429673" y="2478675"/>
                    <a:pt x="3424742" y="2472080"/>
                    <a:pt x="3420098" y="2466662"/>
                  </a:cubicBezTo>
                  <a:cubicBezTo>
                    <a:pt x="3414905" y="2460604"/>
                    <a:pt x="3407441" y="2456937"/>
                    <a:pt x="3400948" y="2452299"/>
                  </a:cubicBezTo>
                  <a:cubicBezTo>
                    <a:pt x="3396266" y="2448955"/>
                    <a:pt x="3391268" y="2446069"/>
                    <a:pt x="3386586" y="2442725"/>
                  </a:cubicBezTo>
                  <a:cubicBezTo>
                    <a:pt x="3380093" y="2438087"/>
                    <a:pt x="3373973" y="2432938"/>
                    <a:pt x="3367436" y="2428362"/>
                  </a:cubicBezTo>
                  <a:cubicBezTo>
                    <a:pt x="3367414" y="2428347"/>
                    <a:pt x="3331541" y="2404432"/>
                    <a:pt x="3324349" y="2399638"/>
                  </a:cubicBezTo>
                  <a:lnTo>
                    <a:pt x="3309987" y="2390063"/>
                  </a:lnTo>
                  <a:cubicBezTo>
                    <a:pt x="3314774" y="2388467"/>
                    <a:pt x="3319423" y="2386370"/>
                    <a:pt x="3324349" y="2385275"/>
                  </a:cubicBezTo>
                  <a:cubicBezTo>
                    <a:pt x="3333825" y="2383169"/>
                    <a:pt x="3347249" y="2388253"/>
                    <a:pt x="3353074" y="2380488"/>
                  </a:cubicBezTo>
                  <a:cubicBezTo>
                    <a:pt x="3357136" y="2375072"/>
                    <a:pt x="3343852" y="2370532"/>
                    <a:pt x="3338712" y="2366126"/>
                  </a:cubicBezTo>
                  <a:cubicBezTo>
                    <a:pt x="3320267" y="2350316"/>
                    <a:pt x="3324133" y="2353287"/>
                    <a:pt x="3305200" y="2346976"/>
                  </a:cubicBezTo>
                  <a:cubicBezTo>
                    <a:pt x="3271688" y="2324634"/>
                    <a:pt x="3282858" y="2337401"/>
                    <a:pt x="3266900" y="2313464"/>
                  </a:cubicBezTo>
                  <a:cubicBezTo>
                    <a:pt x="3265304" y="2308677"/>
                    <a:pt x="3264370" y="2303616"/>
                    <a:pt x="3262113" y="2299102"/>
                  </a:cubicBezTo>
                  <a:cubicBezTo>
                    <a:pt x="3259540" y="2293955"/>
                    <a:pt x="3253484" y="2290415"/>
                    <a:pt x="3252538" y="2284739"/>
                  </a:cubicBezTo>
                  <a:cubicBezTo>
                    <a:pt x="3251708" y="2279761"/>
                    <a:pt x="3255729" y="2275164"/>
                    <a:pt x="3257325" y="2270377"/>
                  </a:cubicBezTo>
                  <a:cubicBezTo>
                    <a:pt x="3255729" y="2260802"/>
                    <a:pt x="3256480" y="2250522"/>
                    <a:pt x="3252538" y="2241652"/>
                  </a:cubicBezTo>
                  <a:cubicBezTo>
                    <a:pt x="3249788" y="2235465"/>
                    <a:pt x="3242509" y="2232491"/>
                    <a:pt x="3238175" y="2227290"/>
                  </a:cubicBezTo>
                  <a:cubicBezTo>
                    <a:pt x="3204841" y="2187290"/>
                    <a:pt x="3256210" y="2240537"/>
                    <a:pt x="3214238" y="2198565"/>
                  </a:cubicBezTo>
                  <a:cubicBezTo>
                    <a:pt x="3215834" y="2193778"/>
                    <a:pt x="3219652" y="2189210"/>
                    <a:pt x="3219026" y="2184203"/>
                  </a:cubicBezTo>
                  <a:cubicBezTo>
                    <a:pt x="3216818" y="2166539"/>
                    <a:pt x="3207743" y="2156448"/>
                    <a:pt x="3195089" y="2145904"/>
                  </a:cubicBezTo>
                  <a:cubicBezTo>
                    <a:pt x="3190669" y="2142220"/>
                    <a:pt x="3185984" y="2138666"/>
                    <a:pt x="3180726" y="2136329"/>
                  </a:cubicBezTo>
                  <a:cubicBezTo>
                    <a:pt x="3171503" y="2132230"/>
                    <a:pt x="3161373" y="2130502"/>
                    <a:pt x="3152002" y="2126754"/>
                  </a:cubicBezTo>
                  <a:cubicBezTo>
                    <a:pt x="3121955" y="2114736"/>
                    <a:pt x="3136401" y="2119263"/>
                    <a:pt x="3108915" y="2112392"/>
                  </a:cubicBezTo>
                  <a:cubicBezTo>
                    <a:pt x="3113702" y="2109200"/>
                    <a:pt x="3117819" y="2104637"/>
                    <a:pt x="3123277" y="2102817"/>
                  </a:cubicBezTo>
                  <a:cubicBezTo>
                    <a:pt x="3148554" y="2094391"/>
                    <a:pt x="3165592" y="2102558"/>
                    <a:pt x="3137639" y="2093242"/>
                  </a:cubicBezTo>
                  <a:cubicBezTo>
                    <a:pt x="3128064" y="2086859"/>
                    <a:pt x="3118782" y="2080013"/>
                    <a:pt x="3108915" y="2074092"/>
                  </a:cubicBezTo>
                  <a:cubicBezTo>
                    <a:pt x="3092187" y="2064055"/>
                    <a:pt x="3089602" y="2066774"/>
                    <a:pt x="3075403" y="2054942"/>
                  </a:cubicBezTo>
                  <a:cubicBezTo>
                    <a:pt x="3070202" y="2050608"/>
                    <a:pt x="3066549" y="2044515"/>
                    <a:pt x="3061040" y="2040580"/>
                  </a:cubicBezTo>
                  <a:cubicBezTo>
                    <a:pt x="3055233" y="2036432"/>
                    <a:pt x="3048010" y="2034677"/>
                    <a:pt x="3041891" y="2031005"/>
                  </a:cubicBezTo>
                  <a:cubicBezTo>
                    <a:pt x="3013258" y="2013825"/>
                    <a:pt x="3017935" y="2016624"/>
                    <a:pt x="2998804" y="1997493"/>
                  </a:cubicBezTo>
                  <a:cubicBezTo>
                    <a:pt x="3008379" y="1995897"/>
                    <a:pt x="3019948" y="1998770"/>
                    <a:pt x="3027528" y="1992706"/>
                  </a:cubicBezTo>
                  <a:cubicBezTo>
                    <a:pt x="3031469" y="1989553"/>
                    <a:pt x="3024729" y="1982982"/>
                    <a:pt x="3022741" y="1978343"/>
                  </a:cubicBezTo>
                  <a:cubicBezTo>
                    <a:pt x="3019930" y="1971784"/>
                    <a:pt x="3015977" y="1965753"/>
                    <a:pt x="3013166" y="1959194"/>
                  </a:cubicBezTo>
                  <a:cubicBezTo>
                    <a:pt x="3011178" y="1954555"/>
                    <a:pt x="3011178" y="1949030"/>
                    <a:pt x="3008379" y="1944831"/>
                  </a:cubicBezTo>
                  <a:cubicBezTo>
                    <a:pt x="3004623" y="1939198"/>
                    <a:pt x="2998804" y="1935256"/>
                    <a:pt x="2994016" y="1930469"/>
                  </a:cubicBezTo>
                  <a:cubicBezTo>
                    <a:pt x="2986040" y="1906538"/>
                    <a:pt x="2993310" y="1923305"/>
                    <a:pt x="2974867" y="1896957"/>
                  </a:cubicBezTo>
                  <a:cubicBezTo>
                    <a:pt x="2968268" y="1887529"/>
                    <a:pt x="2955717" y="1868232"/>
                    <a:pt x="2955717" y="1868232"/>
                  </a:cubicBezTo>
                  <a:cubicBezTo>
                    <a:pt x="2971675" y="1866636"/>
                    <a:pt x="2988376" y="1868516"/>
                    <a:pt x="3003591" y="1863445"/>
                  </a:cubicBezTo>
                  <a:cubicBezTo>
                    <a:pt x="3009833" y="1861364"/>
                    <a:pt x="2990326" y="1861601"/>
                    <a:pt x="2984441" y="1858658"/>
                  </a:cubicBezTo>
                  <a:cubicBezTo>
                    <a:pt x="2918582" y="1825728"/>
                    <a:pt x="2981077" y="1847963"/>
                    <a:pt x="2941355" y="1834720"/>
                  </a:cubicBezTo>
                  <a:cubicBezTo>
                    <a:pt x="2936556" y="1820325"/>
                    <a:pt x="2937304" y="1818371"/>
                    <a:pt x="2926992" y="1805996"/>
                  </a:cubicBezTo>
                  <a:cubicBezTo>
                    <a:pt x="2922658" y="1800795"/>
                    <a:pt x="2917036" y="1796774"/>
                    <a:pt x="2912630" y="1791633"/>
                  </a:cubicBezTo>
                  <a:cubicBezTo>
                    <a:pt x="2907438" y="1785575"/>
                    <a:pt x="2902906" y="1778977"/>
                    <a:pt x="2898268" y="1772484"/>
                  </a:cubicBezTo>
                  <a:cubicBezTo>
                    <a:pt x="2894924" y="1767802"/>
                    <a:pt x="2892762" y="1762190"/>
                    <a:pt x="2888693" y="1758121"/>
                  </a:cubicBezTo>
                  <a:cubicBezTo>
                    <a:pt x="2874976" y="1744404"/>
                    <a:pt x="2875539" y="1751545"/>
                    <a:pt x="2859968" y="1743759"/>
                  </a:cubicBezTo>
                  <a:cubicBezTo>
                    <a:pt x="2854822" y="1741186"/>
                    <a:pt x="2850393" y="1737376"/>
                    <a:pt x="2845606" y="1734184"/>
                  </a:cubicBezTo>
                  <a:cubicBezTo>
                    <a:pt x="2840653" y="1724279"/>
                    <a:pt x="2834188" y="1709370"/>
                    <a:pt x="2826456" y="1700672"/>
                  </a:cubicBezTo>
                  <a:cubicBezTo>
                    <a:pt x="2817460" y="1690551"/>
                    <a:pt x="2797731" y="1671948"/>
                    <a:pt x="2797731" y="1671948"/>
                  </a:cubicBezTo>
                  <a:cubicBezTo>
                    <a:pt x="2799327" y="1667160"/>
                    <a:pt x="2803349" y="1662563"/>
                    <a:pt x="2802519" y="1657585"/>
                  </a:cubicBezTo>
                  <a:cubicBezTo>
                    <a:pt x="2800868" y="1647675"/>
                    <a:pt x="2783270" y="1635424"/>
                    <a:pt x="2778582" y="1628861"/>
                  </a:cubicBezTo>
                  <a:cubicBezTo>
                    <a:pt x="2774434" y="1623054"/>
                    <a:pt x="2773155" y="1615518"/>
                    <a:pt x="2769007" y="1609711"/>
                  </a:cubicBezTo>
                  <a:cubicBezTo>
                    <a:pt x="2765072" y="1604202"/>
                    <a:pt x="2758802" y="1600693"/>
                    <a:pt x="2754645" y="1595349"/>
                  </a:cubicBezTo>
                  <a:cubicBezTo>
                    <a:pt x="2747580" y="1586265"/>
                    <a:pt x="2741878" y="1576199"/>
                    <a:pt x="2735495" y="1566624"/>
                  </a:cubicBezTo>
                  <a:cubicBezTo>
                    <a:pt x="2732303" y="1561837"/>
                    <a:pt x="2729514" y="1556755"/>
                    <a:pt x="2725920" y="1552262"/>
                  </a:cubicBezTo>
                  <a:cubicBezTo>
                    <a:pt x="2719537" y="1544283"/>
                    <a:pt x="2712901" y="1536500"/>
                    <a:pt x="2706770" y="1528325"/>
                  </a:cubicBezTo>
                  <a:cubicBezTo>
                    <a:pt x="2703318" y="1523722"/>
                    <a:pt x="2701066" y="1518220"/>
                    <a:pt x="2697195" y="1513962"/>
                  </a:cubicBezTo>
                  <a:cubicBezTo>
                    <a:pt x="2685050" y="1500603"/>
                    <a:pt x="2671662" y="1488429"/>
                    <a:pt x="2658896" y="1475663"/>
                  </a:cubicBezTo>
                  <a:lnTo>
                    <a:pt x="2639746" y="1456513"/>
                  </a:lnTo>
                  <a:cubicBezTo>
                    <a:pt x="2647725" y="1453321"/>
                    <a:pt x="2655280" y="1448739"/>
                    <a:pt x="2663683" y="1446938"/>
                  </a:cubicBezTo>
                  <a:cubicBezTo>
                    <a:pt x="2677813" y="1443910"/>
                    <a:pt x="2692431" y="1443943"/>
                    <a:pt x="2706770" y="1442151"/>
                  </a:cubicBezTo>
                  <a:cubicBezTo>
                    <a:pt x="2731386" y="1439074"/>
                    <a:pt x="2745070" y="1436565"/>
                    <a:pt x="2769007" y="1432576"/>
                  </a:cubicBezTo>
                  <a:cubicBezTo>
                    <a:pt x="2764220" y="1429384"/>
                    <a:pt x="2759791" y="1425574"/>
                    <a:pt x="2754645" y="1423001"/>
                  </a:cubicBezTo>
                  <a:cubicBezTo>
                    <a:pt x="2743195" y="1417276"/>
                    <a:pt x="2728776" y="1412782"/>
                    <a:pt x="2716345" y="1408639"/>
                  </a:cubicBezTo>
                  <a:cubicBezTo>
                    <a:pt x="2711558" y="1405447"/>
                    <a:pt x="2707129" y="1401637"/>
                    <a:pt x="2701983" y="1399064"/>
                  </a:cubicBezTo>
                  <a:cubicBezTo>
                    <a:pt x="2662334" y="1379239"/>
                    <a:pt x="2714425" y="1412144"/>
                    <a:pt x="2673258" y="1384702"/>
                  </a:cubicBezTo>
                  <a:cubicBezTo>
                    <a:pt x="2647727" y="1346404"/>
                    <a:pt x="2681235" y="1392678"/>
                    <a:pt x="2649321" y="1360764"/>
                  </a:cubicBezTo>
                  <a:cubicBezTo>
                    <a:pt x="2622255" y="1333698"/>
                    <a:pt x="2661678" y="1357368"/>
                    <a:pt x="2620596" y="1336827"/>
                  </a:cubicBezTo>
                  <a:cubicBezTo>
                    <a:pt x="2605748" y="1321978"/>
                    <a:pt x="2599881" y="1314305"/>
                    <a:pt x="2582297" y="1303315"/>
                  </a:cubicBezTo>
                  <a:cubicBezTo>
                    <a:pt x="2576245" y="1299533"/>
                    <a:pt x="2569267" y="1297412"/>
                    <a:pt x="2563147" y="1293740"/>
                  </a:cubicBezTo>
                  <a:cubicBezTo>
                    <a:pt x="2553280" y="1287820"/>
                    <a:pt x="2543998" y="1280974"/>
                    <a:pt x="2534423" y="1274591"/>
                  </a:cubicBezTo>
                  <a:cubicBezTo>
                    <a:pt x="2534412" y="1274584"/>
                    <a:pt x="2505709" y="1255449"/>
                    <a:pt x="2505698" y="1255441"/>
                  </a:cubicBezTo>
                  <a:cubicBezTo>
                    <a:pt x="2499315" y="1250653"/>
                    <a:pt x="2493476" y="1245037"/>
                    <a:pt x="2486548" y="1241078"/>
                  </a:cubicBezTo>
                  <a:cubicBezTo>
                    <a:pt x="2482167" y="1238574"/>
                    <a:pt x="2476973" y="1237887"/>
                    <a:pt x="2472186" y="1236291"/>
                  </a:cubicBezTo>
                  <a:lnTo>
                    <a:pt x="2539210" y="1231504"/>
                  </a:lnTo>
                  <a:cubicBezTo>
                    <a:pt x="2545573" y="1229190"/>
                    <a:pt x="2529005" y="1222485"/>
                    <a:pt x="2524848" y="1217141"/>
                  </a:cubicBezTo>
                  <a:cubicBezTo>
                    <a:pt x="2517783" y="1208058"/>
                    <a:pt x="2505698" y="1188417"/>
                    <a:pt x="2505698" y="1188417"/>
                  </a:cubicBezTo>
                  <a:cubicBezTo>
                    <a:pt x="2504102" y="1182034"/>
                    <a:pt x="2504781" y="1174588"/>
                    <a:pt x="2500911" y="1169267"/>
                  </a:cubicBezTo>
                  <a:cubicBezTo>
                    <a:pt x="2483227" y="1144952"/>
                    <a:pt x="2473296" y="1139687"/>
                    <a:pt x="2453036" y="1126180"/>
                  </a:cubicBezTo>
                  <a:cubicBezTo>
                    <a:pt x="2430694" y="1092668"/>
                    <a:pt x="2427503" y="1107030"/>
                    <a:pt x="2443461" y="1083093"/>
                  </a:cubicBezTo>
                  <a:cubicBezTo>
                    <a:pt x="2431099" y="1070731"/>
                    <a:pt x="2420548" y="1058373"/>
                    <a:pt x="2405162" y="1049581"/>
                  </a:cubicBezTo>
                  <a:cubicBezTo>
                    <a:pt x="2400781" y="1047077"/>
                    <a:pt x="2395587" y="1046390"/>
                    <a:pt x="2390800" y="1044794"/>
                  </a:cubicBezTo>
                  <a:cubicBezTo>
                    <a:pt x="2383540" y="1039954"/>
                    <a:pt x="2371984" y="1030431"/>
                    <a:pt x="2362075" y="1030431"/>
                  </a:cubicBezTo>
                  <a:cubicBezTo>
                    <a:pt x="2355495" y="1030431"/>
                    <a:pt x="2342925" y="1035219"/>
                    <a:pt x="2342925" y="1035219"/>
                  </a:cubicBezTo>
                  <a:lnTo>
                    <a:pt x="2337401" y="1011792"/>
                  </a:lnTo>
                  <a:cubicBezTo>
                    <a:pt x="2325997" y="1009258"/>
                    <a:pt x="2285474" y="1006401"/>
                    <a:pt x="2272473" y="990149"/>
                  </a:cubicBezTo>
                  <a:cubicBezTo>
                    <a:pt x="2268910" y="985695"/>
                    <a:pt x="2268866" y="979328"/>
                    <a:pt x="2267063" y="973917"/>
                  </a:cubicBezTo>
                  <a:cubicBezTo>
                    <a:pt x="2304272" y="949110"/>
                    <a:pt x="2287189" y="956386"/>
                    <a:pt x="2315759" y="946864"/>
                  </a:cubicBezTo>
                  <a:cubicBezTo>
                    <a:pt x="2319366" y="941453"/>
                    <a:pt x="2326040" y="937112"/>
                    <a:pt x="2326580" y="930632"/>
                  </a:cubicBezTo>
                  <a:cubicBezTo>
                    <a:pt x="2327936" y="914356"/>
                    <a:pt x="2327032" y="897179"/>
                    <a:pt x="2321169" y="881936"/>
                  </a:cubicBezTo>
                  <a:cubicBezTo>
                    <a:pt x="2315673" y="867647"/>
                    <a:pt x="2291378" y="854532"/>
                    <a:pt x="2277884" y="849472"/>
                  </a:cubicBezTo>
                  <a:cubicBezTo>
                    <a:pt x="2270921" y="846861"/>
                    <a:pt x="2263364" y="846198"/>
                    <a:pt x="2256241" y="844061"/>
                  </a:cubicBezTo>
                  <a:cubicBezTo>
                    <a:pt x="2198307" y="826681"/>
                    <a:pt x="2248278" y="835690"/>
                    <a:pt x="2169671" y="827829"/>
                  </a:cubicBezTo>
                  <a:cubicBezTo>
                    <a:pt x="2164260" y="826026"/>
                    <a:pt x="2156754" y="827060"/>
                    <a:pt x="2153439" y="822419"/>
                  </a:cubicBezTo>
                  <a:cubicBezTo>
                    <a:pt x="2146809" y="813137"/>
                    <a:pt x="2146225" y="800776"/>
                    <a:pt x="2142618" y="789955"/>
                  </a:cubicBezTo>
                  <a:cubicBezTo>
                    <a:pt x="2140814" y="784544"/>
                    <a:pt x="2140371" y="778469"/>
                    <a:pt x="2137207" y="773723"/>
                  </a:cubicBezTo>
                  <a:cubicBezTo>
                    <a:pt x="2126567" y="757763"/>
                    <a:pt x="2125777" y="754278"/>
                    <a:pt x="2110154" y="741259"/>
                  </a:cubicBezTo>
                  <a:cubicBezTo>
                    <a:pt x="2069212" y="707141"/>
                    <a:pt x="2114575" y="751092"/>
                    <a:pt x="2083101" y="719616"/>
                  </a:cubicBezTo>
                  <a:cubicBezTo>
                    <a:pt x="2088512" y="717813"/>
                    <a:pt x="2093800" y="715589"/>
                    <a:pt x="2099333" y="714206"/>
                  </a:cubicBezTo>
                  <a:cubicBezTo>
                    <a:pt x="2108255" y="711976"/>
                    <a:pt x="2127687" y="717899"/>
                    <a:pt x="2126386" y="708795"/>
                  </a:cubicBezTo>
                  <a:cubicBezTo>
                    <a:pt x="2124435" y="695140"/>
                    <a:pt x="2091736" y="674874"/>
                    <a:pt x="2077690" y="665510"/>
                  </a:cubicBezTo>
                  <a:cubicBezTo>
                    <a:pt x="2056648" y="633946"/>
                    <a:pt x="2074916" y="666159"/>
                    <a:pt x="2061458" y="616814"/>
                  </a:cubicBezTo>
                  <a:cubicBezTo>
                    <a:pt x="2055348" y="594412"/>
                    <a:pt x="2051253" y="590685"/>
                    <a:pt x="2039815" y="573529"/>
                  </a:cubicBezTo>
                  <a:cubicBezTo>
                    <a:pt x="2038012" y="568118"/>
                    <a:pt x="2037339" y="562188"/>
                    <a:pt x="2034405" y="557297"/>
                  </a:cubicBezTo>
                  <a:cubicBezTo>
                    <a:pt x="2031780" y="552923"/>
                    <a:pt x="2025864" y="551039"/>
                    <a:pt x="2023583" y="546476"/>
                  </a:cubicBezTo>
                  <a:cubicBezTo>
                    <a:pt x="2007826" y="514963"/>
                    <a:pt x="2022313" y="519488"/>
                    <a:pt x="2001941" y="503190"/>
                  </a:cubicBezTo>
                  <a:cubicBezTo>
                    <a:pt x="1996863" y="499128"/>
                    <a:pt x="1991120" y="495976"/>
                    <a:pt x="1985709" y="492369"/>
                  </a:cubicBezTo>
                  <a:cubicBezTo>
                    <a:pt x="1961262" y="455697"/>
                    <a:pt x="1988129" y="501241"/>
                    <a:pt x="1969477" y="432852"/>
                  </a:cubicBezTo>
                  <a:cubicBezTo>
                    <a:pt x="1966387" y="421521"/>
                    <a:pt x="1942246" y="400210"/>
                    <a:pt x="1937013" y="394977"/>
                  </a:cubicBezTo>
                  <a:cubicBezTo>
                    <a:pt x="1931602" y="389566"/>
                    <a:pt x="1925025" y="385112"/>
                    <a:pt x="1920781" y="378745"/>
                  </a:cubicBezTo>
                  <a:cubicBezTo>
                    <a:pt x="1913567" y="367924"/>
                    <a:pt x="1911477" y="350394"/>
                    <a:pt x="1899139" y="346281"/>
                  </a:cubicBezTo>
                  <a:lnTo>
                    <a:pt x="1866675" y="335460"/>
                  </a:lnTo>
                  <a:cubicBezTo>
                    <a:pt x="1863068" y="331853"/>
                    <a:pt x="1860227" y="327264"/>
                    <a:pt x="1855853" y="324639"/>
                  </a:cubicBezTo>
                  <a:cubicBezTo>
                    <a:pt x="1850962" y="321705"/>
                    <a:pt x="1844075" y="322791"/>
                    <a:pt x="1839621" y="319228"/>
                  </a:cubicBezTo>
                  <a:cubicBezTo>
                    <a:pt x="1834543" y="315166"/>
                    <a:pt x="1831708" y="308812"/>
                    <a:pt x="1828800" y="302996"/>
                  </a:cubicBezTo>
                  <a:cubicBezTo>
                    <a:pt x="1826249" y="297895"/>
                    <a:pt x="1827422" y="290797"/>
                    <a:pt x="1823389" y="286764"/>
                  </a:cubicBezTo>
                  <a:cubicBezTo>
                    <a:pt x="1819356" y="282731"/>
                    <a:pt x="1812568" y="283157"/>
                    <a:pt x="1807157" y="281354"/>
                  </a:cubicBezTo>
                  <a:cubicBezTo>
                    <a:pt x="1794723" y="244050"/>
                    <a:pt x="1804401" y="256956"/>
                    <a:pt x="1785515" y="238068"/>
                  </a:cubicBezTo>
                  <a:lnTo>
                    <a:pt x="1769283" y="189373"/>
                  </a:lnTo>
                  <a:cubicBezTo>
                    <a:pt x="1767479" y="183962"/>
                    <a:pt x="1767905" y="177174"/>
                    <a:pt x="1763872" y="173141"/>
                  </a:cubicBezTo>
                  <a:cubicBezTo>
                    <a:pt x="1760265" y="169534"/>
                    <a:pt x="1757614" y="164600"/>
                    <a:pt x="1753051" y="162319"/>
                  </a:cubicBezTo>
                  <a:cubicBezTo>
                    <a:pt x="1742849" y="157218"/>
                    <a:pt x="1720587" y="151498"/>
                    <a:pt x="1720587" y="151498"/>
                  </a:cubicBezTo>
                  <a:cubicBezTo>
                    <a:pt x="1716980" y="146087"/>
                    <a:pt x="1714844" y="139328"/>
                    <a:pt x="1709766" y="135266"/>
                  </a:cubicBezTo>
                  <a:cubicBezTo>
                    <a:pt x="1705312" y="131703"/>
                    <a:pt x="1699145" y="130875"/>
                    <a:pt x="1693534" y="129855"/>
                  </a:cubicBezTo>
                  <a:cubicBezTo>
                    <a:pt x="1679228" y="127254"/>
                    <a:pt x="1664621" y="126656"/>
                    <a:pt x="1650249" y="124445"/>
                  </a:cubicBezTo>
                  <a:cubicBezTo>
                    <a:pt x="1641159" y="123047"/>
                    <a:pt x="1632311" y="120250"/>
                    <a:pt x="1623195" y="119034"/>
                  </a:cubicBezTo>
                  <a:cubicBezTo>
                    <a:pt x="1605229" y="116638"/>
                    <a:pt x="1587124" y="115427"/>
                    <a:pt x="1569089" y="113623"/>
                  </a:cubicBezTo>
                  <a:cubicBezTo>
                    <a:pt x="1555399" y="110201"/>
                    <a:pt x="1544157" y="107979"/>
                    <a:pt x="1531214" y="102802"/>
                  </a:cubicBezTo>
                  <a:cubicBezTo>
                    <a:pt x="1527470" y="101304"/>
                    <a:pt x="1524000" y="99195"/>
                    <a:pt x="1520393" y="97392"/>
                  </a:cubicBezTo>
                  <a:lnTo>
                    <a:pt x="1514982" y="97392"/>
                  </a:lnTo>
                  <a:cubicBezTo>
                    <a:pt x="1491536" y="95588"/>
                    <a:pt x="1467757" y="96315"/>
                    <a:pt x="1444644" y="91981"/>
                  </a:cubicBezTo>
                  <a:cubicBezTo>
                    <a:pt x="1414834" y="86392"/>
                    <a:pt x="1440332" y="79434"/>
                    <a:pt x="1417591" y="70338"/>
                  </a:cubicBezTo>
                  <a:cubicBezTo>
                    <a:pt x="1389167" y="58968"/>
                    <a:pt x="1355369" y="57413"/>
                    <a:pt x="1325610" y="54106"/>
                  </a:cubicBezTo>
                  <a:cubicBezTo>
                    <a:pt x="1320199" y="52303"/>
                    <a:pt x="1314911" y="50079"/>
                    <a:pt x="1309378" y="48696"/>
                  </a:cubicBezTo>
                  <a:cubicBezTo>
                    <a:pt x="1253574" y="34746"/>
                    <a:pt x="1203414" y="40250"/>
                    <a:pt x="1141647" y="37874"/>
                  </a:cubicBezTo>
                  <a:cubicBezTo>
                    <a:pt x="1136236" y="36071"/>
                    <a:pt x="1130899" y="34031"/>
                    <a:pt x="1125415" y="32464"/>
                  </a:cubicBezTo>
                  <a:cubicBezTo>
                    <a:pt x="1109537" y="27928"/>
                    <a:pt x="1086902" y="23060"/>
                    <a:pt x="1071309" y="21642"/>
                  </a:cubicBezTo>
                  <a:cubicBezTo>
                    <a:pt x="1042515" y="19024"/>
                    <a:pt x="1013596" y="18035"/>
                    <a:pt x="984739" y="16232"/>
                  </a:cubicBezTo>
                  <a:cubicBezTo>
                    <a:pt x="977525" y="14428"/>
                    <a:pt x="970355" y="12434"/>
                    <a:pt x="963096" y="10821"/>
                  </a:cubicBezTo>
                  <a:cubicBezTo>
                    <a:pt x="901229" y="-2928"/>
                    <a:pt x="967220" y="13203"/>
                    <a:pt x="914400" y="0"/>
                  </a:cubicBezTo>
                  <a:cubicBezTo>
                    <a:pt x="874722" y="1803"/>
                    <a:pt x="834958" y="2243"/>
                    <a:pt x="795366" y="5410"/>
                  </a:cubicBezTo>
                  <a:cubicBezTo>
                    <a:pt x="771789" y="7296"/>
                    <a:pt x="785408" y="11384"/>
                    <a:pt x="768312" y="21642"/>
                  </a:cubicBezTo>
                  <a:cubicBezTo>
                    <a:pt x="763422" y="24576"/>
                    <a:pt x="757491" y="25249"/>
                    <a:pt x="752081" y="27053"/>
                  </a:cubicBezTo>
                  <a:cubicBezTo>
                    <a:pt x="726405" y="52729"/>
                    <a:pt x="740117" y="45470"/>
                    <a:pt x="714206" y="54106"/>
                  </a:cubicBezTo>
                  <a:cubicBezTo>
                    <a:pt x="706992" y="61320"/>
                    <a:pt x="702242" y="72522"/>
                    <a:pt x="692563" y="75749"/>
                  </a:cubicBezTo>
                  <a:cubicBezTo>
                    <a:pt x="687152" y="77553"/>
                    <a:pt x="681432" y="78609"/>
                    <a:pt x="676331" y="81160"/>
                  </a:cubicBezTo>
                  <a:cubicBezTo>
                    <a:pt x="670515" y="84068"/>
                    <a:pt x="663981" y="87316"/>
                    <a:pt x="660099" y="91981"/>
                  </a:cubicBezTo>
                  <a:cubicBezTo>
                    <a:pt x="656217" y="96646"/>
                    <a:pt x="663857" y="105545"/>
                    <a:pt x="653036" y="109152"/>
                  </a:cubicBezTo>
                  <a:lnTo>
                    <a:pt x="627279" y="124088"/>
                  </a:lnTo>
                  <a:lnTo>
                    <a:pt x="604697" y="129498"/>
                  </a:lnTo>
                  <a:cubicBezTo>
                    <a:pt x="577274" y="156921"/>
                    <a:pt x="576018" y="127992"/>
                    <a:pt x="568118" y="129855"/>
                  </a:cubicBezTo>
                  <a:cubicBezTo>
                    <a:pt x="560218" y="131718"/>
                    <a:pt x="561860" y="138396"/>
                    <a:pt x="557297" y="140677"/>
                  </a:cubicBezTo>
                  <a:cubicBezTo>
                    <a:pt x="522785" y="157934"/>
                    <a:pt x="487462" y="154168"/>
                    <a:pt x="449084" y="156909"/>
                  </a:cubicBezTo>
                  <a:cubicBezTo>
                    <a:pt x="416368" y="165087"/>
                    <a:pt x="434507" y="159964"/>
                    <a:pt x="394978" y="173141"/>
                  </a:cubicBezTo>
                  <a:lnTo>
                    <a:pt x="378746" y="178551"/>
                  </a:lnTo>
                  <a:cubicBezTo>
                    <a:pt x="373335" y="180355"/>
                    <a:pt x="368140" y="183024"/>
                    <a:pt x="362514" y="183962"/>
                  </a:cubicBezTo>
                  <a:cubicBezTo>
                    <a:pt x="322715" y="190596"/>
                    <a:pt x="340693" y="186713"/>
                    <a:pt x="308407" y="194783"/>
                  </a:cubicBezTo>
                  <a:cubicBezTo>
                    <a:pt x="282270" y="220922"/>
                    <a:pt x="314078" y="187697"/>
                    <a:pt x="286765" y="221837"/>
                  </a:cubicBezTo>
                  <a:cubicBezTo>
                    <a:pt x="273342" y="238616"/>
                    <a:pt x="276227" y="226680"/>
                    <a:pt x="265122" y="248890"/>
                  </a:cubicBezTo>
                  <a:cubicBezTo>
                    <a:pt x="262571" y="253991"/>
                    <a:pt x="262875" y="260377"/>
                    <a:pt x="259711" y="265122"/>
                  </a:cubicBezTo>
                  <a:cubicBezTo>
                    <a:pt x="255466" y="271489"/>
                    <a:pt x="248177" y="275314"/>
                    <a:pt x="243479" y="281354"/>
                  </a:cubicBezTo>
                  <a:cubicBezTo>
                    <a:pt x="235494" y="291620"/>
                    <a:pt x="229051" y="302997"/>
                    <a:pt x="221837" y="313818"/>
                  </a:cubicBezTo>
                  <a:lnTo>
                    <a:pt x="211015" y="330050"/>
                  </a:lnTo>
                  <a:lnTo>
                    <a:pt x="200194" y="362513"/>
                  </a:lnTo>
                  <a:cubicBezTo>
                    <a:pt x="198390" y="367924"/>
                    <a:pt x="199528" y="375581"/>
                    <a:pt x="194783" y="378745"/>
                  </a:cubicBezTo>
                  <a:cubicBezTo>
                    <a:pt x="153831" y="406048"/>
                    <a:pt x="171516" y="391192"/>
                    <a:pt x="140677" y="422031"/>
                  </a:cubicBezTo>
                  <a:cubicBezTo>
                    <a:pt x="135266" y="427442"/>
                    <a:pt x="128690" y="431896"/>
                    <a:pt x="124445" y="438263"/>
                  </a:cubicBezTo>
                  <a:cubicBezTo>
                    <a:pt x="91134" y="488228"/>
                    <a:pt x="133646" y="426760"/>
                    <a:pt x="102802" y="465316"/>
                  </a:cubicBezTo>
                  <a:cubicBezTo>
                    <a:pt x="98740" y="470394"/>
                    <a:pt x="96579" y="476950"/>
                    <a:pt x="91981" y="481548"/>
                  </a:cubicBezTo>
                  <a:cubicBezTo>
                    <a:pt x="87383" y="486146"/>
                    <a:pt x="81160" y="488762"/>
                    <a:pt x="75749" y="492369"/>
                  </a:cubicBezTo>
                  <a:cubicBezTo>
                    <a:pt x="46893" y="535654"/>
                    <a:pt x="84767" y="483351"/>
                    <a:pt x="48696" y="519422"/>
                  </a:cubicBezTo>
                  <a:cubicBezTo>
                    <a:pt x="44098" y="524020"/>
                    <a:pt x="41937" y="530576"/>
                    <a:pt x="37875" y="535654"/>
                  </a:cubicBezTo>
                  <a:cubicBezTo>
                    <a:pt x="34688" y="539638"/>
                    <a:pt x="30240" y="542492"/>
                    <a:pt x="27053" y="546476"/>
                  </a:cubicBezTo>
                  <a:cubicBezTo>
                    <a:pt x="-5781" y="587519"/>
                    <a:pt x="34820" y="538941"/>
                    <a:pt x="10821" y="578939"/>
                  </a:cubicBezTo>
                  <a:cubicBezTo>
                    <a:pt x="8196" y="583313"/>
                    <a:pt x="3607" y="586154"/>
                    <a:pt x="0" y="589761"/>
                  </a:cubicBezTo>
                  <a:cubicBezTo>
                    <a:pt x="1804" y="595172"/>
                    <a:pt x="4196" y="589821"/>
                    <a:pt x="5411" y="605993"/>
                  </a:cubicBezTo>
                  <a:cubicBezTo>
                    <a:pt x="6626" y="622166"/>
                    <a:pt x="5605" y="667330"/>
                    <a:pt x="7289" y="686796"/>
                  </a:cubicBezTo>
                  <a:cubicBezTo>
                    <a:pt x="8973" y="706262"/>
                    <a:pt x="16107" y="713185"/>
                    <a:pt x="15518" y="722791"/>
                  </a:cubicBezTo>
                  <a:cubicBezTo>
                    <a:pt x="14929" y="732397"/>
                    <a:pt x="5561" y="737220"/>
                    <a:pt x="3757" y="744434"/>
                  </a:cubicBezTo>
                  <a:cubicBezTo>
                    <a:pt x="5561" y="769684"/>
                    <a:pt x="1700" y="802677"/>
                    <a:pt x="2818" y="820183"/>
                  </a:cubicBezTo>
                  <a:cubicBezTo>
                    <a:pt x="3936" y="837689"/>
                    <a:pt x="6857" y="838651"/>
                    <a:pt x="10464" y="849472"/>
                  </a:cubicBezTo>
                  <a:lnTo>
                    <a:pt x="15875" y="875229"/>
                  </a:lnTo>
                  <a:cubicBezTo>
                    <a:pt x="17679" y="880640"/>
                    <a:pt x="20794" y="876779"/>
                    <a:pt x="24461" y="885111"/>
                  </a:cubicBezTo>
                  <a:cubicBezTo>
                    <a:pt x="28128" y="893443"/>
                    <a:pt x="17856" y="905204"/>
                    <a:pt x="37875" y="925221"/>
                  </a:cubicBezTo>
                  <a:cubicBezTo>
                    <a:pt x="57601" y="984408"/>
                    <a:pt x="26142" y="894765"/>
                    <a:pt x="54107" y="957685"/>
                  </a:cubicBezTo>
                  <a:cubicBezTo>
                    <a:pt x="58740" y="968109"/>
                    <a:pt x="61321" y="979328"/>
                    <a:pt x="64928" y="990149"/>
                  </a:cubicBezTo>
                  <a:lnTo>
                    <a:pt x="81160" y="1038845"/>
                  </a:lnTo>
                  <a:cubicBezTo>
                    <a:pt x="81162" y="1038850"/>
                    <a:pt x="91978" y="1071305"/>
                    <a:pt x="91981" y="1071309"/>
                  </a:cubicBezTo>
                  <a:cubicBezTo>
                    <a:pt x="95588" y="1076720"/>
                    <a:pt x="98740" y="1082463"/>
                    <a:pt x="102802" y="1087541"/>
                  </a:cubicBezTo>
                  <a:cubicBezTo>
                    <a:pt x="105989" y="1091524"/>
                    <a:pt x="110563" y="1094281"/>
                    <a:pt x="113624" y="1098362"/>
                  </a:cubicBezTo>
                  <a:cubicBezTo>
                    <a:pt x="122484" y="1110175"/>
                    <a:pt x="145541" y="1152286"/>
                    <a:pt x="162320" y="1157879"/>
                  </a:cubicBezTo>
                  <a:lnTo>
                    <a:pt x="172558" y="1187750"/>
                  </a:lnTo>
                  <a:cubicBezTo>
                    <a:pt x="199981" y="1215173"/>
                    <a:pt x="190654" y="1199473"/>
                    <a:pt x="196437" y="1207157"/>
                  </a:cubicBezTo>
                  <a:cubicBezTo>
                    <a:pt x="202220" y="1214841"/>
                    <a:pt x="200633" y="1227601"/>
                    <a:pt x="207258" y="1233854"/>
                  </a:cubicBezTo>
                  <a:cubicBezTo>
                    <a:pt x="213883" y="1240107"/>
                    <a:pt x="230779" y="1241068"/>
                    <a:pt x="236190" y="1244675"/>
                  </a:cubicBezTo>
                  <a:cubicBezTo>
                    <a:pt x="239797" y="1255496"/>
                    <a:pt x="246736" y="1261771"/>
                    <a:pt x="253361" y="1264439"/>
                  </a:cubicBezTo>
                  <a:cubicBezTo>
                    <a:pt x="259987" y="1267107"/>
                    <a:pt x="268252" y="1245297"/>
                    <a:pt x="275943" y="1260681"/>
                  </a:cubicBezTo>
                  <a:lnTo>
                    <a:pt x="281354" y="1271503"/>
                  </a:lnTo>
                  <a:cubicBezTo>
                    <a:pt x="297586" y="1287735"/>
                    <a:pt x="317317" y="1301099"/>
                    <a:pt x="330050" y="1320199"/>
                  </a:cubicBezTo>
                  <a:cubicBezTo>
                    <a:pt x="354522" y="1356908"/>
                    <a:pt x="342495" y="1343467"/>
                    <a:pt x="362514" y="1363484"/>
                  </a:cubicBezTo>
                  <a:cubicBezTo>
                    <a:pt x="366121" y="1374305"/>
                    <a:pt x="374470" y="1384598"/>
                    <a:pt x="373335" y="1395948"/>
                  </a:cubicBezTo>
                  <a:cubicBezTo>
                    <a:pt x="373024" y="1399063"/>
                    <a:pt x="371872" y="1450689"/>
                    <a:pt x="362514" y="1466286"/>
                  </a:cubicBezTo>
                  <a:cubicBezTo>
                    <a:pt x="359889" y="1470661"/>
                    <a:pt x="355299" y="1473501"/>
                    <a:pt x="351692" y="1477108"/>
                  </a:cubicBezTo>
                  <a:cubicBezTo>
                    <a:pt x="348085" y="1487929"/>
                    <a:pt x="343108" y="1498386"/>
                    <a:pt x="340871" y="1509571"/>
                  </a:cubicBezTo>
                  <a:cubicBezTo>
                    <a:pt x="337264" y="1527607"/>
                    <a:pt x="335867" y="1546229"/>
                    <a:pt x="330050" y="1563678"/>
                  </a:cubicBezTo>
                  <a:lnTo>
                    <a:pt x="319228" y="1596142"/>
                  </a:lnTo>
                  <a:lnTo>
                    <a:pt x="313818" y="1612374"/>
                  </a:lnTo>
                  <a:cubicBezTo>
                    <a:pt x="315621" y="1617785"/>
                    <a:pt x="321814" y="1637326"/>
                    <a:pt x="319228" y="1628606"/>
                  </a:cubicBezTo>
                  <a:cubicBezTo>
                    <a:pt x="316642" y="1619886"/>
                    <a:pt x="302198" y="1573773"/>
                    <a:pt x="298300" y="1560052"/>
                  </a:cubicBezTo>
                  <a:cubicBezTo>
                    <a:pt x="294402" y="1546331"/>
                    <a:pt x="290898" y="1550596"/>
                    <a:pt x="295839" y="1546281"/>
                  </a:cubicBezTo>
                  <a:cubicBezTo>
                    <a:pt x="300780" y="1541966"/>
                    <a:pt x="322535" y="1541378"/>
                    <a:pt x="327946" y="1534164"/>
                  </a:cubicBezTo>
                  <a:cubicBezTo>
                    <a:pt x="341544" y="1493365"/>
                    <a:pt x="357817" y="1530141"/>
                    <a:pt x="360053" y="1520750"/>
                  </a:cubicBezTo>
                  <a:cubicBezTo>
                    <a:pt x="362289" y="1511360"/>
                    <a:pt x="320221" y="1498960"/>
                    <a:pt x="341360" y="1477821"/>
                  </a:cubicBezTo>
                  <a:cubicBezTo>
                    <a:pt x="343163" y="1472410"/>
                    <a:pt x="337186" y="1508804"/>
                    <a:pt x="340420" y="1509214"/>
                  </a:cubicBezTo>
                  <a:cubicBezTo>
                    <a:pt x="343654" y="1509624"/>
                    <a:pt x="360393" y="1491574"/>
                    <a:pt x="360766" y="1480283"/>
                  </a:cubicBezTo>
                  <a:cubicBezTo>
                    <a:pt x="361139" y="1468992"/>
                    <a:pt x="344459" y="1452290"/>
                    <a:pt x="342656" y="1441469"/>
                  </a:cubicBezTo>
                  <a:cubicBezTo>
                    <a:pt x="331835" y="1452290"/>
                    <a:pt x="383552" y="1468463"/>
                    <a:pt x="389567" y="1477108"/>
                  </a:cubicBezTo>
                  <a:cubicBezTo>
                    <a:pt x="395582" y="1485753"/>
                    <a:pt x="382808" y="1488261"/>
                    <a:pt x="378746" y="1493339"/>
                  </a:cubicBezTo>
                  <a:cubicBezTo>
                    <a:pt x="375559" y="1497323"/>
                    <a:pt x="370985" y="1500080"/>
                    <a:pt x="367924" y="1504161"/>
                  </a:cubicBezTo>
                  <a:cubicBezTo>
                    <a:pt x="360121" y="1514565"/>
                    <a:pt x="353496" y="1525804"/>
                    <a:pt x="346282" y="1536625"/>
                  </a:cubicBezTo>
                  <a:lnTo>
                    <a:pt x="335460" y="1552857"/>
                  </a:lnTo>
                  <a:cubicBezTo>
                    <a:pt x="332390" y="1562068"/>
                    <a:pt x="330547" y="1575665"/>
                    <a:pt x="319228" y="1579910"/>
                  </a:cubicBezTo>
                  <a:cubicBezTo>
                    <a:pt x="284986" y="1592751"/>
                    <a:pt x="286765" y="1573178"/>
                    <a:pt x="286765" y="1590731"/>
                  </a:cubicBezTo>
                  <a:lnTo>
                    <a:pt x="286765" y="1590731"/>
                  </a:lnTo>
                </a:path>
              </a:pathLst>
            </a:custGeom>
            <a:solidFill>
              <a:srgbClr val="7E695E"/>
            </a:solidFill>
            <a:ln w="15875">
              <a:solidFill>
                <a:srgbClr val="6454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C9426383-7C08-044B-8838-196F5EB4E9F1}"/>
                </a:ext>
              </a:extLst>
            </p:cNvPr>
            <p:cNvSpPr/>
            <p:nvPr/>
          </p:nvSpPr>
          <p:spPr>
            <a:xfrm>
              <a:off x="3660776" y="1962151"/>
              <a:ext cx="507402" cy="552834"/>
            </a:xfrm>
            <a:custGeom>
              <a:avLst/>
              <a:gdLst>
                <a:gd name="connsiteX0" fmla="*/ 19050 w 346075"/>
                <a:gd name="connsiteY0" fmla="*/ 0 h 311210"/>
                <a:gd name="connsiteX1" fmla="*/ 19050 w 346075"/>
                <a:gd name="connsiteY1" fmla="*/ 0 h 311210"/>
                <a:gd name="connsiteX2" fmla="*/ 47625 w 346075"/>
                <a:gd name="connsiteY2" fmla="*/ 6350 h 311210"/>
                <a:gd name="connsiteX3" fmla="*/ 66675 w 346075"/>
                <a:gd name="connsiteY3" fmla="*/ 12700 h 311210"/>
                <a:gd name="connsiteX4" fmla="*/ 82550 w 346075"/>
                <a:gd name="connsiteY4" fmla="*/ 15875 h 311210"/>
                <a:gd name="connsiteX5" fmla="*/ 117475 w 346075"/>
                <a:gd name="connsiteY5" fmla="*/ 25400 h 311210"/>
                <a:gd name="connsiteX6" fmla="*/ 190500 w 346075"/>
                <a:gd name="connsiteY6" fmla="*/ 22225 h 311210"/>
                <a:gd name="connsiteX7" fmla="*/ 206375 w 346075"/>
                <a:gd name="connsiteY7" fmla="*/ 19050 h 311210"/>
                <a:gd name="connsiteX8" fmla="*/ 228600 w 346075"/>
                <a:gd name="connsiteY8" fmla="*/ 15875 h 311210"/>
                <a:gd name="connsiteX9" fmla="*/ 263525 w 346075"/>
                <a:gd name="connsiteY9" fmla="*/ 19050 h 311210"/>
                <a:gd name="connsiteX10" fmla="*/ 336550 w 346075"/>
                <a:gd name="connsiteY10" fmla="*/ 28575 h 311210"/>
                <a:gd name="connsiteX11" fmla="*/ 346075 w 346075"/>
                <a:gd name="connsiteY11" fmla="*/ 47625 h 311210"/>
                <a:gd name="connsiteX12" fmla="*/ 342900 w 346075"/>
                <a:gd name="connsiteY12" fmla="*/ 57150 h 311210"/>
                <a:gd name="connsiteX13" fmla="*/ 317500 w 346075"/>
                <a:gd name="connsiteY13" fmla="*/ 79375 h 311210"/>
                <a:gd name="connsiteX14" fmla="*/ 298450 w 346075"/>
                <a:gd name="connsiteY14" fmla="*/ 88900 h 311210"/>
                <a:gd name="connsiteX15" fmla="*/ 288925 w 346075"/>
                <a:gd name="connsiteY15" fmla="*/ 95250 h 311210"/>
                <a:gd name="connsiteX16" fmla="*/ 269875 w 346075"/>
                <a:gd name="connsiteY16" fmla="*/ 101600 h 311210"/>
                <a:gd name="connsiteX17" fmla="*/ 260350 w 346075"/>
                <a:gd name="connsiteY17" fmla="*/ 104775 h 311210"/>
                <a:gd name="connsiteX18" fmla="*/ 250825 w 346075"/>
                <a:gd name="connsiteY18" fmla="*/ 111125 h 311210"/>
                <a:gd name="connsiteX19" fmla="*/ 241300 w 346075"/>
                <a:gd name="connsiteY19" fmla="*/ 114300 h 311210"/>
                <a:gd name="connsiteX20" fmla="*/ 212725 w 346075"/>
                <a:gd name="connsiteY20" fmla="*/ 133350 h 311210"/>
                <a:gd name="connsiteX21" fmla="*/ 203200 w 346075"/>
                <a:gd name="connsiteY21" fmla="*/ 139700 h 311210"/>
                <a:gd name="connsiteX22" fmla="*/ 190500 w 346075"/>
                <a:gd name="connsiteY22" fmla="*/ 158750 h 311210"/>
                <a:gd name="connsiteX23" fmla="*/ 180975 w 346075"/>
                <a:gd name="connsiteY23" fmla="*/ 187325 h 311210"/>
                <a:gd name="connsiteX24" fmla="*/ 177800 w 346075"/>
                <a:gd name="connsiteY24" fmla="*/ 196850 h 311210"/>
                <a:gd name="connsiteX25" fmla="*/ 174625 w 346075"/>
                <a:gd name="connsiteY25" fmla="*/ 215900 h 311210"/>
                <a:gd name="connsiteX26" fmla="*/ 177800 w 346075"/>
                <a:gd name="connsiteY26" fmla="*/ 295275 h 311210"/>
                <a:gd name="connsiteX27" fmla="*/ 174625 w 346075"/>
                <a:gd name="connsiteY27" fmla="*/ 311150 h 311210"/>
                <a:gd name="connsiteX28" fmla="*/ 117475 w 346075"/>
                <a:gd name="connsiteY28" fmla="*/ 304800 h 311210"/>
                <a:gd name="connsiteX29" fmla="*/ 111125 w 346075"/>
                <a:gd name="connsiteY29" fmla="*/ 266700 h 311210"/>
                <a:gd name="connsiteX30" fmla="*/ 107950 w 346075"/>
                <a:gd name="connsiteY30" fmla="*/ 257175 h 311210"/>
                <a:gd name="connsiteX31" fmla="*/ 104775 w 346075"/>
                <a:gd name="connsiteY31" fmla="*/ 238125 h 311210"/>
                <a:gd name="connsiteX32" fmla="*/ 98425 w 346075"/>
                <a:gd name="connsiteY32" fmla="*/ 219075 h 311210"/>
                <a:gd name="connsiteX33" fmla="*/ 95250 w 346075"/>
                <a:gd name="connsiteY33" fmla="*/ 209550 h 311210"/>
                <a:gd name="connsiteX34" fmla="*/ 92075 w 346075"/>
                <a:gd name="connsiteY34" fmla="*/ 200025 h 311210"/>
                <a:gd name="connsiteX35" fmla="*/ 76200 w 346075"/>
                <a:gd name="connsiteY35" fmla="*/ 171450 h 311210"/>
                <a:gd name="connsiteX36" fmla="*/ 66675 w 346075"/>
                <a:gd name="connsiteY36" fmla="*/ 165100 h 311210"/>
                <a:gd name="connsiteX37" fmla="*/ 63500 w 346075"/>
                <a:gd name="connsiteY37" fmla="*/ 155575 h 311210"/>
                <a:gd name="connsiteX38" fmla="*/ 57150 w 346075"/>
                <a:gd name="connsiteY38" fmla="*/ 146050 h 311210"/>
                <a:gd name="connsiteX39" fmla="*/ 53975 w 346075"/>
                <a:gd name="connsiteY39" fmla="*/ 133350 h 311210"/>
                <a:gd name="connsiteX40" fmla="*/ 47625 w 346075"/>
                <a:gd name="connsiteY40" fmla="*/ 123825 h 311210"/>
                <a:gd name="connsiteX41" fmla="*/ 41275 w 346075"/>
                <a:gd name="connsiteY41" fmla="*/ 104775 h 311210"/>
                <a:gd name="connsiteX42" fmla="*/ 22225 w 346075"/>
                <a:gd name="connsiteY42" fmla="*/ 88900 h 311210"/>
                <a:gd name="connsiteX43" fmla="*/ 15875 w 346075"/>
                <a:gd name="connsiteY43" fmla="*/ 79375 h 311210"/>
                <a:gd name="connsiteX44" fmla="*/ 9525 w 346075"/>
                <a:gd name="connsiteY44" fmla="*/ 53975 h 311210"/>
                <a:gd name="connsiteX45" fmla="*/ 3175 w 346075"/>
                <a:gd name="connsiteY45" fmla="*/ 34925 h 311210"/>
                <a:gd name="connsiteX46" fmla="*/ 0 w 346075"/>
                <a:gd name="connsiteY46" fmla="*/ 25400 h 311210"/>
                <a:gd name="connsiteX47" fmla="*/ 19050 w 346075"/>
                <a:gd name="connsiteY47" fmla="*/ 0 h 311210"/>
                <a:gd name="connsiteX0" fmla="*/ 19050 w 505058"/>
                <a:gd name="connsiteY0" fmla="*/ 0 h 542929"/>
                <a:gd name="connsiteX1" fmla="*/ 19050 w 505058"/>
                <a:gd name="connsiteY1" fmla="*/ 0 h 542929"/>
                <a:gd name="connsiteX2" fmla="*/ 47625 w 505058"/>
                <a:gd name="connsiteY2" fmla="*/ 6350 h 542929"/>
                <a:gd name="connsiteX3" fmla="*/ 66675 w 505058"/>
                <a:gd name="connsiteY3" fmla="*/ 12700 h 542929"/>
                <a:gd name="connsiteX4" fmla="*/ 82550 w 505058"/>
                <a:gd name="connsiteY4" fmla="*/ 15875 h 542929"/>
                <a:gd name="connsiteX5" fmla="*/ 117475 w 505058"/>
                <a:gd name="connsiteY5" fmla="*/ 25400 h 542929"/>
                <a:gd name="connsiteX6" fmla="*/ 190500 w 505058"/>
                <a:gd name="connsiteY6" fmla="*/ 22225 h 542929"/>
                <a:gd name="connsiteX7" fmla="*/ 206375 w 505058"/>
                <a:gd name="connsiteY7" fmla="*/ 19050 h 542929"/>
                <a:gd name="connsiteX8" fmla="*/ 228600 w 505058"/>
                <a:gd name="connsiteY8" fmla="*/ 15875 h 542929"/>
                <a:gd name="connsiteX9" fmla="*/ 263525 w 505058"/>
                <a:gd name="connsiteY9" fmla="*/ 19050 h 542929"/>
                <a:gd name="connsiteX10" fmla="*/ 336550 w 505058"/>
                <a:gd name="connsiteY10" fmla="*/ 28575 h 542929"/>
                <a:gd name="connsiteX11" fmla="*/ 346075 w 505058"/>
                <a:gd name="connsiteY11" fmla="*/ 47625 h 542929"/>
                <a:gd name="connsiteX12" fmla="*/ 342900 w 505058"/>
                <a:gd name="connsiteY12" fmla="*/ 57150 h 542929"/>
                <a:gd name="connsiteX13" fmla="*/ 317500 w 505058"/>
                <a:gd name="connsiteY13" fmla="*/ 79375 h 542929"/>
                <a:gd name="connsiteX14" fmla="*/ 298450 w 505058"/>
                <a:gd name="connsiteY14" fmla="*/ 88900 h 542929"/>
                <a:gd name="connsiteX15" fmla="*/ 288925 w 505058"/>
                <a:gd name="connsiteY15" fmla="*/ 95250 h 542929"/>
                <a:gd name="connsiteX16" fmla="*/ 269875 w 505058"/>
                <a:gd name="connsiteY16" fmla="*/ 101600 h 542929"/>
                <a:gd name="connsiteX17" fmla="*/ 260350 w 505058"/>
                <a:gd name="connsiteY17" fmla="*/ 104775 h 542929"/>
                <a:gd name="connsiteX18" fmla="*/ 250825 w 505058"/>
                <a:gd name="connsiteY18" fmla="*/ 111125 h 542929"/>
                <a:gd name="connsiteX19" fmla="*/ 241300 w 505058"/>
                <a:gd name="connsiteY19" fmla="*/ 114300 h 542929"/>
                <a:gd name="connsiteX20" fmla="*/ 212725 w 505058"/>
                <a:gd name="connsiteY20" fmla="*/ 133350 h 542929"/>
                <a:gd name="connsiteX21" fmla="*/ 203200 w 505058"/>
                <a:gd name="connsiteY21" fmla="*/ 139700 h 542929"/>
                <a:gd name="connsiteX22" fmla="*/ 190500 w 505058"/>
                <a:gd name="connsiteY22" fmla="*/ 158750 h 542929"/>
                <a:gd name="connsiteX23" fmla="*/ 180975 w 505058"/>
                <a:gd name="connsiteY23" fmla="*/ 187325 h 542929"/>
                <a:gd name="connsiteX24" fmla="*/ 177800 w 505058"/>
                <a:gd name="connsiteY24" fmla="*/ 196850 h 542929"/>
                <a:gd name="connsiteX25" fmla="*/ 174625 w 505058"/>
                <a:gd name="connsiteY25" fmla="*/ 215900 h 542929"/>
                <a:gd name="connsiteX26" fmla="*/ 177800 w 505058"/>
                <a:gd name="connsiteY26" fmla="*/ 295275 h 542929"/>
                <a:gd name="connsiteX27" fmla="*/ 174625 w 505058"/>
                <a:gd name="connsiteY27" fmla="*/ 311150 h 542929"/>
                <a:gd name="connsiteX28" fmla="*/ 504825 w 505058"/>
                <a:gd name="connsiteY28" fmla="*/ 542925 h 542929"/>
                <a:gd name="connsiteX29" fmla="*/ 117475 w 505058"/>
                <a:gd name="connsiteY29" fmla="*/ 304800 h 542929"/>
                <a:gd name="connsiteX30" fmla="*/ 111125 w 505058"/>
                <a:gd name="connsiteY30" fmla="*/ 266700 h 542929"/>
                <a:gd name="connsiteX31" fmla="*/ 107950 w 505058"/>
                <a:gd name="connsiteY31" fmla="*/ 257175 h 542929"/>
                <a:gd name="connsiteX32" fmla="*/ 104775 w 505058"/>
                <a:gd name="connsiteY32" fmla="*/ 238125 h 542929"/>
                <a:gd name="connsiteX33" fmla="*/ 98425 w 505058"/>
                <a:gd name="connsiteY33" fmla="*/ 219075 h 542929"/>
                <a:gd name="connsiteX34" fmla="*/ 95250 w 505058"/>
                <a:gd name="connsiteY34" fmla="*/ 209550 h 542929"/>
                <a:gd name="connsiteX35" fmla="*/ 92075 w 505058"/>
                <a:gd name="connsiteY35" fmla="*/ 200025 h 542929"/>
                <a:gd name="connsiteX36" fmla="*/ 76200 w 505058"/>
                <a:gd name="connsiteY36" fmla="*/ 171450 h 542929"/>
                <a:gd name="connsiteX37" fmla="*/ 66675 w 505058"/>
                <a:gd name="connsiteY37" fmla="*/ 165100 h 542929"/>
                <a:gd name="connsiteX38" fmla="*/ 63500 w 505058"/>
                <a:gd name="connsiteY38" fmla="*/ 155575 h 542929"/>
                <a:gd name="connsiteX39" fmla="*/ 57150 w 505058"/>
                <a:gd name="connsiteY39" fmla="*/ 146050 h 542929"/>
                <a:gd name="connsiteX40" fmla="*/ 53975 w 505058"/>
                <a:gd name="connsiteY40" fmla="*/ 133350 h 542929"/>
                <a:gd name="connsiteX41" fmla="*/ 47625 w 505058"/>
                <a:gd name="connsiteY41" fmla="*/ 123825 h 542929"/>
                <a:gd name="connsiteX42" fmla="*/ 41275 w 505058"/>
                <a:gd name="connsiteY42" fmla="*/ 104775 h 542929"/>
                <a:gd name="connsiteX43" fmla="*/ 22225 w 505058"/>
                <a:gd name="connsiteY43" fmla="*/ 88900 h 542929"/>
                <a:gd name="connsiteX44" fmla="*/ 15875 w 505058"/>
                <a:gd name="connsiteY44" fmla="*/ 79375 h 542929"/>
                <a:gd name="connsiteX45" fmla="*/ 9525 w 505058"/>
                <a:gd name="connsiteY45" fmla="*/ 53975 h 542929"/>
                <a:gd name="connsiteX46" fmla="*/ 3175 w 505058"/>
                <a:gd name="connsiteY46" fmla="*/ 34925 h 542929"/>
                <a:gd name="connsiteX47" fmla="*/ 0 w 505058"/>
                <a:gd name="connsiteY47" fmla="*/ 25400 h 542929"/>
                <a:gd name="connsiteX48" fmla="*/ 19050 w 505058"/>
                <a:gd name="connsiteY48" fmla="*/ 0 h 542929"/>
                <a:gd name="connsiteX0" fmla="*/ 19050 w 505058"/>
                <a:gd name="connsiteY0" fmla="*/ 0 h 542929"/>
                <a:gd name="connsiteX1" fmla="*/ 19050 w 505058"/>
                <a:gd name="connsiteY1" fmla="*/ 0 h 542929"/>
                <a:gd name="connsiteX2" fmla="*/ 47625 w 505058"/>
                <a:gd name="connsiteY2" fmla="*/ 6350 h 542929"/>
                <a:gd name="connsiteX3" fmla="*/ 66675 w 505058"/>
                <a:gd name="connsiteY3" fmla="*/ 12700 h 542929"/>
                <a:gd name="connsiteX4" fmla="*/ 82550 w 505058"/>
                <a:gd name="connsiteY4" fmla="*/ 15875 h 542929"/>
                <a:gd name="connsiteX5" fmla="*/ 117475 w 505058"/>
                <a:gd name="connsiteY5" fmla="*/ 25400 h 542929"/>
                <a:gd name="connsiteX6" fmla="*/ 190500 w 505058"/>
                <a:gd name="connsiteY6" fmla="*/ 22225 h 542929"/>
                <a:gd name="connsiteX7" fmla="*/ 206375 w 505058"/>
                <a:gd name="connsiteY7" fmla="*/ 19050 h 542929"/>
                <a:gd name="connsiteX8" fmla="*/ 228600 w 505058"/>
                <a:gd name="connsiteY8" fmla="*/ 15875 h 542929"/>
                <a:gd name="connsiteX9" fmla="*/ 263525 w 505058"/>
                <a:gd name="connsiteY9" fmla="*/ 19050 h 542929"/>
                <a:gd name="connsiteX10" fmla="*/ 336550 w 505058"/>
                <a:gd name="connsiteY10" fmla="*/ 28575 h 542929"/>
                <a:gd name="connsiteX11" fmla="*/ 346075 w 505058"/>
                <a:gd name="connsiteY11" fmla="*/ 47625 h 542929"/>
                <a:gd name="connsiteX12" fmla="*/ 342900 w 505058"/>
                <a:gd name="connsiteY12" fmla="*/ 57150 h 542929"/>
                <a:gd name="connsiteX13" fmla="*/ 317500 w 505058"/>
                <a:gd name="connsiteY13" fmla="*/ 79375 h 542929"/>
                <a:gd name="connsiteX14" fmla="*/ 298450 w 505058"/>
                <a:gd name="connsiteY14" fmla="*/ 88900 h 542929"/>
                <a:gd name="connsiteX15" fmla="*/ 288925 w 505058"/>
                <a:gd name="connsiteY15" fmla="*/ 95250 h 542929"/>
                <a:gd name="connsiteX16" fmla="*/ 269875 w 505058"/>
                <a:gd name="connsiteY16" fmla="*/ 101600 h 542929"/>
                <a:gd name="connsiteX17" fmla="*/ 260350 w 505058"/>
                <a:gd name="connsiteY17" fmla="*/ 104775 h 542929"/>
                <a:gd name="connsiteX18" fmla="*/ 250825 w 505058"/>
                <a:gd name="connsiteY18" fmla="*/ 111125 h 542929"/>
                <a:gd name="connsiteX19" fmla="*/ 241300 w 505058"/>
                <a:gd name="connsiteY19" fmla="*/ 114300 h 542929"/>
                <a:gd name="connsiteX20" fmla="*/ 212725 w 505058"/>
                <a:gd name="connsiteY20" fmla="*/ 133350 h 542929"/>
                <a:gd name="connsiteX21" fmla="*/ 203200 w 505058"/>
                <a:gd name="connsiteY21" fmla="*/ 139700 h 542929"/>
                <a:gd name="connsiteX22" fmla="*/ 190500 w 505058"/>
                <a:gd name="connsiteY22" fmla="*/ 158750 h 542929"/>
                <a:gd name="connsiteX23" fmla="*/ 180975 w 505058"/>
                <a:gd name="connsiteY23" fmla="*/ 187325 h 542929"/>
                <a:gd name="connsiteX24" fmla="*/ 177800 w 505058"/>
                <a:gd name="connsiteY24" fmla="*/ 196850 h 542929"/>
                <a:gd name="connsiteX25" fmla="*/ 174625 w 505058"/>
                <a:gd name="connsiteY25" fmla="*/ 215900 h 542929"/>
                <a:gd name="connsiteX26" fmla="*/ 177800 w 505058"/>
                <a:gd name="connsiteY26" fmla="*/ 295275 h 542929"/>
                <a:gd name="connsiteX27" fmla="*/ 174625 w 505058"/>
                <a:gd name="connsiteY27" fmla="*/ 311150 h 542929"/>
                <a:gd name="connsiteX28" fmla="*/ 504825 w 505058"/>
                <a:gd name="connsiteY28" fmla="*/ 542925 h 542929"/>
                <a:gd name="connsiteX29" fmla="*/ 168275 w 505058"/>
                <a:gd name="connsiteY29" fmla="*/ 498475 h 542929"/>
                <a:gd name="connsiteX30" fmla="*/ 111125 w 505058"/>
                <a:gd name="connsiteY30" fmla="*/ 266700 h 542929"/>
                <a:gd name="connsiteX31" fmla="*/ 107950 w 505058"/>
                <a:gd name="connsiteY31" fmla="*/ 257175 h 542929"/>
                <a:gd name="connsiteX32" fmla="*/ 104775 w 505058"/>
                <a:gd name="connsiteY32" fmla="*/ 238125 h 542929"/>
                <a:gd name="connsiteX33" fmla="*/ 98425 w 505058"/>
                <a:gd name="connsiteY33" fmla="*/ 219075 h 542929"/>
                <a:gd name="connsiteX34" fmla="*/ 95250 w 505058"/>
                <a:gd name="connsiteY34" fmla="*/ 209550 h 542929"/>
                <a:gd name="connsiteX35" fmla="*/ 92075 w 505058"/>
                <a:gd name="connsiteY35" fmla="*/ 200025 h 542929"/>
                <a:gd name="connsiteX36" fmla="*/ 76200 w 505058"/>
                <a:gd name="connsiteY36" fmla="*/ 171450 h 542929"/>
                <a:gd name="connsiteX37" fmla="*/ 66675 w 505058"/>
                <a:gd name="connsiteY37" fmla="*/ 165100 h 542929"/>
                <a:gd name="connsiteX38" fmla="*/ 63500 w 505058"/>
                <a:gd name="connsiteY38" fmla="*/ 155575 h 542929"/>
                <a:gd name="connsiteX39" fmla="*/ 57150 w 505058"/>
                <a:gd name="connsiteY39" fmla="*/ 146050 h 542929"/>
                <a:gd name="connsiteX40" fmla="*/ 53975 w 505058"/>
                <a:gd name="connsiteY40" fmla="*/ 133350 h 542929"/>
                <a:gd name="connsiteX41" fmla="*/ 47625 w 505058"/>
                <a:gd name="connsiteY41" fmla="*/ 123825 h 542929"/>
                <a:gd name="connsiteX42" fmla="*/ 41275 w 505058"/>
                <a:gd name="connsiteY42" fmla="*/ 104775 h 542929"/>
                <a:gd name="connsiteX43" fmla="*/ 22225 w 505058"/>
                <a:gd name="connsiteY43" fmla="*/ 88900 h 542929"/>
                <a:gd name="connsiteX44" fmla="*/ 15875 w 505058"/>
                <a:gd name="connsiteY44" fmla="*/ 79375 h 542929"/>
                <a:gd name="connsiteX45" fmla="*/ 9525 w 505058"/>
                <a:gd name="connsiteY45" fmla="*/ 53975 h 542929"/>
                <a:gd name="connsiteX46" fmla="*/ 3175 w 505058"/>
                <a:gd name="connsiteY46" fmla="*/ 34925 h 542929"/>
                <a:gd name="connsiteX47" fmla="*/ 0 w 505058"/>
                <a:gd name="connsiteY47" fmla="*/ 25400 h 542929"/>
                <a:gd name="connsiteX48" fmla="*/ 19050 w 505058"/>
                <a:gd name="connsiteY48" fmla="*/ 0 h 542929"/>
                <a:gd name="connsiteX0" fmla="*/ 19050 w 507745"/>
                <a:gd name="connsiteY0" fmla="*/ 0 h 556812"/>
                <a:gd name="connsiteX1" fmla="*/ 19050 w 507745"/>
                <a:gd name="connsiteY1" fmla="*/ 0 h 556812"/>
                <a:gd name="connsiteX2" fmla="*/ 47625 w 507745"/>
                <a:gd name="connsiteY2" fmla="*/ 6350 h 556812"/>
                <a:gd name="connsiteX3" fmla="*/ 66675 w 507745"/>
                <a:gd name="connsiteY3" fmla="*/ 12700 h 556812"/>
                <a:gd name="connsiteX4" fmla="*/ 82550 w 507745"/>
                <a:gd name="connsiteY4" fmla="*/ 15875 h 556812"/>
                <a:gd name="connsiteX5" fmla="*/ 117475 w 507745"/>
                <a:gd name="connsiteY5" fmla="*/ 25400 h 556812"/>
                <a:gd name="connsiteX6" fmla="*/ 190500 w 507745"/>
                <a:gd name="connsiteY6" fmla="*/ 22225 h 556812"/>
                <a:gd name="connsiteX7" fmla="*/ 206375 w 507745"/>
                <a:gd name="connsiteY7" fmla="*/ 19050 h 556812"/>
                <a:gd name="connsiteX8" fmla="*/ 228600 w 507745"/>
                <a:gd name="connsiteY8" fmla="*/ 15875 h 556812"/>
                <a:gd name="connsiteX9" fmla="*/ 263525 w 507745"/>
                <a:gd name="connsiteY9" fmla="*/ 19050 h 556812"/>
                <a:gd name="connsiteX10" fmla="*/ 336550 w 507745"/>
                <a:gd name="connsiteY10" fmla="*/ 28575 h 556812"/>
                <a:gd name="connsiteX11" fmla="*/ 346075 w 507745"/>
                <a:gd name="connsiteY11" fmla="*/ 47625 h 556812"/>
                <a:gd name="connsiteX12" fmla="*/ 342900 w 507745"/>
                <a:gd name="connsiteY12" fmla="*/ 57150 h 556812"/>
                <a:gd name="connsiteX13" fmla="*/ 317500 w 507745"/>
                <a:gd name="connsiteY13" fmla="*/ 79375 h 556812"/>
                <a:gd name="connsiteX14" fmla="*/ 298450 w 507745"/>
                <a:gd name="connsiteY14" fmla="*/ 88900 h 556812"/>
                <a:gd name="connsiteX15" fmla="*/ 288925 w 507745"/>
                <a:gd name="connsiteY15" fmla="*/ 95250 h 556812"/>
                <a:gd name="connsiteX16" fmla="*/ 269875 w 507745"/>
                <a:gd name="connsiteY16" fmla="*/ 101600 h 556812"/>
                <a:gd name="connsiteX17" fmla="*/ 260350 w 507745"/>
                <a:gd name="connsiteY17" fmla="*/ 104775 h 556812"/>
                <a:gd name="connsiteX18" fmla="*/ 250825 w 507745"/>
                <a:gd name="connsiteY18" fmla="*/ 111125 h 556812"/>
                <a:gd name="connsiteX19" fmla="*/ 241300 w 507745"/>
                <a:gd name="connsiteY19" fmla="*/ 114300 h 556812"/>
                <a:gd name="connsiteX20" fmla="*/ 212725 w 507745"/>
                <a:gd name="connsiteY20" fmla="*/ 133350 h 556812"/>
                <a:gd name="connsiteX21" fmla="*/ 203200 w 507745"/>
                <a:gd name="connsiteY21" fmla="*/ 139700 h 556812"/>
                <a:gd name="connsiteX22" fmla="*/ 190500 w 507745"/>
                <a:gd name="connsiteY22" fmla="*/ 158750 h 556812"/>
                <a:gd name="connsiteX23" fmla="*/ 180975 w 507745"/>
                <a:gd name="connsiteY23" fmla="*/ 187325 h 556812"/>
                <a:gd name="connsiteX24" fmla="*/ 177800 w 507745"/>
                <a:gd name="connsiteY24" fmla="*/ 196850 h 556812"/>
                <a:gd name="connsiteX25" fmla="*/ 174625 w 507745"/>
                <a:gd name="connsiteY25" fmla="*/ 215900 h 556812"/>
                <a:gd name="connsiteX26" fmla="*/ 177800 w 507745"/>
                <a:gd name="connsiteY26" fmla="*/ 295275 h 556812"/>
                <a:gd name="connsiteX27" fmla="*/ 174625 w 507745"/>
                <a:gd name="connsiteY27" fmla="*/ 311150 h 556812"/>
                <a:gd name="connsiteX28" fmla="*/ 504825 w 507745"/>
                <a:gd name="connsiteY28" fmla="*/ 542925 h 556812"/>
                <a:gd name="connsiteX29" fmla="*/ 327024 w 507745"/>
                <a:gd name="connsiteY29" fmla="*/ 527050 h 556812"/>
                <a:gd name="connsiteX30" fmla="*/ 168275 w 507745"/>
                <a:gd name="connsiteY30" fmla="*/ 498475 h 556812"/>
                <a:gd name="connsiteX31" fmla="*/ 111125 w 507745"/>
                <a:gd name="connsiteY31" fmla="*/ 266700 h 556812"/>
                <a:gd name="connsiteX32" fmla="*/ 107950 w 507745"/>
                <a:gd name="connsiteY32" fmla="*/ 257175 h 556812"/>
                <a:gd name="connsiteX33" fmla="*/ 104775 w 507745"/>
                <a:gd name="connsiteY33" fmla="*/ 238125 h 556812"/>
                <a:gd name="connsiteX34" fmla="*/ 98425 w 507745"/>
                <a:gd name="connsiteY34" fmla="*/ 219075 h 556812"/>
                <a:gd name="connsiteX35" fmla="*/ 95250 w 507745"/>
                <a:gd name="connsiteY35" fmla="*/ 209550 h 556812"/>
                <a:gd name="connsiteX36" fmla="*/ 92075 w 507745"/>
                <a:gd name="connsiteY36" fmla="*/ 200025 h 556812"/>
                <a:gd name="connsiteX37" fmla="*/ 76200 w 507745"/>
                <a:gd name="connsiteY37" fmla="*/ 171450 h 556812"/>
                <a:gd name="connsiteX38" fmla="*/ 66675 w 507745"/>
                <a:gd name="connsiteY38" fmla="*/ 165100 h 556812"/>
                <a:gd name="connsiteX39" fmla="*/ 63500 w 507745"/>
                <a:gd name="connsiteY39" fmla="*/ 155575 h 556812"/>
                <a:gd name="connsiteX40" fmla="*/ 57150 w 507745"/>
                <a:gd name="connsiteY40" fmla="*/ 146050 h 556812"/>
                <a:gd name="connsiteX41" fmla="*/ 53975 w 507745"/>
                <a:gd name="connsiteY41" fmla="*/ 133350 h 556812"/>
                <a:gd name="connsiteX42" fmla="*/ 47625 w 507745"/>
                <a:gd name="connsiteY42" fmla="*/ 123825 h 556812"/>
                <a:gd name="connsiteX43" fmla="*/ 41275 w 507745"/>
                <a:gd name="connsiteY43" fmla="*/ 104775 h 556812"/>
                <a:gd name="connsiteX44" fmla="*/ 22225 w 507745"/>
                <a:gd name="connsiteY44" fmla="*/ 88900 h 556812"/>
                <a:gd name="connsiteX45" fmla="*/ 15875 w 507745"/>
                <a:gd name="connsiteY45" fmla="*/ 79375 h 556812"/>
                <a:gd name="connsiteX46" fmla="*/ 9525 w 507745"/>
                <a:gd name="connsiteY46" fmla="*/ 53975 h 556812"/>
                <a:gd name="connsiteX47" fmla="*/ 3175 w 507745"/>
                <a:gd name="connsiteY47" fmla="*/ 34925 h 556812"/>
                <a:gd name="connsiteX48" fmla="*/ 0 w 507745"/>
                <a:gd name="connsiteY48" fmla="*/ 25400 h 556812"/>
                <a:gd name="connsiteX49" fmla="*/ 19050 w 507745"/>
                <a:gd name="connsiteY49" fmla="*/ 0 h 556812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177800 w 507402"/>
                <a:gd name="connsiteY26" fmla="*/ 295275 h 552834"/>
                <a:gd name="connsiteX27" fmla="*/ 174625 w 507402"/>
                <a:gd name="connsiteY27" fmla="*/ 311150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111125 w 507402"/>
                <a:gd name="connsiteY31" fmla="*/ 266700 h 552834"/>
                <a:gd name="connsiteX32" fmla="*/ 107950 w 507402"/>
                <a:gd name="connsiteY32" fmla="*/ 257175 h 552834"/>
                <a:gd name="connsiteX33" fmla="*/ 104775 w 507402"/>
                <a:gd name="connsiteY33" fmla="*/ 238125 h 552834"/>
                <a:gd name="connsiteX34" fmla="*/ 98425 w 507402"/>
                <a:gd name="connsiteY34" fmla="*/ 219075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177800 w 507402"/>
                <a:gd name="connsiteY26" fmla="*/ 29527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111125 w 507402"/>
                <a:gd name="connsiteY31" fmla="*/ 266700 h 552834"/>
                <a:gd name="connsiteX32" fmla="*/ 107950 w 507402"/>
                <a:gd name="connsiteY32" fmla="*/ 257175 h 552834"/>
                <a:gd name="connsiteX33" fmla="*/ 104775 w 507402"/>
                <a:gd name="connsiteY33" fmla="*/ 238125 h 552834"/>
                <a:gd name="connsiteX34" fmla="*/ 98425 w 507402"/>
                <a:gd name="connsiteY34" fmla="*/ 219075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111125 w 507402"/>
                <a:gd name="connsiteY31" fmla="*/ 266700 h 552834"/>
                <a:gd name="connsiteX32" fmla="*/ 107950 w 507402"/>
                <a:gd name="connsiteY32" fmla="*/ 257175 h 552834"/>
                <a:gd name="connsiteX33" fmla="*/ 104775 w 507402"/>
                <a:gd name="connsiteY33" fmla="*/ 238125 h 552834"/>
                <a:gd name="connsiteX34" fmla="*/ 98425 w 507402"/>
                <a:gd name="connsiteY34" fmla="*/ 219075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111125 w 507402"/>
                <a:gd name="connsiteY31" fmla="*/ 266700 h 552834"/>
                <a:gd name="connsiteX32" fmla="*/ 209550 w 507402"/>
                <a:gd name="connsiteY32" fmla="*/ 438150 h 552834"/>
                <a:gd name="connsiteX33" fmla="*/ 104775 w 507402"/>
                <a:gd name="connsiteY33" fmla="*/ 238125 h 552834"/>
                <a:gd name="connsiteX34" fmla="*/ 98425 w 507402"/>
                <a:gd name="connsiteY34" fmla="*/ 219075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09550 w 507402"/>
                <a:gd name="connsiteY32" fmla="*/ 438150 h 552834"/>
                <a:gd name="connsiteX33" fmla="*/ 104775 w 507402"/>
                <a:gd name="connsiteY33" fmla="*/ 238125 h 552834"/>
                <a:gd name="connsiteX34" fmla="*/ 98425 w 507402"/>
                <a:gd name="connsiteY34" fmla="*/ 219075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09550 w 507402"/>
                <a:gd name="connsiteY32" fmla="*/ 438150 h 552834"/>
                <a:gd name="connsiteX33" fmla="*/ 104775 w 507402"/>
                <a:gd name="connsiteY33" fmla="*/ 238125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09550 w 507402"/>
                <a:gd name="connsiteY32" fmla="*/ 438150 h 552834"/>
                <a:gd name="connsiteX33" fmla="*/ 136525 w 507402"/>
                <a:gd name="connsiteY33" fmla="*/ 247650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50825 w 507402"/>
                <a:gd name="connsiteY26" fmla="*/ 412750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36525 w 507402"/>
                <a:gd name="connsiteY33" fmla="*/ 247650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74625 w 507402"/>
                <a:gd name="connsiteY25" fmla="*/ 215900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36525 w 507402"/>
                <a:gd name="connsiteY33" fmla="*/ 247650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58750 w 507402"/>
                <a:gd name="connsiteY25" fmla="*/ 234950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36525 w 507402"/>
                <a:gd name="connsiteY33" fmla="*/ 247650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58750 w 507402"/>
                <a:gd name="connsiteY25" fmla="*/ 234950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61924 w 507402"/>
                <a:gd name="connsiteY33" fmla="*/ 361949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77800 w 507402"/>
                <a:gd name="connsiteY24" fmla="*/ 196850 h 552834"/>
                <a:gd name="connsiteX25" fmla="*/ 155574 w 507402"/>
                <a:gd name="connsiteY25" fmla="*/ 333374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61924 w 507402"/>
                <a:gd name="connsiteY33" fmla="*/ 361949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52399 w 507402"/>
                <a:gd name="connsiteY24" fmla="*/ 219074 h 552834"/>
                <a:gd name="connsiteX25" fmla="*/ 155574 w 507402"/>
                <a:gd name="connsiteY25" fmla="*/ 333374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61924 w 507402"/>
                <a:gd name="connsiteY33" fmla="*/ 361949 h 552834"/>
                <a:gd name="connsiteX34" fmla="*/ 130175 w 507402"/>
                <a:gd name="connsiteY34" fmla="*/ 209550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52399 w 507402"/>
                <a:gd name="connsiteY24" fmla="*/ 219074 h 552834"/>
                <a:gd name="connsiteX25" fmla="*/ 155574 w 507402"/>
                <a:gd name="connsiteY25" fmla="*/ 333374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61924 w 507402"/>
                <a:gd name="connsiteY33" fmla="*/ 361949 h 552834"/>
                <a:gd name="connsiteX34" fmla="*/ 120649 w 507402"/>
                <a:gd name="connsiteY34" fmla="*/ 225424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  <a:gd name="connsiteX0" fmla="*/ 19050 w 507402"/>
                <a:gd name="connsiteY0" fmla="*/ 0 h 552834"/>
                <a:gd name="connsiteX1" fmla="*/ 19050 w 507402"/>
                <a:gd name="connsiteY1" fmla="*/ 0 h 552834"/>
                <a:gd name="connsiteX2" fmla="*/ 47625 w 507402"/>
                <a:gd name="connsiteY2" fmla="*/ 6350 h 552834"/>
                <a:gd name="connsiteX3" fmla="*/ 66675 w 507402"/>
                <a:gd name="connsiteY3" fmla="*/ 12700 h 552834"/>
                <a:gd name="connsiteX4" fmla="*/ 82550 w 507402"/>
                <a:gd name="connsiteY4" fmla="*/ 15875 h 552834"/>
                <a:gd name="connsiteX5" fmla="*/ 117475 w 507402"/>
                <a:gd name="connsiteY5" fmla="*/ 25400 h 552834"/>
                <a:gd name="connsiteX6" fmla="*/ 190500 w 507402"/>
                <a:gd name="connsiteY6" fmla="*/ 22225 h 552834"/>
                <a:gd name="connsiteX7" fmla="*/ 206375 w 507402"/>
                <a:gd name="connsiteY7" fmla="*/ 19050 h 552834"/>
                <a:gd name="connsiteX8" fmla="*/ 228600 w 507402"/>
                <a:gd name="connsiteY8" fmla="*/ 15875 h 552834"/>
                <a:gd name="connsiteX9" fmla="*/ 263525 w 507402"/>
                <a:gd name="connsiteY9" fmla="*/ 19050 h 552834"/>
                <a:gd name="connsiteX10" fmla="*/ 336550 w 507402"/>
                <a:gd name="connsiteY10" fmla="*/ 28575 h 552834"/>
                <a:gd name="connsiteX11" fmla="*/ 346075 w 507402"/>
                <a:gd name="connsiteY11" fmla="*/ 47625 h 552834"/>
                <a:gd name="connsiteX12" fmla="*/ 342900 w 507402"/>
                <a:gd name="connsiteY12" fmla="*/ 57150 h 552834"/>
                <a:gd name="connsiteX13" fmla="*/ 317500 w 507402"/>
                <a:gd name="connsiteY13" fmla="*/ 79375 h 552834"/>
                <a:gd name="connsiteX14" fmla="*/ 298450 w 507402"/>
                <a:gd name="connsiteY14" fmla="*/ 88900 h 552834"/>
                <a:gd name="connsiteX15" fmla="*/ 288925 w 507402"/>
                <a:gd name="connsiteY15" fmla="*/ 95250 h 552834"/>
                <a:gd name="connsiteX16" fmla="*/ 269875 w 507402"/>
                <a:gd name="connsiteY16" fmla="*/ 101600 h 552834"/>
                <a:gd name="connsiteX17" fmla="*/ 260350 w 507402"/>
                <a:gd name="connsiteY17" fmla="*/ 104775 h 552834"/>
                <a:gd name="connsiteX18" fmla="*/ 250825 w 507402"/>
                <a:gd name="connsiteY18" fmla="*/ 111125 h 552834"/>
                <a:gd name="connsiteX19" fmla="*/ 241300 w 507402"/>
                <a:gd name="connsiteY19" fmla="*/ 114300 h 552834"/>
                <a:gd name="connsiteX20" fmla="*/ 212725 w 507402"/>
                <a:gd name="connsiteY20" fmla="*/ 133350 h 552834"/>
                <a:gd name="connsiteX21" fmla="*/ 203200 w 507402"/>
                <a:gd name="connsiteY21" fmla="*/ 139700 h 552834"/>
                <a:gd name="connsiteX22" fmla="*/ 190500 w 507402"/>
                <a:gd name="connsiteY22" fmla="*/ 158750 h 552834"/>
                <a:gd name="connsiteX23" fmla="*/ 180975 w 507402"/>
                <a:gd name="connsiteY23" fmla="*/ 187325 h 552834"/>
                <a:gd name="connsiteX24" fmla="*/ 152399 w 507402"/>
                <a:gd name="connsiteY24" fmla="*/ 219074 h 552834"/>
                <a:gd name="connsiteX25" fmla="*/ 155574 w 507402"/>
                <a:gd name="connsiteY25" fmla="*/ 333374 h 552834"/>
                <a:gd name="connsiteX26" fmla="*/ 247650 w 507402"/>
                <a:gd name="connsiteY26" fmla="*/ 441325 h 552834"/>
                <a:gd name="connsiteX27" fmla="*/ 346075 w 507402"/>
                <a:gd name="connsiteY27" fmla="*/ 473075 h 552834"/>
                <a:gd name="connsiteX28" fmla="*/ 504825 w 507402"/>
                <a:gd name="connsiteY28" fmla="*/ 542925 h 552834"/>
                <a:gd name="connsiteX29" fmla="*/ 304799 w 507402"/>
                <a:gd name="connsiteY29" fmla="*/ 498475 h 552834"/>
                <a:gd name="connsiteX30" fmla="*/ 168275 w 507402"/>
                <a:gd name="connsiteY30" fmla="*/ 498475 h 552834"/>
                <a:gd name="connsiteX31" fmla="*/ 222250 w 507402"/>
                <a:gd name="connsiteY31" fmla="*/ 466725 h 552834"/>
                <a:gd name="connsiteX32" fmla="*/ 231775 w 507402"/>
                <a:gd name="connsiteY32" fmla="*/ 438150 h 552834"/>
                <a:gd name="connsiteX33" fmla="*/ 161924 w 507402"/>
                <a:gd name="connsiteY33" fmla="*/ 361949 h 552834"/>
                <a:gd name="connsiteX34" fmla="*/ 136524 w 507402"/>
                <a:gd name="connsiteY34" fmla="*/ 241299 h 552834"/>
                <a:gd name="connsiteX35" fmla="*/ 95250 w 507402"/>
                <a:gd name="connsiteY35" fmla="*/ 209550 h 552834"/>
                <a:gd name="connsiteX36" fmla="*/ 92075 w 507402"/>
                <a:gd name="connsiteY36" fmla="*/ 200025 h 552834"/>
                <a:gd name="connsiteX37" fmla="*/ 76200 w 507402"/>
                <a:gd name="connsiteY37" fmla="*/ 171450 h 552834"/>
                <a:gd name="connsiteX38" fmla="*/ 66675 w 507402"/>
                <a:gd name="connsiteY38" fmla="*/ 165100 h 552834"/>
                <a:gd name="connsiteX39" fmla="*/ 63500 w 507402"/>
                <a:gd name="connsiteY39" fmla="*/ 155575 h 552834"/>
                <a:gd name="connsiteX40" fmla="*/ 57150 w 507402"/>
                <a:gd name="connsiteY40" fmla="*/ 146050 h 552834"/>
                <a:gd name="connsiteX41" fmla="*/ 53975 w 507402"/>
                <a:gd name="connsiteY41" fmla="*/ 133350 h 552834"/>
                <a:gd name="connsiteX42" fmla="*/ 47625 w 507402"/>
                <a:gd name="connsiteY42" fmla="*/ 123825 h 552834"/>
                <a:gd name="connsiteX43" fmla="*/ 41275 w 507402"/>
                <a:gd name="connsiteY43" fmla="*/ 104775 h 552834"/>
                <a:gd name="connsiteX44" fmla="*/ 22225 w 507402"/>
                <a:gd name="connsiteY44" fmla="*/ 88900 h 552834"/>
                <a:gd name="connsiteX45" fmla="*/ 15875 w 507402"/>
                <a:gd name="connsiteY45" fmla="*/ 79375 h 552834"/>
                <a:gd name="connsiteX46" fmla="*/ 9525 w 507402"/>
                <a:gd name="connsiteY46" fmla="*/ 53975 h 552834"/>
                <a:gd name="connsiteX47" fmla="*/ 3175 w 507402"/>
                <a:gd name="connsiteY47" fmla="*/ 34925 h 552834"/>
                <a:gd name="connsiteX48" fmla="*/ 0 w 507402"/>
                <a:gd name="connsiteY48" fmla="*/ 25400 h 552834"/>
                <a:gd name="connsiteX49" fmla="*/ 19050 w 507402"/>
                <a:gd name="connsiteY49" fmla="*/ 0 h 552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07402" h="552834">
                  <a:moveTo>
                    <a:pt x="19050" y="0"/>
                  </a:moveTo>
                  <a:lnTo>
                    <a:pt x="19050" y="0"/>
                  </a:lnTo>
                  <a:cubicBezTo>
                    <a:pt x="28575" y="2117"/>
                    <a:pt x="38197" y="3836"/>
                    <a:pt x="47625" y="6350"/>
                  </a:cubicBezTo>
                  <a:cubicBezTo>
                    <a:pt x="54092" y="8075"/>
                    <a:pt x="60111" y="11387"/>
                    <a:pt x="66675" y="12700"/>
                  </a:cubicBezTo>
                  <a:cubicBezTo>
                    <a:pt x="71967" y="13758"/>
                    <a:pt x="77344" y="14455"/>
                    <a:pt x="82550" y="15875"/>
                  </a:cubicBezTo>
                  <a:cubicBezTo>
                    <a:pt x="126861" y="27960"/>
                    <a:pt x="78798" y="17665"/>
                    <a:pt x="117475" y="25400"/>
                  </a:cubicBezTo>
                  <a:cubicBezTo>
                    <a:pt x="141817" y="24342"/>
                    <a:pt x="166197" y="23961"/>
                    <a:pt x="190500" y="22225"/>
                  </a:cubicBezTo>
                  <a:cubicBezTo>
                    <a:pt x="195883" y="21841"/>
                    <a:pt x="201052" y="19937"/>
                    <a:pt x="206375" y="19050"/>
                  </a:cubicBezTo>
                  <a:cubicBezTo>
                    <a:pt x="213757" y="17820"/>
                    <a:pt x="221192" y="16933"/>
                    <a:pt x="228600" y="15875"/>
                  </a:cubicBezTo>
                  <a:cubicBezTo>
                    <a:pt x="240242" y="16933"/>
                    <a:pt x="251860" y="18297"/>
                    <a:pt x="263525" y="19050"/>
                  </a:cubicBezTo>
                  <a:cubicBezTo>
                    <a:pt x="332459" y="23497"/>
                    <a:pt x="309099" y="10274"/>
                    <a:pt x="336550" y="28575"/>
                  </a:cubicBezTo>
                  <a:cubicBezTo>
                    <a:pt x="339761" y="33391"/>
                    <a:pt x="346075" y="41052"/>
                    <a:pt x="346075" y="47625"/>
                  </a:cubicBezTo>
                  <a:cubicBezTo>
                    <a:pt x="346075" y="50972"/>
                    <a:pt x="344397" y="54157"/>
                    <a:pt x="342900" y="57150"/>
                  </a:cubicBezTo>
                  <a:cubicBezTo>
                    <a:pt x="336285" y="70379"/>
                    <a:pt x="331787" y="69850"/>
                    <a:pt x="317500" y="79375"/>
                  </a:cubicBezTo>
                  <a:cubicBezTo>
                    <a:pt x="290203" y="97573"/>
                    <a:pt x="324740" y="75755"/>
                    <a:pt x="298450" y="88900"/>
                  </a:cubicBezTo>
                  <a:cubicBezTo>
                    <a:pt x="295037" y="90607"/>
                    <a:pt x="292412" y="93700"/>
                    <a:pt x="288925" y="95250"/>
                  </a:cubicBezTo>
                  <a:cubicBezTo>
                    <a:pt x="282808" y="97968"/>
                    <a:pt x="276225" y="99483"/>
                    <a:pt x="269875" y="101600"/>
                  </a:cubicBezTo>
                  <a:cubicBezTo>
                    <a:pt x="266700" y="102658"/>
                    <a:pt x="263135" y="102919"/>
                    <a:pt x="260350" y="104775"/>
                  </a:cubicBezTo>
                  <a:cubicBezTo>
                    <a:pt x="257175" y="106892"/>
                    <a:pt x="254238" y="109418"/>
                    <a:pt x="250825" y="111125"/>
                  </a:cubicBezTo>
                  <a:cubicBezTo>
                    <a:pt x="247832" y="112622"/>
                    <a:pt x="244226" y="112675"/>
                    <a:pt x="241300" y="114300"/>
                  </a:cubicBezTo>
                  <a:lnTo>
                    <a:pt x="212725" y="133350"/>
                  </a:lnTo>
                  <a:lnTo>
                    <a:pt x="203200" y="139700"/>
                  </a:lnTo>
                  <a:cubicBezTo>
                    <a:pt x="198967" y="146050"/>
                    <a:pt x="192913" y="151510"/>
                    <a:pt x="190500" y="158750"/>
                  </a:cubicBezTo>
                  <a:lnTo>
                    <a:pt x="180975" y="187325"/>
                  </a:lnTo>
                  <a:cubicBezTo>
                    <a:pt x="179917" y="190500"/>
                    <a:pt x="152949" y="215773"/>
                    <a:pt x="152399" y="219074"/>
                  </a:cubicBezTo>
                  <a:cubicBezTo>
                    <a:pt x="153457" y="257174"/>
                    <a:pt x="154516" y="295274"/>
                    <a:pt x="155574" y="333374"/>
                  </a:cubicBezTo>
                  <a:cubicBezTo>
                    <a:pt x="156632" y="359832"/>
                    <a:pt x="215900" y="418042"/>
                    <a:pt x="247650" y="441325"/>
                  </a:cubicBezTo>
                  <a:cubicBezTo>
                    <a:pt x="279400" y="464609"/>
                    <a:pt x="303213" y="456142"/>
                    <a:pt x="346075" y="473075"/>
                  </a:cubicBezTo>
                  <a:cubicBezTo>
                    <a:pt x="388937" y="490008"/>
                    <a:pt x="479425" y="506942"/>
                    <a:pt x="504825" y="542925"/>
                  </a:cubicBezTo>
                  <a:cubicBezTo>
                    <a:pt x="530225" y="578908"/>
                    <a:pt x="360891" y="505883"/>
                    <a:pt x="304799" y="498475"/>
                  </a:cubicBezTo>
                  <a:cubicBezTo>
                    <a:pt x="248707" y="491067"/>
                    <a:pt x="204258" y="541867"/>
                    <a:pt x="168275" y="498475"/>
                  </a:cubicBezTo>
                  <a:cubicBezTo>
                    <a:pt x="160832" y="476145"/>
                    <a:pt x="211667" y="476779"/>
                    <a:pt x="222250" y="466725"/>
                  </a:cubicBezTo>
                  <a:cubicBezTo>
                    <a:pt x="232833" y="456671"/>
                    <a:pt x="241829" y="455613"/>
                    <a:pt x="231775" y="438150"/>
                  </a:cubicBezTo>
                  <a:cubicBezTo>
                    <a:pt x="221721" y="420687"/>
                    <a:pt x="177799" y="394758"/>
                    <a:pt x="161924" y="361949"/>
                  </a:cubicBezTo>
                  <a:cubicBezTo>
                    <a:pt x="146049" y="329140"/>
                    <a:pt x="138641" y="247649"/>
                    <a:pt x="136524" y="241299"/>
                  </a:cubicBezTo>
                  <a:lnTo>
                    <a:pt x="95250" y="209550"/>
                  </a:lnTo>
                  <a:lnTo>
                    <a:pt x="92075" y="200025"/>
                  </a:lnTo>
                  <a:cubicBezTo>
                    <a:pt x="88766" y="190099"/>
                    <a:pt x="85558" y="177688"/>
                    <a:pt x="76200" y="171450"/>
                  </a:cubicBezTo>
                  <a:lnTo>
                    <a:pt x="66675" y="165100"/>
                  </a:lnTo>
                  <a:cubicBezTo>
                    <a:pt x="65617" y="161925"/>
                    <a:pt x="64997" y="158568"/>
                    <a:pt x="63500" y="155575"/>
                  </a:cubicBezTo>
                  <a:cubicBezTo>
                    <a:pt x="61793" y="152162"/>
                    <a:pt x="58653" y="149557"/>
                    <a:pt x="57150" y="146050"/>
                  </a:cubicBezTo>
                  <a:cubicBezTo>
                    <a:pt x="55431" y="142039"/>
                    <a:pt x="55694" y="137361"/>
                    <a:pt x="53975" y="133350"/>
                  </a:cubicBezTo>
                  <a:cubicBezTo>
                    <a:pt x="52472" y="129843"/>
                    <a:pt x="49175" y="127312"/>
                    <a:pt x="47625" y="123825"/>
                  </a:cubicBezTo>
                  <a:cubicBezTo>
                    <a:pt x="44907" y="117708"/>
                    <a:pt x="46008" y="109508"/>
                    <a:pt x="41275" y="104775"/>
                  </a:cubicBezTo>
                  <a:cubicBezTo>
                    <a:pt x="29052" y="92552"/>
                    <a:pt x="35486" y="97741"/>
                    <a:pt x="22225" y="88900"/>
                  </a:cubicBezTo>
                  <a:cubicBezTo>
                    <a:pt x="20108" y="85725"/>
                    <a:pt x="17582" y="82788"/>
                    <a:pt x="15875" y="79375"/>
                  </a:cubicBezTo>
                  <a:cubicBezTo>
                    <a:pt x="12022" y="71668"/>
                    <a:pt x="11699" y="61945"/>
                    <a:pt x="9525" y="53975"/>
                  </a:cubicBezTo>
                  <a:cubicBezTo>
                    <a:pt x="7764" y="47517"/>
                    <a:pt x="5292" y="41275"/>
                    <a:pt x="3175" y="34925"/>
                  </a:cubicBezTo>
                  <a:lnTo>
                    <a:pt x="0" y="25400"/>
                  </a:lnTo>
                  <a:cubicBezTo>
                    <a:pt x="3510" y="14871"/>
                    <a:pt x="15875" y="4233"/>
                    <a:pt x="19050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B3D24E-3F04-0448-A6BE-ED865CBD6006}"/>
                </a:ext>
              </a:extLst>
            </p:cNvPr>
            <p:cNvSpPr/>
            <p:nvPr/>
          </p:nvSpPr>
          <p:spPr>
            <a:xfrm>
              <a:off x="4572000" y="1743075"/>
              <a:ext cx="196850" cy="161925"/>
            </a:xfrm>
            <a:custGeom>
              <a:avLst/>
              <a:gdLst>
                <a:gd name="connsiteX0" fmla="*/ 142875 w 196850"/>
                <a:gd name="connsiteY0" fmla="*/ 3175 h 161925"/>
                <a:gd name="connsiteX1" fmla="*/ 142875 w 196850"/>
                <a:gd name="connsiteY1" fmla="*/ 3175 h 161925"/>
                <a:gd name="connsiteX2" fmla="*/ 114300 w 196850"/>
                <a:gd name="connsiteY2" fmla="*/ 0 h 161925"/>
                <a:gd name="connsiteX3" fmla="*/ 85725 w 196850"/>
                <a:gd name="connsiteY3" fmla="*/ 6350 h 161925"/>
                <a:gd name="connsiteX4" fmla="*/ 73025 w 196850"/>
                <a:gd name="connsiteY4" fmla="*/ 9525 h 161925"/>
                <a:gd name="connsiteX5" fmla="*/ 53975 w 196850"/>
                <a:gd name="connsiteY5" fmla="*/ 15875 h 161925"/>
                <a:gd name="connsiteX6" fmla="*/ 34925 w 196850"/>
                <a:gd name="connsiteY6" fmla="*/ 28575 h 161925"/>
                <a:gd name="connsiteX7" fmla="*/ 25400 w 196850"/>
                <a:gd name="connsiteY7" fmla="*/ 47625 h 161925"/>
                <a:gd name="connsiteX8" fmla="*/ 19050 w 196850"/>
                <a:gd name="connsiteY8" fmla="*/ 66675 h 161925"/>
                <a:gd name="connsiteX9" fmla="*/ 9525 w 196850"/>
                <a:gd name="connsiteY9" fmla="*/ 85725 h 161925"/>
                <a:gd name="connsiteX10" fmla="*/ 0 w 196850"/>
                <a:gd name="connsiteY10" fmla="*/ 104775 h 161925"/>
                <a:gd name="connsiteX11" fmla="*/ 6350 w 196850"/>
                <a:gd name="connsiteY11" fmla="*/ 136525 h 161925"/>
                <a:gd name="connsiteX12" fmla="*/ 12700 w 196850"/>
                <a:gd name="connsiteY12" fmla="*/ 146050 h 161925"/>
                <a:gd name="connsiteX13" fmla="*/ 22225 w 196850"/>
                <a:gd name="connsiteY13" fmla="*/ 149225 h 161925"/>
                <a:gd name="connsiteX14" fmla="*/ 31750 w 196850"/>
                <a:gd name="connsiteY14" fmla="*/ 155575 h 161925"/>
                <a:gd name="connsiteX15" fmla="*/ 50800 w 196850"/>
                <a:gd name="connsiteY15" fmla="*/ 161925 h 161925"/>
                <a:gd name="connsiteX16" fmla="*/ 88900 w 196850"/>
                <a:gd name="connsiteY16" fmla="*/ 158750 h 161925"/>
                <a:gd name="connsiteX17" fmla="*/ 111125 w 196850"/>
                <a:gd name="connsiteY17" fmla="*/ 152400 h 161925"/>
                <a:gd name="connsiteX18" fmla="*/ 142875 w 196850"/>
                <a:gd name="connsiteY18" fmla="*/ 149225 h 161925"/>
                <a:gd name="connsiteX19" fmla="*/ 152400 w 196850"/>
                <a:gd name="connsiteY19" fmla="*/ 146050 h 161925"/>
                <a:gd name="connsiteX20" fmla="*/ 171450 w 196850"/>
                <a:gd name="connsiteY20" fmla="*/ 133350 h 161925"/>
                <a:gd name="connsiteX21" fmla="*/ 174625 w 196850"/>
                <a:gd name="connsiteY21" fmla="*/ 123825 h 161925"/>
                <a:gd name="connsiteX22" fmla="*/ 187325 w 196850"/>
                <a:gd name="connsiteY22" fmla="*/ 104775 h 161925"/>
                <a:gd name="connsiteX23" fmla="*/ 193675 w 196850"/>
                <a:gd name="connsiteY23" fmla="*/ 95250 h 161925"/>
                <a:gd name="connsiteX24" fmla="*/ 196850 w 196850"/>
                <a:gd name="connsiteY24" fmla="*/ 85725 h 161925"/>
                <a:gd name="connsiteX25" fmla="*/ 190500 w 196850"/>
                <a:gd name="connsiteY25" fmla="*/ 31750 h 161925"/>
                <a:gd name="connsiteX26" fmla="*/ 184150 w 196850"/>
                <a:gd name="connsiteY26" fmla="*/ 22225 h 161925"/>
                <a:gd name="connsiteX27" fmla="*/ 142875 w 196850"/>
                <a:gd name="connsiteY27" fmla="*/ 317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6850" h="161925">
                  <a:moveTo>
                    <a:pt x="142875" y="3175"/>
                  </a:moveTo>
                  <a:lnTo>
                    <a:pt x="142875" y="3175"/>
                  </a:lnTo>
                  <a:cubicBezTo>
                    <a:pt x="133350" y="2117"/>
                    <a:pt x="123884" y="0"/>
                    <a:pt x="114300" y="0"/>
                  </a:cubicBezTo>
                  <a:cubicBezTo>
                    <a:pt x="99975" y="0"/>
                    <a:pt x="97184" y="3076"/>
                    <a:pt x="85725" y="6350"/>
                  </a:cubicBezTo>
                  <a:cubicBezTo>
                    <a:pt x="81529" y="7549"/>
                    <a:pt x="77205" y="8271"/>
                    <a:pt x="73025" y="9525"/>
                  </a:cubicBezTo>
                  <a:cubicBezTo>
                    <a:pt x="66614" y="11448"/>
                    <a:pt x="59544" y="12162"/>
                    <a:pt x="53975" y="15875"/>
                  </a:cubicBezTo>
                  <a:lnTo>
                    <a:pt x="34925" y="28575"/>
                  </a:lnTo>
                  <a:cubicBezTo>
                    <a:pt x="23346" y="63313"/>
                    <a:pt x="41813" y="10696"/>
                    <a:pt x="25400" y="47625"/>
                  </a:cubicBezTo>
                  <a:cubicBezTo>
                    <a:pt x="22682" y="53742"/>
                    <a:pt x="22763" y="61106"/>
                    <a:pt x="19050" y="66675"/>
                  </a:cubicBezTo>
                  <a:cubicBezTo>
                    <a:pt x="852" y="93972"/>
                    <a:pt x="22670" y="59435"/>
                    <a:pt x="9525" y="85725"/>
                  </a:cubicBezTo>
                  <a:cubicBezTo>
                    <a:pt x="-2785" y="110344"/>
                    <a:pt x="7980" y="80834"/>
                    <a:pt x="0" y="104775"/>
                  </a:cubicBezTo>
                  <a:cubicBezTo>
                    <a:pt x="1170" y="112965"/>
                    <a:pt x="1917" y="127659"/>
                    <a:pt x="6350" y="136525"/>
                  </a:cubicBezTo>
                  <a:cubicBezTo>
                    <a:pt x="8057" y="139938"/>
                    <a:pt x="9720" y="143666"/>
                    <a:pt x="12700" y="146050"/>
                  </a:cubicBezTo>
                  <a:cubicBezTo>
                    <a:pt x="15313" y="148141"/>
                    <a:pt x="19232" y="147728"/>
                    <a:pt x="22225" y="149225"/>
                  </a:cubicBezTo>
                  <a:cubicBezTo>
                    <a:pt x="25638" y="150932"/>
                    <a:pt x="28263" y="154025"/>
                    <a:pt x="31750" y="155575"/>
                  </a:cubicBezTo>
                  <a:cubicBezTo>
                    <a:pt x="37867" y="158293"/>
                    <a:pt x="50800" y="161925"/>
                    <a:pt x="50800" y="161925"/>
                  </a:cubicBezTo>
                  <a:cubicBezTo>
                    <a:pt x="63500" y="160867"/>
                    <a:pt x="76254" y="160331"/>
                    <a:pt x="88900" y="158750"/>
                  </a:cubicBezTo>
                  <a:cubicBezTo>
                    <a:pt x="146603" y="151537"/>
                    <a:pt x="65435" y="159429"/>
                    <a:pt x="111125" y="152400"/>
                  </a:cubicBezTo>
                  <a:cubicBezTo>
                    <a:pt x="121637" y="150783"/>
                    <a:pt x="132292" y="150283"/>
                    <a:pt x="142875" y="149225"/>
                  </a:cubicBezTo>
                  <a:cubicBezTo>
                    <a:pt x="146050" y="148167"/>
                    <a:pt x="149474" y="147675"/>
                    <a:pt x="152400" y="146050"/>
                  </a:cubicBezTo>
                  <a:cubicBezTo>
                    <a:pt x="159071" y="142344"/>
                    <a:pt x="171450" y="133350"/>
                    <a:pt x="171450" y="133350"/>
                  </a:cubicBezTo>
                  <a:cubicBezTo>
                    <a:pt x="172508" y="130175"/>
                    <a:pt x="173000" y="126751"/>
                    <a:pt x="174625" y="123825"/>
                  </a:cubicBezTo>
                  <a:cubicBezTo>
                    <a:pt x="178331" y="117154"/>
                    <a:pt x="183092" y="111125"/>
                    <a:pt x="187325" y="104775"/>
                  </a:cubicBezTo>
                  <a:cubicBezTo>
                    <a:pt x="189442" y="101600"/>
                    <a:pt x="192468" y="98870"/>
                    <a:pt x="193675" y="95250"/>
                  </a:cubicBezTo>
                  <a:lnTo>
                    <a:pt x="196850" y="85725"/>
                  </a:lnTo>
                  <a:cubicBezTo>
                    <a:pt x="196348" y="78702"/>
                    <a:pt x="197716" y="46183"/>
                    <a:pt x="190500" y="31750"/>
                  </a:cubicBezTo>
                  <a:cubicBezTo>
                    <a:pt x="188793" y="28337"/>
                    <a:pt x="186534" y="25205"/>
                    <a:pt x="184150" y="22225"/>
                  </a:cubicBezTo>
                  <a:cubicBezTo>
                    <a:pt x="182280" y="19888"/>
                    <a:pt x="149754" y="6350"/>
                    <a:pt x="142875" y="317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2FE87C3F-DB56-7E47-AB6B-89B8AB1CEA1A}"/>
                </a:ext>
              </a:extLst>
            </p:cNvPr>
            <p:cNvSpPr/>
            <p:nvPr/>
          </p:nvSpPr>
          <p:spPr>
            <a:xfrm>
              <a:off x="3812584" y="1879308"/>
              <a:ext cx="2387800" cy="3655318"/>
            </a:xfrm>
            <a:custGeom>
              <a:avLst/>
              <a:gdLst>
                <a:gd name="connsiteX0" fmla="*/ 151585 w 2400925"/>
                <a:gd name="connsiteY0" fmla="*/ 938849 h 3730948"/>
                <a:gd name="connsiteX1" fmla="*/ 151585 w 2400925"/>
                <a:gd name="connsiteY1" fmla="*/ 938849 h 3730948"/>
                <a:gd name="connsiteX2" fmla="*/ 190703 w 2400925"/>
                <a:gd name="connsiteY2" fmla="*/ 958409 h 3730948"/>
                <a:gd name="connsiteX3" fmla="*/ 220043 w 2400925"/>
                <a:gd name="connsiteY3" fmla="*/ 968188 h 3730948"/>
                <a:gd name="connsiteX4" fmla="*/ 249382 w 2400925"/>
                <a:gd name="connsiteY4" fmla="*/ 987748 h 3730948"/>
                <a:gd name="connsiteX5" fmla="*/ 278721 w 2400925"/>
                <a:gd name="connsiteY5" fmla="*/ 977968 h 3730948"/>
                <a:gd name="connsiteX6" fmla="*/ 288500 w 2400925"/>
                <a:gd name="connsiteY6" fmla="*/ 992638 h 3730948"/>
                <a:gd name="connsiteX7" fmla="*/ 293390 w 2400925"/>
                <a:gd name="connsiteY7" fmla="*/ 1007307 h 3730948"/>
                <a:gd name="connsiteX8" fmla="*/ 327619 w 2400925"/>
                <a:gd name="connsiteY8" fmla="*/ 1021977 h 3730948"/>
                <a:gd name="connsiteX9" fmla="*/ 371628 w 2400925"/>
                <a:gd name="connsiteY9" fmla="*/ 1031756 h 3730948"/>
                <a:gd name="connsiteX10" fmla="*/ 400967 w 2400925"/>
                <a:gd name="connsiteY10" fmla="*/ 1051316 h 3730948"/>
                <a:gd name="connsiteX11" fmla="*/ 430306 w 2400925"/>
                <a:gd name="connsiteY11" fmla="*/ 1061095 h 3730948"/>
                <a:gd name="connsiteX12" fmla="*/ 440085 w 2400925"/>
                <a:gd name="connsiteY12" fmla="*/ 1046426 h 3730948"/>
                <a:gd name="connsiteX13" fmla="*/ 435195 w 2400925"/>
                <a:gd name="connsiteY13" fmla="*/ 1031756 h 3730948"/>
                <a:gd name="connsiteX14" fmla="*/ 430306 w 2400925"/>
                <a:gd name="connsiteY14" fmla="*/ 1012197 h 3730948"/>
                <a:gd name="connsiteX15" fmla="*/ 435195 w 2400925"/>
                <a:gd name="connsiteY15" fmla="*/ 943739 h 3730948"/>
                <a:gd name="connsiteX16" fmla="*/ 454755 w 2400925"/>
                <a:gd name="connsiteY16" fmla="*/ 914400 h 3730948"/>
                <a:gd name="connsiteX17" fmla="*/ 459645 w 2400925"/>
                <a:gd name="connsiteY17" fmla="*/ 894841 h 3730948"/>
                <a:gd name="connsiteX18" fmla="*/ 474314 w 2400925"/>
                <a:gd name="connsiteY18" fmla="*/ 865502 h 3730948"/>
                <a:gd name="connsiteX19" fmla="*/ 488984 w 2400925"/>
                <a:gd name="connsiteY19" fmla="*/ 855722 h 3730948"/>
                <a:gd name="connsiteX20" fmla="*/ 493874 w 2400925"/>
                <a:gd name="connsiteY20" fmla="*/ 816603 h 3730948"/>
                <a:gd name="connsiteX21" fmla="*/ 528102 w 2400925"/>
                <a:gd name="connsiteY21" fmla="*/ 811714 h 3730948"/>
                <a:gd name="connsiteX22" fmla="*/ 532992 w 2400925"/>
                <a:gd name="connsiteY22" fmla="*/ 782375 h 3730948"/>
                <a:gd name="connsiteX23" fmla="*/ 537882 w 2400925"/>
                <a:gd name="connsiteY23" fmla="*/ 767705 h 3730948"/>
                <a:gd name="connsiteX24" fmla="*/ 547662 w 2400925"/>
                <a:gd name="connsiteY24" fmla="*/ 733476 h 3730948"/>
                <a:gd name="connsiteX25" fmla="*/ 532992 w 2400925"/>
                <a:gd name="connsiteY25" fmla="*/ 699247 h 3730948"/>
                <a:gd name="connsiteX26" fmla="*/ 562331 w 2400925"/>
                <a:gd name="connsiteY26" fmla="*/ 704137 h 3730948"/>
                <a:gd name="connsiteX27" fmla="*/ 577001 w 2400925"/>
                <a:gd name="connsiteY27" fmla="*/ 713917 h 3730948"/>
                <a:gd name="connsiteX28" fmla="*/ 611230 w 2400925"/>
                <a:gd name="connsiteY28" fmla="*/ 718807 h 3730948"/>
                <a:gd name="connsiteX29" fmla="*/ 625899 w 2400925"/>
                <a:gd name="connsiteY29" fmla="*/ 723696 h 3730948"/>
                <a:gd name="connsiteX30" fmla="*/ 640569 w 2400925"/>
                <a:gd name="connsiteY30" fmla="*/ 733476 h 3730948"/>
                <a:gd name="connsiteX31" fmla="*/ 733476 w 2400925"/>
                <a:gd name="connsiteY31" fmla="*/ 743256 h 3730948"/>
                <a:gd name="connsiteX32" fmla="*/ 762815 w 2400925"/>
                <a:gd name="connsiteY32" fmla="*/ 767705 h 3730948"/>
                <a:gd name="connsiteX33" fmla="*/ 777484 w 2400925"/>
                <a:gd name="connsiteY33" fmla="*/ 762815 h 3730948"/>
                <a:gd name="connsiteX34" fmla="*/ 811713 w 2400925"/>
                <a:gd name="connsiteY34" fmla="*/ 762815 h 3730948"/>
                <a:gd name="connsiteX35" fmla="*/ 836162 w 2400925"/>
                <a:gd name="connsiteY35" fmla="*/ 767705 h 3730948"/>
                <a:gd name="connsiteX36" fmla="*/ 855722 w 2400925"/>
                <a:gd name="connsiteY36" fmla="*/ 777485 h 3730948"/>
                <a:gd name="connsiteX37" fmla="*/ 870391 w 2400925"/>
                <a:gd name="connsiteY37" fmla="*/ 787264 h 3730948"/>
                <a:gd name="connsiteX38" fmla="*/ 885061 w 2400925"/>
                <a:gd name="connsiteY38" fmla="*/ 792154 h 3730948"/>
                <a:gd name="connsiteX39" fmla="*/ 899730 w 2400925"/>
                <a:gd name="connsiteY39" fmla="*/ 787264 h 3730948"/>
                <a:gd name="connsiteX40" fmla="*/ 958408 w 2400925"/>
                <a:gd name="connsiteY40" fmla="*/ 806824 h 3730948"/>
                <a:gd name="connsiteX41" fmla="*/ 973078 w 2400925"/>
                <a:gd name="connsiteY41" fmla="*/ 811714 h 3730948"/>
                <a:gd name="connsiteX42" fmla="*/ 1002417 w 2400925"/>
                <a:gd name="connsiteY42" fmla="*/ 816603 h 3730948"/>
                <a:gd name="connsiteX43" fmla="*/ 1041536 w 2400925"/>
                <a:gd name="connsiteY43" fmla="*/ 826383 h 3730948"/>
                <a:gd name="connsiteX44" fmla="*/ 1061095 w 2400925"/>
                <a:gd name="connsiteY44" fmla="*/ 801934 h 3730948"/>
                <a:gd name="connsiteX45" fmla="*/ 1100214 w 2400925"/>
                <a:gd name="connsiteY45" fmla="*/ 787264 h 3730948"/>
                <a:gd name="connsiteX46" fmla="*/ 1105103 w 2400925"/>
                <a:gd name="connsiteY46" fmla="*/ 767705 h 3730948"/>
                <a:gd name="connsiteX47" fmla="*/ 1134443 w 2400925"/>
                <a:gd name="connsiteY47" fmla="*/ 753036 h 3730948"/>
                <a:gd name="connsiteX48" fmla="*/ 1144222 w 2400925"/>
                <a:gd name="connsiteY48" fmla="*/ 738366 h 3730948"/>
                <a:gd name="connsiteX49" fmla="*/ 1168671 w 2400925"/>
                <a:gd name="connsiteY49" fmla="*/ 718807 h 3730948"/>
                <a:gd name="connsiteX50" fmla="*/ 1178451 w 2400925"/>
                <a:gd name="connsiteY50" fmla="*/ 684578 h 3730948"/>
                <a:gd name="connsiteX51" fmla="*/ 1193121 w 2400925"/>
                <a:gd name="connsiteY51" fmla="*/ 674798 h 3730948"/>
                <a:gd name="connsiteX52" fmla="*/ 1207790 w 2400925"/>
                <a:gd name="connsiteY52" fmla="*/ 645459 h 3730948"/>
                <a:gd name="connsiteX53" fmla="*/ 1222460 w 2400925"/>
                <a:gd name="connsiteY53" fmla="*/ 640569 h 3730948"/>
                <a:gd name="connsiteX54" fmla="*/ 1232239 w 2400925"/>
                <a:gd name="connsiteY54" fmla="*/ 625900 h 3730948"/>
                <a:gd name="connsiteX55" fmla="*/ 1237129 w 2400925"/>
                <a:gd name="connsiteY55" fmla="*/ 611230 h 3730948"/>
                <a:gd name="connsiteX56" fmla="*/ 1266468 w 2400925"/>
                <a:gd name="connsiteY56" fmla="*/ 601450 h 3730948"/>
                <a:gd name="connsiteX57" fmla="*/ 1290917 w 2400925"/>
                <a:gd name="connsiteY57" fmla="*/ 577001 h 3730948"/>
                <a:gd name="connsiteX58" fmla="*/ 1300697 w 2400925"/>
                <a:gd name="connsiteY58" fmla="*/ 562332 h 3730948"/>
                <a:gd name="connsiteX59" fmla="*/ 1339816 w 2400925"/>
                <a:gd name="connsiteY59" fmla="*/ 552552 h 3730948"/>
                <a:gd name="connsiteX60" fmla="*/ 1354485 w 2400925"/>
                <a:gd name="connsiteY60" fmla="*/ 542772 h 3730948"/>
                <a:gd name="connsiteX61" fmla="*/ 1359375 w 2400925"/>
                <a:gd name="connsiteY61" fmla="*/ 518323 h 3730948"/>
                <a:gd name="connsiteX62" fmla="*/ 1378935 w 2400925"/>
                <a:gd name="connsiteY62" fmla="*/ 513433 h 3730948"/>
                <a:gd name="connsiteX63" fmla="*/ 1383824 w 2400925"/>
                <a:gd name="connsiteY63" fmla="*/ 484094 h 3730948"/>
                <a:gd name="connsiteX64" fmla="*/ 1374045 w 2400925"/>
                <a:gd name="connsiteY64" fmla="*/ 405857 h 3730948"/>
                <a:gd name="connsiteX65" fmla="*/ 1388714 w 2400925"/>
                <a:gd name="connsiteY65" fmla="*/ 400967 h 3730948"/>
                <a:gd name="connsiteX66" fmla="*/ 1408274 w 2400925"/>
                <a:gd name="connsiteY66" fmla="*/ 396077 h 3730948"/>
                <a:gd name="connsiteX67" fmla="*/ 1418053 w 2400925"/>
                <a:gd name="connsiteY67" fmla="*/ 381408 h 3730948"/>
                <a:gd name="connsiteX68" fmla="*/ 1418053 w 2400925"/>
                <a:gd name="connsiteY68" fmla="*/ 381408 h 3730948"/>
                <a:gd name="connsiteX69" fmla="*/ 1452282 w 2400925"/>
                <a:gd name="connsiteY69" fmla="*/ 352069 h 3730948"/>
                <a:gd name="connsiteX70" fmla="*/ 1471841 w 2400925"/>
                <a:gd name="connsiteY70" fmla="*/ 347179 h 3730948"/>
                <a:gd name="connsiteX71" fmla="*/ 1486511 w 2400925"/>
                <a:gd name="connsiteY71" fmla="*/ 342289 h 3730948"/>
                <a:gd name="connsiteX72" fmla="*/ 1496291 w 2400925"/>
                <a:gd name="connsiteY72" fmla="*/ 327619 h 3730948"/>
                <a:gd name="connsiteX73" fmla="*/ 1510960 w 2400925"/>
                <a:gd name="connsiteY73" fmla="*/ 317840 h 3730948"/>
                <a:gd name="connsiteX74" fmla="*/ 1535409 w 2400925"/>
                <a:gd name="connsiteY74" fmla="*/ 298280 h 3730948"/>
                <a:gd name="connsiteX75" fmla="*/ 1535409 w 2400925"/>
                <a:gd name="connsiteY75" fmla="*/ 244492 h 3730948"/>
                <a:gd name="connsiteX76" fmla="*/ 1545189 w 2400925"/>
                <a:gd name="connsiteY76" fmla="*/ 229823 h 3730948"/>
                <a:gd name="connsiteX77" fmla="*/ 1540299 w 2400925"/>
                <a:gd name="connsiteY77" fmla="*/ 215153 h 3730948"/>
                <a:gd name="connsiteX78" fmla="*/ 1554969 w 2400925"/>
                <a:gd name="connsiteY78" fmla="*/ 156475 h 3730948"/>
                <a:gd name="connsiteX79" fmla="*/ 1559859 w 2400925"/>
                <a:gd name="connsiteY79" fmla="*/ 141806 h 3730948"/>
                <a:gd name="connsiteX80" fmla="*/ 1564748 w 2400925"/>
                <a:gd name="connsiteY80" fmla="*/ 127136 h 3730948"/>
                <a:gd name="connsiteX81" fmla="*/ 1569638 w 2400925"/>
                <a:gd name="connsiteY81" fmla="*/ 92907 h 3730948"/>
                <a:gd name="connsiteX82" fmla="*/ 1579418 w 2400925"/>
                <a:gd name="connsiteY82" fmla="*/ 78238 h 3730948"/>
                <a:gd name="connsiteX83" fmla="*/ 1584308 w 2400925"/>
                <a:gd name="connsiteY83" fmla="*/ 0 h 3730948"/>
                <a:gd name="connsiteX84" fmla="*/ 1603867 w 2400925"/>
                <a:gd name="connsiteY84" fmla="*/ 29339 h 3730948"/>
                <a:gd name="connsiteX85" fmla="*/ 1618537 w 2400925"/>
                <a:gd name="connsiteY85" fmla="*/ 58678 h 3730948"/>
                <a:gd name="connsiteX86" fmla="*/ 1628316 w 2400925"/>
                <a:gd name="connsiteY86" fmla="*/ 88017 h 3730948"/>
                <a:gd name="connsiteX87" fmla="*/ 1633206 w 2400925"/>
                <a:gd name="connsiteY87" fmla="*/ 107577 h 3730948"/>
                <a:gd name="connsiteX88" fmla="*/ 1642986 w 2400925"/>
                <a:gd name="connsiteY88" fmla="*/ 136916 h 3730948"/>
                <a:gd name="connsiteX89" fmla="*/ 1647876 w 2400925"/>
                <a:gd name="connsiteY89" fmla="*/ 151585 h 3730948"/>
                <a:gd name="connsiteX90" fmla="*/ 1667435 w 2400925"/>
                <a:gd name="connsiteY90" fmla="*/ 180924 h 3730948"/>
                <a:gd name="connsiteX91" fmla="*/ 1682105 w 2400925"/>
                <a:gd name="connsiteY91" fmla="*/ 210263 h 3730948"/>
                <a:gd name="connsiteX92" fmla="*/ 1696774 w 2400925"/>
                <a:gd name="connsiteY92" fmla="*/ 259162 h 3730948"/>
                <a:gd name="connsiteX93" fmla="*/ 1706554 w 2400925"/>
                <a:gd name="connsiteY93" fmla="*/ 288501 h 3730948"/>
                <a:gd name="connsiteX94" fmla="*/ 1731003 w 2400925"/>
                <a:gd name="connsiteY94" fmla="*/ 327619 h 3730948"/>
                <a:gd name="connsiteX95" fmla="*/ 1745672 w 2400925"/>
                <a:gd name="connsiteY95" fmla="*/ 381408 h 3730948"/>
                <a:gd name="connsiteX96" fmla="*/ 1755452 w 2400925"/>
                <a:gd name="connsiteY96" fmla="*/ 415637 h 3730948"/>
                <a:gd name="connsiteX97" fmla="*/ 1765232 w 2400925"/>
                <a:gd name="connsiteY97" fmla="*/ 430306 h 3730948"/>
                <a:gd name="connsiteX98" fmla="*/ 1770122 w 2400925"/>
                <a:gd name="connsiteY98" fmla="*/ 444976 h 3730948"/>
                <a:gd name="connsiteX99" fmla="*/ 1755452 w 2400925"/>
                <a:gd name="connsiteY99" fmla="*/ 454755 h 3730948"/>
                <a:gd name="connsiteX100" fmla="*/ 1750562 w 2400925"/>
                <a:gd name="connsiteY100" fmla="*/ 469425 h 3730948"/>
                <a:gd name="connsiteX101" fmla="*/ 1765232 w 2400925"/>
                <a:gd name="connsiteY101" fmla="*/ 513433 h 3730948"/>
                <a:gd name="connsiteX102" fmla="*/ 1775012 w 2400925"/>
                <a:gd name="connsiteY102" fmla="*/ 542772 h 3730948"/>
                <a:gd name="connsiteX103" fmla="*/ 1770122 w 2400925"/>
                <a:gd name="connsiteY103" fmla="*/ 586781 h 3730948"/>
                <a:gd name="connsiteX104" fmla="*/ 1760342 w 2400925"/>
                <a:gd name="connsiteY104" fmla="*/ 616120 h 3730948"/>
                <a:gd name="connsiteX105" fmla="*/ 1745672 w 2400925"/>
                <a:gd name="connsiteY105" fmla="*/ 645459 h 3730948"/>
                <a:gd name="connsiteX106" fmla="*/ 1740783 w 2400925"/>
                <a:gd name="connsiteY106" fmla="*/ 660129 h 3730948"/>
                <a:gd name="connsiteX107" fmla="*/ 1731003 w 2400925"/>
                <a:gd name="connsiteY107" fmla="*/ 806824 h 3730948"/>
                <a:gd name="connsiteX108" fmla="*/ 1726113 w 2400925"/>
                <a:gd name="connsiteY108" fmla="*/ 826383 h 3730948"/>
                <a:gd name="connsiteX109" fmla="*/ 1716333 w 2400925"/>
                <a:gd name="connsiteY109" fmla="*/ 860612 h 3730948"/>
                <a:gd name="connsiteX110" fmla="*/ 1706554 w 2400925"/>
                <a:gd name="connsiteY110" fmla="*/ 909510 h 3730948"/>
                <a:gd name="connsiteX111" fmla="*/ 1701664 w 2400925"/>
                <a:gd name="connsiteY111" fmla="*/ 924180 h 3730948"/>
                <a:gd name="connsiteX112" fmla="*/ 1691884 w 2400925"/>
                <a:gd name="connsiteY112" fmla="*/ 938849 h 3730948"/>
                <a:gd name="connsiteX113" fmla="*/ 1696774 w 2400925"/>
                <a:gd name="connsiteY113" fmla="*/ 982858 h 3730948"/>
                <a:gd name="connsiteX114" fmla="*/ 1701664 w 2400925"/>
                <a:gd name="connsiteY114" fmla="*/ 997527 h 3730948"/>
                <a:gd name="connsiteX115" fmla="*/ 1696774 w 2400925"/>
                <a:gd name="connsiteY115" fmla="*/ 1031756 h 3730948"/>
                <a:gd name="connsiteX116" fmla="*/ 1686994 w 2400925"/>
                <a:gd name="connsiteY116" fmla="*/ 1061095 h 3730948"/>
                <a:gd name="connsiteX117" fmla="*/ 1691884 w 2400925"/>
                <a:gd name="connsiteY117" fmla="*/ 1154002 h 3730948"/>
                <a:gd name="connsiteX118" fmla="*/ 1696774 w 2400925"/>
                <a:gd name="connsiteY118" fmla="*/ 1168672 h 3730948"/>
                <a:gd name="connsiteX119" fmla="*/ 1701664 w 2400925"/>
                <a:gd name="connsiteY119" fmla="*/ 1173562 h 3730948"/>
                <a:gd name="connsiteX120" fmla="*/ 1701664 w 2400925"/>
                <a:gd name="connsiteY120" fmla="*/ 1173562 h 3730948"/>
                <a:gd name="connsiteX121" fmla="*/ 1731003 w 2400925"/>
                <a:gd name="connsiteY121" fmla="*/ 1232240 h 3730948"/>
                <a:gd name="connsiteX122" fmla="*/ 1735893 w 2400925"/>
                <a:gd name="connsiteY122" fmla="*/ 1246909 h 3730948"/>
                <a:gd name="connsiteX123" fmla="*/ 1755452 w 2400925"/>
                <a:gd name="connsiteY123" fmla="*/ 1276248 h 3730948"/>
                <a:gd name="connsiteX124" fmla="*/ 1765232 w 2400925"/>
                <a:gd name="connsiteY124" fmla="*/ 1315367 h 3730948"/>
                <a:gd name="connsiteX125" fmla="*/ 1775012 w 2400925"/>
                <a:gd name="connsiteY125" fmla="*/ 1344706 h 3730948"/>
                <a:gd name="connsiteX126" fmla="*/ 1794571 w 2400925"/>
                <a:gd name="connsiteY126" fmla="*/ 1388715 h 3730948"/>
                <a:gd name="connsiteX127" fmla="*/ 1809240 w 2400925"/>
                <a:gd name="connsiteY127" fmla="*/ 1418054 h 3730948"/>
                <a:gd name="connsiteX128" fmla="*/ 1819020 w 2400925"/>
                <a:gd name="connsiteY128" fmla="*/ 1447393 h 3730948"/>
                <a:gd name="connsiteX129" fmla="*/ 1823910 w 2400925"/>
                <a:gd name="connsiteY129" fmla="*/ 1550079 h 3730948"/>
                <a:gd name="connsiteX130" fmla="*/ 1828800 w 2400925"/>
                <a:gd name="connsiteY130" fmla="*/ 1579418 h 3730948"/>
                <a:gd name="connsiteX131" fmla="*/ 1838579 w 2400925"/>
                <a:gd name="connsiteY131" fmla="*/ 1594088 h 3730948"/>
                <a:gd name="connsiteX132" fmla="*/ 1853249 w 2400925"/>
                <a:gd name="connsiteY132" fmla="*/ 1603868 h 3730948"/>
                <a:gd name="connsiteX133" fmla="*/ 1863029 w 2400925"/>
                <a:gd name="connsiteY133" fmla="*/ 1618537 h 3730948"/>
                <a:gd name="connsiteX134" fmla="*/ 1872808 w 2400925"/>
                <a:gd name="connsiteY134" fmla="*/ 1721224 h 3730948"/>
                <a:gd name="connsiteX135" fmla="*/ 1892368 w 2400925"/>
                <a:gd name="connsiteY135" fmla="*/ 1765232 h 3730948"/>
                <a:gd name="connsiteX136" fmla="*/ 1907037 w 2400925"/>
                <a:gd name="connsiteY136" fmla="*/ 1809241 h 3730948"/>
                <a:gd name="connsiteX137" fmla="*/ 1911927 w 2400925"/>
                <a:gd name="connsiteY137" fmla="*/ 1823910 h 3730948"/>
                <a:gd name="connsiteX138" fmla="*/ 1916817 w 2400925"/>
                <a:gd name="connsiteY138" fmla="*/ 1838580 h 3730948"/>
                <a:gd name="connsiteX139" fmla="*/ 1921707 w 2400925"/>
                <a:gd name="connsiteY139" fmla="*/ 1887478 h 3730948"/>
                <a:gd name="connsiteX140" fmla="*/ 1931486 w 2400925"/>
                <a:gd name="connsiteY140" fmla="*/ 1926597 h 3730948"/>
                <a:gd name="connsiteX141" fmla="*/ 1936376 w 2400925"/>
                <a:gd name="connsiteY141" fmla="*/ 1946156 h 3730948"/>
                <a:gd name="connsiteX142" fmla="*/ 1931486 w 2400925"/>
                <a:gd name="connsiteY142" fmla="*/ 1955936 h 3730948"/>
                <a:gd name="connsiteX143" fmla="*/ 1931486 w 2400925"/>
                <a:gd name="connsiteY143" fmla="*/ 1960826 h 3730948"/>
                <a:gd name="connsiteX144" fmla="*/ 1941266 w 2400925"/>
                <a:gd name="connsiteY144" fmla="*/ 2034173 h 3730948"/>
                <a:gd name="connsiteX145" fmla="*/ 1970605 w 2400925"/>
                <a:gd name="connsiteY145" fmla="*/ 2078182 h 3730948"/>
                <a:gd name="connsiteX146" fmla="*/ 1980385 w 2400925"/>
                <a:gd name="connsiteY146" fmla="*/ 2092852 h 3730948"/>
                <a:gd name="connsiteX147" fmla="*/ 1985275 w 2400925"/>
                <a:gd name="connsiteY147" fmla="*/ 2107521 h 3730948"/>
                <a:gd name="connsiteX148" fmla="*/ 1980385 w 2400925"/>
                <a:gd name="connsiteY148" fmla="*/ 2122191 h 3730948"/>
                <a:gd name="connsiteX149" fmla="*/ 1985275 w 2400925"/>
                <a:gd name="connsiteY149" fmla="*/ 2151530 h 3730948"/>
                <a:gd name="connsiteX150" fmla="*/ 2014614 w 2400925"/>
                <a:gd name="connsiteY150" fmla="*/ 2195538 h 3730948"/>
                <a:gd name="connsiteX151" fmla="*/ 2034173 w 2400925"/>
                <a:gd name="connsiteY151" fmla="*/ 2224877 h 3730948"/>
                <a:gd name="connsiteX152" fmla="*/ 2043953 w 2400925"/>
                <a:gd name="connsiteY152" fmla="*/ 2239547 h 3730948"/>
                <a:gd name="connsiteX153" fmla="*/ 2019503 w 2400925"/>
                <a:gd name="connsiteY153" fmla="*/ 2244437 h 3730948"/>
                <a:gd name="connsiteX154" fmla="*/ 2029283 w 2400925"/>
                <a:gd name="connsiteY154" fmla="*/ 2263996 h 3730948"/>
                <a:gd name="connsiteX155" fmla="*/ 2048843 w 2400925"/>
                <a:gd name="connsiteY155" fmla="*/ 2283555 h 3730948"/>
                <a:gd name="connsiteX156" fmla="*/ 2058622 w 2400925"/>
                <a:gd name="connsiteY156" fmla="*/ 2298225 h 3730948"/>
                <a:gd name="connsiteX157" fmla="*/ 2073292 w 2400925"/>
                <a:gd name="connsiteY157" fmla="*/ 2312894 h 3730948"/>
                <a:gd name="connsiteX158" fmla="*/ 2083071 w 2400925"/>
                <a:gd name="connsiteY158" fmla="*/ 2327564 h 3730948"/>
                <a:gd name="connsiteX159" fmla="*/ 2102631 w 2400925"/>
                <a:gd name="connsiteY159" fmla="*/ 2352013 h 3730948"/>
                <a:gd name="connsiteX160" fmla="*/ 2117300 w 2400925"/>
                <a:gd name="connsiteY160" fmla="*/ 2366683 h 3730948"/>
                <a:gd name="connsiteX161" fmla="*/ 2127080 w 2400925"/>
                <a:gd name="connsiteY161" fmla="*/ 2381352 h 3730948"/>
                <a:gd name="connsiteX162" fmla="*/ 2146639 w 2400925"/>
                <a:gd name="connsiteY162" fmla="*/ 2400911 h 3730948"/>
                <a:gd name="connsiteX163" fmla="*/ 2156419 w 2400925"/>
                <a:gd name="connsiteY163" fmla="*/ 2415581 h 3730948"/>
                <a:gd name="connsiteX164" fmla="*/ 2171089 w 2400925"/>
                <a:gd name="connsiteY164" fmla="*/ 2449810 h 3730948"/>
                <a:gd name="connsiteX165" fmla="*/ 2171089 w 2400925"/>
                <a:gd name="connsiteY165" fmla="*/ 2567166 h 3730948"/>
                <a:gd name="connsiteX166" fmla="*/ 2156419 w 2400925"/>
                <a:gd name="connsiteY166" fmla="*/ 2572056 h 3730948"/>
                <a:gd name="connsiteX167" fmla="*/ 2166199 w 2400925"/>
                <a:gd name="connsiteY167" fmla="*/ 2620954 h 3730948"/>
                <a:gd name="connsiteX168" fmla="*/ 2175978 w 2400925"/>
                <a:gd name="connsiteY168" fmla="*/ 2640514 h 3730948"/>
                <a:gd name="connsiteX169" fmla="*/ 2195538 w 2400925"/>
                <a:gd name="connsiteY169" fmla="*/ 2669853 h 3730948"/>
                <a:gd name="connsiteX170" fmla="*/ 2205317 w 2400925"/>
                <a:gd name="connsiteY170" fmla="*/ 2699192 h 3730948"/>
                <a:gd name="connsiteX171" fmla="*/ 2219987 w 2400925"/>
                <a:gd name="connsiteY171" fmla="*/ 2821438 h 3730948"/>
                <a:gd name="connsiteX172" fmla="*/ 2239546 w 2400925"/>
                <a:gd name="connsiteY172" fmla="*/ 2850777 h 3730948"/>
                <a:gd name="connsiteX173" fmla="*/ 2249326 w 2400925"/>
                <a:gd name="connsiteY173" fmla="*/ 2865446 h 3730948"/>
                <a:gd name="connsiteX174" fmla="*/ 2263995 w 2400925"/>
                <a:gd name="connsiteY174" fmla="*/ 2880116 h 3730948"/>
                <a:gd name="connsiteX175" fmla="*/ 2273775 w 2400925"/>
                <a:gd name="connsiteY175" fmla="*/ 2899675 h 3730948"/>
                <a:gd name="connsiteX176" fmla="*/ 2283555 w 2400925"/>
                <a:gd name="connsiteY176" fmla="*/ 2914345 h 3730948"/>
                <a:gd name="connsiteX177" fmla="*/ 2293335 w 2400925"/>
                <a:gd name="connsiteY177" fmla="*/ 2943684 h 3730948"/>
                <a:gd name="connsiteX178" fmla="*/ 2312894 w 2400925"/>
                <a:gd name="connsiteY178" fmla="*/ 2973023 h 3730948"/>
                <a:gd name="connsiteX179" fmla="*/ 2342233 w 2400925"/>
                <a:gd name="connsiteY179" fmla="*/ 3061040 h 3730948"/>
                <a:gd name="connsiteX180" fmla="*/ 2347123 w 2400925"/>
                <a:gd name="connsiteY180" fmla="*/ 3075709 h 3730948"/>
                <a:gd name="connsiteX181" fmla="*/ 2352013 w 2400925"/>
                <a:gd name="connsiteY181" fmla="*/ 3090379 h 3730948"/>
                <a:gd name="connsiteX182" fmla="*/ 2371572 w 2400925"/>
                <a:gd name="connsiteY182" fmla="*/ 3119718 h 3730948"/>
                <a:gd name="connsiteX183" fmla="*/ 2381352 w 2400925"/>
                <a:gd name="connsiteY183" fmla="*/ 3134387 h 3730948"/>
                <a:gd name="connsiteX184" fmla="*/ 2396021 w 2400925"/>
                <a:gd name="connsiteY184" fmla="*/ 3149057 h 3730948"/>
                <a:gd name="connsiteX185" fmla="*/ 2400911 w 2400925"/>
                <a:gd name="connsiteY185" fmla="*/ 3188176 h 3730948"/>
                <a:gd name="connsiteX186" fmla="*/ 2400911 w 2400925"/>
                <a:gd name="connsiteY186" fmla="*/ 3188176 h 3730948"/>
                <a:gd name="connsiteX187" fmla="*/ 2356902 w 2400925"/>
                <a:gd name="connsiteY187" fmla="*/ 3193065 h 3730948"/>
                <a:gd name="connsiteX188" fmla="*/ 2332453 w 2400925"/>
                <a:gd name="connsiteY188" fmla="*/ 3217515 h 3730948"/>
                <a:gd name="connsiteX189" fmla="*/ 2317784 w 2400925"/>
                <a:gd name="connsiteY189" fmla="*/ 3227294 h 3730948"/>
                <a:gd name="connsiteX190" fmla="*/ 2293335 w 2400925"/>
                <a:gd name="connsiteY190" fmla="*/ 3251744 h 3730948"/>
                <a:gd name="connsiteX191" fmla="*/ 2268885 w 2400925"/>
                <a:gd name="connsiteY191" fmla="*/ 3276193 h 3730948"/>
                <a:gd name="connsiteX192" fmla="*/ 2249326 w 2400925"/>
                <a:gd name="connsiteY192" fmla="*/ 3305532 h 3730948"/>
                <a:gd name="connsiteX193" fmla="*/ 2234656 w 2400925"/>
                <a:gd name="connsiteY193" fmla="*/ 3320201 h 3730948"/>
                <a:gd name="connsiteX194" fmla="*/ 2200428 w 2400925"/>
                <a:gd name="connsiteY194" fmla="*/ 3364210 h 3730948"/>
                <a:gd name="connsiteX195" fmla="*/ 2185758 w 2400925"/>
                <a:gd name="connsiteY195" fmla="*/ 3393549 h 3730948"/>
                <a:gd name="connsiteX196" fmla="*/ 2180868 w 2400925"/>
                <a:gd name="connsiteY196" fmla="*/ 3408218 h 3730948"/>
                <a:gd name="connsiteX197" fmla="*/ 2171089 w 2400925"/>
                <a:gd name="connsiteY197" fmla="*/ 3422888 h 3730948"/>
                <a:gd name="connsiteX198" fmla="*/ 2161309 w 2400925"/>
                <a:gd name="connsiteY198" fmla="*/ 3452227 h 3730948"/>
                <a:gd name="connsiteX199" fmla="*/ 2156419 w 2400925"/>
                <a:gd name="connsiteY199" fmla="*/ 3466896 h 3730948"/>
                <a:gd name="connsiteX200" fmla="*/ 2151529 w 2400925"/>
                <a:gd name="connsiteY200" fmla="*/ 3486456 h 3730948"/>
                <a:gd name="connsiteX201" fmla="*/ 2141749 w 2400925"/>
                <a:gd name="connsiteY201" fmla="*/ 3515795 h 3730948"/>
                <a:gd name="connsiteX202" fmla="*/ 2131970 w 2400925"/>
                <a:gd name="connsiteY202" fmla="*/ 3545134 h 3730948"/>
                <a:gd name="connsiteX203" fmla="*/ 2122190 w 2400925"/>
                <a:gd name="connsiteY203" fmla="*/ 3559803 h 3730948"/>
                <a:gd name="connsiteX204" fmla="*/ 2107521 w 2400925"/>
                <a:gd name="connsiteY204" fmla="*/ 3603812 h 3730948"/>
                <a:gd name="connsiteX205" fmla="*/ 2097741 w 2400925"/>
                <a:gd name="connsiteY205" fmla="*/ 3633151 h 3730948"/>
                <a:gd name="connsiteX206" fmla="*/ 2087961 w 2400925"/>
                <a:gd name="connsiteY206" fmla="*/ 3677160 h 3730948"/>
                <a:gd name="connsiteX207" fmla="*/ 2083071 w 2400925"/>
                <a:gd name="connsiteY207" fmla="*/ 3691829 h 3730948"/>
                <a:gd name="connsiteX208" fmla="*/ 2068402 w 2400925"/>
                <a:gd name="connsiteY208" fmla="*/ 3701609 h 3730948"/>
                <a:gd name="connsiteX209" fmla="*/ 2058622 w 2400925"/>
                <a:gd name="connsiteY209" fmla="*/ 3716278 h 3730948"/>
                <a:gd name="connsiteX210" fmla="*/ 2029283 w 2400925"/>
                <a:gd name="connsiteY210" fmla="*/ 3730948 h 3730948"/>
                <a:gd name="connsiteX211" fmla="*/ 1985275 w 2400925"/>
                <a:gd name="connsiteY211" fmla="*/ 3716278 h 3730948"/>
                <a:gd name="connsiteX212" fmla="*/ 1970605 w 2400925"/>
                <a:gd name="connsiteY212" fmla="*/ 3711388 h 3730948"/>
                <a:gd name="connsiteX213" fmla="*/ 1955936 w 2400925"/>
                <a:gd name="connsiteY213" fmla="*/ 3701609 h 3730948"/>
                <a:gd name="connsiteX214" fmla="*/ 1911927 w 2400925"/>
                <a:gd name="connsiteY214" fmla="*/ 3691829 h 3730948"/>
                <a:gd name="connsiteX215" fmla="*/ 1799461 w 2400925"/>
                <a:gd name="connsiteY215" fmla="*/ 3696719 h 3730948"/>
                <a:gd name="connsiteX216" fmla="*/ 1750562 w 2400925"/>
                <a:gd name="connsiteY216" fmla="*/ 3706499 h 3730948"/>
                <a:gd name="connsiteX217" fmla="*/ 1677215 w 2400925"/>
                <a:gd name="connsiteY217" fmla="*/ 3701609 h 3730948"/>
                <a:gd name="connsiteX218" fmla="*/ 1662545 w 2400925"/>
                <a:gd name="connsiteY218" fmla="*/ 3696719 h 3730948"/>
                <a:gd name="connsiteX219" fmla="*/ 1633206 w 2400925"/>
                <a:gd name="connsiteY219" fmla="*/ 3677160 h 3730948"/>
                <a:gd name="connsiteX220" fmla="*/ 1618537 w 2400925"/>
                <a:gd name="connsiteY220" fmla="*/ 3667380 h 3730948"/>
                <a:gd name="connsiteX221" fmla="*/ 1589198 w 2400925"/>
                <a:gd name="connsiteY221" fmla="*/ 3638041 h 3730948"/>
                <a:gd name="connsiteX222" fmla="*/ 1574528 w 2400925"/>
                <a:gd name="connsiteY222" fmla="*/ 3623371 h 3730948"/>
                <a:gd name="connsiteX223" fmla="*/ 1545189 w 2400925"/>
                <a:gd name="connsiteY223" fmla="*/ 3603812 h 3730948"/>
                <a:gd name="connsiteX224" fmla="*/ 1515850 w 2400925"/>
                <a:gd name="connsiteY224" fmla="*/ 3584253 h 3730948"/>
                <a:gd name="connsiteX225" fmla="*/ 1501180 w 2400925"/>
                <a:gd name="connsiteY225" fmla="*/ 3579363 h 3730948"/>
                <a:gd name="connsiteX226" fmla="*/ 1457172 w 2400925"/>
                <a:gd name="connsiteY226" fmla="*/ 3550024 h 3730948"/>
                <a:gd name="connsiteX227" fmla="*/ 1442502 w 2400925"/>
                <a:gd name="connsiteY227" fmla="*/ 3540244 h 3730948"/>
                <a:gd name="connsiteX228" fmla="*/ 1427833 w 2400925"/>
                <a:gd name="connsiteY228" fmla="*/ 3530464 h 3730948"/>
                <a:gd name="connsiteX229" fmla="*/ 1413163 w 2400925"/>
                <a:gd name="connsiteY229" fmla="*/ 3525575 h 3730948"/>
                <a:gd name="connsiteX230" fmla="*/ 1398494 w 2400925"/>
                <a:gd name="connsiteY230" fmla="*/ 3515795 h 3730948"/>
                <a:gd name="connsiteX231" fmla="*/ 1369155 w 2400925"/>
                <a:gd name="connsiteY231" fmla="*/ 3506015 h 3730948"/>
                <a:gd name="connsiteX232" fmla="*/ 1354485 w 2400925"/>
                <a:gd name="connsiteY232" fmla="*/ 3496236 h 3730948"/>
                <a:gd name="connsiteX233" fmla="*/ 1325146 w 2400925"/>
                <a:gd name="connsiteY233" fmla="*/ 3486456 h 3730948"/>
                <a:gd name="connsiteX234" fmla="*/ 1310477 w 2400925"/>
                <a:gd name="connsiteY234" fmla="*/ 3481566 h 3730948"/>
                <a:gd name="connsiteX235" fmla="*/ 1295807 w 2400925"/>
                <a:gd name="connsiteY235" fmla="*/ 3471786 h 3730948"/>
                <a:gd name="connsiteX236" fmla="*/ 1266468 w 2400925"/>
                <a:gd name="connsiteY236" fmla="*/ 3462007 h 3730948"/>
                <a:gd name="connsiteX237" fmla="*/ 1237129 w 2400925"/>
                <a:gd name="connsiteY237" fmla="*/ 3442447 h 3730948"/>
                <a:gd name="connsiteX238" fmla="*/ 1222460 w 2400925"/>
                <a:gd name="connsiteY238" fmla="*/ 3427778 h 3730948"/>
                <a:gd name="connsiteX239" fmla="*/ 1193121 w 2400925"/>
                <a:gd name="connsiteY239" fmla="*/ 3408218 h 3730948"/>
                <a:gd name="connsiteX240" fmla="*/ 1149112 w 2400925"/>
                <a:gd name="connsiteY240" fmla="*/ 3369100 h 3730948"/>
                <a:gd name="connsiteX241" fmla="*/ 1134443 w 2400925"/>
                <a:gd name="connsiteY241" fmla="*/ 3173506 h 3730948"/>
                <a:gd name="connsiteX242" fmla="*/ 1114883 w 2400925"/>
                <a:gd name="connsiteY242" fmla="*/ 3144167 h 3730948"/>
                <a:gd name="connsiteX243" fmla="*/ 1090434 w 2400925"/>
                <a:gd name="connsiteY243" fmla="*/ 3114828 h 3730948"/>
                <a:gd name="connsiteX244" fmla="*/ 1056205 w 2400925"/>
                <a:gd name="connsiteY244" fmla="*/ 3070819 h 3730948"/>
                <a:gd name="connsiteX245" fmla="*/ 1041536 w 2400925"/>
                <a:gd name="connsiteY245" fmla="*/ 3041480 h 3730948"/>
                <a:gd name="connsiteX246" fmla="*/ 1031756 w 2400925"/>
                <a:gd name="connsiteY246" fmla="*/ 3012141 h 3730948"/>
                <a:gd name="connsiteX247" fmla="*/ 1051315 w 2400925"/>
                <a:gd name="connsiteY247" fmla="*/ 3041480 h 3730948"/>
                <a:gd name="connsiteX248" fmla="*/ 1061095 w 2400925"/>
                <a:gd name="connsiteY248" fmla="*/ 3080599 h 3730948"/>
                <a:gd name="connsiteX249" fmla="*/ 1065985 w 2400925"/>
                <a:gd name="connsiteY249" fmla="*/ 3100158 h 3730948"/>
                <a:gd name="connsiteX250" fmla="*/ 1080654 w 2400925"/>
                <a:gd name="connsiteY250" fmla="*/ 3178396 h 3730948"/>
                <a:gd name="connsiteX251" fmla="*/ 1095324 w 2400925"/>
                <a:gd name="connsiteY251" fmla="*/ 3232184 h 3730948"/>
                <a:gd name="connsiteX252" fmla="*/ 1100214 w 2400925"/>
                <a:gd name="connsiteY252" fmla="*/ 3246854 h 3730948"/>
                <a:gd name="connsiteX253" fmla="*/ 1090434 w 2400925"/>
                <a:gd name="connsiteY253" fmla="*/ 3261523 h 3730948"/>
                <a:gd name="connsiteX254" fmla="*/ 1070875 w 2400925"/>
                <a:gd name="connsiteY254" fmla="*/ 3266413 h 3730948"/>
                <a:gd name="connsiteX255" fmla="*/ 1051315 w 2400925"/>
                <a:gd name="connsiteY255" fmla="*/ 3276193 h 3730948"/>
                <a:gd name="connsiteX256" fmla="*/ 1021976 w 2400925"/>
                <a:gd name="connsiteY256" fmla="*/ 3285972 h 3730948"/>
                <a:gd name="connsiteX257" fmla="*/ 992637 w 2400925"/>
                <a:gd name="connsiteY257" fmla="*/ 3295752 h 3730948"/>
                <a:gd name="connsiteX258" fmla="*/ 968188 w 2400925"/>
                <a:gd name="connsiteY258" fmla="*/ 3300642 h 3730948"/>
                <a:gd name="connsiteX259" fmla="*/ 953518 w 2400925"/>
                <a:gd name="connsiteY259" fmla="*/ 3305532 h 3730948"/>
                <a:gd name="connsiteX260" fmla="*/ 899730 w 2400925"/>
                <a:gd name="connsiteY260" fmla="*/ 3320201 h 3730948"/>
                <a:gd name="connsiteX261" fmla="*/ 885061 w 2400925"/>
                <a:gd name="connsiteY261" fmla="*/ 3325091 h 3730948"/>
                <a:gd name="connsiteX262" fmla="*/ 870391 w 2400925"/>
                <a:gd name="connsiteY262" fmla="*/ 3334871 h 3730948"/>
                <a:gd name="connsiteX263" fmla="*/ 850832 w 2400925"/>
                <a:gd name="connsiteY263" fmla="*/ 3364210 h 3730948"/>
                <a:gd name="connsiteX264" fmla="*/ 845942 w 2400925"/>
                <a:gd name="connsiteY264" fmla="*/ 3378879 h 3730948"/>
                <a:gd name="connsiteX265" fmla="*/ 836162 w 2400925"/>
                <a:gd name="connsiteY265" fmla="*/ 3393549 h 3730948"/>
                <a:gd name="connsiteX266" fmla="*/ 806823 w 2400925"/>
                <a:gd name="connsiteY266" fmla="*/ 3442447 h 3730948"/>
                <a:gd name="connsiteX267" fmla="*/ 792154 w 2400925"/>
                <a:gd name="connsiteY267" fmla="*/ 3457117 h 3730948"/>
                <a:gd name="connsiteX268" fmla="*/ 762815 w 2400925"/>
                <a:gd name="connsiteY268" fmla="*/ 3476676 h 3730948"/>
                <a:gd name="connsiteX269" fmla="*/ 523213 w 2400925"/>
                <a:gd name="connsiteY269" fmla="*/ 3486456 h 3730948"/>
                <a:gd name="connsiteX270" fmla="*/ 454755 w 2400925"/>
                <a:gd name="connsiteY270" fmla="*/ 3491346 h 3730948"/>
                <a:gd name="connsiteX271" fmla="*/ 259161 w 2400925"/>
                <a:gd name="connsiteY271" fmla="*/ 3506015 h 3730948"/>
                <a:gd name="connsiteX272" fmla="*/ 215153 w 2400925"/>
                <a:gd name="connsiteY272" fmla="*/ 3530464 h 3730948"/>
                <a:gd name="connsiteX273" fmla="*/ 200483 w 2400925"/>
                <a:gd name="connsiteY273" fmla="*/ 3545134 h 3730948"/>
                <a:gd name="connsiteX274" fmla="*/ 185814 w 2400925"/>
                <a:gd name="connsiteY274" fmla="*/ 3550024 h 3730948"/>
                <a:gd name="connsiteX275" fmla="*/ 156475 w 2400925"/>
                <a:gd name="connsiteY275" fmla="*/ 3569583 h 3730948"/>
                <a:gd name="connsiteX276" fmla="*/ 127136 w 2400925"/>
                <a:gd name="connsiteY276" fmla="*/ 3579363 h 3730948"/>
                <a:gd name="connsiteX277" fmla="*/ 78237 w 2400925"/>
                <a:gd name="connsiteY277" fmla="*/ 3574473 h 3730948"/>
                <a:gd name="connsiteX278" fmla="*/ 63568 w 2400925"/>
                <a:gd name="connsiteY278" fmla="*/ 3569583 h 3730948"/>
                <a:gd name="connsiteX279" fmla="*/ 53788 w 2400925"/>
                <a:gd name="connsiteY279" fmla="*/ 3540244 h 3730948"/>
                <a:gd name="connsiteX280" fmla="*/ 48898 w 2400925"/>
                <a:gd name="connsiteY280" fmla="*/ 3520685 h 3730948"/>
                <a:gd name="connsiteX281" fmla="*/ 34229 w 2400925"/>
                <a:gd name="connsiteY281" fmla="*/ 3466896 h 3730948"/>
                <a:gd name="connsiteX282" fmla="*/ 29339 w 2400925"/>
                <a:gd name="connsiteY282" fmla="*/ 3432668 h 3730948"/>
                <a:gd name="connsiteX283" fmla="*/ 19559 w 2400925"/>
                <a:gd name="connsiteY283" fmla="*/ 3373990 h 3730948"/>
                <a:gd name="connsiteX284" fmla="*/ 19559 w 2400925"/>
                <a:gd name="connsiteY284" fmla="*/ 3109938 h 3730948"/>
                <a:gd name="connsiteX285" fmla="*/ 29339 w 2400925"/>
                <a:gd name="connsiteY285" fmla="*/ 3085489 h 3730948"/>
                <a:gd name="connsiteX286" fmla="*/ 39118 w 2400925"/>
                <a:gd name="connsiteY286" fmla="*/ 3036591 h 3730948"/>
                <a:gd name="connsiteX287" fmla="*/ 48898 w 2400925"/>
                <a:gd name="connsiteY287" fmla="*/ 3002362 h 3730948"/>
                <a:gd name="connsiteX288" fmla="*/ 53788 w 2400925"/>
                <a:gd name="connsiteY288" fmla="*/ 2968133 h 3730948"/>
                <a:gd name="connsiteX289" fmla="*/ 63568 w 2400925"/>
                <a:gd name="connsiteY289" fmla="*/ 2669853 h 3730948"/>
                <a:gd name="connsiteX290" fmla="*/ 73347 w 2400925"/>
                <a:gd name="connsiteY290" fmla="*/ 2581836 h 3730948"/>
                <a:gd name="connsiteX291" fmla="*/ 78237 w 2400925"/>
                <a:gd name="connsiteY291" fmla="*/ 2542717 h 3730948"/>
                <a:gd name="connsiteX292" fmla="*/ 78237 w 2400925"/>
                <a:gd name="connsiteY292" fmla="*/ 2542717 h 3730948"/>
                <a:gd name="connsiteX293" fmla="*/ 83127 w 2400925"/>
                <a:gd name="connsiteY293" fmla="*/ 2425361 h 3730948"/>
                <a:gd name="connsiteX294" fmla="*/ 88017 w 2400925"/>
                <a:gd name="connsiteY294" fmla="*/ 2391132 h 3730948"/>
                <a:gd name="connsiteX295" fmla="*/ 92907 w 2400925"/>
                <a:gd name="connsiteY295" fmla="*/ 2352013 h 3730948"/>
                <a:gd name="connsiteX296" fmla="*/ 97797 w 2400925"/>
                <a:gd name="connsiteY296" fmla="*/ 2293335 h 3730948"/>
                <a:gd name="connsiteX297" fmla="*/ 92907 w 2400925"/>
                <a:gd name="connsiteY297" fmla="*/ 2131970 h 3730948"/>
                <a:gd name="connsiteX298" fmla="*/ 78237 w 2400925"/>
                <a:gd name="connsiteY298" fmla="*/ 2102631 h 3730948"/>
                <a:gd name="connsiteX299" fmla="*/ 68457 w 2400925"/>
                <a:gd name="connsiteY299" fmla="*/ 2073292 h 3730948"/>
                <a:gd name="connsiteX300" fmla="*/ 58678 w 2400925"/>
                <a:gd name="connsiteY300" fmla="*/ 2058623 h 3730948"/>
                <a:gd name="connsiteX301" fmla="*/ 39118 w 2400925"/>
                <a:gd name="connsiteY301" fmla="*/ 2014614 h 3730948"/>
                <a:gd name="connsiteX302" fmla="*/ 29339 w 2400925"/>
                <a:gd name="connsiteY302" fmla="*/ 1975495 h 3730948"/>
                <a:gd name="connsiteX303" fmla="*/ 39118 w 2400925"/>
                <a:gd name="connsiteY303" fmla="*/ 1833690 h 3730948"/>
                <a:gd name="connsiteX304" fmla="*/ 34229 w 2400925"/>
                <a:gd name="connsiteY304" fmla="*/ 1755453 h 3730948"/>
                <a:gd name="connsiteX305" fmla="*/ 19559 w 2400925"/>
                <a:gd name="connsiteY305" fmla="*/ 1706554 h 3730948"/>
                <a:gd name="connsiteX306" fmla="*/ 9779 w 2400925"/>
                <a:gd name="connsiteY306" fmla="*/ 1677215 h 3730948"/>
                <a:gd name="connsiteX307" fmla="*/ 4890 w 2400925"/>
                <a:gd name="connsiteY307" fmla="*/ 1662546 h 3730948"/>
                <a:gd name="connsiteX308" fmla="*/ 0 w 2400925"/>
                <a:gd name="connsiteY308" fmla="*/ 1642986 h 3730948"/>
                <a:gd name="connsiteX309" fmla="*/ 4890 w 2400925"/>
                <a:gd name="connsiteY309" fmla="*/ 1486511 h 3730948"/>
                <a:gd name="connsiteX310" fmla="*/ 9779 w 2400925"/>
                <a:gd name="connsiteY310" fmla="*/ 1462062 h 3730948"/>
                <a:gd name="connsiteX311" fmla="*/ 19559 w 2400925"/>
                <a:gd name="connsiteY311" fmla="*/ 1393604 h 3730948"/>
                <a:gd name="connsiteX312" fmla="*/ 24449 w 2400925"/>
                <a:gd name="connsiteY312" fmla="*/ 1364265 h 3730948"/>
                <a:gd name="connsiteX313" fmla="*/ 34229 w 2400925"/>
                <a:gd name="connsiteY313" fmla="*/ 1295808 h 3730948"/>
                <a:gd name="connsiteX314" fmla="*/ 44008 w 2400925"/>
                <a:gd name="connsiteY314" fmla="*/ 1256689 h 3730948"/>
                <a:gd name="connsiteX315" fmla="*/ 48898 w 2400925"/>
                <a:gd name="connsiteY315" fmla="*/ 1237130 h 3730948"/>
                <a:gd name="connsiteX316" fmla="*/ 53788 w 2400925"/>
                <a:gd name="connsiteY316" fmla="*/ 1222460 h 3730948"/>
                <a:gd name="connsiteX317" fmla="*/ 58678 w 2400925"/>
                <a:gd name="connsiteY317" fmla="*/ 1202901 h 3730948"/>
                <a:gd name="connsiteX318" fmla="*/ 68457 w 2400925"/>
                <a:gd name="connsiteY318" fmla="*/ 1183341 h 3730948"/>
                <a:gd name="connsiteX319" fmla="*/ 78237 w 2400925"/>
                <a:gd name="connsiteY319" fmla="*/ 1149113 h 3730948"/>
                <a:gd name="connsiteX320" fmla="*/ 83127 w 2400925"/>
                <a:gd name="connsiteY320" fmla="*/ 1134443 h 3730948"/>
                <a:gd name="connsiteX321" fmla="*/ 88017 w 2400925"/>
                <a:gd name="connsiteY321" fmla="*/ 1080655 h 3730948"/>
                <a:gd name="connsiteX322" fmla="*/ 97797 w 2400925"/>
                <a:gd name="connsiteY322" fmla="*/ 1031756 h 3730948"/>
                <a:gd name="connsiteX323" fmla="*/ 117356 w 2400925"/>
                <a:gd name="connsiteY323" fmla="*/ 1002417 h 3730948"/>
                <a:gd name="connsiteX324" fmla="*/ 136915 w 2400925"/>
                <a:gd name="connsiteY324" fmla="*/ 973078 h 3730948"/>
                <a:gd name="connsiteX325" fmla="*/ 151585 w 2400925"/>
                <a:gd name="connsiteY325" fmla="*/ 938849 h 373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</a:cxnLst>
              <a:rect l="l" t="t" r="r" b="b"/>
              <a:pathLst>
                <a:path w="2400925" h="3730948">
                  <a:moveTo>
                    <a:pt x="151585" y="938849"/>
                  </a:moveTo>
                  <a:lnTo>
                    <a:pt x="151585" y="938849"/>
                  </a:lnTo>
                  <a:cubicBezTo>
                    <a:pt x="164624" y="945369"/>
                    <a:pt x="177303" y="952666"/>
                    <a:pt x="190703" y="958409"/>
                  </a:cubicBezTo>
                  <a:cubicBezTo>
                    <a:pt x="200178" y="962470"/>
                    <a:pt x="220043" y="968188"/>
                    <a:pt x="220043" y="968188"/>
                  </a:cubicBezTo>
                  <a:cubicBezTo>
                    <a:pt x="229823" y="974708"/>
                    <a:pt x="238231" y="991465"/>
                    <a:pt x="249382" y="987748"/>
                  </a:cubicBezTo>
                  <a:lnTo>
                    <a:pt x="278721" y="977968"/>
                  </a:lnTo>
                  <a:cubicBezTo>
                    <a:pt x="281981" y="982858"/>
                    <a:pt x="285872" y="987382"/>
                    <a:pt x="288500" y="992638"/>
                  </a:cubicBezTo>
                  <a:cubicBezTo>
                    <a:pt x="290805" y="997248"/>
                    <a:pt x="290170" y="1003282"/>
                    <a:pt x="293390" y="1007307"/>
                  </a:cubicBezTo>
                  <a:cubicBezTo>
                    <a:pt x="301343" y="1017248"/>
                    <a:pt x="316433" y="1019740"/>
                    <a:pt x="327619" y="1021977"/>
                  </a:cubicBezTo>
                  <a:cubicBezTo>
                    <a:pt x="370654" y="1030584"/>
                    <a:pt x="343075" y="1022240"/>
                    <a:pt x="371628" y="1031756"/>
                  </a:cubicBezTo>
                  <a:cubicBezTo>
                    <a:pt x="381408" y="1038276"/>
                    <a:pt x="389816" y="1047599"/>
                    <a:pt x="400967" y="1051316"/>
                  </a:cubicBezTo>
                  <a:lnTo>
                    <a:pt x="430306" y="1061095"/>
                  </a:lnTo>
                  <a:cubicBezTo>
                    <a:pt x="433566" y="1056205"/>
                    <a:pt x="439119" y="1052223"/>
                    <a:pt x="440085" y="1046426"/>
                  </a:cubicBezTo>
                  <a:cubicBezTo>
                    <a:pt x="440932" y="1041342"/>
                    <a:pt x="436611" y="1036712"/>
                    <a:pt x="435195" y="1031756"/>
                  </a:cubicBezTo>
                  <a:cubicBezTo>
                    <a:pt x="433349" y="1025294"/>
                    <a:pt x="431936" y="1018717"/>
                    <a:pt x="430306" y="1012197"/>
                  </a:cubicBezTo>
                  <a:cubicBezTo>
                    <a:pt x="431936" y="989378"/>
                    <a:pt x="429646" y="965933"/>
                    <a:pt x="435195" y="943739"/>
                  </a:cubicBezTo>
                  <a:cubicBezTo>
                    <a:pt x="438046" y="932336"/>
                    <a:pt x="454755" y="914400"/>
                    <a:pt x="454755" y="914400"/>
                  </a:cubicBezTo>
                  <a:cubicBezTo>
                    <a:pt x="456385" y="907880"/>
                    <a:pt x="457799" y="901303"/>
                    <a:pt x="459645" y="894841"/>
                  </a:cubicBezTo>
                  <a:cubicBezTo>
                    <a:pt x="462827" y="883706"/>
                    <a:pt x="465742" y="874074"/>
                    <a:pt x="474314" y="865502"/>
                  </a:cubicBezTo>
                  <a:cubicBezTo>
                    <a:pt x="478470" y="861346"/>
                    <a:pt x="484094" y="858982"/>
                    <a:pt x="488984" y="855722"/>
                  </a:cubicBezTo>
                  <a:cubicBezTo>
                    <a:pt x="490614" y="842682"/>
                    <a:pt x="485144" y="826425"/>
                    <a:pt x="493874" y="816603"/>
                  </a:cubicBezTo>
                  <a:cubicBezTo>
                    <a:pt x="501531" y="807989"/>
                    <a:pt x="519428" y="819303"/>
                    <a:pt x="528102" y="811714"/>
                  </a:cubicBezTo>
                  <a:cubicBezTo>
                    <a:pt x="535564" y="805185"/>
                    <a:pt x="530841" y="792053"/>
                    <a:pt x="532992" y="782375"/>
                  </a:cubicBezTo>
                  <a:cubicBezTo>
                    <a:pt x="534110" y="777343"/>
                    <a:pt x="536466" y="772661"/>
                    <a:pt x="537882" y="767705"/>
                  </a:cubicBezTo>
                  <a:cubicBezTo>
                    <a:pt x="550162" y="724725"/>
                    <a:pt x="535937" y="768650"/>
                    <a:pt x="547662" y="733476"/>
                  </a:cubicBezTo>
                  <a:cubicBezTo>
                    <a:pt x="546251" y="731360"/>
                    <a:pt x="525473" y="703758"/>
                    <a:pt x="532992" y="699247"/>
                  </a:cubicBezTo>
                  <a:cubicBezTo>
                    <a:pt x="541494" y="694146"/>
                    <a:pt x="552551" y="702507"/>
                    <a:pt x="562331" y="704137"/>
                  </a:cubicBezTo>
                  <a:cubicBezTo>
                    <a:pt x="567221" y="707397"/>
                    <a:pt x="571372" y="712228"/>
                    <a:pt x="577001" y="713917"/>
                  </a:cubicBezTo>
                  <a:cubicBezTo>
                    <a:pt x="588040" y="717229"/>
                    <a:pt x="599928" y="716547"/>
                    <a:pt x="611230" y="718807"/>
                  </a:cubicBezTo>
                  <a:cubicBezTo>
                    <a:pt x="616284" y="719818"/>
                    <a:pt x="621009" y="722066"/>
                    <a:pt x="625899" y="723696"/>
                  </a:cubicBezTo>
                  <a:cubicBezTo>
                    <a:pt x="630789" y="726956"/>
                    <a:pt x="635167" y="731161"/>
                    <a:pt x="640569" y="733476"/>
                  </a:cubicBezTo>
                  <a:cubicBezTo>
                    <a:pt x="662520" y="742884"/>
                    <a:pt x="731377" y="743116"/>
                    <a:pt x="733476" y="743256"/>
                  </a:cubicBezTo>
                  <a:cubicBezTo>
                    <a:pt x="737882" y="747662"/>
                    <a:pt x="754645" y="766343"/>
                    <a:pt x="762815" y="767705"/>
                  </a:cubicBezTo>
                  <a:cubicBezTo>
                    <a:pt x="767899" y="768552"/>
                    <a:pt x="772594" y="764445"/>
                    <a:pt x="777484" y="762815"/>
                  </a:cubicBezTo>
                  <a:cubicBezTo>
                    <a:pt x="812658" y="774540"/>
                    <a:pt x="768733" y="762815"/>
                    <a:pt x="811713" y="762815"/>
                  </a:cubicBezTo>
                  <a:cubicBezTo>
                    <a:pt x="820024" y="762815"/>
                    <a:pt x="828012" y="766075"/>
                    <a:pt x="836162" y="767705"/>
                  </a:cubicBezTo>
                  <a:cubicBezTo>
                    <a:pt x="842682" y="770965"/>
                    <a:pt x="849393" y="773868"/>
                    <a:pt x="855722" y="777485"/>
                  </a:cubicBezTo>
                  <a:cubicBezTo>
                    <a:pt x="860824" y="780401"/>
                    <a:pt x="865135" y="784636"/>
                    <a:pt x="870391" y="787264"/>
                  </a:cubicBezTo>
                  <a:cubicBezTo>
                    <a:pt x="875001" y="789569"/>
                    <a:pt x="880171" y="790524"/>
                    <a:pt x="885061" y="792154"/>
                  </a:cubicBezTo>
                  <a:cubicBezTo>
                    <a:pt x="889951" y="790524"/>
                    <a:pt x="894646" y="786417"/>
                    <a:pt x="899730" y="787264"/>
                  </a:cubicBezTo>
                  <a:cubicBezTo>
                    <a:pt x="899737" y="787265"/>
                    <a:pt x="945366" y="802476"/>
                    <a:pt x="958408" y="806824"/>
                  </a:cubicBezTo>
                  <a:cubicBezTo>
                    <a:pt x="963298" y="808454"/>
                    <a:pt x="967994" y="810867"/>
                    <a:pt x="973078" y="811714"/>
                  </a:cubicBezTo>
                  <a:cubicBezTo>
                    <a:pt x="982858" y="813344"/>
                    <a:pt x="992723" y="814526"/>
                    <a:pt x="1002417" y="816603"/>
                  </a:cubicBezTo>
                  <a:cubicBezTo>
                    <a:pt x="1015560" y="819419"/>
                    <a:pt x="1041536" y="826383"/>
                    <a:pt x="1041536" y="826383"/>
                  </a:cubicBezTo>
                  <a:cubicBezTo>
                    <a:pt x="1083576" y="798355"/>
                    <a:pt x="1034102" y="835675"/>
                    <a:pt x="1061095" y="801934"/>
                  </a:cubicBezTo>
                  <a:cubicBezTo>
                    <a:pt x="1070689" y="789942"/>
                    <a:pt x="1086959" y="789915"/>
                    <a:pt x="1100214" y="787264"/>
                  </a:cubicBezTo>
                  <a:cubicBezTo>
                    <a:pt x="1101844" y="780744"/>
                    <a:pt x="1101375" y="773297"/>
                    <a:pt x="1105103" y="767705"/>
                  </a:cubicBezTo>
                  <a:cubicBezTo>
                    <a:pt x="1110520" y="759579"/>
                    <a:pt x="1126074" y="755825"/>
                    <a:pt x="1134443" y="753036"/>
                  </a:cubicBezTo>
                  <a:cubicBezTo>
                    <a:pt x="1137703" y="748146"/>
                    <a:pt x="1139633" y="742037"/>
                    <a:pt x="1144222" y="738366"/>
                  </a:cubicBezTo>
                  <a:cubicBezTo>
                    <a:pt x="1177964" y="711371"/>
                    <a:pt x="1140645" y="760848"/>
                    <a:pt x="1168671" y="718807"/>
                  </a:cubicBezTo>
                  <a:cubicBezTo>
                    <a:pt x="1168991" y="717529"/>
                    <a:pt x="1175899" y="687767"/>
                    <a:pt x="1178451" y="684578"/>
                  </a:cubicBezTo>
                  <a:cubicBezTo>
                    <a:pt x="1182122" y="679989"/>
                    <a:pt x="1188231" y="678058"/>
                    <a:pt x="1193121" y="674798"/>
                  </a:cubicBezTo>
                  <a:cubicBezTo>
                    <a:pt x="1196342" y="665133"/>
                    <a:pt x="1199172" y="652354"/>
                    <a:pt x="1207790" y="645459"/>
                  </a:cubicBezTo>
                  <a:cubicBezTo>
                    <a:pt x="1211815" y="642239"/>
                    <a:pt x="1217570" y="642199"/>
                    <a:pt x="1222460" y="640569"/>
                  </a:cubicBezTo>
                  <a:cubicBezTo>
                    <a:pt x="1225720" y="635679"/>
                    <a:pt x="1229611" y="631156"/>
                    <a:pt x="1232239" y="625900"/>
                  </a:cubicBezTo>
                  <a:cubicBezTo>
                    <a:pt x="1234544" y="621290"/>
                    <a:pt x="1232935" y="614226"/>
                    <a:pt x="1237129" y="611230"/>
                  </a:cubicBezTo>
                  <a:cubicBezTo>
                    <a:pt x="1245517" y="605238"/>
                    <a:pt x="1266468" y="601450"/>
                    <a:pt x="1266468" y="601450"/>
                  </a:cubicBezTo>
                  <a:cubicBezTo>
                    <a:pt x="1292548" y="562333"/>
                    <a:pt x="1258318" y="609600"/>
                    <a:pt x="1290917" y="577001"/>
                  </a:cubicBezTo>
                  <a:cubicBezTo>
                    <a:pt x="1295073" y="572845"/>
                    <a:pt x="1296108" y="566003"/>
                    <a:pt x="1300697" y="562332"/>
                  </a:cubicBezTo>
                  <a:cubicBezTo>
                    <a:pt x="1305709" y="558322"/>
                    <a:pt x="1338598" y="552796"/>
                    <a:pt x="1339816" y="552552"/>
                  </a:cubicBezTo>
                  <a:cubicBezTo>
                    <a:pt x="1344706" y="549292"/>
                    <a:pt x="1351569" y="547874"/>
                    <a:pt x="1354485" y="542772"/>
                  </a:cubicBezTo>
                  <a:cubicBezTo>
                    <a:pt x="1358608" y="535556"/>
                    <a:pt x="1354054" y="524708"/>
                    <a:pt x="1359375" y="518323"/>
                  </a:cubicBezTo>
                  <a:cubicBezTo>
                    <a:pt x="1363678" y="513160"/>
                    <a:pt x="1372415" y="515063"/>
                    <a:pt x="1378935" y="513433"/>
                  </a:cubicBezTo>
                  <a:cubicBezTo>
                    <a:pt x="1380565" y="503653"/>
                    <a:pt x="1383824" y="494009"/>
                    <a:pt x="1383824" y="484094"/>
                  </a:cubicBezTo>
                  <a:cubicBezTo>
                    <a:pt x="1383824" y="431239"/>
                    <a:pt x="1384374" y="436843"/>
                    <a:pt x="1374045" y="405857"/>
                  </a:cubicBezTo>
                  <a:cubicBezTo>
                    <a:pt x="1378935" y="404227"/>
                    <a:pt x="1383758" y="402383"/>
                    <a:pt x="1388714" y="400967"/>
                  </a:cubicBezTo>
                  <a:cubicBezTo>
                    <a:pt x="1395176" y="399121"/>
                    <a:pt x="1402682" y="399805"/>
                    <a:pt x="1408274" y="396077"/>
                  </a:cubicBezTo>
                  <a:cubicBezTo>
                    <a:pt x="1413164" y="392817"/>
                    <a:pt x="1418053" y="381408"/>
                    <a:pt x="1418053" y="381408"/>
                  </a:cubicBezTo>
                  <a:lnTo>
                    <a:pt x="1418053" y="381408"/>
                  </a:lnTo>
                  <a:cubicBezTo>
                    <a:pt x="1429463" y="371628"/>
                    <a:pt x="1439604" y="360137"/>
                    <a:pt x="1452282" y="352069"/>
                  </a:cubicBezTo>
                  <a:cubicBezTo>
                    <a:pt x="1457952" y="348461"/>
                    <a:pt x="1465379" y="349025"/>
                    <a:pt x="1471841" y="347179"/>
                  </a:cubicBezTo>
                  <a:cubicBezTo>
                    <a:pt x="1476797" y="345763"/>
                    <a:pt x="1481621" y="343919"/>
                    <a:pt x="1486511" y="342289"/>
                  </a:cubicBezTo>
                  <a:cubicBezTo>
                    <a:pt x="1489771" y="337399"/>
                    <a:pt x="1492135" y="331775"/>
                    <a:pt x="1496291" y="327619"/>
                  </a:cubicBezTo>
                  <a:cubicBezTo>
                    <a:pt x="1500446" y="323464"/>
                    <a:pt x="1507289" y="322429"/>
                    <a:pt x="1510960" y="317840"/>
                  </a:cubicBezTo>
                  <a:cubicBezTo>
                    <a:pt x="1530252" y="293725"/>
                    <a:pt x="1494844" y="308422"/>
                    <a:pt x="1535409" y="298280"/>
                  </a:cubicBezTo>
                  <a:cubicBezTo>
                    <a:pt x="1532187" y="272503"/>
                    <a:pt x="1525461" y="264390"/>
                    <a:pt x="1535409" y="244492"/>
                  </a:cubicBezTo>
                  <a:cubicBezTo>
                    <a:pt x="1538037" y="239236"/>
                    <a:pt x="1541929" y="234713"/>
                    <a:pt x="1545189" y="229823"/>
                  </a:cubicBezTo>
                  <a:cubicBezTo>
                    <a:pt x="1543559" y="224933"/>
                    <a:pt x="1540299" y="220308"/>
                    <a:pt x="1540299" y="215153"/>
                  </a:cubicBezTo>
                  <a:cubicBezTo>
                    <a:pt x="1540299" y="195399"/>
                    <a:pt x="1548900" y="174681"/>
                    <a:pt x="1554969" y="156475"/>
                  </a:cubicBezTo>
                  <a:lnTo>
                    <a:pt x="1559859" y="141806"/>
                  </a:lnTo>
                  <a:lnTo>
                    <a:pt x="1564748" y="127136"/>
                  </a:lnTo>
                  <a:cubicBezTo>
                    <a:pt x="1566378" y="115726"/>
                    <a:pt x="1566326" y="103946"/>
                    <a:pt x="1569638" y="92907"/>
                  </a:cubicBezTo>
                  <a:cubicBezTo>
                    <a:pt x="1571327" y="87278"/>
                    <a:pt x="1578501" y="84043"/>
                    <a:pt x="1579418" y="78238"/>
                  </a:cubicBezTo>
                  <a:cubicBezTo>
                    <a:pt x="1583493" y="52428"/>
                    <a:pt x="1582678" y="26079"/>
                    <a:pt x="1584308" y="0"/>
                  </a:cubicBezTo>
                  <a:cubicBezTo>
                    <a:pt x="1590828" y="9780"/>
                    <a:pt x="1600150" y="18189"/>
                    <a:pt x="1603867" y="29339"/>
                  </a:cubicBezTo>
                  <a:cubicBezTo>
                    <a:pt x="1610615" y="49584"/>
                    <a:pt x="1605898" y="39720"/>
                    <a:pt x="1618537" y="58678"/>
                  </a:cubicBezTo>
                  <a:cubicBezTo>
                    <a:pt x="1621797" y="68458"/>
                    <a:pt x="1625816" y="78016"/>
                    <a:pt x="1628316" y="88017"/>
                  </a:cubicBezTo>
                  <a:cubicBezTo>
                    <a:pt x="1629946" y="94537"/>
                    <a:pt x="1631275" y="101140"/>
                    <a:pt x="1633206" y="107577"/>
                  </a:cubicBezTo>
                  <a:cubicBezTo>
                    <a:pt x="1636168" y="117451"/>
                    <a:pt x="1639726" y="127136"/>
                    <a:pt x="1642986" y="136916"/>
                  </a:cubicBezTo>
                  <a:cubicBezTo>
                    <a:pt x="1644616" y="141806"/>
                    <a:pt x="1645017" y="147296"/>
                    <a:pt x="1647876" y="151585"/>
                  </a:cubicBezTo>
                  <a:lnTo>
                    <a:pt x="1667435" y="180924"/>
                  </a:lnTo>
                  <a:cubicBezTo>
                    <a:pt x="1685271" y="234433"/>
                    <a:pt x="1656824" y="153381"/>
                    <a:pt x="1682105" y="210263"/>
                  </a:cubicBezTo>
                  <a:cubicBezTo>
                    <a:pt x="1692742" y="234197"/>
                    <a:pt x="1690210" y="237282"/>
                    <a:pt x="1696774" y="259162"/>
                  </a:cubicBezTo>
                  <a:cubicBezTo>
                    <a:pt x="1699736" y="269036"/>
                    <a:pt x="1701944" y="279281"/>
                    <a:pt x="1706554" y="288501"/>
                  </a:cubicBezTo>
                  <a:cubicBezTo>
                    <a:pt x="1719978" y="315349"/>
                    <a:pt x="1711959" y="302229"/>
                    <a:pt x="1731003" y="327619"/>
                  </a:cubicBezTo>
                  <a:cubicBezTo>
                    <a:pt x="1740144" y="355042"/>
                    <a:pt x="1734641" y="337283"/>
                    <a:pt x="1745672" y="381408"/>
                  </a:cubicBezTo>
                  <a:cubicBezTo>
                    <a:pt x="1747238" y="387673"/>
                    <a:pt x="1751945" y="408623"/>
                    <a:pt x="1755452" y="415637"/>
                  </a:cubicBezTo>
                  <a:cubicBezTo>
                    <a:pt x="1758080" y="420893"/>
                    <a:pt x="1761972" y="425416"/>
                    <a:pt x="1765232" y="430306"/>
                  </a:cubicBezTo>
                  <a:cubicBezTo>
                    <a:pt x="1766862" y="435196"/>
                    <a:pt x="1772036" y="440190"/>
                    <a:pt x="1770122" y="444976"/>
                  </a:cubicBezTo>
                  <a:cubicBezTo>
                    <a:pt x="1767939" y="450433"/>
                    <a:pt x="1759123" y="450166"/>
                    <a:pt x="1755452" y="454755"/>
                  </a:cubicBezTo>
                  <a:cubicBezTo>
                    <a:pt x="1752232" y="458780"/>
                    <a:pt x="1752192" y="464535"/>
                    <a:pt x="1750562" y="469425"/>
                  </a:cubicBezTo>
                  <a:cubicBezTo>
                    <a:pt x="1759960" y="516411"/>
                    <a:pt x="1749036" y="472943"/>
                    <a:pt x="1765232" y="513433"/>
                  </a:cubicBezTo>
                  <a:cubicBezTo>
                    <a:pt x="1769061" y="523004"/>
                    <a:pt x="1775012" y="542772"/>
                    <a:pt x="1775012" y="542772"/>
                  </a:cubicBezTo>
                  <a:cubicBezTo>
                    <a:pt x="1773382" y="557442"/>
                    <a:pt x="1773017" y="572308"/>
                    <a:pt x="1770122" y="586781"/>
                  </a:cubicBezTo>
                  <a:cubicBezTo>
                    <a:pt x="1768100" y="596890"/>
                    <a:pt x="1763602" y="606340"/>
                    <a:pt x="1760342" y="616120"/>
                  </a:cubicBezTo>
                  <a:cubicBezTo>
                    <a:pt x="1753593" y="636366"/>
                    <a:pt x="1758312" y="626501"/>
                    <a:pt x="1745672" y="645459"/>
                  </a:cubicBezTo>
                  <a:cubicBezTo>
                    <a:pt x="1744042" y="650349"/>
                    <a:pt x="1741705" y="655058"/>
                    <a:pt x="1740783" y="660129"/>
                  </a:cubicBezTo>
                  <a:cubicBezTo>
                    <a:pt x="1732143" y="707649"/>
                    <a:pt x="1734569" y="760465"/>
                    <a:pt x="1731003" y="806824"/>
                  </a:cubicBezTo>
                  <a:cubicBezTo>
                    <a:pt x="1730488" y="813525"/>
                    <a:pt x="1727959" y="819921"/>
                    <a:pt x="1726113" y="826383"/>
                  </a:cubicBezTo>
                  <a:cubicBezTo>
                    <a:pt x="1719901" y="848124"/>
                    <a:pt x="1721426" y="835145"/>
                    <a:pt x="1716333" y="860612"/>
                  </a:cubicBezTo>
                  <a:cubicBezTo>
                    <a:pt x="1709927" y="892642"/>
                    <a:pt x="1714128" y="883002"/>
                    <a:pt x="1706554" y="909510"/>
                  </a:cubicBezTo>
                  <a:cubicBezTo>
                    <a:pt x="1705138" y="914466"/>
                    <a:pt x="1703969" y="919570"/>
                    <a:pt x="1701664" y="924180"/>
                  </a:cubicBezTo>
                  <a:cubicBezTo>
                    <a:pt x="1699036" y="929436"/>
                    <a:pt x="1695144" y="933959"/>
                    <a:pt x="1691884" y="938849"/>
                  </a:cubicBezTo>
                  <a:cubicBezTo>
                    <a:pt x="1693514" y="953519"/>
                    <a:pt x="1694347" y="968299"/>
                    <a:pt x="1696774" y="982858"/>
                  </a:cubicBezTo>
                  <a:cubicBezTo>
                    <a:pt x="1697621" y="987942"/>
                    <a:pt x="1701664" y="992373"/>
                    <a:pt x="1701664" y="997527"/>
                  </a:cubicBezTo>
                  <a:cubicBezTo>
                    <a:pt x="1701664" y="1009053"/>
                    <a:pt x="1699366" y="1020526"/>
                    <a:pt x="1696774" y="1031756"/>
                  </a:cubicBezTo>
                  <a:cubicBezTo>
                    <a:pt x="1694456" y="1041801"/>
                    <a:pt x="1686994" y="1061095"/>
                    <a:pt x="1686994" y="1061095"/>
                  </a:cubicBezTo>
                  <a:cubicBezTo>
                    <a:pt x="1688624" y="1092064"/>
                    <a:pt x="1689076" y="1123117"/>
                    <a:pt x="1691884" y="1154002"/>
                  </a:cubicBezTo>
                  <a:cubicBezTo>
                    <a:pt x="1692351" y="1159135"/>
                    <a:pt x="1694469" y="1164062"/>
                    <a:pt x="1696774" y="1168672"/>
                  </a:cubicBezTo>
                  <a:cubicBezTo>
                    <a:pt x="1697805" y="1170734"/>
                    <a:pt x="1700034" y="1171932"/>
                    <a:pt x="1701664" y="1173562"/>
                  </a:cubicBezTo>
                  <a:lnTo>
                    <a:pt x="1701664" y="1173562"/>
                  </a:lnTo>
                  <a:cubicBezTo>
                    <a:pt x="1711444" y="1193121"/>
                    <a:pt x="1724087" y="1211494"/>
                    <a:pt x="1731003" y="1232240"/>
                  </a:cubicBezTo>
                  <a:cubicBezTo>
                    <a:pt x="1732633" y="1237130"/>
                    <a:pt x="1733390" y="1242403"/>
                    <a:pt x="1735893" y="1246909"/>
                  </a:cubicBezTo>
                  <a:cubicBezTo>
                    <a:pt x="1741601" y="1257184"/>
                    <a:pt x="1755452" y="1276248"/>
                    <a:pt x="1755452" y="1276248"/>
                  </a:cubicBezTo>
                  <a:cubicBezTo>
                    <a:pt x="1770291" y="1320764"/>
                    <a:pt x="1747527" y="1250453"/>
                    <a:pt x="1765232" y="1315367"/>
                  </a:cubicBezTo>
                  <a:cubicBezTo>
                    <a:pt x="1767944" y="1325312"/>
                    <a:pt x="1769294" y="1336128"/>
                    <a:pt x="1775012" y="1344706"/>
                  </a:cubicBezTo>
                  <a:cubicBezTo>
                    <a:pt x="1790509" y="1367954"/>
                    <a:pt x="1782932" y="1353800"/>
                    <a:pt x="1794571" y="1388715"/>
                  </a:cubicBezTo>
                  <a:cubicBezTo>
                    <a:pt x="1812404" y="1442213"/>
                    <a:pt x="1783963" y="1361180"/>
                    <a:pt x="1809240" y="1418054"/>
                  </a:cubicBezTo>
                  <a:cubicBezTo>
                    <a:pt x="1813427" y="1427474"/>
                    <a:pt x="1819020" y="1447393"/>
                    <a:pt x="1819020" y="1447393"/>
                  </a:cubicBezTo>
                  <a:cubicBezTo>
                    <a:pt x="1820650" y="1481622"/>
                    <a:pt x="1821379" y="1515905"/>
                    <a:pt x="1823910" y="1550079"/>
                  </a:cubicBezTo>
                  <a:cubicBezTo>
                    <a:pt x="1824642" y="1559966"/>
                    <a:pt x="1825665" y="1570012"/>
                    <a:pt x="1828800" y="1579418"/>
                  </a:cubicBezTo>
                  <a:cubicBezTo>
                    <a:pt x="1830658" y="1584993"/>
                    <a:pt x="1834424" y="1589932"/>
                    <a:pt x="1838579" y="1594088"/>
                  </a:cubicBezTo>
                  <a:cubicBezTo>
                    <a:pt x="1842735" y="1598244"/>
                    <a:pt x="1848359" y="1600608"/>
                    <a:pt x="1853249" y="1603868"/>
                  </a:cubicBezTo>
                  <a:cubicBezTo>
                    <a:pt x="1856509" y="1608758"/>
                    <a:pt x="1860401" y="1613281"/>
                    <a:pt x="1863029" y="1618537"/>
                  </a:cubicBezTo>
                  <a:cubicBezTo>
                    <a:pt x="1876357" y="1645194"/>
                    <a:pt x="1872486" y="1718646"/>
                    <a:pt x="1872808" y="1721224"/>
                  </a:cubicBezTo>
                  <a:cubicBezTo>
                    <a:pt x="1875494" y="1742710"/>
                    <a:pt x="1881973" y="1749641"/>
                    <a:pt x="1892368" y="1765232"/>
                  </a:cubicBezTo>
                  <a:lnTo>
                    <a:pt x="1907037" y="1809241"/>
                  </a:lnTo>
                  <a:lnTo>
                    <a:pt x="1911927" y="1823910"/>
                  </a:lnTo>
                  <a:lnTo>
                    <a:pt x="1916817" y="1838580"/>
                  </a:lnTo>
                  <a:cubicBezTo>
                    <a:pt x="1918447" y="1854879"/>
                    <a:pt x="1919014" y="1871320"/>
                    <a:pt x="1921707" y="1887478"/>
                  </a:cubicBezTo>
                  <a:cubicBezTo>
                    <a:pt x="1923917" y="1900736"/>
                    <a:pt x="1928226" y="1913557"/>
                    <a:pt x="1931486" y="1926597"/>
                  </a:cubicBezTo>
                  <a:cubicBezTo>
                    <a:pt x="1933116" y="1933117"/>
                    <a:pt x="1939381" y="1940145"/>
                    <a:pt x="1936376" y="1946156"/>
                  </a:cubicBezTo>
                  <a:lnTo>
                    <a:pt x="1931486" y="1955936"/>
                  </a:lnTo>
                  <a:lnTo>
                    <a:pt x="1931486" y="1960826"/>
                  </a:lnTo>
                  <a:cubicBezTo>
                    <a:pt x="1931833" y="1964994"/>
                    <a:pt x="1931474" y="2016548"/>
                    <a:pt x="1941266" y="2034173"/>
                  </a:cubicBezTo>
                  <a:cubicBezTo>
                    <a:pt x="1941281" y="2034200"/>
                    <a:pt x="1965706" y="2070834"/>
                    <a:pt x="1970605" y="2078182"/>
                  </a:cubicBezTo>
                  <a:cubicBezTo>
                    <a:pt x="1973865" y="2083072"/>
                    <a:pt x="1978526" y="2087277"/>
                    <a:pt x="1980385" y="2092852"/>
                  </a:cubicBezTo>
                  <a:lnTo>
                    <a:pt x="1985275" y="2107521"/>
                  </a:lnTo>
                  <a:cubicBezTo>
                    <a:pt x="1983645" y="2112411"/>
                    <a:pt x="1980385" y="2117036"/>
                    <a:pt x="1980385" y="2122191"/>
                  </a:cubicBezTo>
                  <a:cubicBezTo>
                    <a:pt x="1980385" y="2132106"/>
                    <a:pt x="1981462" y="2142378"/>
                    <a:pt x="1985275" y="2151530"/>
                  </a:cubicBezTo>
                  <a:cubicBezTo>
                    <a:pt x="1985280" y="2151541"/>
                    <a:pt x="2009721" y="2188198"/>
                    <a:pt x="2014614" y="2195538"/>
                  </a:cubicBezTo>
                  <a:lnTo>
                    <a:pt x="2034173" y="2224877"/>
                  </a:lnTo>
                  <a:lnTo>
                    <a:pt x="2043953" y="2239547"/>
                  </a:lnTo>
                  <a:cubicBezTo>
                    <a:pt x="2035803" y="2241177"/>
                    <a:pt x="2023779" y="2237310"/>
                    <a:pt x="2019503" y="2244437"/>
                  </a:cubicBezTo>
                  <a:cubicBezTo>
                    <a:pt x="2015753" y="2250687"/>
                    <a:pt x="2024909" y="2258165"/>
                    <a:pt x="2029283" y="2263996"/>
                  </a:cubicBezTo>
                  <a:cubicBezTo>
                    <a:pt x="2034815" y="2271372"/>
                    <a:pt x="2042842" y="2276554"/>
                    <a:pt x="2048843" y="2283555"/>
                  </a:cubicBezTo>
                  <a:cubicBezTo>
                    <a:pt x="2052668" y="2288017"/>
                    <a:pt x="2054860" y="2293710"/>
                    <a:pt x="2058622" y="2298225"/>
                  </a:cubicBezTo>
                  <a:cubicBezTo>
                    <a:pt x="2063049" y="2303537"/>
                    <a:pt x="2068865" y="2307582"/>
                    <a:pt x="2073292" y="2312894"/>
                  </a:cubicBezTo>
                  <a:cubicBezTo>
                    <a:pt x="2077054" y="2317409"/>
                    <a:pt x="2079545" y="2322862"/>
                    <a:pt x="2083071" y="2327564"/>
                  </a:cubicBezTo>
                  <a:cubicBezTo>
                    <a:pt x="2089333" y="2335913"/>
                    <a:pt x="2095758" y="2344158"/>
                    <a:pt x="2102631" y="2352013"/>
                  </a:cubicBezTo>
                  <a:cubicBezTo>
                    <a:pt x="2107185" y="2357217"/>
                    <a:pt x="2112873" y="2361371"/>
                    <a:pt x="2117300" y="2366683"/>
                  </a:cubicBezTo>
                  <a:cubicBezTo>
                    <a:pt x="2121062" y="2371198"/>
                    <a:pt x="2123255" y="2376890"/>
                    <a:pt x="2127080" y="2381352"/>
                  </a:cubicBezTo>
                  <a:cubicBezTo>
                    <a:pt x="2133081" y="2388352"/>
                    <a:pt x="2140639" y="2393910"/>
                    <a:pt x="2146639" y="2400911"/>
                  </a:cubicBezTo>
                  <a:cubicBezTo>
                    <a:pt x="2150464" y="2405373"/>
                    <a:pt x="2153503" y="2410478"/>
                    <a:pt x="2156419" y="2415581"/>
                  </a:cubicBezTo>
                  <a:cubicBezTo>
                    <a:pt x="2166088" y="2432501"/>
                    <a:pt x="2165603" y="2433351"/>
                    <a:pt x="2171089" y="2449810"/>
                  </a:cubicBezTo>
                  <a:cubicBezTo>
                    <a:pt x="2173867" y="2483153"/>
                    <a:pt x="2181348" y="2533823"/>
                    <a:pt x="2171089" y="2567166"/>
                  </a:cubicBezTo>
                  <a:cubicBezTo>
                    <a:pt x="2169573" y="2572093"/>
                    <a:pt x="2161309" y="2570426"/>
                    <a:pt x="2156419" y="2572056"/>
                  </a:cubicBezTo>
                  <a:cubicBezTo>
                    <a:pt x="2158110" y="2582200"/>
                    <a:pt x="2161822" y="2609281"/>
                    <a:pt x="2166199" y="2620954"/>
                  </a:cubicBezTo>
                  <a:cubicBezTo>
                    <a:pt x="2168758" y="2627779"/>
                    <a:pt x="2172228" y="2634263"/>
                    <a:pt x="2175978" y="2640514"/>
                  </a:cubicBezTo>
                  <a:cubicBezTo>
                    <a:pt x="2182025" y="2650593"/>
                    <a:pt x="2191821" y="2658702"/>
                    <a:pt x="2195538" y="2669853"/>
                  </a:cubicBezTo>
                  <a:lnTo>
                    <a:pt x="2205317" y="2699192"/>
                  </a:lnTo>
                  <a:cubicBezTo>
                    <a:pt x="2205698" y="2706439"/>
                    <a:pt x="2202079" y="2794575"/>
                    <a:pt x="2219987" y="2821438"/>
                  </a:cubicBezTo>
                  <a:lnTo>
                    <a:pt x="2239546" y="2850777"/>
                  </a:lnTo>
                  <a:cubicBezTo>
                    <a:pt x="2242806" y="2855667"/>
                    <a:pt x="2245171" y="2861290"/>
                    <a:pt x="2249326" y="2865446"/>
                  </a:cubicBezTo>
                  <a:cubicBezTo>
                    <a:pt x="2254216" y="2870336"/>
                    <a:pt x="2259976" y="2874489"/>
                    <a:pt x="2263995" y="2880116"/>
                  </a:cubicBezTo>
                  <a:cubicBezTo>
                    <a:pt x="2268232" y="2886048"/>
                    <a:pt x="2270158" y="2893346"/>
                    <a:pt x="2273775" y="2899675"/>
                  </a:cubicBezTo>
                  <a:cubicBezTo>
                    <a:pt x="2276691" y="2904778"/>
                    <a:pt x="2281168" y="2908975"/>
                    <a:pt x="2283555" y="2914345"/>
                  </a:cubicBezTo>
                  <a:cubicBezTo>
                    <a:pt x="2287742" y="2923765"/>
                    <a:pt x="2287617" y="2935107"/>
                    <a:pt x="2293335" y="2943684"/>
                  </a:cubicBezTo>
                  <a:cubicBezTo>
                    <a:pt x="2299855" y="2953464"/>
                    <a:pt x="2309177" y="2961873"/>
                    <a:pt x="2312894" y="2973023"/>
                  </a:cubicBezTo>
                  <a:lnTo>
                    <a:pt x="2342233" y="3061040"/>
                  </a:lnTo>
                  <a:lnTo>
                    <a:pt x="2347123" y="3075709"/>
                  </a:lnTo>
                  <a:cubicBezTo>
                    <a:pt x="2348753" y="3080599"/>
                    <a:pt x="2349154" y="3086090"/>
                    <a:pt x="2352013" y="3090379"/>
                  </a:cubicBezTo>
                  <a:lnTo>
                    <a:pt x="2371572" y="3119718"/>
                  </a:lnTo>
                  <a:cubicBezTo>
                    <a:pt x="2374832" y="3124608"/>
                    <a:pt x="2377197" y="3130231"/>
                    <a:pt x="2381352" y="3134387"/>
                  </a:cubicBezTo>
                  <a:lnTo>
                    <a:pt x="2396021" y="3149057"/>
                  </a:lnTo>
                  <a:cubicBezTo>
                    <a:pt x="2401447" y="3181612"/>
                    <a:pt x="2400911" y="3168481"/>
                    <a:pt x="2400911" y="3188176"/>
                  </a:cubicBezTo>
                  <a:lnTo>
                    <a:pt x="2400911" y="3188176"/>
                  </a:lnTo>
                  <a:cubicBezTo>
                    <a:pt x="2386241" y="3189806"/>
                    <a:pt x="2371221" y="3189485"/>
                    <a:pt x="2356902" y="3193065"/>
                  </a:cubicBezTo>
                  <a:cubicBezTo>
                    <a:pt x="2339518" y="3197411"/>
                    <a:pt x="2343318" y="3206650"/>
                    <a:pt x="2332453" y="3217515"/>
                  </a:cubicBezTo>
                  <a:cubicBezTo>
                    <a:pt x="2328298" y="3221670"/>
                    <a:pt x="2322674" y="3224034"/>
                    <a:pt x="2317784" y="3227294"/>
                  </a:cubicBezTo>
                  <a:cubicBezTo>
                    <a:pt x="2291706" y="3266411"/>
                    <a:pt x="2325931" y="3219148"/>
                    <a:pt x="2293335" y="3251744"/>
                  </a:cubicBezTo>
                  <a:cubicBezTo>
                    <a:pt x="2260739" y="3284340"/>
                    <a:pt x="2308002" y="3250115"/>
                    <a:pt x="2268885" y="3276193"/>
                  </a:cubicBezTo>
                  <a:cubicBezTo>
                    <a:pt x="2262365" y="3285973"/>
                    <a:pt x="2257637" y="3297221"/>
                    <a:pt x="2249326" y="3305532"/>
                  </a:cubicBezTo>
                  <a:cubicBezTo>
                    <a:pt x="2244436" y="3310422"/>
                    <a:pt x="2238902" y="3314742"/>
                    <a:pt x="2234656" y="3320201"/>
                  </a:cubicBezTo>
                  <a:cubicBezTo>
                    <a:pt x="2193706" y="3372850"/>
                    <a:pt x="2233737" y="3330899"/>
                    <a:pt x="2200428" y="3364210"/>
                  </a:cubicBezTo>
                  <a:cubicBezTo>
                    <a:pt x="2188137" y="3401080"/>
                    <a:pt x="2204717" y="3355633"/>
                    <a:pt x="2185758" y="3393549"/>
                  </a:cubicBezTo>
                  <a:cubicBezTo>
                    <a:pt x="2183453" y="3398159"/>
                    <a:pt x="2183173" y="3403608"/>
                    <a:pt x="2180868" y="3408218"/>
                  </a:cubicBezTo>
                  <a:cubicBezTo>
                    <a:pt x="2178240" y="3413474"/>
                    <a:pt x="2173476" y="3417518"/>
                    <a:pt x="2171089" y="3422888"/>
                  </a:cubicBezTo>
                  <a:cubicBezTo>
                    <a:pt x="2166902" y="3432308"/>
                    <a:pt x="2164569" y="3442447"/>
                    <a:pt x="2161309" y="3452227"/>
                  </a:cubicBezTo>
                  <a:cubicBezTo>
                    <a:pt x="2159679" y="3457117"/>
                    <a:pt x="2157669" y="3461896"/>
                    <a:pt x="2156419" y="3466896"/>
                  </a:cubicBezTo>
                  <a:cubicBezTo>
                    <a:pt x="2154789" y="3473416"/>
                    <a:pt x="2153460" y="3480019"/>
                    <a:pt x="2151529" y="3486456"/>
                  </a:cubicBezTo>
                  <a:cubicBezTo>
                    <a:pt x="2148567" y="3496330"/>
                    <a:pt x="2145009" y="3506015"/>
                    <a:pt x="2141749" y="3515795"/>
                  </a:cubicBezTo>
                  <a:cubicBezTo>
                    <a:pt x="2141748" y="3515799"/>
                    <a:pt x="2131972" y="3545131"/>
                    <a:pt x="2131970" y="3545134"/>
                  </a:cubicBezTo>
                  <a:lnTo>
                    <a:pt x="2122190" y="3559803"/>
                  </a:lnTo>
                  <a:lnTo>
                    <a:pt x="2107521" y="3603812"/>
                  </a:lnTo>
                  <a:cubicBezTo>
                    <a:pt x="2107520" y="3603816"/>
                    <a:pt x="2097742" y="3633148"/>
                    <a:pt x="2097741" y="3633151"/>
                  </a:cubicBezTo>
                  <a:cubicBezTo>
                    <a:pt x="2094380" y="3649954"/>
                    <a:pt x="2092564" y="3661049"/>
                    <a:pt x="2087961" y="3677160"/>
                  </a:cubicBezTo>
                  <a:cubicBezTo>
                    <a:pt x="2086545" y="3682116"/>
                    <a:pt x="2086291" y="3687804"/>
                    <a:pt x="2083071" y="3691829"/>
                  </a:cubicBezTo>
                  <a:cubicBezTo>
                    <a:pt x="2079400" y="3696418"/>
                    <a:pt x="2073292" y="3698349"/>
                    <a:pt x="2068402" y="3701609"/>
                  </a:cubicBezTo>
                  <a:cubicBezTo>
                    <a:pt x="2065142" y="3706499"/>
                    <a:pt x="2062778" y="3712122"/>
                    <a:pt x="2058622" y="3716278"/>
                  </a:cubicBezTo>
                  <a:cubicBezTo>
                    <a:pt x="2049142" y="3725758"/>
                    <a:pt x="2041215" y="3726971"/>
                    <a:pt x="2029283" y="3730948"/>
                  </a:cubicBezTo>
                  <a:lnTo>
                    <a:pt x="1985275" y="3716278"/>
                  </a:lnTo>
                  <a:cubicBezTo>
                    <a:pt x="1980385" y="3714648"/>
                    <a:pt x="1974894" y="3714247"/>
                    <a:pt x="1970605" y="3711388"/>
                  </a:cubicBezTo>
                  <a:cubicBezTo>
                    <a:pt x="1965715" y="3708128"/>
                    <a:pt x="1961192" y="3704237"/>
                    <a:pt x="1955936" y="3701609"/>
                  </a:cubicBezTo>
                  <a:cubicBezTo>
                    <a:pt x="1943898" y="3695590"/>
                    <a:pt x="1923197" y="3693707"/>
                    <a:pt x="1911927" y="3691829"/>
                  </a:cubicBezTo>
                  <a:cubicBezTo>
                    <a:pt x="1874438" y="3693459"/>
                    <a:pt x="1836831" y="3693322"/>
                    <a:pt x="1799461" y="3696719"/>
                  </a:cubicBezTo>
                  <a:cubicBezTo>
                    <a:pt x="1782907" y="3698224"/>
                    <a:pt x="1750562" y="3706499"/>
                    <a:pt x="1750562" y="3706499"/>
                  </a:cubicBezTo>
                  <a:cubicBezTo>
                    <a:pt x="1726113" y="3704869"/>
                    <a:pt x="1701568" y="3704315"/>
                    <a:pt x="1677215" y="3701609"/>
                  </a:cubicBezTo>
                  <a:cubicBezTo>
                    <a:pt x="1672092" y="3701040"/>
                    <a:pt x="1667051" y="3699222"/>
                    <a:pt x="1662545" y="3696719"/>
                  </a:cubicBezTo>
                  <a:cubicBezTo>
                    <a:pt x="1652270" y="3691011"/>
                    <a:pt x="1642986" y="3683680"/>
                    <a:pt x="1633206" y="3677160"/>
                  </a:cubicBezTo>
                  <a:cubicBezTo>
                    <a:pt x="1628316" y="3673900"/>
                    <a:pt x="1622693" y="3671536"/>
                    <a:pt x="1618537" y="3667380"/>
                  </a:cubicBezTo>
                  <a:lnTo>
                    <a:pt x="1589198" y="3638041"/>
                  </a:lnTo>
                  <a:cubicBezTo>
                    <a:pt x="1584308" y="3633151"/>
                    <a:pt x="1580282" y="3627207"/>
                    <a:pt x="1574528" y="3623371"/>
                  </a:cubicBezTo>
                  <a:lnTo>
                    <a:pt x="1545189" y="3603812"/>
                  </a:lnTo>
                  <a:lnTo>
                    <a:pt x="1515850" y="3584253"/>
                  </a:lnTo>
                  <a:lnTo>
                    <a:pt x="1501180" y="3579363"/>
                  </a:lnTo>
                  <a:lnTo>
                    <a:pt x="1457172" y="3550024"/>
                  </a:lnTo>
                  <a:lnTo>
                    <a:pt x="1442502" y="3540244"/>
                  </a:lnTo>
                  <a:cubicBezTo>
                    <a:pt x="1437612" y="3536984"/>
                    <a:pt x="1433408" y="3532322"/>
                    <a:pt x="1427833" y="3530464"/>
                  </a:cubicBezTo>
                  <a:lnTo>
                    <a:pt x="1413163" y="3525575"/>
                  </a:lnTo>
                  <a:cubicBezTo>
                    <a:pt x="1408273" y="3522315"/>
                    <a:pt x="1403864" y="3518182"/>
                    <a:pt x="1398494" y="3515795"/>
                  </a:cubicBezTo>
                  <a:cubicBezTo>
                    <a:pt x="1389074" y="3511608"/>
                    <a:pt x="1377733" y="3511733"/>
                    <a:pt x="1369155" y="3506015"/>
                  </a:cubicBezTo>
                  <a:cubicBezTo>
                    <a:pt x="1364265" y="3502755"/>
                    <a:pt x="1359855" y="3498623"/>
                    <a:pt x="1354485" y="3496236"/>
                  </a:cubicBezTo>
                  <a:cubicBezTo>
                    <a:pt x="1345065" y="3492049"/>
                    <a:pt x="1334926" y="3489716"/>
                    <a:pt x="1325146" y="3486456"/>
                  </a:cubicBezTo>
                  <a:cubicBezTo>
                    <a:pt x="1320256" y="3484826"/>
                    <a:pt x="1314766" y="3484425"/>
                    <a:pt x="1310477" y="3481566"/>
                  </a:cubicBezTo>
                  <a:cubicBezTo>
                    <a:pt x="1305587" y="3478306"/>
                    <a:pt x="1301178" y="3474173"/>
                    <a:pt x="1295807" y="3471786"/>
                  </a:cubicBezTo>
                  <a:cubicBezTo>
                    <a:pt x="1286387" y="3467599"/>
                    <a:pt x="1266468" y="3462007"/>
                    <a:pt x="1266468" y="3462007"/>
                  </a:cubicBezTo>
                  <a:cubicBezTo>
                    <a:pt x="1256688" y="3455487"/>
                    <a:pt x="1245440" y="3450758"/>
                    <a:pt x="1237129" y="3442447"/>
                  </a:cubicBezTo>
                  <a:cubicBezTo>
                    <a:pt x="1232239" y="3437557"/>
                    <a:pt x="1227918" y="3432023"/>
                    <a:pt x="1222460" y="3427778"/>
                  </a:cubicBezTo>
                  <a:cubicBezTo>
                    <a:pt x="1213182" y="3420562"/>
                    <a:pt x="1201432" y="3416529"/>
                    <a:pt x="1193121" y="3408218"/>
                  </a:cubicBezTo>
                  <a:cubicBezTo>
                    <a:pt x="1159626" y="3374723"/>
                    <a:pt x="1175290" y="3386550"/>
                    <a:pt x="1149112" y="3369100"/>
                  </a:cubicBezTo>
                  <a:cubicBezTo>
                    <a:pt x="1103900" y="3301281"/>
                    <a:pt x="1159686" y="3390598"/>
                    <a:pt x="1134443" y="3173506"/>
                  </a:cubicBezTo>
                  <a:cubicBezTo>
                    <a:pt x="1133085" y="3161831"/>
                    <a:pt x="1123194" y="3152478"/>
                    <a:pt x="1114883" y="3144167"/>
                  </a:cubicBezTo>
                  <a:cubicBezTo>
                    <a:pt x="1072027" y="3101311"/>
                    <a:pt x="1124473" y="3155675"/>
                    <a:pt x="1090434" y="3114828"/>
                  </a:cubicBezTo>
                  <a:cubicBezTo>
                    <a:pt x="1076370" y="3097951"/>
                    <a:pt x="1064445" y="3095538"/>
                    <a:pt x="1056205" y="3070819"/>
                  </a:cubicBezTo>
                  <a:cubicBezTo>
                    <a:pt x="1038370" y="3017318"/>
                    <a:pt x="1066815" y="3098359"/>
                    <a:pt x="1041536" y="3041480"/>
                  </a:cubicBezTo>
                  <a:cubicBezTo>
                    <a:pt x="1037349" y="3032060"/>
                    <a:pt x="1026038" y="3003564"/>
                    <a:pt x="1031756" y="3012141"/>
                  </a:cubicBezTo>
                  <a:lnTo>
                    <a:pt x="1051315" y="3041480"/>
                  </a:lnTo>
                  <a:lnTo>
                    <a:pt x="1061095" y="3080599"/>
                  </a:lnTo>
                  <a:cubicBezTo>
                    <a:pt x="1062725" y="3087119"/>
                    <a:pt x="1064880" y="3093529"/>
                    <a:pt x="1065985" y="3100158"/>
                  </a:cubicBezTo>
                  <a:cubicBezTo>
                    <a:pt x="1073606" y="3145887"/>
                    <a:pt x="1068933" y="3119788"/>
                    <a:pt x="1080654" y="3178396"/>
                  </a:cubicBezTo>
                  <a:cubicBezTo>
                    <a:pt x="1087565" y="3212951"/>
                    <a:pt x="1082917" y="3194964"/>
                    <a:pt x="1095324" y="3232184"/>
                  </a:cubicBezTo>
                  <a:lnTo>
                    <a:pt x="1100214" y="3246854"/>
                  </a:lnTo>
                  <a:cubicBezTo>
                    <a:pt x="1096954" y="3251744"/>
                    <a:pt x="1095324" y="3258263"/>
                    <a:pt x="1090434" y="3261523"/>
                  </a:cubicBezTo>
                  <a:cubicBezTo>
                    <a:pt x="1084842" y="3265251"/>
                    <a:pt x="1077167" y="3264053"/>
                    <a:pt x="1070875" y="3266413"/>
                  </a:cubicBezTo>
                  <a:cubicBezTo>
                    <a:pt x="1064050" y="3268973"/>
                    <a:pt x="1058083" y="3273486"/>
                    <a:pt x="1051315" y="3276193"/>
                  </a:cubicBezTo>
                  <a:cubicBezTo>
                    <a:pt x="1041744" y="3280021"/>
                    <a:pt x="1031756" y="3282712"/>
                    <a:pt x="1021976" y="3285972"/>
                  </a:cubicBezTo>
                  <a:cubicBezTo>
                    <a:pt x="1021972" y="3285973"/>
                    <a:pt x="992640" y="3295751"/>
                    <a:pt x="992637" y="3295752"/>
                  </a:cubicBezTo>
                  <a:cubicBezTo>
                    <a:pt x="984487" y="3297382"/>
                    <a:pt x="976251" y="3298626"/>
                    <a:pt x="968188" y="3300642"/>
                  </a:cubicBezTo>
                  <a:cubicBezTo>
                    <a:pt x="963187" y="3301892"/>
                    <a:pt x="958519" y="3304282"/>
                    <a:pt x="953518" y="3305532"/>
                  </a:cubicBezTo>
                  <a:cubicBezTo>
                    <a:pt x="898229" y="3319355"/>
                    <a:pt x="962668" y="3299222"/>
                    <a:pt x="899730" y="3320201"/>
                  </a:cubicBezTo>
                  <a:cubicBezTo>
                    <a:pt x="894840" y="3321831"/>
                    <a:pt x="889350" y="3322232"/>
                    <a:pt x="885061" y="3325091"/>
                  </a:cubicBezTo>
                  <a:lnTo>
                    <a:pt x="870391" y="3334871"/>
                  </a:lnTo>
                  <a:cubicBezTo>
                    <a:pt x="858764" y="3369750"/>
                    <a:pt x="875250" y="3327582"/>
                    <a:pt x="850832" y="3364210"/>
                  </a:cubicBezTo>
                  <a:cubicBezTo>
                    <a:pt x="847973" y="3368499"/>
                    <a:pt x="848247" y="3374269"/>
                    <a:pt x="845942" y="3378879"/>
                  </a:cubicBezTo>
                  <a:cubicBezTo>
                    <a:pt x="843314" y="3384136"/>
                    <a:pt x="839078" y="3388446"/>
                    <a:pt x="836162" y="3393549"/>
                  </a:cubicBezTo>
                  <a:cubicBezTo>
                    <a:pt x="825870" y="3411560"/>
                    <a:pt x="822778" y="3426491"/>
                    <a:pt x="806823" y="3442447"/>
                  </a:cubicBezTo>
                  <a:cubicBezTo>
                    <a:pt x="801933" y="3447337"/>
                    <a:pt x="797613" y="3452871"/>
                    <a:pt x="792154" y="3457117"/>
                  </a:cubicBezTo>
                  <a:cubicBezTo>
                    <a:pt x="782876" y="3464333"/>
                    <a:pt x="773965" y="3472959"/>
                    <a:pt x="762815" y="3476676"/>
                  </a:cubicBezTo>
                  <a:cubicBezTo>
                    <a:pt x="676998" y="3505282"/>
                    <a:pt x="753298" y="3481454"/>
                    <a:pt x="523213" y="3486456"/>
                  </a:cubicBezTo>
                  <a:cubicBezTo>
                    <a:pt x="500394" y="3488086"/>
                    <a:pt x="477613" y="3490394"/>
                    <a:pt x="454755" y="3491346"/>
                  </a:cubicBezTo>
                  <a:cubicBezTo>
                    <a:pt x="270800" y="3499011"/>
                    <a:pt x="342473" y="3478245"/>
                    <a:pt x="259161" y="3506015"/>
                  </a:cubicBezTo>
                  <a:cubicBezTo>
                    <a:pt x="240716" y="3512163"/>
                    <a:pt x="231964" y="3513653"/>
                    <a:pt x="215153" y="3530464"/>
                  </a:cubicBezTo>
                  <a:cubicBezTo>
                    <a:pt x="210263" y="3535354"/>
                    <a:pt x="206237" y="3541298"/>
                    <a:pt x="200483" y="3545134"/>
                  </a:cubicBezTo>
                  <a:cubicBezTo>
                    <a:pt x="196194" y="3547993"/>
                    <a:pt x="190320" y="3547521"/>
                    <a:pt x="185814" y="3550024"/>
                  </a:cubicBezTo>
                  <a:cubicBezTo>
                    <a:pt x="175539" y="3555732"/>
                    <a:pt x="167625" y="3565866"/>
                    <a:pt x="156475" y="3569583"/>
                  </a:cubicBezTo>
                  <a:lnTo>
                    <a:pt x="127136" y="3579363"/>
                  </a:lnTo>
                  <a:cubicBezTo>
                    <a:pt x="110836" y="3577733"/>
                    <a:pt x="94427" y="3576964"/>
                    <a:pt x="78237" y="3574473"/>
                  </a:cubicBezTo>
                  <a:cubicBezTo>
                    <a:pt x="73143" y="3573689"/>
                    <a:pt x="66564" y="3573777"/>
                    <a:pt x="63568" y="3569583"/>
                  </a:cubicBezTo>
                  <a:cubicBezTo>
                    <a:pt x="57576" y="3561194"/>
                    <a:pt x="56288" y="3550245"/>
                    <a:pt x="53788" y="3540244"/>
                  </a:cubicBezTo>
                  <a:cubicBezTo>
                    <a:pt x="52158" y="3533724"/>
                    <a:pt x="50744" y="3527147"/>
                    <a:pt x="48898" y="3520685"/>
                  </a:cubicBezTo>
                  <a:cubicBezTo>
                    <a:pt x="42077" y="3496811"/>
                    <a:pt x="39211" y="3501765"/>
                    <a:pt x="34229" y="3466896"/>
                  </a:cubicBezTo>
                  <a:cubicBezTo>
                    <a:pt x="32599" y="3455487"/>
                    <a:pt x="31137" y="3444052"/>
                    <a:pt x="29339" y="3432668"/>
                  </a:cubicBezTo>
                  <a:cubicBezTo>
                    <a:pt x="26246" y="3413082"/>
                    <a:pt x="19559" y="3373990"/>
                    <a:pt x="19559" y="3373990"/>
                  </a:cubicBezTo>
                  <a:cubicBezTo>
                    <a:pt x="11674" y="3263602"/>
                    <a:pt x="9389" y="3262486"/>
                    <a:pt x="19559" y="3109938"/>
                  </a:cubicBezTo>
                  <a:cubicBezTo>
                    <a:pt x="20143" y="3101180"/>
                    <a:pt x="27077" y="3093970"/>
                    <a:pt x="29339" y="3085489"/>
                  </a:cubicBezTo>
                  <a:cubicBezTo>
                    <a:pt x="33622" y="3069428"/>
                    <a:pt x="33862" y="3052360"/>
                    <a:pt x="39118" y="3036591"/>
                  </a:cubicBezTo>
                  <a:cubicBezTo>
                    <a:pt x="43307" y="3024023"/>
                    <a:pt x="46442" y="3015868"/>
                    <a:pt x="48898" y="3002362"/>
                  </a:cubicBezTo>
                  <a:cubicBezTo>
                    <a:pt x="50960" y="2991022"/>
                    <a:pt x="52158" y="2979543"/>
                    <a:pt x="53788" y="2968133"/>
                  </a:cubicBezTo>
                  <a:cubicBezTo>
                    <a:pt x="57659" y="2786208"/>
                    <a:pt x="53668" y="2793611"/>
                    <a:pt x="63568" y="2669853"/>
                  </a:cubicBezTo>
                  <a:cubicBezTo>
                    <a:pt x="67051" y="2626310"/>
                    <a:pt x="67479" y="2619980"/>
                    <a:pt x="73347" y="2581836"/>
                  </a:cubicBezTo>
                  <a:cubicBezTo>
                    <a:pt x="78773" y="2546569"/>
                    <a:pt x="78237" y="2563302"/>
                    <a:pt x="78237" y="2542717"/>
                  </a:cubicBezTo>
                  <a:lnTo>
                    <a:pt x="78237" y="2542717"/>
                  </a:lnTo>
                  <a:cubicBezTo>
                    <a:pt x="79867" y="2503598"/>
                    <a:pt x="80606" y="2464432"/>
                    <a:pt x="83127" y="2425361"/>
                  </a:cubicBezTo>
                  <a:cubicBezTo>
                    <a:pt x="83869" y="2413859"/>
                    <a:pt x="86494" y="2402556"/>
                    <a:pt x="88017" y="2391132"/>
                  </a:cubicBezTo>
                  <a:cubicBezTo>
                    <a:pt x="89754" y="2378106"/>
                    <a:pt x="91599" y="2365089"/>
                    <a:pt x="92907" y="2352013"/>
                  </a:cubicBezTo>
                  <a:cubicBezTo>
                    <a:pt x="94860" y="2332483"/>
                    <a:pt x="96167" y="2312894"/>
                    <a:pt x="97797" y="2293335"/>
                  </a:cubicBezTo>
                  <a:cubicBezTo>
                    <a:pt x="96167" y="2239547"/>
                    <a:pt x="95892" y="2185700"/>
                    <a:pt x="92907" y="2131970"/>
                  </a:cubicBezTo>
                  <a:cubicBezTo>
                    <a:pt x="92058" y="2116686"/>
                    <a:pt x="84149" y="2115933"/>
                    <a:pt x="78237" y="2102631"/>
                  </a:cubicBezTo>
                  <a:cubicBezTo>
                    <a:pt x="74050" y="2093211"/>
                    <a:pt x="74175" y="2081869"/>
                    <a:pt x="68457" y="2073292"/>
                  </a:cubicBezTo>
                  <a:cubicBezTo>
                    <a:pt x="65197" y="2068402"/>
                    <a:pt x="61065" y="2063993"/>
                    <a:pt x="58678" y="2058623"/>
                  </a:cubicBezTo>
                  <a:cubicBezTo>
                    <a:pt x="35403" y="2006254"/>
                    <a:pt x="61250" y="2047812"/>
                    <a:pt x="39118" y="2014614"/>
                  </a:cubicBezTo>
                  <a:cubicBezTo>
                    <a:pt x="35260" y="2003039"/>
                    <a:pt x="29339" y="1987294"/>
                    <a:pt x="29339" y="1975495"/>
                  </a:cubicBezTo>
                  <a:cubicBezTo>
                    <a:pt x="29339" y="1885053"/>
                    <a:pt x="29467" y="1891606"/>
                    <a:pt x="39118" y="1833690"/>
                  </a:cubicBezTo>
                  <a:cubicBezTo>
                    <a:pt x="37488" y="1807611"/>
                    <a:pt x="36829" y="1781453"/>
                    <a:pt x="34229" y="1755453"/>
                  </a:cubicBezTo>
                  <a:cubicBezTo>
                    <a:pt x="33173" y="1744895"/>
                    <a:pt x="21748" y="1713121"/>
                    <a:pt x="19559" y="1706554"/>
                  </a:cubicBezTo>
                  <a:lnTo>
                    <a:pt x="9779" y="1677215"/>
                  </a:lnTo>
                  <a:cubicBezTo>
                    <a:pt x="8149" y="1672325"/>
                    <a:pt x="6140" y="1667546"/>
                    <a:pt x="4890" y="1662546"/>
                  </a:cubicBezTo>
                  <a:lnTo>
                    <a:pt x="0" y="1642986"/>
                  </a:lnTo>
                  <a:cubicBezTo>
                    <a:pt x="1630" y="1590828"/>
                    <a:pt x="2074" y="1538619"/>
                    <a:pt x="4890" y="1486511"/>
                  </a:cubicBezTo>
                  <a:cubicBezTo>
                    <a:pt x="5339" y="1478212"/>
                    <a:pt x="8483" y="1470271"/>
                    <a:pt x="9779" y="1462062"/>
                  </a:cubicBezTo>
                  <a:cubicBezTo>
                    <a:pt x="13374" y="1439293"/>
                    <a:pt x="15769" y="1416341"/>
                    <a:pt x="19559" y="1393604"/>
                  </a:cubicBezTo>
                  <a:cubicBezTo>
                    <a:pt x="21189" y="1383824"/>
                    <a:pt x="23139" y="1374093"/>
                    <a:pt x="24449" y="1364265"/>
                  </a:cubicBezTo>
                  <a:cubicBezTo>
                    <a:pt x="30099" y="1321893"/>
                    <a:pt x="26533" y="1329157"/>
                    <a:pt x="34229" y="1295808"/>
                  </a:cubicBezTo>
                  <a:cubicBezTo>
                    <a:pt x="37251" y="1282711"/>
                    <a:pt x="40748" y="1269729"/>
                    <a:pt x="44008" y="1256689"/>
                  </a:cubicBezTo>
                  <a:cubicBezTo>
                    <a:pt x="45638" y="1250169"/>
                    <a:pt x="46773" y="1243505"/>
                    <a:pt x="48898" y="1237130"/>
                  </a:cubicBezTo>
                  <a:cubicBezTo>
                    <a:pt x="50528" y="1232240"/>
                    <a:pt x="52372" y="1227416"/>
                    <a:pt x="53788" y="1222460"/>
                  </a:cubicBezTo>
                  <a:cubicBezTo>
                    <a:pt x="55634" y="1215998"/>
                    <a:pt x="56318" y="1209193"/>
                    <a:pt x="58678" y="1202901"/>
                  </a:cubicBezTo>
                  <a:cubicBezTo>
                    <a:pt x="61237" y="1196076"/>
                    <a:pt x="65586" y="1190041"/>
                    <a:pt x="68457" y="1183341"/>
                  </a:cubicBezTo>
                  <a:cubicBezTo>
                    <a:pt x="73483" y="1171614"/>
                    <a:pt x="74691" y="1161524"/>
                    <a:pt x="78237" y="1149113"/>
                  </a:cubicBezTo>
                  <a:cubicBezTo>
                    <a:pt x="79653" y="1144157"/>
                    <a:pt x="81497" y="1139333"/>
                    <a:pt x="83127" y="1134443"/>
                  </a:cubicBezTo>
                  <a:cubicBezTo>
                    <a:pt x="84757" y="1116514"/>
                    <a:pt x="86029" y="1098548"/>
                    <a:pt x="88017" y="1080655"/>
                  </a:cubicBezTo>
                  <a:cubicBezTo>
                    <a:pt x="88894" y="1072758"/>
                    <a:pt x="91383" y="1043302"/>
                    <a:pt x="97797" y="1031756"/>
                  </a:cubicBezTo>
                  <a:cubicBezTo>
                    <a:pt x="103505" y="1021481"/>
                    <a:pt x="110836" y="1012197"/>
                    <a:pt x="117356" y="1002417"/>
                  </a:cubicBezTo>
                  <a:lnTo>
                    <a:pt x="136915" y="973078"/>
                  </a:lnTo>
                  <a:lnTo>
                    <a:pt x="151585" y="938849"/>
                  </a:lnTo>
                  <a:close/>
                </a:path>
              </a:pathLst>
            </a:custGeom>
            <a:solidFill>
              <a:srgbClr val="B88951"/>
            </a:solidFill>
            <a:ln w="9525">
              <a:solidFill>
                <a:srgbClr val="6454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0E30BD-4845-6344-B190-3CC83D88732A}"/>
                </a:ext>
              </a:extLst>
            </p:cNvPr>
            <p:cNvSpPr/>
            <p:nvPr/>
          </p:nvSpPr>
          <p:spPr>
            <a:xfrm>
              <a:off x="5070763" y="1483631"/>
              <a:ext cx="308695" cy="552834"/>
            </a:xfrm>
            <a:custGeom>
              <a:avLst/>
              <a:gdLst>
                <a:gd name="connsiteX0" fmla="*/ 0 w 327620"/>
                <a:gd name="connsiteY0" fmla="*/ 88017 h 586781"/>
                <a:gd name="connsiteX1" fmla="*/ 0 w 327620"/>
                <a:gd name="connsiteY1" fmla="*/ 88017 h 586781"/>
                <a:gd name="connsiteX2" fmla="*/ 29339 w 327620"/>
                <a:gd name="connsiteY2" fmla="*/ 53788 h 586781"/>
                <a:gd name="connsiteX3" fmla="*/ 58678 w 327620"/>
                <a:gd name="connsiteY3" fmla="*/ 34229 h 586781"/>
                <a:gd name="connsiteX4" fmla="*/ 88017 w 327620"/>
                <a:gd name="connsiteY4" fmla="*/ 14669 h 586781"/>
                <a:gd name="connsiteX5" fmla="*/ 102687 w 327620"/>
                <a:gd name="connsiteY5" fmla="*/ 4890 h 586781"/>
                <a:gd name="connsiteX6" fmla="*/ 117356 w 327620"/>
                <a:gd name="connsiteY6" fmla="*/ 0 h 586781"/>
                <a:gd name="connsiteX7" fmla="*/ 210263 w 327620"/>
                <a:gd name="connsiteY7" fmla="*/ 4890 h 586781"/>
                <a:gd name="connsiteX8" fmla="*/ 224933 w 327620"/>
                <a:gd name="connsiteY8" fmla="*/ 9780 h 586781"/>
                <a:gd name="connsiteX9" fmla="*/ 264052 w 327620"/>
                <a:gd name="connsiteY9" fmla="*/ 19559 h 586781"/>
                <a:gd name="connsiteX10" fmla="*/ 278721 w 327620"/>
                <a:gd name="connsiteY10" fmla="*/ 24449 h 586781"/>
                <a:gd name="connsiteX11" fmla="*/ 293391 w 327620"/>
                <a:gd name="connsiteY11" fmla="*/ 34229 h 586781"/>
                <a:gd name="connsiteX12" fmla="*/ 312950 w 327620"/>
                <a:gd name="connsiteY12" fmla="*/ 78237 h 586781"/>
                <a:gd name="connsiteX13" fmla="*/ 322730 w 327620"/>
                <a:gd name="connsiteY13" fmla="*/ 107576 h 586781"/>
                <a:gd name="connsiteX14" fmla="*/ 327620 w 327620"/>
                <a:gd name="connsiteY14" fmla="*/ 122246 h 586781"/>
                <a:gd name="connsiteX15" fmla="*/ 322730 w 327620"/>
                <a:gd name="connsiteY15" fmla="*/ 244492 h 586781"/>
                <a:gd name="connsiteX16" fmla="*/ 317840 w 327620"/>
                <a:gd name="connsiteY16" fmla="*/ 268941 h 586781"/>
                <a:gd name="connsiteX17" fmla="*/ 312950 w 327620"/>
                <a:gd name="connsiteY17" fmla="*/ 327619 h 586781"/>
                <a:gd name="connsiteX18" fmla="*/ 303170 w 327620"/>
                <a:gd name="connsiteY18" fmla="*/ 356958 h 586781"/>
                <a:gd name="connsiteX19" fmla="*/ 283611 w 327620"/>
                <a:gd name="connsiteY19" fmla="*/ 386297 h 586781"/>
                <a:gd name="connsiteX20" fmla="*/ 264052 w 327620"/>
                <a:gd name="connsiteY20" fmla="*/ 444975 h 586781"/>
                <a:gd name="connsiteX21" fmla="*/ 259162 w 327620"/>
                <a:gd name="connsiteY21" fmla="*/ 459645 h 586781"/>
                <a:gd name="connsiteX22" fmla="*/ 229823 w 327620"/>
                <a:gd name="connsiteY22" fmla="*/ 503653 h 586781"/>
                <a:gd name="connsiteX23" fmla="*/ 220043 w 327620"/>
                <a:gd name="connsiteY23" fmla="*/ 518323 h 586781"/>
                <a:gd name="connsiteX24" fmla="*/ 205374 w 327620"/>
                <a:gd name="connsiteY24" fmla="*/ 547662 h 586781"/>
                <a:gd name="connsiteX25" fmla="*/ 190704 w 327620"/>
                <a:gd name="connsiteY25" fmla="*/ 577001 h 586781"/>
                <a:gd name="connsiteX26" fmla="*/ 176035 w 327620"/>
                <a:gd name="connsiteY26" fmla="*/ 586781 h 586781"/>
                <a:gd name="connsiteX27" fmla="*/ 151585 w 327620"/>
                <a:gd name="connsiteY27" fmla="*/ 581891 h 586781"/>
                <a:gd name="connsiteX28" fmla="*/ 122246 w 327620"/>
                <a:gd name="connsiteY28" fmla="*/ 572111 h 586781"/>
                <a:gd name="connsiteX29" fmla="*/ 97797 w 327620"/>
                <a:gd name="connsiteY29" fmla="*/ 547662 h 586781"/>
                <a:gd name="connsiteX30" fmla="*/ 73348 w 327620"/>
                <a:gd name="connsiteY30" fmla="*/ 528103 h 586781"/>
                <a:gd name="connsiteX31" fmla="*/ 53789 w 327620"/>
                <a:gd name="connsiteY31" fmla="*/ 498764 h 586781"/>
                <a:gd name="connsiteX32" fmla="*/ 44009 w 327620"/>
                <a:gd name="connsiteY32" fmla="*/ 484094 h 586781"/>
                <a:gd name="connsiteX33" fmla="*/ 14670 w 327620"/>
                <a:gd name="connsiteY33" fmla="*/ 464535 h 586781"/>
                <a:gd name="connsiteX34" fmla="*/ 4890 w 327620"/>
                <a:gd name="connsiteY34" fmla="*/ 449865 h 586781"/>
                <a:gd name="connsiteX35" fmla="*/ 14670 w 327620"/>
                <a:gd name="connsiteY35" fmla="*/ 400967 h 586781"/>
                <a:gd name="connsiteX36" fmla="*/ 19560 w 327620"/>
                <a:gd name="connsiteY36" fmla="*/ 278721 h 586781"/>
                <a:gd name="connsiteX37" fmla="*/ 24450 w 327620"/>
                <a:gd name="connsiteY37" fmla="*/ 234712 h 586781"/>
                <a:gd name="connsiteX38" fmla="*/ 19560 w 327620"/>
                <a:gd name="connsiteY38" fmla="*/ 156475 h 586781"/>
                <a:gd name="connsiteX39" fmla="*/ 14670 w 327620"/>
                <a:gd name="connsiteY39" fmla="*/ 132026 h 586781"/>
                <a:gd name="connsiteX40" fmla="*/ 0 w 327620"/>
                <a:gd name="connsiteY40" fmla="*/ 88017 h 58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7620" h="586781">
                  <a:moveTo>
                    <a:pt x="0" y="88017"/>
                  </a:moveTo>
                  <a:lnTo>
                    <a:pt x="0" y="88017"/>
                  </a:lnTo>
                  <a:cubicBezTo>
                    <a:pt x="9780" y="76607"/>
                    <a:pt x="18261" y="63942"/>
                    <a:pt x="29339" y="53788"/>
                  </a:cubicBezTo>
                  <a:cubicBezTo>
                    <a:pt x="38003" y="45846"/>
                    <a:pt x="48898" y="40749"/>
                    <a:pt x="58678" y="34229"/>
                  </a:cubicBezTo>
                  <a:lnTo>
                    <a:pt x="88017" y="14669"/>
                  </a:lnTo>
                  <a:cubicBezTo>
                    <a:pt x="92907" y="11409"/>
                    <a:pt x="97112" y="6749"/>
                    <a:pt x="102687" y="4890"/>
                  </a:cubicBezTo>
                  <a:lnTo>
                    <a:pt x="117356" y="0"/>
                  </a:lnTo>
                  <a:cubicBezTo>
                    <a:pt x="148325" y="1630"/>
                    <a:pt x="179378" y="2082"/>
                    <a:pt x="210263" y="4890"/>
                  </a:cubicBezTo>
                  <a:cubicBezTo>
                    <a:pt x="215396" y="5357"/>
                    <a:pt x="219960" y="8424"/>
                    <a:pt x="224933" y="9780"/>
                  </a:cubicBezTo>
                  <a:cubicBezTo>
                    <a:pt x="237900" y="13316"/>
                    <a:pt x="251301" y="15308"/>
                    <a:pt x="264052" y="19559"/>
                  </a:cubicBezTo>
                  <a:cubicBezTo>
                    <a:pt x="268942" y="21189"/>
                    <a:pt x="274111" y="22144"/>
                    <a:pt x="278721" y="24449"/>
                  </a:cubicBezTo>
                  <a:cubicBezTo>
                    <a:pt x="283978" y="27077"/>
                    <a:pt x="288501" y="30969"/>
                    <a:pt x="293391" y="34229"/>
                  </a:cubicBezTo>
                  <a:cubicBezTo>
                    <a:pt x="305028" y="69143"/>
                    <a:pt x="297452" y="54991"/>
                    <a:pt x="312950" y="78237"/>
                  </a:cubicBezTo>
                  <a:lnTo>
                    <a:pt x="322730" y="107576"/>
                  </a:lnTo>
                  <a:lnTo>
                    <a:pt x="327620" y="122246"/>
                  </a:lnTo>
                  <a:cubicBezTo>
                    <a:pt x="325990" y="162995"/>
                    <a:pt x="325443" y="203801"/>
                    <a:pt x="322730" y="244492"/>
                  </a:cubicBezTo>
                  <a:cubicBezTo>
                    <a:pt x="322177" y="252785"/>
                    <a:pt x="318811" y="260687"/>
                    <a:pt x="317840" y="268941"/>
                  </a:cubicBezTo>
                  <a:cubicBezTo>
                    <a:pt x="315547" y="288434"/>
                    <a:pt x="316177" y="308259"/>
                    <a:pt x="312950" y="327619"/>
                  </a:cubicBezTo>
                  <a:cubicBezTo>
                    <a:pt x="311255" y="337787"/>
                    <a:pt x="308888" y="348381"/>
                    <a:pt x="303170" y="356958"/>
                  </a:cubicBezTo>
                  <a:lnTo>
                    <a:pt x="283611" y="386297"/>
                  </a:lnTo>
                  <a:lnTo>
                    <a:pt x="264052" y="444975"/>
                  </a:lnTo>
                  <a:cubicBezTo>
                    <a:pt x="262422" y="449865"/>
                    <a:pt x="262021" y="455356"/>
                    <a:pt x="259162" y="459645"/>
                  </a:cubicBezTo>
                  <a:lnTo>
                    <a:pt x="229823" y="503653"/>
                  </a:lnTo>
                  <a:cubicBezTo>
                    <a:pt x="226563" y="508543"/>
                    <a:pt x="221902" y="512748"/>
                    <a:pt x="220043" y="518323"/>
                  </a:cubicBezTo>
                  <a:cubicBezTo>
                    <a:pt x="207752" y="555193"/>
                    <a:pt x="224331" y="509746"/>
                    <a:pt x="205374" y="547662"/>
                  </a:cubicBezTo>
                  <a:cubicBezTo>
                    <a:pt x="197420" y="563570"/>
                    <a:pt x="204717" y="562987"/>
                    <a:pt x="190704" y="577001"/>
                  </a:cubicBezTo>
                  <a:cubicBezTo>
                    <a:pt x="186549" y="581157"/>
                    <a:pt x="180925" y="583521"/>
                    <a:pt x="176035" y="586781"/>
                  </a:cubicBezTo>
                  <a:cubicBezTo>
                    <a:pt x="167885" y="585151"/>
                    <a:pt x="159604" y="584078"/>
                    <a:pt x="151585" y="581891"/>
                  </a:cubicBezTo>
                  <a:cubicBezTo>
                    <a:pt x="141640" y="579179"/>
                    <a:pt x="122246" y="572111"/>
                    <a:pt x="122246" y="572111"/>
                  </a:cubicBezTo>
                  <a:cubicBezTo>
                    <a:pt x="96170" y="532995"/>
                    <a:pt x="130395" y="580260"/>
                    <a:pt x="97797" y="547662"/>
                  </a:cubicBezTo>
                  <a:cubicBezTo>
                    <a:pt x="75679" y="525544"/>
                    <a:pt x="101905" y="537621"/>
                    <a:pt x="73348" y="528103"/>
                  </a:cubicBezTo>
                  <a:lnTo>
                    <a:pt x="53789" y="498764"/>
                  </a:lnTo>
                  <a:cubicBezTo>
                    <a:pt x="50529" y="493874"/>
                    <a:pt x="48899" y="487354"/>
                    <a:pt x="44009" y="484094"/>
                  </a:cubicBezTo>
                  <a:lnTo>
                    <a:pt x="14670" y="464535"/>
                  </a:lnTo>
                  <a:cubicBezTo>
                    <a:pt x="11410" y="459645"/>
                    <a:pt x="5475" y="455713"/>
                    <a:pt x="4890" y="449865"/>
                  </a:cubicBezTo>
                  <a:cubicBezTo>
                    <a:pt x="3161" y="432576"/>
                    <a:pt x="9421" y="416713"/>
                    <a:pt x="14670" y="400967"/>
                  </a:cubicBezTo>
                  <a:cubicBezTo>
                    <a:pt x="16300" y="360218"/>
                    <a:pt x="17165" y="319432"/>
                    <a:pt x="19560" y="278721"/>
                  </a:cubicBezTo>
                  <a:cubicBezTo>
                    <a:pt x="20427" y="263987"/>
                    <a:pt x="24450" y="249472"/>
                    <a:pt x="24450" y="234712"/>
                  </a:cubicBezTo>
                  <a:cubicBezTo>
                    <a:pt x="24450" y="208582"/>
                    <a:pt x="22037" y="182487"/>
                    <a:pt x="19560" y="156475"/>
                  </a:cubicBezTo>
                  <a:cubicBezTo>
                    <a:pt x="18772" y="148201"/>
                    <a:pt x="16686" y="140089"/>
                    <a:pt x="14670" y="132026"/>
                  </a:cubicBezTo>
                  <a:cubicBezTo>
                    <a:pt x="9265" y="110405"/>
                    <a:pt x="2445" y="95352"/>
                    <a:pt x="0" y="880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0342D"/>
                </a:gs>
                <a:gs pos="39000">
                  <a:srgbClr val="7E695E">
                    <a:shade val="67500"/>
                    <a:satMod val="115000"/>
                  </a:srgbClr>
                </a:gs>
                <a:gs pos="100000">
                  <a:srgbClr val="63524C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63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DCC4EF-FEE0-7244-8D72-59AF43177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8804" y="1764223"/>
              <a:ext cx="18000" cy="1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Picture 2" descr="Underground Uproar - Marmots In The Okanagan">
            <a:extLst>
              <a:ext uri="{FF2B5EF4-FFF2-40B4-BE49-F238E27FC236}">
                <a16:creationId xmlns:a16="http://schemas.microsoft.com/office/drawing/2014/main" id="{581B693A-B7A7-BE45-82EE-5AEBE4DC7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4"/>
          <a:stretch/>
        </p:blipFill>
        <p:spPr bwMode="auto">
          <a:xfrm flipH="1">
            <a:off x="-3953510" y="195969"/>
            <a:ext cx="9299377" cy="67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lpine Swift - eBird">
            <a:extLst>
              <a:ext uri="{FF2B5EF4-FFF2-40B4-BE49-F238E27FC236}">
                <a16:creationId xmlns:a16="http://schemas.microsoft.com/office/drawing/2014/main" id="{49FD1875-905F-6F42-A388-7F2420CA3B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2" t="-193" r="31996" b="193"/>
          <a:stretch/>
        </p:blipFill>
        <p:spPr bwMode="auto">
          <a:xfrm>
            <a:off x="1085698" y="20896"/>
            <a:ext cx="4371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2EE81DB-5262-C145-A48D-3993BC35DA9D}"/>
              </a:ext>
            </a:extLst>
          </p:cNvPr>
          <p:cNvGrpSpPr/>
          <p:nvPr/>
        </p:nvGrpSpPr>
        <p:grpSpPr>
          <a:xfrm>
            <a:off x="7073596" y="437211"/>
            <a:ext cx="2735547" cy="5983577"/>
            <a:chOff x="4216096" y="460765"/>
            <a:chExt cx="2735547" cy="5983577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CEFE89C-F0A2-A846-87DD-4B11842562ED}"/>
                </a:ext>
              </a:extLst>
            </p:cNvPr>
            <p:cNvSpPr/>
            <p:nvPr/>
          </p:nvSpPr>
          <p:spPr>
            <a:xfrm>
              <a:off x="4216096" y="460765"/>
              <a:ext cx="2735547" cy="5983577"/>
            </a:xfrm>
            <a:custGeom>
              <a:avLst/>
              <a:gdLst>
                <a:gd name="connsiteX0" fmla="*/ 993639 w 2735547"/>
                <a:gd name="connsiteY0" fmla="*/ 0 h 5961352"/>
                <a:gd name="connsiteX1" fmla="*/ 1082735 w 2735547"/>
                <a:gd name="connsiteY1" fmla="*/ 51581 h 5961352"/>
                <a:gd name="connsiteX2" fmla="*/ 1153073 w 2735547"/>
                <a:gd name="connsiteY2" fmla="*/ 103163 h 5961352"/>
                <a:gd name="connsiteX3" fmla="*/ 1237479 w 2735547"/>
                <a:gd name="connsiteY3" fmla="*/ 187569 h 5961352"/>
                <a:gd name="connsiteX4" fmla="*/ 1293750 w 2735547"/>
                <a:gd name="connsiteY4" fmla="*/ 248529 h 5961352"/>
                <a:gd name="connsiteX5" fmla="*/ 1382846 w 2735547"/>
                <a:gd name="connsiteY5" fmla="*/ 347003 h 5961352"/>
                <a:gd name="connsiteX6" fmla="*/ 1500076 w 2735547"/>
                <a:gd name="connsiteY6" fmla="*/ 497058 h 5961352"/>
                <a:gd name="connsiteX7" fmla="*/ 1551658 w 2735547"/>
                <a:gd name="connsiteY7" fmla="*/ 567397 h 5961352"/>
                <a:gd name="connsiteX8" fmla="*/ 1720470 w 2735547"/>
                <a:gd name="connsiteY8" fmla="*/ 820615 h 5961352"/>
                <a:gd name="connsiteX9" fmla="*/ 1800187 w 2735547"/>
                <a:gd name="connsiteY9" fmla="*/ 956603 h 5961352"/>
                <a:gd name="connsiteX10" fmla="*/ 1908039 w 2735547"/>
                <a:gd name="connsiteY10" fmla="*/ 1181686 h 5961352"/>
                <a:gd name="connsiteX11" fmla="*/ 2011202 w 2735547"/>
                <a:gd name="connsiteY11" fmla="*/ 1383323 h 5961352"/>
                <a:gd name="connsiteX12" fmla="*/ 2109676 w 2735547"/>
                <a:gd name="connsiteY12" fmla="*/ 1603717 h 5961352"/>
                <a:gd name="connsiteX13" fmla="*/ 2197230 w 2735547"/>
                <a:gd name="connsiteY13" fmla="*/ 1796746 h 5961352"/>
                <a:gd name="connsiteX14" fmla="*/ 2272386 w 2735547"/>
                <a:gd name="connsiteY14" fmla="*/ 1990899 h 5961352"/>
                <a:gd name="connsiteX15" fmla="*/ 2309964 w 2735547"/>
                <a:gd name="connsiteY15" fmla="*/ 2141212 h 5961352"/>
                <a:gd name="connsiteX16" fmla="*/ 2322490 w 2735547"/>
                <a:gd name="connsiteY16" fmla="*/ 2216368 h 5961352"/>
                <a:gd name="connsiteX17" fmla="*/ 2341279 w 2735547"/>
                <a:gd name="connsiteY17" fmla="*/ 2285261 h 5961352"/>
                <a:gd name="connsiteX18" fmla="*/ 2347542 w 2735547"/>
                <a:gd name="connsiteY18" fmla="*/ 2416784 h 5961352"/>
                <a:gd name="connsiteX19" fmla="*/ 2347542 w 2735547"/>
                <a:gd name="connsiteY19" fmla="*/ 2479414 h 5961352"/>
                <a:gd name="connsiteX20" fmla="*/ 2353805 w 2735547"/>
                <a:gd name="connsiteY20" fmla="*/ 2554571 h 5961352"/>
                <a:gd name="connsiteX21" fmla="*/ 2322490 w 2735547"/>
                <a:gd name="connsiteY21" fmla="*/ 2635990 h 5961352"/>
                <a:gd name="connsiteX22" fmla="*/ 2297438 w 2735547"/>
                <a:gd name="connsiteY22" fmla="*/ 2698620 h 5961352"/>
                <a:gd name="connsiteX23" fmla="*/ 2278649 w 2735547"/>
                <a:gd name="connsiteY23" fmla="*/ 2742461 h 5961352"/>
                <a:gd name="connsiteX24" fmla="*/ 2291175 w 2735547"/>
                <a:gd name="connsiteY24" fmla="*/ 2786302 h 5961352"/>
                <a:gd name="connsiteX25" fmla="*/ 2349957 w 2735547"/>
                <a:gd name="connsiteY25" fmla="*/ 2816561 h 5961352"/>
                <a:gd name="connsiteX26" fmla="*/ 2405041 w 2735547"/>
                <a:gd name="connsiteY26" fmla="*/ 2849611 h 5961352"/>
                <a:gd name="connsiteX27" fmla="*/ 2465634 w 2735547"/>
                <a:gd name="connsiteY27" fmla="*/ 2877154 h 5961352"/>
                <a:gd name="connsiteX28" fmla="*/ 2542752 w 2735547"/>
                <a:gd name="connsiteY28" fmla="*/ 2921221 h 5961352"/>
                <a:gd name="connsiteX29" fmla="*/ 2625379 w 2735547"/>
                <a:gd name="connsiteY29" fmla="*/ 3003848 h 5961352"/>
                <a:gd name="connsiteX30" fmla="*/ 2641904 w 2735547"/>
                <a:gd name="connsiteY30" fmla="*/ 3047915 h 5961352"/>
                <a:gd name="connsiteX31" fmla="*/ 2658429 w 2735547"/>
                <a:gd name="connsiteY31" fmla="*/ 3102999 h 5961352"/>
                <a:gd name="connsiteX32" fmla="*/ 2674955 w 2735547"/>
                <a:gd name="connsiteY32" fmla="*/ 3130542 h 5961352"/>
                <a:gd name="connsiteX33" fmla="*/ 2696988 w 2735547"/>
                <a:gd name="connsiteY33" fmla="*/ 3147067 h 5961352"/>
                <a:gd name="connsiteX34" fmla="*/ 2724531 w 2735547"/>
                <a:gd name="connsiteY34" fmla="*/ 3174609 h 5961352"/>
                <a:gd name="connsiteX35" fmla="*/ 2735547 w 2735547"/>
                <a:gd name="connsiteY35" fmla="*/ 3202151 h 5961352"/>
                <a:gd name="connsiteX36" fmla="*/ 2730039 w 2735547"/>
                <a:gd name="connsiteY36" fmla="*/ 3218676 h 5961352"/>
                <a:gd name="connsiteX37" fmla="*/ 2724531 w 2735547"/>
                <a:gd name="connsiteY37" fmla="*/ 3202151 h 5961352"/>
                <a:gd name="connsiteX38" fmla="*/ 2708005 w 2735547"/>
                <a:gd name="connsiteY38" fmla="*/ 3191134 h 5961352"/>
                <a:gd name="connsiteX39" fmla="*/ 2685971 w 2735547"/>
                <a:gd name="connsiteY39" fmla="*/ 3191134 h 5961352"/>
                <a:gd name="connsiteX40" fmla="*/ 2658429 w 2735547"/>
                <a:gd name="connsiteY40" fmla="*/ 3185626 h 5961352"/>
                <a:gd name="connsiteX41" fmla="*/ 2636396 w 2735547"/>
                <a:gd name="connsiteY41" fmla="*/ 3191134 h 5961352"/>
                <a:gd name="connsiteX42" fmla="*/ 2614362 w 2735547"/>
                <a:gd name="connsiteY42" fmla="*/ 3191134 h 5961352"/>
                <a:gd name="connsiteX43" fmla="*/ 2520718 w 2735547"/>
                <a:gd name="connsiteY43" fmla="*/ 3224185 h 5961352"/>
                <a:gd name="connsiteX44" fmla="*/ 2471143 w 2735547"/>
                <a:gd name="connsiteY44" fmla="*/ 3229693 h 5961352"/>
                <a:gd name="connsiteX45" fmla="*/ 2416058 w 2735547"/>
                <a:gd name="connsiteY45" fmla="*/ 3257236 h 5961352"/>
                <a:gd name="connsiteX46" fmla="*/ 2355465 w 2735547"/>
                <a:gd name="connsiteY46" fmla="*/ 3268252 h 5961352"/>
                <a:gd name="connsiteX47" fmla="*/ 2311398 w 2735547"/>
                <a:gd name="connsiteY47" fmla="*/ 3279269 h 5961352"/>
                <a:gd name="connsiteX48" fmla="*/ 2267331 w 2735547"/>
                <a:gd name="connsiteY48" fmla="*/ 3295795 h 5961352"/>
                <a:gd name="connsiteX49" fmla="*/ 2261822 w 2735547"/>
                <a:gd name="connsiteY49" fmla="*/ 3323337 h 5961352"/>
                <a:gd name="connsiteX50" fmla="*/ 2250805 w 2735547"/>
                <a:gd name="connsiteY50" fmla="*/ 3334354 h 5961352"/>
                <a:gd name="connsiteX51" fmla="*/ 2267331 w 2735547"/>
                <a:gd name="connsiteY51" fmla="*/ 3372913 h 5961352"/>
                <a:gd name="connsiteX52" fmla="*/ 2294873 w 2735547"/>
                <a:gd name="connsiteY52" fmla="*/ 3444522 h 5961352"/>
                <a:gd name="connsiteX53" fmla="*/ 2300381 w 2735547"/>
                <a:gd name="connsiteY53" fmla="*/ 3521640 h 5961352"/>
                <a:gd name="connsiteX54" fmla="*/ 2305890 w 2735547"/>
                <a:gd name="connsiteY54" fmla="*/ 3631809 h 5961352"/>
                <a:gd name="connsiteX55" fmla="*/ 2278347 w 2735547"/>
                <a:gd name="connsiteY55" fmla="*/ 3813587 h 5961352"/>
                <a:gd name="connsiteX56" fmla="*/ 2245297 w 2735547"/>
                <a:gd name="connsiteY56" fmla="*/ 3879689 h 5961352"/>
                <a:gd name="connsiteX57" fmla="*/ 2228771 w 2735547"/>
                <a:gd name="connsiteY57" fmla="*/ 4006382 h 5961352"/>
                <a:gd name="connsiteX58" fmla="*/ 2201229 w 2735547"/>
                <a:gd name="connsiteY58" fmla="*/ 4116551 h 5961352"/>
                <a:gd name="connsiteX59" fmla="*/ 2039425 w 2735547"/>
                <a:gd name="connsiteY59" fmla="*/ 4490661 h 5961352"/>
                <a:gd name="connsiteX60" fmla="*/ 1928330 w 2735547"/>
                <a:gd name="connsiteY60" fmla="*/ 4704306 h 5961352"/>
                <a:gd name="connsiteX61" fmla="*/ 1791597 w 2735547"/>
                <a:gd name="connsiteY61" fmla="*/ 4960680 h 5961352"/>
                <a:gd name="connsiteX62" fmla="*/ 1603590 w 2735547"/>
                <a:gd name="connsiteY62" fmla="*/ 5259783 h 5961352"/>
                <a:gd name="connsiteX63" fmla="*/ 1444475 w 2735547"/>
                <a:gd name="connsiteY63" fmla="*/ 5471495 h 5961352"/>
                <a:gd name="connsiteX64" fmla="*/ 1248533 w 2735547"/>
                <a:gd name="connsiteY64" fmla="*/ 5689209 h 5961352"/>
                <a:gd name="connsiteX65" fmla="*/ 1128790 w 2735547"/>
                <a:gd name="connsiteY65" fmla="*/ 5798066 h 5961352"/>
                <a:gd name="connsiteX66" fmla="*/ 1019933 w 2735547"/>
                <a:gd name="connsiteY66" fmla="*/ 5874266 h 5961352"/>
                <a:gd name="connsiteX67" fmla="*/ 889304 w 2735547"/>
                <a:gd name="connsiteY67" fmla="*/ 5950466 h 5961352"/>
                <a:gd name="connsiteX68" fmla="*/ 834875 w 2735547"/>
                <a:gd name="connsiteY68" fmla="*/ 5961352 h 5961352"/>
                <a:gd name="connsiteX69" fmla="*/ 845761 w 2735547"/>
                <a:gd name="connsiteY69" fmla="*/ 5917809 h 5961352"/>
                <a:gd name="connsiteX70" fmla="*/ 813104 w 2735547"/>
                <a:gd name="connsiteY70" fmla="*/ 5917809 h 5961352"/>
                <a:gd name="connsiteX71" fmla="*/ 802218 w 2735547"/>
                <a:gd name="connsiteY71" fmla="*/ 5896038 h 5961352"/>
                <a:gd name="connsiteX72" fmla="*/ 813104 w 2735547"/>
                <a:gd name="connsiteY72" fmla="*/ 5863380 h 5961352"/>
                <a:gd name="connsiteX73" fmla="*/ 867533 w 2735547"/>
                <a:gd name="connsiteY73" fmla="*/ 5787180 h 5961352"/>
                <a:gd name="connsiteX74" fmla="*/ 834875 w 2735547"/>
                <a:gd name="connsiteY74" fmla="*/ 5798066 h 5961352"/>
                <a:gd name="connsiteX75" fmla="*/ 823990 w 2735547"/>
                <a:gd name="connsiteY75" fmla="*/ 5787180 h 5961352"/>
                <a:gd name="connsiteX76" fmla="*/ 834875 w 2735547"/>
                <a:gd name="connsiteY76" fmla="*/ 5743638 h 5961352"/>
                <a:gd name="connsiteX77" fmla="*/ 878418 w 2735547"/>
                <a:gd name="connsiteY77" fmla="*/ 5667438 h 5961352"/>
                <a:gd name="connsiteX78" fmla="*/ 932847 w 2735547"/>
                <a:gd name="connsiteY78" fmla="*/ 5580352 h 5961352"/>
                <a:gd name="connsiteX79" fmla="*/ 954618 w 2735547"/>
                <a:gd name="connsiteY79" fmla="*/ 5547695 h 5961352"/>
                <a:gd name="connsiteX80" fmla="*/ 932847 w 2735547"/>
                <a:gd name="connsiteY80" fmla="*/ 5558580 h 5961352"/>
                <a:gd name="connsiteX81" fmla="*/ 911075 w 2735547"/>
                <a:gd name="connsiteY81" fmla="*/ 5558580 h 5961352"/>
                <a:gd name="connsiteX82" fmla="*/ 1063475 w 2735547"/>
                <a:gd name="connsiteY82" fmla="*/ 5340866 h 5961352"/>
                <a:gd name="connsiteX83" fmla="*/ 1074361 w 2735547"/>
                <a:gd name="connsiteY83" fmla="*/ 5297323 h 5961352"/>
                <a:gd name="connsiteX84" fmla="*/ 1041704 w 2735547"/>
                <a:gd name="connsiteY84" fmla="*/ 5319095 h 5961352"/>
                <a:gd name="connsiteX85" fmla="*/ 1052590 w 2735547"/>
                <a:gd name="connsiteY85" fmla="*/ 5275552 h 5961352"/>
                <a:gd name="connsiteX86" fmla="*/ 1096133 w 2735547"/>
                <a:gd name="connsiteY86" fmla="*/ 5155809 h 5961352"/>
                <a:gd name="connsiteX87" fmla="*/ 1150561 w 2735547"/>
                <a:gd name="connsiteY87" fmla="*/ 5057838 h 5961352"/>
                <a:gd name="connsiteX88" fmla="*/ 1150561 w 2735547"/>
                <a:gd name="connsiteY88" fmla="*/ 5036066 h 5961352"/>
                <a:gd name="connsiteX89" fmla="*/ 1161447 w 2735547"/>
                <a:gd name="connsiteY89" fmla="*/ 4981638 h 5961352"/>
                <a:gd name="connsiteX90" fmla="*/ 1237647 w 2735547"/>
                <a:gd name="connsiteY90" fmla="*/ 4851009 h 5961352"/>
                <a:gd name="connsiteX91" fmla="*/ 1357390 w 2735547"/>
                <a:gd name="connsiteY91" fmla="*/ 4600638 h 5961352"/>
                <a:gd name="connsiteX92" fmla="*/ 1477133 w 2735547"/>
                <a:gd name="connsiteY92" fmla="*/ 4393809 h 5961352"/>
                <a:gd name="connsiteX93" fmla="*/ 1575104 w 2735547"/>
                <a:gd name="connsiteY93" fmla="*/ 4186980 h 5961352"/>
                <a:gd name="connsiteX94" fmla="*/ 1575104 w 2735547"/>
                <a:gd name="connsiteY94" fmla="*/ 4089009 h 5961352"/>
                <a:gd name="connsiteX95" fmla="*/ 1587880 w 2735547"/>
                <a:gd name="connsiteY95" fmla="*/ 3990451 h 5961352"/>
                <a:gd name="connsiteX96" fmla="*/ 1593355 w 2735547"/>
                <a:gd name="connsiteY96" fmla="*/ 3908319 h 5961352"/>
                <a:gd name="connsiteX97" fmla="*/ 1587880 w 2735547"/>
                <a:gd name="connsiteY97" fmla="*/ 3815237 h 5961352"/>
                <a:gd name="connsiteX98" fmla="*/ 1587880 w 2735547"/>
                <a:gd name="connsiteY98" fmla="*/ 3727629 h 5961352"/>
                <a:gd name="connsiteX99" fmla="*/ 1571454 w 2735547"/>
                <a:gd name="connsiteY99" fmla="*/ 3667399 h 5961352"/>
                <a:gd name="connsiteX100" fmla="*/ 1560503 w 2735547"/>
                <a:gd name="connsiteY100" fmla="*/ 3590743 h 5961352"/>
                <a:gd name="connsiteX101" fmla="*/ 1533126 w 2735547"/>
                <a:gd name="connsiteY101" fmla="*/ 3508611 h 5961352"/>
                <a:gd name="connsiteX102" fmla="*/ 1500273 w 2735547"/>
                <a:gd name="connsiteY102" fmla="*/ 3448381 h 5961352"/>
                <a:gd name="connsiteX103" fmla="*/ 1472896 w 2735547"/>
                <a:gd name="connsiteY103" fmla="*/ 3377201 h 5961352"/>
                <a:gd name="connsiteX104" fmla="*/ 1467420 w 2735547"/>
                <a:gd name="connsiteY104" fmla="*/ 3344348 h 5961352"/>
                <a:gd name="connsiteX105" fmla="*/ 1467420 w 2735547"/>
                <a:gd name="connsiteY105" fmla="*/ 3333397 h 5961352"/>
                <a:gd name="connsiteX106" fmla="*/ 1401715 w 2735547"/>
                <a:gd name="connsiteY106" fmla="*/ 3316971 h 5961352"/>
                <a:gd name="connsiteX107" fmla="*/ 1352436 w 2735547"/>
                <a:gd name="connsiteY107" fmla="*/ 3311495 h 5961352"/>
                <a:gd name="connsiteX108" fmla="*/ 1270304 w 2735547"/>
                <a:gd name="connsiteY108" fmla="*/ 3289593 h 5961352"/>
                <a:gd name="connsiteX109" fmla="*/ 1204599 w 2735547"/>
                <a:gd name="connsiteY109" fmla="*/ 3267692 h 5961352"/>
                <a:gd name="connsiteX110" fmla="*/ 1122467 w 2735547"/>
                <a:gd name="connsiteY110" fmla="*/ 3256741 h 5961352"/>
                <a:gd name="connsiteX111" fmla="*/ 980105 w 2735547"/>
                <a:gd name="connsiteY111" fmla="*/ 3218413 h 5961352"/>
                <a:gd name="connsiteX112" fmla="*/ 859645 w 2735547"/>
                <a:gd name="connsiteY112" fmla="*/ 3180084 h 5961352"/>
                <a:gd name="connsiteX113" fmla="*/ 717284 w 2735547"/>
                <a:gd name="connsiteY113" fmla="*/ 3185560 h 5961352"/>
                <a:gd name="connsiteX114" fmla="*/ 574922 w 2735547"/>
                <a:gd name="connsiteY114" fmla="*/ 3180084 h 5961352"/>
                <a:gd name="connsiteX115" fmla="*/ 459938 w 2735547"/>
                <a:gd name="connsiteY115" fmla="*/ 3180084 h 5961352"/>
                <a:gd name="connsiteX116" fmla="*/ 301150 w 2735547"/>
                <a:gd name="connsiteY116" fmla="*/ 3185560 h 5961352"/>
                <a:gd name="connsiteX117" fmla="*/ 180690 w 2735547"/>
                <a:gd name="connsiteY117" fmla="*/ 3180084 h 5961352"/>
                <a:gd name="connsiteX118" fmla="*/ 109509 w 2735547"/>
                <a:gd name="connsiteY118" fmla="*/ 3163658 h 5961352"/>
                <a:gd name="connsiteX119" fmla="*/ 60230 w 2735547"/>
                <a:gd name="connsiteY119" fmla="*/ 3147232 h 5961352"/>
                <a:gd name="connsiteX120" fmla="*/ 21902 w 2735547"/>
                <a:gd name="connsiteY120" fmla="*/ 3130805 h 5961352"/>
                <a:gd name="connsiteX121" fmla="*/ 0 w 2735547"/>
                <a:gd name="connsiteY121" fmla="*/ 3119855 h 5961352"/>
                <a:gd name="connsiteX122" fmla="*/ 0 w 2735547"/>
                <a:gd name="connsiteY122" fmla="*/ 3114379 h 5961352"/>
                <a:gd name="connsiteX123" fmla="*/ 49279 w 2735547"/>
                <a:gd name="connsiteY123" fmla="*/ 3103428 h 5961352"/>
                <a:gd name="connsiteX124" fmla="*/ 104033 w 2735547"/>
                <a:gd name="connsiteY124" fmla="*/ 3087002 h 5961352"/>
                <a:gd name="connsiteX125" fmla="*/ 164263 w 2735547"/>
                <a:gd name="connsiteY125" fmla="*/ 3076051 h 5961352"/>
                <a:gd name="connsiteX126" fmla="*/ 186165 w 2735547"/>
                <a:gd name="connsiteY126" fmla="*/ 3065100 h 5961352"/>
                <a:gd name="connsiteX127" fmla="*/ 235444 w 2735547"/>
                <a:gd name="connsiteY127" fmla="*/ 3037723 h 5961352"/>
                <a:gd name="connsiteX128" fmla="*/ 312100 w 2735547"/>
                <a:gd name="connsiteY128" fmla="*/ 2999395 h 5961352"/>
                <a:gd name="connsiteX129" fmla="*/ 383281 w 2735547"/>
                <a:gd name="connsiteY129" fmla="*/ 2972017 h 5961352"/>
                <a:gd name="connsiteX130" fmla="*/ 323051 w 2735547"/>
                <a:gd name="connsiteY130" fmla="*/ 2939165 h 5961352"/>
                <a:gd name="connsiteX131" fmla="*/ 306625 w 2735547"/>
                <a:gd name="connsiteY131" fmla="*/ 2922738 h 5961352"/>
                <a:gd name="connsiteX132" fmla="*/ 284723 w 2735547"/>
                <a:gd name="connsiteY132" fmla="*/ 2900837 h 5961352"/>
                <a:gd name="connsiteX133" fmla="*/ 191641 w 2735547"/>
                <a:gd name="connsiteY133" fmla="*/ 2867984 h 5961352"/>
                <a:gd name="connsiteX134" fmla="*/ 114984 w 2735547"/>
                <a:gd name="connsiteY134" fmla="*/ 2840607 h 5961352"/>
                <a:gd name="connsiteX135" fmla="*/ 71181 w 2735547"/>
                <a:gd name="connsiteY135" fmla="*/ 2824180 h 5961352"/>
                <a:gd name="connsiteX136" fmla="*/ 16426 w 2735547"/>
                <a:gd name="connsiteY136" fmla="*/ 2796803 h 5961352"/>
                <a:gd name="connsiteX137" fmla="*/ 93082 w 2735547"/>
                <a:gd name="connsiteY137" fmla="*/ 2785852 h 5961352"/>
                <a:gd name="connsiteX138" fmla="*/ 191641 w 2735547"/>
                <a:gd name="connsiteY138" fmla="*/ 2774901 h 5961352"/>
                <a:gd name="connsiteX139" fmla="*/ 219018 w 2735547"/>
                <a:gd name="connsiteY139" fmla="*/ 2774901 h 5961352"/>
                <a:gd name="connsiteX140" fmla="*/ 295674 w 2735547"/>
                <a:gd name="connsiteY140" fmla="*/ 2769426 h 5961352"/>
                <a:gd name="connsiteX141" fmla="*/ 405183 w 2735547"/>
                <a:gd name="connsiteY141" fmla="*/ 2769426 h 5961352"/>
                <a:gd name="connsiteX142" fmla="*/ 525643 w 2735547"/>
                <a:gd name="connsiteY142" fmla="*/ 2774901 h 5961352"/>
                <a:gd name="connsiteX143" fmla="*/ 624201 w 2735547"/>
                <a:gd name="connsiteY143" fmla="*/ 2780377 h 5961352"/>
                <a:gd name="connsiteX144" fmla="*/ 750136 w 2735547"/>
                <a:gd name="connsiteY144" fmla="*/ 2785852 h 5961352"/>
                <a:gd name="connsiteX145" fmla="*/ 859645 w 2735547"/>
                <a:gd name="connsiteY145" fmla="*/ 2796803 h 5961352"/>
                <a:gd name="connsiteX146" fmla="*/ 952728 w 2735547"/>
                <a:gd name="connsiteY146" fmla="*/ 2780377 h 5961352"/>
                <a:gd name="connsiteX147" fmla="*/ 1045811 w 2735547"/>
                <a:gd name="connsiteY147" fmla="*/ 2758475 h 5961352"/>
                <a:gd name="connsiteX148" fmla="*/ 1160795 w 2735547"/>
                <a:gd name="connsiteY148" fmla="*/ 2736573 h 5961352"/>
                <a:gd name="connsiteX149" fmla="*/ 1286730 w 2735547"/>
                <a:gd name="connsiteY149" fmla="*/ 2709196 h 5961352"/>
                <a:gd name="connsiteX150" fmla="*/ 1357911 w 2735547"/>
                <a:gd name="connsiteY150" fmla="*/ 2692769 h 5961352"/>
                <a:gd name="connsiteX151" fmla="*/ 1423617 w 2735547"/>
                <a:gd name="connsiteY151" fmla="*/ 2687294 h 5961352"/>
                <a:gd name="connsiteX152" fmla="*/ 1472896 w 2735547"/>
                <a:gd name="connsiteY152" fmla="*/ 2676343 h 5961352"/>
                <a:gd name="connsiteX153" fmla="*/ 1489322 w 2735547"/>
                <a:gd name="connsiteY153" fmla="*/ 2632540 h 5961352"/>
                <a:gd name="connsiteX154" fmla="*/ 1500273 w 2735547"/>
                <a:gd name="connsiteY154" fmla="*/ 2588736 h 5961352"/>
                <a:gd name="connsiteX155" fmla="*/ 1533126 w 2735547"/>
                <a:gd name="connsiteY155" fmla="*/ 2544932 h 5961352"/>
                <a:gd name="connsiteX156" fmla="*/ 1538601 w 2735547"/>
                <a:gd name="connsiteY156" fmla="*/ 2512080 h 5961352"/>
                <a:gd name="connsiteX157" fmla="*/ 1571454 w 2735547"/>
                <a:gd name="connsiteY157" fmla="*/ 2457325 h 5961352"/>
                <a:gd name="connsiteX158" fmla="*/ 1576929 w 2735547"/>
                <a:gd name="connsiteY158" fmla="*/ 2418997 h 5961352"/>
                <a:gd name="connsiteX159" fmla="*/ 1587880 w 2735547"/>
                <a:gd name="connsiteY159" fmla="*/ 2380669 h 5961352"/>
                <a:gd name="connsiteX160" fmla="*/ 1598831 w 2735547"/>
                <a:gd name="connsiteY160" fmla="*/ 2342341 h 5961352"/>
                <a:gd name="connsiteX161" fmla="*/ 1609782 w 2735547"/>
                <a:gd name="connsiteY161" fmla="*/ 2298537 h 5961352"/>
                <a:gd name="connsiteX162" fmla="*/ 1626208 w 2735547"/>
                <a:gd name="connsiteY162" fmla="*/ 2260209 h 5961352"/>
                <a:gd name="connsiteX163" fmla="*/ 1642635 w 2735547"/>
                <a:gd name="connsiteY163" fmla="*/ 2243783 h 5961352"/>
                <a:gd name="connsiteX164" fmla="*/ 1626208 w 2735547"/>
                <a:gd name="connsiteY164" fmla="*/ 2194504 h 5961352"/>
                <a:gd name="connsiteX165" fmla="*/ 1609782 w 2735547"/>
                <a:gd name="connsiteY165" fmla="*/ 2178077 h 5961352"/>
                <a:gd name="connsiteX166" fmla="*/ 1609782 w 2735547"/>
                <a:gd name="connsiteY166" fmla="*/ 2161651 h 5961352"/>
                <a:gd name="connsiteX167" fmla="*/ 1620733 w 2735547"/>
                <a:gd name="connsiteY167" fmla="*/ 2139749 h 5961352"/>
                <a:gd name="connsiteX168" fmla="*/ 1637159 w 2735547"/>
                <a:gd name="connsiteY168" fmla="*/ 2128798 h 5961352"/>
                <a:gd name="connsiteX169" fmla="*/ 1664536 w 2735547"/>
                <a:gd name="connsiteY169" fmla="*/ 2134274 h 5961352"/>
                <a:gd name="connsiteX170" fmla="*/ 1659061 w 2735547"/>
                <a:gd name="connsiteY170" fmla="*/ 2084995 h 5961352"/>
                <a:gd name="connsiteX171" fmla="*/ 1642635 w 2735547"/>
                <a:gd name="connsiteY171" fmla="*/ 2041191 h 5961352"/>
                <a:gd name="connsiteX172" fmla="*/ 1637159 w 2735547"/>
                <a:gd name="connsiteY172" fmla="*/ 2008338 h 5961352"/>
                <a:gd name="connsiteX173" fmla="*/ 1631684 w 2735547"/>
                <a:gd name="connsiteY173" fmla="*/ 1959059 h 5961352"/>
                <a:gd name="connsiteX174" fmla="*/ 1626208 w 2735547"/>
                <a:gd name="connsiteY174" fmla="*/ 1909780 h 5961352"/>
                <a:gd name="connsiteX175" fmla="*/ 1626208 w 2735547"/>
                <a:gd name="connsiteY175" fmla="*/ 1865977 h 5961352"/>
                <a:gd name="connsiteX176" fmla="*/ 1604306 w 2735547"/>
                <a:gd name="connsiteY176" fmla="*/ 1767419 h 5961352"/>
                <a:gd name="connsiteX177" fmla="*/ 1554083 w 2735547"/>
                <a:gd name="connsiteY177" fmla="*/ 1650609 h 5961352"/>
                <a:gd name="connsiteX178" fmla="*/ 1480511 w 2735547"/>
                <a:gd name="connsiteY178" fmla="*/ 1513975 h 5961352"/>
                <a:gd name="connsiteX179" fmla="*/ 1406938 w 2735547"/>
                <a:gd name="connsiteY179" fmla="*/ 1387850 h 5961352"/>
                <a:gd name="connsiteX180" fmla="*/ 1354387 w 2735547"/>
                <a:gd name="connsiteY180" fmla="*/ 1261726 h 5961352"/>
                <a:gd name="connsiteX181" fmla="*/ 1343876 w 2735547"/>
                <a:gd name="connsiteY181" fmla="*/ 1219685 h 5961352"/>
                <a:gd name="connsiteX182" fmla="*/ 1333366 w 2735547"/>
                <a:gd name="connsiteY182" fmla="*/ 1167133 h 5961352"/>
                <a:gd name="connsiteX183" fmla="*/ 1259794 w 2735547"/>
                <a:gd name="connsiteY183" fmla="*/ 1009478 h 5961352"/>
                <a:gd name="connsiteX184" fmla="*/ 1249283 w 2735547"/>
                <a:gd name="connsiteY184" fmla="*/ 967437 h 5961352"/>
                <a:gd name="connsiteX185" fmla="*/ 1249283 w 2735547"/>
                <a:gd name="connsiteY185" fmla="*/ 967437 h 5961352"/>
                <a:gd name="connsiteX186" fmla="*/ 1280814 w 2735547"/>
                <a:gd name="connsiteY186" fmla="*/ 988457 h 5961352"/>
                <a:gd name="connsiteX187" fmla="*/ 1259794 w 2735547"/>
                <a:gd name="connsiteY187" fmla="*/ 967437 h 5961352"/>
                <a:gd name="connsiteX188" fmla="*/ 1228263 w 2735547"/>
                <a:gd name="connsiteY188" fmla="*/ 893864 h 5961352"/>
                <a:gd name="connsiteX189" fmla="*/ 1207242 w 2735547"/>
                <a:gd name="connsiteY189" fmla="*/ 830802 h 5961352"/>
                <a:gd name="connsiteX190" fmla="*/ 1186221 w 2735547"/>
                <a:gd name="connsiteY190" fmla="*/ 778250 h 5961352"/>
                <a:gd name="connsiteX191" fmla="*/ 1175711 w 2735547"/>
                <a:gd name="connsiteY191" fmla="*/ 746719 h 5961352"/>
                <a:gd name="connsiteX192" fmla="*/ 1175711 w 2735547"/>
                <a:gd name="connsiteY192" fmla="*/ 704678 h 5961352"/>
                <a:gd name="connsiteX193" fmla="*/ 1175711 w 2735547"/>
                <a:gd name="connsiteY193" fmla="*/ 725699 h 5961352"/>
                <a:gd name="connsiteX194" fmla="*/ 1196732 w 2735547"/>
                <a:gd name="connsiteY194" fmla="*/ 725699 h 5961352"/>
                <a:gd name="connsiteX195" fmla="*/ 1165201 w 2735547"/>
                <a:gd name="connsiteY195" fmla="*/ 652126 h 5961352"/>
                <a:gd name="connsiteX196" fmla="*/ 1102138 w 2735547"/>
                <a:gd name="connsiteY196" fmla="*/ 494471 h 5961352"/>
                <a:gd name="connsiteX197" fmla="*/ 1091628 w 2735547"/>
                <a:gd name="connsiteY197" fmla="*/ 462940 h 5961352"/>
                <a:gd name="connsiteX198" fmla="*/ 1060097 w 2735547"/>
                <a:gd name="connsiteY198" fmla="*/ 420899 h 5961352"/>
                <a:gd name="connsiteX199" fmla="*/ 1081118 w 2735547"/>
                <a:gd name="connsiteY199" fmla="*/ 410388 h 5961352"/>
                <a:gd name="connsiteX200" fmla="*/ 1102138 w 2735547"/>
                <a:gd name="connsiteY200" fmla="*/ 399878 h 5961352"/>
                <a:gd name="connsiteX201" fmla="*/ 1060097 w 2735547"/>
                <a:gd name="connsiteY201" fmla="*/ 357837 h 5961352"/>
                <a:gd name="connsiteX202" fmla="*/ 1049587 w 2735547"/>
                <a:gd name="connsiteY202" fmla="*/ 305285 h 5961352"/>
                <a:gd name="connsiteX203" fmla="*/ 1018056 w 2735547"/>
                <a:gd name="connsiteY203" fmla="*/ 252733 h 5961352"/>
                <a:gd name="connsiteX204" fmla="*/ 965504 w 2735547"/>
                <a:gd name="connsiteY204" fmla="*/ 98900 h 5961352"/>
                <a:gd name="connsiteX205" fmla="*/ 1013826 w 2735547"/>
                <a:gd name="connsiteY205" fmla="*/ 163780 h 5961352"/>
                <a:gd name="connsiteX206" fmla="*/ 958070 w 2735547"/>
                <a:gd name="connsiteY206" fmla="*/ 74570 h 5961352"/>
                <a:gd name="connsiteX207" fmla="*/ 969221 w 2735547"/>
                <a:gd name="connsiteY207" fmla="*/ 52268 h 5961352"/>
                <a:gd name="connsiteX208" fmla="*/ 1002675 w 2735547"/>
                <a:gd name="connsiteY208" fmla="*/ 74570 h 5961352"/>
                <a:gd name="connsiteX209" fmla="*/ 993639 w 2735547"/>
                <a:gd name="connsiteY209" fmla="*/ 0 h 5961352"/>
                <a:gd name="connsiteX0" fmla="*/ 990464 w 2735547"/>
                <a:gd name="connsiteY0" fmla="*/ 0 h 5983577"/>
                <a:gd name="connsiteX1" fmla="*/ 1082735 w 2735547"/>
                <a:gd name="connsiteY1" fmla="*/ 73806 h 5983577"/>
                <a:gd name="connsiteX2" fmla="*/ 1153073 w 2735547"/>
                <a:gd name="connsiteY2" fmla="*/ 125388 h 5983577"/>
                <a:gd name="connsiteX3" fmla="*/ 1237479 w 2735547"/>
                <a:gd name="connsiteY3" fmla="*/ 209794 h 5983577"/>
                <a:gd name="connsiteX4" fmla="*/ 1293750 w 2735547"/>
                <a:gd name="connsiteY4" fmla="*/ 270754 h 5983577"/>
                <a:gd name="connsiteX5" fmla="*/ 1382846 w 2735547"/>
                <a:gd name="connsiteY5" fmla="*/ 369228 h 5983577"/>
                <a:gd name="connsiteX6" fmla="*/ 1500076 w 2735547"/>
                <a:gd name="connsiteY6" fmla="*/ 519283 h 5983577"/>
                <a:gd name="connsiteX7" fmla="*/ 1551658 w 2735547"/>
                <a:gd name="connsiteY7" fmla="*/ 589622 h 5983577"/>
                <a:gd name="connsiteX8" fmla="*/ 1720470 w 2735547"/>
                <a:gd name="connsiteY8" fmla="*/ 842840 h 5983577"/>
                <a:gd name="connsiteX9" fmla="*/ 1800187 w 2735547"/>
                <a:gd name="connsiteY9" fmla="*/ 978828 h 5983577"/>
                <a:gd name="connsiteX10" fmla="*/ 1908039 w 2735547"/>
                <a:gd name="connsiteY10" fmla="*/ 1203911 h 5983577"/>
                <a:gd name="connsiteX11" fmla="*/ 2011202 w 2735547"/>
                <a:gd name="connsiteY11" fmla="*/ 1405548 h 5983577"/>
                <a:gd name="connsiteX12" fmla="*/ 2109676 w 2735547"/>
                <a:gd name="connsiteY12" fmla="*/ 1625942 h 5983577"/>
                <a:gd name="connsiteX13" fmla="*/ 2197230 w 2735547"/>
                <a:gd name="connsiteY13" fmla="*/ 1818971 h 5983577"/>
                <a:gd name="connsiteX14" fmla="*/ 2272386 w 2735547"/>
                <a:gd name="connsiteY14" fmla="*/ 2013124 h 5983577"/>
                <a:gd name="connsiteX15" fmla="*/ 2309964 w 2735547"/>
                <a:gd name="connsiteY15" fmla="*/ 2163437 h 5983577"/>
                <a:gd name="connsiteX16" fmla="*/ 2322490 w 2735547"/>
                <a:gd name="connsiteY16" fmla="*/ 2238593 h 5983577"/>
                <a:gd name="connsiteX17" fmla="*/ 2341279 w 2735547"/>
                <a:gd name="connsiteY17" fmla="*/ 2307486 h 5983577"/>
                <a:gd name="connsiteX18" fmla="*/ 2347542 w 2735547"/>
                <a:gd name="connsiteY18" fmla="*/ 2439009 h 5983577"/>
                <a:gd name="connsiteX19" fmla="*/ 2347542 w 2735547"/>
                <a:gd name="connsiteY19" fmla="*/ 2501639 h 5983577"/>
                <a:gd name="connsiteX20" fmla="*/ 2353805 w 2735547"/>
                <a:gd name="connsiteY20" fmla="*/ 2576796 h 5983577"/>
                <a:gd name="connsiteX21" fmla="*/ 2322490 w 2735547"/>
                <a:gd name="connsiteY21" fmla="*/ 2658215 h 5983577"/>
                <a:gd name="connsiteX22" fmla="*/ 2297438 w 2735547"/>
                <a:gd name="connsiteY22" fmla="*/ 2720845 h 5983577"/>
                <a:gd name="connsiteX23" fmla="*/ 2278649 w 2735547"/>
                <a:gd name="connsiteY23" fmla="*/ 2764686 h 5983577"/>
                <a:gd name="connsiteX24" fmla="*/ 2291175 w 2735547"/>
                <a:gd name="connsiteY24" fmla="*/ 2808527 h 5983577"/>
                <a:gd name="connsiteX25" fmla="*/ 2349957 w 2735547"/>
                <a:gd name="connsiteY25" fmla="*/ 2838786 h 5983577"/>
                <a:gd name="connsiteX26" fmla="*/ 2405041 w 2735547"/>
                <a:gd name="connsiteY26" fmla="*/ 2871836 h 5983577"/>
                <a:gd name="connsiteX27" fmla="*/ 2465634 w 2735547"/>
                <a:gd name="connsiteY27" fmla="*/ 2899379 h 5983577"/>
                <a:gd name="connsiteX28" fmla="*/ 2542752 w 2735547"/>
                <a:gd name="connsiteY28" fmla="*/ 2943446 h 5983577"/>
                <a:gd name="connsiteX29" fmla="*/ 2625379 w 2735547"/>
                <a:gd name="connsiteY29" fmla="*/ 3026073 h 5983577"/>
                <a:gd name="connsiteX30" fmla="*/ 2641904 w 2735547"/>
                <a:gd name="connsiteY30" fmla="*/ 3070140 h 5983577"/>
                <a:gd name="connsiteX31" fmla="*/ 2658429 w 2735547"/>
                <a:gd name="connsiteY31" fmla="*/ 3125224 h 5983577"/>
                <a:gd name="connsiteX32" fmla="*/ 2674955 w 2735547"/>
                <a:gd name="connsiteY32" fmla="*/ 3152767 h 5983577"/>
                <a:gd name="connsiteX33" fmla="*/ 2696988 w 2735547"/>
                <a:gd name="connsiteY33" fmla="*/ 3169292 h 5983577"/>
                <a:gd name="connsiteX34" fmla="*/ 2724531 w 2735547"/>
                <a:gd name="connsiteY34" fmla="*/ 3196834 h 5983577"/>
                <a:gd name="connsiteX35" fmla="*/ 2735547 w 2735547"/>
                <a:gd name="connsiteY35" fmla="*/ 3224376 h 5983577"/>
                <a:gd name="connsiteX36" fmla="*/ 2730039 w 2735547"/>
                <a:gd name="connsiteY36" fmla="*/ 3240901 h 5983577"/>
                <a:gd name="connsiteX37" fmla="*/ 2724531 w 2735547"/>
                <a:gd name="connsiteY37" fmla="*/ 3224376 h 5983577"/>
                <a:gd name="connsiteX38" fmla="*/ 2708005 w 2735547"/>
                <a:gd name="connsiteY38" fmla="*/ 3213359 h 5983577"/>
                <a:gd name="connsiteX39" fmla="*/ 2685971 w 2735547"/>
                <a:gd name="connsiteY39" fmla="*/ 3213359 h 5983577"/>
                <a:gd name="connsiteX40" fmla="*/ 2658429 w 2735547"/>
                <a:gd name="connsiteY40" fmla="*/ 3207851 h 5983577"/>
                <a:gd name="connsiteX41" fmla="*/ 2636396 w 2735547"/>
                <a:gd name="connsiteY41" fmla="*/ 3213359 h 5983577"/>
                <a:gd name="connsiteX42" fmla="*/ 2614362 w 2735547"/>
                <a:gd name="connsiteY42" fmla="*/ 3213359 h 5983577"/>
                <a:gd name="connsiteX43" fmla="*/ 2520718 w 2735547"/>
                <a:gd name="connsiteY43" fmla="*/ 3246410 h 5983577"/>
                <a:gd name="connsiteX44" fmla="*/ 2471143 w 2735547"/>
                <a:gd name="connsiteY44" fmla="*/ 3251918 h 5983577"/>
                <a:gd name="connsiteX45" fmla="*/ 2416058 w 2735547"/>
                <a:gd name="connsiteY45" fmla="*/ 3279461 h 5983577"/>
                <a:gd name="connsiteX46" fmla="*/ 2355465 w 2735547"/>
                <a:gd name="connsiteY46" fmla="*/ 3290477 h 5983577"/>
                <a:gd name="connsiteX47" fmla="*/ 2311398 w 2735547"/>
                <a:gd name="connsiteY47" fmla="*/ 3301494 h 5983577"/>
                <a:gd name="connsiteX48" fmla="*/ 2267331 w 2735547"/>
                <a:gd name="connsiteY48" fmla="*/ 3318020 h 5983577"/>
                <a:gd name="connsiteX49" fmla="*/ 2261822 w 2735547"/>
                <a:gd name="connsiteY49" fmla="*/ 3345562 h 5983577"/>
                <a:gd name="connsiteX50" fmla="*/ 2250805 w 2735547"/>
                <a:gd name="connsiteY50" fmla="*/ 3356579 h 5983577"/>
                <a:gd name="connsiteX51" fmla="*/ 2267331 w 2735547"/>
                <a:gd name="connsiteY51" fmla="*/ 3395138 h 5983577"/>
                <a:gd name="connsiteX52" fmla="*/ 2294873 w 2735547"/>
                <a:gd name="connsiteY52" fmla="*/ 3466747 h 5983577"/>
                <a:gd name="connsiteX53" fmla="*/ 2300381 w 2735547"/>
                <a:gd name="connsiteY53" fmla="*/ 3543865 h 5983577"/>
                <a:gd name="connsiteX54" fmla="*/ 2305890 w 2735547"/>
                <a:gd name="connsiteY54" fmla="*/ 3654034 h 5983577"/>
                <a:gd name="connsiteX55" fmla="*/ 2278347 w 2735547"/>
                <a:gd name="connsiteY55" fmla="*/ 3835812 h 5983577"/>
                <a:gd name="connsiteX56" fmla="*/ 2245297 w 2735547"/>
                <a:gd name="connsiteY56" fmla="*/ 3901914 h 5983577"/>
                <a:gd name="connsiteX57" fmla="*/ 2228771 w 2735547"/>
                <a:gd name="connsiteY57" fmla="*/ 4028607 h 5983577"/>
                <a:gd name="connsiteX58" fmla="*/ 2201229 w 2735547"/>
                <a:gd name="connsiteY58" fmla="*/ 4138776 h 5983577"/>
                <a:gd name="connsiteX59" fmla="*/ 2039425 w 2735547"/>
                <a:gd name="connsiteY59" fmla="*/ 4512886 h 5983577"/>
                <a:gd name="connsiteX60" fmla="*/ 1928330 w 2735547"/>
                <a:gd name="connsiteY60" fmla="*/ 4726531 h 5983577"/>
                <a:gd name="connsiteX61" fmla="*/ 1791597 w 2735547"/>
                <a:gd name="connsiteY61" fmla="*/ 4982905 h 5983577"/>
                <a:gd name="connsiteX62" fmla="*/ 1603590 w 2735547"/>
                <a:gd name="connsiteY62" fmla="*/ 5282008 h 5983577"/>
                <a:gd name="connsiteX63" fmla="*/ 1444475 w 2735547"/>
                <a:gd name="connsiteY63" fmla="*/ 5493720 h 5983577"/>
                <a:gd name="connsiteX64" fmla="*/ 1248533 w 2735547"/>
                <a:gd name="connsiteY64" fmla="*/ 5711434 h 5983577"/>
                <a:gd name="connsiteX65" fmla="*/ 1128790 w 2735547"/>
                <a:gd name="connsiteY65" fmla="*/ 5820291 h 5983577"/>
                <a:gd name="connsiteX66" fmla="*/ 1019933 w 2735547"/>
                <a:gd name="connsiteY66" fmla="*/ 5896491 h 5983577"/>
                <a:gd name="connsiteX67" fmla="*/ 889304 w 2735547"/>
                <a:gd name="connsiteY67" fmla="*/ 5972691 h 5983577"/>
                <a:gd name="connsiteX68" fmla="*/ 834875 w 2735547"/>
                <a:gd name="connsiteY68" fmla="*/ 5983577 h 5983577"/>
                <a:gd name="connsiteX69" fmla="*/ 845761 w 2735547"/>
                <a:gd name="connsiteY69" fmla="*/ 5940034 h 5983577"/>
                <a:gd name="connsiteX70" fmla="*/ 813104 w 2735547"/>
                <a:gd name="connsiteY70" fmla="*/ 5940034 h 5983577"/>
                <a:gd name="connsiteX71" fmla="*/ 802218 w 2735547"/>
                <a:gd name="connsiteY71" fmla="*/ 5918263 h 5983577"/>
                <a:gd name="connsiteX72" fmla="*/ 813104 w 2735547"/>
                <a:gd name="connsiteY72" fmla="*/ 5885605 h 5983577"/>
                <a:gd name="connsiteX73" fmla="*/ 867533 w 2735547"/>
                <a:gd name="connsiteY73" fmla="*/ 5809405 h 5983577"/>
                <a:gd name="connsiteX74" fmla="*/ 834875 w 2735547"/>
                <a:gd name="connsiteY74" fmla="*/ 5820291 h 5983577"/>
                <a:gd name="connsiteX75" fmla="*/ 823990 w 2735547"/>
                <a:gd name="connsiteY75" fmla="*/ 5809405 h 5983577"/>
                <a:gd name="connsiteX76" fmla="*/ 834875 w 2735547"/>
                <a:gd name="connsiteY76" fmla="*/ 5765863 h 5983577"/>
                <a:gd name="connsiteX77" fmla="*/ 878418 w 2735547"/>
                <a:gd name="connsiteY77" fmla="*/ 5689663 h 5983577"/>
                <a:gd name="connsiteX78" fmla="*/ 932847 w 2735547"/>
                <a:gd name="connsiteY78" fmla="*/ 5602577 h 5983577"/>
                <a:gd name="connsiteX79" fmla="*/ 954618 w 2735547"/>
                <a:gd name="connsiteY79" fmla="*/ 5569920 h 5983577"/>
                <a:gd name="connsiteX80" fmla="*/ 932847 w 2735547"/>
                <a:gd name="connsiteY80" fmla="*/ 5580805 h 5983577"/>
                <a:gd name="connsiteX81" fmla="*/ 911075 w 2735547"/>
                <a:gd name="connsiteY81" fmla="*/ 5580805 h 5983577"/>
                <a:gd name="connsiteX82" fmla="*/ 1063475 w 2735547"/>
                <a:gd name="connsiteY82" fmla="*/ 5363091 h 5983577"/>
                <a:gd name="connsiteX83" fmla="*/ 1074361 w 2735547"/>
                <a:gd name="connsiteY83" fmla="*/ 5319548 h 5983577"/>
                <a:gd name="connsiteX84" fmla="*/ 1041704 w 2735547"/>
                <a:gd name="connsiteY84" fmla="*/ 5341320 h 5983577"/>
                <a:gd name="connsiteX85" fmla="*/ 1052590 w 2735547"/>
                <a:gd name="connsiteY85" fmla="*/ 5297777 h 5983577"/>
                <a:gd name="connsiteX86" fmla="*/ 1096133 w 2735547"/>
                <a:gd name="connsiteY86" fmla="*/ 5178034 h 5983577"/>
                <a:gd name="connsiteX87" fmla="*/ 1150561 w 2735547"/>
                <a:gd name="connsiteY87" fmla="*/ 5080063 h 5983577"/>
                <a:gd name="connsiteX88" fmla="*/ 1150561 w 2735547"/>
                <a:gd name="connsiteY88" fmla="*/ 5058291 h 5983577"/>
                <a:gd name="connsiteX89" fmla="*/ 1161447 w 2735547"/>
                <a:gd name="connsiteY89" fmla="*/ 5003863 h 5983577"/>
                <a:gd name="connsiteX90" fmla="*/ 1237647 w 2735547"/>
                <a:gd name="connsiteY90" fmla="*/ 4873234 h 5983577"/>
                <a:gd name="connsiteX91" fmla="*/ 1357390 w 2735547"/>
                <a:gd name="connsiteY91" fmla="*/ 4622863 h 5983577"/>
                <a:gd name="connsiteX92" fmla="*/ 1477133 w 2735547"/>
                <a:gd name="connsiteY92" fmla="*/ 4416034 h 5983577"/>
                <a:gd name="connsiteX93" fmla="*/ 1575104 w 2735547"/>
                <a:gd name="connsiteY93" fmla="*/ 4209205 h 5983577"/>
                <a:gd name="connsiteX94" fmla="*/ 1575104 w 2735547"/>
                <a:gd name="connsiteY94" fmla="*/ 4111234 h 5983577"/>
                <a:gd name="connsiteX95" fmla="*/ 1587880 w 2735547"/>
                <a:gd name="connsiteY95" fmla="*/ 4012676 h 5983577"/>
                <a:gd name="connsiteX96" fmla="*/ 1593355 w 2735547"/>
                <a:gd name="connsiteY96" fmla="*/ 3930544 h 5983577"/>
                <a:gd name="connsiteX97" fmla="*/ 1587880 w 2735547"/>
                <a:gd name="connsiteY97" fmla="*/ 3837462 h 5983577"/>
                <a:gd name="connsiteX98" fmla="*/ 1587880 w 2735547"/>
                <a:gd name="connsiteY98" fmla="*/ 3749854 h 5983577"/>
                <a:gd name="connsiteX99" fmla="*/ 1571454 w 2735547"/>
                <a:gd name="connsiteY99" fmla="*/ 3689624 h 5983577"/>
                <a:gd name="connsiteX100" fmla="*/ 1560503 w 2735547"/>
                <a:gd name="connsiteY100" fmla="*/ 3612968 h 5983577"/>
                <a:gd name="connsiteX101" fmla="*/ 1533126 w 2735547"/>
                <a:gd name="connsiteY101" fmla="*/ 3530836 h 5983577"/>
                <a:gd name="connsiteX102" fmla="*/ 1500273 w 2735547"/>
                <a:gd name="connsiteY102" fmla="*/ 3470606 h 5983577"/>
                <a:gd name="connsiteX103" fmla="*/ 1472896 w 2735547"/>
                <a:gd name="connsiteY103" fmla="*/ 3399426 h 5983577"/>
                <a:gd name="connsiteX104" fmla="*/ 1467420 w 2735547"/>
                <a:gd name="connsiteY104" fmla="*/ 3366573 h 5983577"/>
                <a:gd name="connsiteX105" fmla="*/ 1467420 w 2735547"/>
                <a:gd name="connsiteY105" fmla="*/ 3355622 h 5983577"/>
                <a:gd name="connsiteX106" fmla="*/ 1401715 w 2735547"/>
                <a:gd name="connsiteY106" fmla="*/ 3339196 h 5983577"/>
                <a:gd name="connsiteX107" fmla="*/ 1352436 w 2735547"/>
                <a:gd name="connsiteY107" fmla="*/ 3333720 h 5983577"/>
                <a:gd name="connsiteX108" fmla="*/ 1270304 w 2735547"/>
                <a:gd name="connsiteY108" fmla="*/ 3311818 h 5983577"/>
                <a:gd name="connsiteX109" fmla="*/ 1204599 w 2735547"/>
                <a:gd name="connsiteY109" fmla="*/ 3289917 h 5983577"/>
                <a:gd name="connsiteX110" fmla="*/ 1122467 w 2735547"/>
                <a:gd name="connsiteY110" fmla="*/ 3278966 h 5983577"/>
                <a:gd name="connsiteX111" fmla="*/ 980105 w 2735547"/>
                <a:gd name="connsiteY111" fmla="*/ 3240638 h 5983577"/>
                <a:gd name="connsiteX112" fmla="*/ 859645 w 2735547"/>
                <a:gd name="connsiteY112" fmla="*/ 3202309 h 5983577"/>
                <a:gd name="connsiteX113" fmla="*/ 717284 w 2735547"/>
                <a:gd name="connsiteY113" fmla="*/ 3207785 h 5983577"/>
                <a:gd name="connsiteX114" fmla="*/ 574922 w 2735547"/>
                <a:gd name="connsiteY114" fmla="*/ 3202309 h 5983577"/>
                <a:gd name="connsiteX115" fmla="*/ 459938 w 2735547"/>
                <a:gd name="connsiteY115" fmla="*/ 3202309 h 5983577"/>
                <a:gd name="connsiteX116" fmla="*/ 301150 w 2735547"/>
                <a:gd name="connsiteY116" fmla="*/ 3207785 h 5983577"/>
                <a:gd name="connsiteX117" fmla="*/ 180690 w 2735547"/>
                <a:gd name="connsiteY117" fmla="*/ 3202309 h 5983577"/>
                <a:gd name="connsiteX118" fmla="*/ 109509 w 2735547"/>
                <a:gd name="connsiteY118" fmla="*/ 3185883 h 5983577"/>
                <a:gd name="connsiteX119" fmla="*/ 60230 w 2735547"/>
                <a:gd name="connsiteY119" fmla="*/ 3169457 h 5983577"/>
                <a:gd name="connsiteX120" fmla="*/ 21902 w 2735547"/>
                <a:gd name="connsiteY120" fmla="*/ 3153030 h 5983577"/>
                <a:gd name="connsiteX121" fmla="*/ 0 w 2735547"/>
                <a:gd name="connsiteY121" fmla="*/ 3142080 h 5983577"/>
                <a:gd name="connsiteX122" fmla="*/ 0 w 2735547"/>
                <a:gd name="connsiteY122" fmla="*/ 3136604 h 5983577"/>
                <a:gd name="connsiteX123" fmla="*/ 49279 w 2735547"/>
                <a:gd name="connsiteY123" fmla="*/ 3125653 h 5983577"/>
                <a:gd name="connsiteX124" fmla="*/ 104033 w 2735547"/>
                <a:gd name="connsiteY124" fmla="*/ 3109227 h 5983577"/>
                <a:gd name="connsiteX125" fmla="*/ 164263 w 2735547"/>
                <a:gd name="connsiteY125" fmla="*/ 3098276 h 5983577"/>
                <a:gd name="connsiteX126" fmla="*/ 186165 w 2735547"/>
                <a:gd name="connsiteY126" fmla="*/ 3087325 h 5983577"/>
                <a:gd name="connsiteX127" fmla="*/ 235444 w 2735547"/>
                <a:gd name="connsiteY127" fmla="*/ 3059948 h 5983577"/>
                <a:gd name="connsiteX128" fmla="*/ 312100 w 2735547"/>
                <a:gd name="connsiteY128" fmla="*/ 3021620 h 5983577"/>
                <a:gd name="connsiteX129" fmla="*/ 383281 w 2735547"/>
                <a:gd name="connsiteY129" fmla="*/ 2994242 h 5983577"/>
                <a:gd name="connsiteX130" fmla="*/ 323051 w 2735547"/>
                <a:gd name="connsiteY130" fmla="*/ 2961390 h 5983577"/>
                <a:gd name="connsiteX131" fmla="*/ 306625 w 2735547"/>
                <a:gd name="connsiteY131" fmla="*/ 2944963 h 5983577"/>
                <a:gd name="connsiteX132" fmla="*/ 284723 w 2735547"/>
                <a:gd name="connsiteY132" fmla="*/ 2923062 h 5983577"/>
                <a:gd name="connsiteX133" fmla="*/ 191641 w 2735547"/>
                <a:gd name="connsiteY133" fmla="*/ 2890209 h 5983577"/>
                <a:gd name="connsiteX134" fmla="*/ 114984 w 2735547"/>
                <a:gd name="connsiteY134" fmla="*/ 2862832 h 5983577"/>
                <a:gd name="connsiteX135" fmla="*/ 71181 w 2735547"/>
                <a:gd name="connsiteY135" fmla="*/ 2846405 h 5983577"/>
                <a:gd name="connsiteX136" fmla="*/ 16426 w 2735547"/>
                <a:gd name="connsiteY136" fmla="*/ 2819028 h 5983577"/>
                <a:gd name="connsiteX137" fmla="*/ 93082 w 2735547"/>
                <a:gd name="connsiteY137" fmla="*/ 2808077 h 5983577"/>
                <a:gd name="connsiteX138" fmla="*/ 191641 w 2735547"/>
                <a:gd name="connsiteY138" fmla="*/ 2797126 h 5983577"/>
                <a:gd name="connsiteX139" fmla="*/ 219018 w 2735547"/>
                <a:gd name="connsiteY139" fmla="*/ 2797126 h 5983577"/>
                <a:gd name="connsiteX140" fmla="*/ 295674 w 2735547"/>
                <a:gd name="connsiteY140" fmla="*/ 2791651 h 5983577"/>
                <a:gd name="connsiteX141" fmla="*/ 405183 w 2735547"/>
                <a:gd name="connsiteY141" fmla="*/ 2791651 h 5983577"/>
                <a:gd name="connsiteX142" fmla="*/ 525643 w 2735547"/>
                <a:gd name="connsiteY142" fmla="*/ 2797126 h 5983577"/>
                <a:gd name="connsiteX143" fmla="*/ 624201 w 2735547"/>
                <a:gd name="connsiteY143" fmla="*/ 2802602 h 5983577"/>
                <a:gd name="connsiteX144" fmla="*/ 750136 w 2735547"/>
                <a:gd name="connsiteY144" fmla="*/ 2808077 h 5983577"/>
                <a:gd name="connsiteX145" fmla="*/ 859645 w 2735547"/>
                <a:gd name="connsiteY145" fmla="*/ 2819028 h 5983577"/>
                <a:gd name="connsiteX146" fmla="*/ 952728 w 2735547"/>
                <a:gd name="connsiteY146" fmla="*/ 2802602 h 5983577"/>
                <a:gd name="connsiteX147" fmla="*/ 1045811 w 2735547"/>
                <a:gd name="connsiteY147" fmla="*/ 2780700 h 5983577"/>
                <a:gd name="connsiteX148" fmla="*/ 1160795 w 2735547"/>
                <a:gd name="connsiteY148" fmla="*/ 2758798 h 5983577"/>
                <a:gd name="connsiteX149" fmla="*/ 1286730 w 2735547"/>
                <a:gd name="connsiteY149" fmla="*/ 2731421 h 5983577"/>
                <a:gd name="connsiteX150" fmla="*/ 1357911 w 2735547"/>
                <a:gd name="connsiteY150" fmla="*/ 2714994 h 5983577"/>
                <a:gd name="connsiteX151" fmla="*/ 1423617 w 2735547"/>
                <a:gd name="connsiteY151" fmla="*/ 2709519 h 5983577"/>
                <a:gd name="connsiteX152" fmla="*/ 1472896 w 2735547"/>
                <a:gd name="connsiteY152" fmla="*/ 2698568 h 5983577"/>
                <a:gd name="connsiteX153" fmla="*/ 1489322 w 2735547"/>
                <a:gd name="connsiteY153" fmla="*/ 2654765 h 5983577"/>
                <a:gd name="connsiteX154" fmla="*/ 1500273 w 2735547"/>
                <a:gd name="connsiteY154" fmla="*/ 2610961 h 5983577"/>
                <a:gd name="connsiteX155" fmla="*/ 1533126 w 2735547"/>
                <a:gd name="connsiteY155" fmla="*/ 2567157 h 5983577"/>
                <a:gd name="connsiteX156" fmla="*/ 1538601 w 2735547"/>
                <a:gd name="connsiteY156" fmla="*/ 2534305 h 5983577"/>
                <a:gd name="connsiteX157" fmla="*/ 1571454 w 2735547"/>
                <a:gd name="connsiteY157" fmla="*/ 2479550 h 5983577"/>
                <a:gd name="connsiteX158" fmla="*/ 1576929 w 2735547"/>
                <a:gd name="connsiteY158" fmla="*/ 2441222 h 5983577"/>
                <a:gd name="connsiteX159" fmla="*/ 1587880 w 2735547"/>
                <a:gd name="connsiteY159" fmla="*/ 2402894 h 5983577"/>
                <a:gd name="connsiteX160" fmla="*/ 1598831 w 2735547"/>
                <a:gd name="connsiteY160" fmla="*/ 2364566 h 5983577"/>
                <a:gd name="connsiteX161" fmla="*/ 1609782 w 2735547"/>
                <a:gd name="connsiteY161" fmla="*/ 2320762 h 5983577"/>
                <a:gd name="connsiteX162" fmla="*/ 1626208 w 2735547"/>
                <a:gd name="connsiteY162" fmla="*/ 2282434 h 5983577"/>
                <a:gd name="connsiteX163" fmla="*/ 1642635 w 2735547"/>
                <a:gd name="connsiteY163" fmla="*/ 2266008 h 5983577"/>
                <a:gd name="connsiteX164" fmla="*/ 1626208 w 2735547"/>
                <a:gd name="connsiteY164" fmla="*/ 2216729 h 5983577"/>
                <a:gd name="connsiteX165" fmla="*/ 1609782 w 2735547"/>
                <a:gd name="connsiteY165" fmla="*/ 2200302 h 5983577"/>
                <a:gd name="connsiteX166" fmla="*/ 1609782 w 2735547"/>
                <a:gd name="connsiteY166" fmla="*/ 2183876 h 5983577"/>
                <a:gd name="connsiteX167" fmla="*/ 1620733 w 2735547"/>
                <a:gd name="connsiteY167" fmla="*/ 2161974 h 5983577"/>
                <a:gd name="connsiteX168" fmla="*/ 1637159 w 2735547"/>
                <a:gd name="connsiteY168" fmla="*/ 2151023 h 5983577"/>
                <a:gd name="connsiteX169" fmla="*/ 1664536 w 2735547"/>
                <a:gd name="connsiteY169" fmla="*/ 2156499 h 5983577"/>
                <a:gd name="connsiteX170" fmla="*/ 1659061 w 2735547"/>
                <a:gd name="connsiteY170" fmla="*/ 2107220 h 5983577"/>
                <a:gd name="connsiteX171" fmla="*/ 1642635 w 2735547"/>
                <a:gd name="connsiteY171" fmla="*/ 2063416 h 5983577"/>
                <a:gd name="connsiteX172" fmla="*/ 1637159 w 2735547"/>
                <a:gd name="connsiteY172" fmla="*/ 2030563 h 5983577"/>
                <a:gd name="connsiteX173" fmla="*/ 1631684 w 2735547"/>
                <a:gd name="connsiteY173" fmla="*/ 1981284 h 5983577"/>
                <a:gd name="connsiteX174" fmla="*/ 1626208 w 2735547"/>
                <a:gd name="connsiteY174" fmla="*/ 1932005 h 5983577"/>
                <a:gd name="connsiteX175" fmla="*/ 1626208 w 2735547"/>
                <a:gd name="connsiteY175" fmla="*/ 1888202 h 5983577"/>
                <a:gd name="connsiteX176" fmla="*/ 1604306 w 2735547"/>
                <a:gd name="connsiteY176" fmla="*/ 1789644 h 5983577"/>
                <a:gd name="connsiteX177" fmla="*/ 1554083 w 2735547"/>
                <a:gd name="connsiteY177" fmla="*/ 1672834 h 5983577"/>
                <a:gd name="connsiteX178" fmla="*/ 1480511 w 2735547"/>
                <a:gd name="connsiteY178" fmla="*/ 1536200 h 5983577"/>
                <a:gd name="connsiteX179" fmla="*/ 1406938 w 2735547"/>
                <a:gd name="connsiteY179" fmla="*/ 1410075 h 5983577"/>
                <a:gd name="connsiteX180" fmla="*/ 1354387 w 2735547"/>
                <a:gd name="connsiteY180" fmla="*/ 1283951 h 5983577"/>
                <a:gd name="connsiteX181" fmla="*/ 1343876 w 2735547"/>
                <a:gd name="connsiteY181" fmla="*/ 1241910 h 5983577"/>
                <a:gd name="connsiteX182" fmla="*/ 1333366 w 2735547"/>
                <a:gd name="connsiteY182" fmla="*/ 1189358 h 5983577"/>
                <a:gd name="connsiteX183" fmla="*/ 1259794 w 2735547"/>
                <a:gd name="connsiteY183" fmla="*/ 1031703 h 5983577"/>
                <a:gd name="connsiteX184" fmla="*/ 1249283 w 2735547"/>
                <a:gd name="connsiteY184" fmla="*/ 989662 h 5983577"/>
                <a:gd name="connsiteX185" fmla="*/ 1249283 w 2735547"/>
                <a:gd name="connsiteY185" fmla="*/ 989662 h 5983577"/>
                <a:gd name="connsiteX186" fmla="*/ 1280814 w 2735547"/>
                <a:gd name="connsiteY186" fmla="*/ 1010682 h 5983577"/>
                <a:gd name="connsiteX187" fmla="*/ 1259794 w 2735547"/>
                <a:gd name="connsiteY187" fmla="*/ 989662 h 5983577"/>
                <a:gd name="connsiteX188" fmla="*/ 1228263 w 2735547"/>
                <a:gd name="connsiteY188" fmla="*/ 916089 h 5983577"/>
                <a:gd name="connsiteX189" fmla="*/ 1207242 w 2735547"/>
                <a:gd name="connsiteY189" fmla="*/ 853027 h 5983577"/>
                <a:gd name="connsiteX190" fmla="*/ 1186221 w 2735547"/>
                <a:gd name="connsiteY190" fmla="*/ 800475 h 5983577"/>
                <a:gd name="connsiteX191" fmla="*/ 1175711 w 2735547"/>
                <a:gd name="connsiteY191" fmla="*/ 768944 h 5983577"/>
                <a:gd name="connsiteX192" fmla="*/ 1175711 w 2735547"/>
                <a:gd name="connsiteY192" fmla="*/ 726903 h 5983577"/>
                <a:gd name="connsiteX193" fmla="*/ 1175711 w 2735547"/>
                <a:gd name="connsiteY193" fmla="*/ 747924 h 5983577"/>
                <a:gd name="connsiteX194" fmla="*/ 1196732 w 2735547"/>
                <a:gd name="connsiteY194" fmla="*/ 747924 h 5983577"/>
                <a:gd name="connsiteX195" fmla="*/ 1165201 w 2735547"/>
                <a:gd name="connsiteY195" fmla="*/ 674351 h 5983577"/>
                <a:gd name="connsiteX196" fmla="*/ 1102138 w 2735547"/>
                <a:gd name="connsiteY196" fmla="*/ 516696 h 5983577"/>
                <a:gd name="connsiteX197" fmla="*/ 1091628 w 2735547"/>
                <a:gd name="connsiteY197" fmla="*/ 485165 h 5983577"/>
                <a:gd name="connsiteX198" fmla="*/ 1060097 w 2735547"/>
                <a:gd name="connsiteY198" fmla="*/ 443124 h 5983577"/>
                <a:gd name="connsiteX199" fmla="*/ 1081118 w 2735547"/>
                <a:gd name="connsiteY199" fmla="*/ 432613 h 5983577"/>
                <a:gd name="connsiteX200" fmla="*/ 1102138 w 2735547"/>
                <a:gd name="connsiteY200" fmla="*/ 422103 h 5983577"/>
                <a:gd name="connsiteX201" fmla="*/ 1060097 w 2735547"/>
                <a:gd name="connsiteY201" fmla="*/ 380062 h 5983577"/>
                <a:gd name="connsiteX202" fmla="*/ 1049587 w 2735547"/>
                <a:gd name="connsiteY202" fmla="*/ 327510 h 5983577"/>
                <a:gd name="connsiteX203" fmla="*/ 1018056 w 2735547"/>
                <a:gd name="connsiteY203" fmla="*/ 274958 h 5983577"/>
                <a:gd name="connsiteX204" fmla="*/ 965504 w 2735547"/>
                <a:gd name="connsiteY204" fmla="*/ 121125 h 5983577"/>
                <a:gd name="connsiteX205" fmla="*/ 1013826 w 2735547"/>
                <a:gd name="connsiteY205" fmla="*/ 186005 h 5983577"/>
                <a:gd name="connsiteX206" fmla="*/ 958070 w 2735547"/>
                <a:gd name="connsiteY206" fmla="*/ 96795 h 5983577"/>
                <a:gd name="connsiteX207" fmla="*/ 969221 w 2735547"/>
                <a:gd name="connsiteY207" fmla="*/ 74493 h 5983577"/>
                <a:gd name="connsiteX208" fmla="*/ 1002675 w 2735547"/>
                <a:gd name="connsiteY208" fmla="*/ 96795 h 5983577"/>
                <a:gd name="connsiteX209" fmla="*/ 990464 w 2735547"/>
                <a:gd name="connsiteY209" fmla="*/ 0 h 5983577"/>
                <a:gd name="connsiteX0" fmla="*/ 990464 w 2735547"/>
                <a:gd name="connsiteY0" fmla="*/ 0 h 5983577"/>
                <a:gd name="connsiteX1" fmla="*/ 994079 w 2735547"/>
                <a:gd name="connsiteY1" fmla="*/ 504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1013826 w 2735547"/>
                <a:gd name="connsiteY206" fmla="*/ 1860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464 w 2735547"/>
                <a:gd name="connsiteY210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1013826 w 2735547"/>
                <a:gd name="connsiteY206" fmla="*/ 1860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464 w 2735547"/>
                <a:gd name="connsiteY210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1013826 w 2735547"/>
                <a:gd name="connsiteY206" fmla="*/ 1860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53585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53585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091628 w 2735547"/>
                <a:gd name="connsiteY198" fmla="*/ 485165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65201 w 2735547"/>
                <a:gd name="connsiteY196" fmla="*/ 674351 h 5983577"/>
                <a:gd name="connsiteX197" fmla="*/ 1102138 w 2735547"/>
                <a:gd name="connsiteY197" fmla="*/ 516696 h 5983577"/>
                <a:gd name="connsiteX198" fmla="*/ 1110678 w 2735547"/>
                <a:gd name="connsiteY198" fmla="*/ 532790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4536 w 2735547"/>
                <a:gd name="connsiteY170" fmla="*/ 21564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58851 w 2735547"/>
                <a:gd name="connsiteY196" fmla="*/ 645776 h 5983577"/>
                <a:gd name="connsiteX197" fmla="*/ 1102138 w 2735547"/>
                <a:gd name="connsiteY197" fmla="*/ 516696 h 5983577"/>
                <a:gd name="connsiteX198" fmla="*/ 1110678 w 2735547"/>
                <a:gd name="connsiteY198" fmla="*/ 532790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7711 w 2735547"/>
                <a:gd name="connsiteY170" fmla="*/ 21437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58851 w 2735547"/>
                <a:gd name="connsiteY196" fmla="*/ 645776 h 5983577"/>
                <a:gd name="connsiteX197" fmla="*/ 1102138 w 2735547"/>
                <a:gd name="connsiteY197" fmla="*/ 516696 h 5983577"/>
                <a:gd name="connsiteX198" fmla="*/ 1110678 w 2735547"/>
                <a:gd name="connsiteY198" fmla="*/ 532790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0039 w 2735547"/>
                <a:gd name="connsiteY37" fmla="*/ 3240901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7711 w 2735547"/>
                <a:gd name="connsiteY170" fmla="*/ 21437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58851 w 2735547"/>
                <a:gd name="connsiteY196" fmla="*/ 645776 h 5983577"/>
                <a:gd name="connsiteX197" fmla="*/ 1102138 w 2735547"/>
                <a:gd name="connsiteY197" fmla="*/ 516696 h 5983577"/>
                <a:gd name="connsiteX198" fmla="*/ 1110678 w 2735547"/>
                <a:gd name="connsiteY198" fmla="*/ 532790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  <a:gd name="connsiteX0" fmla="*/ 990464 w 2735547"/>
                <a:gd name="connsiteY0" fmla="*/ 0 h 5983577"/>
                <a:gd name="connsiteX1" fmla="*/ 1032179 w 2735547"/>
                <a:gd name="connsiteY1" fmla="*/ 25010 h 5983577"/>
                <a:gd name="connsiteX2" fmla="*/ 1082735 w 2735547"/>
                <a:gd name="connsiteY2" fmla="*/ 73806 h 5983577"/>
                <a:gd name="connsiteX3" fmla="*/ 1153073 w 2735547"/>
                <a:gd name="connsiteY3" fmla="*/ 125388 h 5983577"/>
                <a:gd name="connsiteX4" fmla="*/ 1237479 w 2735547"/>
                <a:gd name="connsiteY4" fmla="*/ 209794 h 5983577"/>
                <a:gd name="connsiteX5" fmla="*/ 1293750 w 2735547"/>
                <a:gd name="connsiteY5" fmla="*/ 270754 h 5983577"/>
                <a:gd name="connsiteX6" fmla="*/ 1382846 w 2735547"/>
                <a:gd name="connsiteY6" fmla="*/ 369228 h 5983577"/>
                <a:gd name="connsiteX7" fmla="*/ 1500076 w 2735547"/>
                <a:gd name="connsiteY7" fmla="*/ 519283 h 5983577"/>
                <a:gd name="connsiteX8" fmla="*/ 1551658 w 2735547"/>
                <a:gd name="connsiteY8" fmla="*/ 589622 h 5983577"/>
                <a:gd name="connsiteX9" fmla="*/ 1720470 w 2735547"/>
                <a:gd name="connsiteY9" fmla="*/ 842840 h 5983577"/>
                <a:gd name="connsiteX10" fmla="*/ 1800187 w 2735547"/>
                <a:gd name="connsiteY10" fmla="*/ 978828 h 5983577"/>
                <a:gd name="connsiteX11" fmla="*/ 1908039 w 2735547"/>
                <a:gd name="connsiteY11" fmla="*/ 1203911 h 5983577"/>
                <a:gd name="connsiteX12" fmla="*/ 2011202 w 2735547"/>
                <a:gd name="connsiteY12" fmla="*/ 1405548 h 5983577"/>
                <a:gd name="connsiteX13" fmla="*/ 2109676 w 2735547"/>
                <a:gd name="connsiteY13" fmla="*/ 1625942 h 5983577"/>
                <a:gd name="connsiteX14" fmla="*/ 2197230 w 2735547"/>
                <a:gd name="connsiteY14" fmla="*/ 1818971 h 5983577"/>
                <a:gd name="connsiteX15" fmla="*/ 2272386 w 2735547"/>
                <a:gd name="connsiteY15" fmla="*/ 2013124 h 5983577"/>
                <a:gd name="connsiteX16" fmla="*/ 2309964 w 2735547"/>
                <a:gd name="connsiteY16" fmla="*/ 2163437 h 5983577"/>
                <a:gd name="connsiteX17" fmla="*/ 2322490 w 2735547"/>
                <a:gd name="connsiteY17" fmla="*/ 2238593 h 5983577"/>
                <a:gd name="connsiteX18" fmla="*/ 2341279 w 2735547"/>
                <a:gd name="connsiteY18" fmla="*/ 2307486 h 5983577"/>
                <a:gd name="connsiteX19" fmla="*/ 2347542 w 2735547"/>
                <a:gd name="connsiteY19" fmla="*/ 2439009 h 5983577"/>
                <a:gd name="connsiteX20" fmla="*/ 2347542 w 2735547"/>
                <a:gd name="connsiteY20" fmla="*/ 2501639 h 5983577"/>
                <a:gd name="connsiteX21" fmla="*/ 2353805 w 2735547"/>
                <a:gd name="connsiteY21" fmla="*/ 2576796 h 5983577"/>
                <a:gd name="connsiteX22" fmla="*/ 2322490 w 2735547"/>
                <a:gd name="connsiteY22" fmla="*/ 2658215 h 5983577"/>
                <a:gd name="connsiteX23" fmla="*/ 2297438 w 2735547"/>
                <a:gd name="connsiteY23" fmla="*/ 2720845 h 5983577"/>
                <a:gd name="connsiteX24" fmla="*/ 2278649 w 2735547"/>
                <a:gd name="connsiteY24" fmla="*/ 2764686 h 5983577"/>
                <a:gd name="connsiteX25" fmla="*/ 2291175 w 2735547"/>
                <a:gd name="connsiteY25" fmla="*/ 2808527 h 5983577"/>
                <a:gd name="connsiteX26" fmla="*/ 2349957 w 2735547"/>
                <a:gd name="connsiteY26" fmla="*/ 2838786 h 5983577"/>
                <a:gd name="connsiteX27" fmla="*/ 2405041 w 2735547"/>
                <a:gd name="connsiteY27" fmla="*/ 2871836 h 5983577"/>
                <a:gd name="connsiteX28" fmla="*/ 2465634 w 2735547"/>
                <a:gd name="connsiteY28" fmla="*/ 2899379 h 5983577"/>
                <a:gd name="connsiteX29" fmla="*/ 2542752 w 2735547"/>
                <a:gd name="connsiteY29" fmla="*/ 2943446 h 5983577"/>
                <a:gd name="connsiteX30" fmla="*/ 2625379 w 2735547"/>
                <a:gd name="connsiteY30" fmla="*/ 3026073 h 5983577"/>
                <a:gd name="connsiteX31" fmla="*/ 2641904 w 2735547"/>
                <a:gd name="connsiteY31" fmla="*/ 3070140 h 5983577"/>
                <a:gd name="connsiteX32" fmla="*/ 2658429 w 2735547"/>
                <a:gd name="connsiteY32" fmla="*/ 3125224 h 5983577"/>
                <a:gd name="connsiteX33" fmla="*/ 2674955 w 2735547"/>
                <a:gd name="connsiteY33" fmla="*/ 3152767 h 5983577"/>
                <a:gd name="connsiteX34" fmla="*/ 2696988 w 2735547"/>
                <a:gd name="connsiteY34" fmla="*/ 3169292 h 5983577"/>
                <a:gd name="connsiteX35" fmla="*/ 2724531 w 2735547"/>
                <a:gd name="connsiteY35" fmla="*/ 3196834 h 5983577"/>
                <a:gd name="connsiteX36" fmla="*/ 2735547 w 2735547"/>
                <a:gd name="connsiteY36" fmla="*/ 3224376 h 5983577"/>
                <a:gd name="connsiteX37" fmla="*/ 2733214 w 2735547"/>
                <a:gd name="connsiteY37" fmla="*/ 3225026 h 5983577"/>
                <a:gd name="connsiteX38" fmla="*/ 2724531 w 2735547"/>
                <a:gd name="connsiteY38" fmla="*/ 3224376 h 5983577"/>
                <a:gd name="connsiteX39" fmla="*/ 2708005 w 2735547"/>
                <a:gd name="connsiteY39" fmla="*/ 3213359 h 5983577"/>
                <a:gd name="connsiteX40" fmla="*/ 2685971 w 2735547"/>
                <a:gd name="connsiteY40" fmla="*/ 3213359 h 5983577"/>
                <a:gd name="connsiteX41" fmla="*/ 2658429 w 2735547"/>
                <a:gd name="connsiteY41" fmla="*/ 3207851 h 5983577"/>
                <a:gd name="connsiteX42" fmla="*/ 2636396 w 2735547"/>
                <a:gd name="connsiteY42" fmla="*/ 3213359 h 5983577"/>
                <a:gd name="connsiteX43" fmla="*/ 2614362 w 2735547"/>
                <a:gd name="connsiteY43" fmla="*/ 3213359 h 5983577"/>
                <a:gd name="connsiteX44" fmla="*/ 2520718 w 2735547"/>
                <a:gd name="connsiteY44" fmla="*/ 3246410 h 5983577"/>
                <a:gd name="connsiteX45" fmla="*/ 2471143 w 2735547"/>
                <a:gd name="connsiteY45" fmla="*/ 3251918 h 5983577"/>
                <a:gd name="connsiteX46" fmla="*/ 2416058 w 2735547"/>
                <a:gd name="connsiteY46" fmla="*/ 3279461 h 5983577"/>
                <a:gd name="connsiteX47" fmla="*/ 2355465 w 2735547"/>
                <a:gd name="connsiteY47" fmla="*/ 3290477 h 5983577"/>
                <a:gd name="connsiteX48" fmla="*/ 2311398 w 2735547"/>
                <a:gd name="connsiteY48" fmla="*/ 3301494 h 5983577"/>
                <a:gd name="connsiteX49" fmla="*/ 2267331 w 2735547"/>
                <a:gd name="connsiteY49" fmla="*/ 3318020 h 5983577"/>
                <a:gd name="connsiteX50" fmla="*/ 2261822 w 2735547"/>
                <a:gd name="connsiteY50" fmla="*/ 3345562 h 5983577"/>
                <a:gd name="connsiteX51" fmla="*/ 2250805 w 2735547"/>
                <a:gd name="connsiteY51" fmla="*/ 3356579 h 5983577"/>
                <a:gd name="connsiteX52" fmla="*/ 2267331 w 2735547"/>
                <a:gd name="connsiteY52" fmla="*/ 3395138 h 5983577"/>
                <a:gd name="connsiteX53" fmla="*/ 2294873 w 2735547"/>
                <a:gd name="connsiteY53" fmla="*/ 3466747 h 5983577"/>
                <a:gd name="connsiteX54" fmla="*/ 2300381 w 2735547"/>
                <a:gd name="connsiteY54" fmla="*/ 3543865 h 5983577"/>
                <a:gd name="connsiteX55" fmla="*/ 2305890 w 2735547"/>
                <a:gd name="connsiteY55" fmla="*/ 3654034 h 5983577"/>
                <a:gd name="connsiteX56" fmla="*/ 2278347 w 2735547"/>
                <a:gd name="connsiteY56" fmla="*/ 3835812 h 5983577"/>
                <a:gd name="connsiteX57" fmla="*/ 2245297 w 2735547"/>
                <a:gd name="connsiteY57" fmla="*/ 3901914 h 5983577"/>
                <a:gd name="connsiteX58" fmla="*/ 2228771 w 2735547"/>
                <a:gd name="connsiteY58" fmla="*/ 4028607 h 5983577"/>
                <a:gd name="connsiteX59" fmla="*/ 2201229 w 2735547"/>
                <a:gd name="connsiteY59" fmla="*/ 4138776 h 5983577"/>
                <a:gd name="connsiteX60" fmla="*/ 2039425 w 2735547"/>
                <a:gd name="connsiteY60" fmla="*/ 4512886 h 5983577"/>
                <a:gd name="connsiteX61" fmla="*/ 1928330 w 2735547"/>
                <a:gd name="connsiteY61" fmla="*/ 4726531 h 5983577"/>
                <a:gd name="connsiteX62" fmla="*/ 1791597 w 2735547"/>
                <a:gd name="connsiteY62" fmla="*/ 4982905 h 5983577"/>
                <a:gd name="connsiteX63" fmla="*/ 1603590 w 2735547"/>
                <a:gd name="connsiteY63" fmla="*/ 5282008 h 5983577"/>
                <a:gd name="connsiteX64" fmla="*/ 1444475 w 2735547"/>
                <a:gd name="connsiteY64" fmla="*/ 5493720 h 5983577"/>
                <a:gd name="connsiteX65" fmla="*/ 1248533 w 2735547"/>
                <a:gd name="connsiteY65" fmla="*/ 5711434 h 5983577"/>
                <a:gd name="connsiteX66" fmla="*/ 1128790 w 2735547"/>
                <a:gd name="connsiteY66" fmla="*/ 5820291 h 5983577"/>
                <a:gd name="connsiteX67" fmla="*/ 1019933 w 2735547"/>
                <a:gd name="connsiteY67" fmla="*/ 5896491 h 5983577"/>
                <a:gd name="connsiteX68" fmla="*/ 889304 w 2735547"/>
                <a:gd name="connsiteY68" fmla="*/ 5972691 h 5983577"/>
                <a:gd name="connsiteX69" fmla="*/ 834875 w 2735547"/>
                <a:gd name="connsiteY69" fmla="*/ 5983577 h 5983577"/>
                <a:gd name="connsiteX70" fmla="*/ 845761 w 2735547"/>
                <a:gd name="connsiteY70" fmla="*/ 5940034 h 5983577"/>
                <a:gd name="connsiteX71" fmla="*/ 813104 w 2735547"/>
                <a:gd name="connsiteY71" fmla="*/ 5940034 h 5983577"/>
                <a:gd name="connsiteX72" fmla="*/ 802218 w 2735547"/>
                <a:gd name="connsiteY72" fmla="*/ 5918263 h 5983577"/>
                <a:gd name="connsiteX73" fmla="*/ 813104 w 2735547"/>
                <a:gd name="connsiteY73" fmla="*/ 5885605 h 5983577"/>
                <a:gd name="connsiteX74" fmla="*/ 867533 w 2735547"/>
                <a:gd name="connsiteY74" fmla="*/ 5809405 h 5983577"/>
                <a:gd name="connsiteX75" fmla="*/ 834875 w 2735547"/>
                <a:gd name="connsiteY75" fmla="*/ 5820291 h 5983577"/>
                <a:gd name="connsiteX76" fmla="*/ 823990 w 2735547"/>
                <a:gd name="connsiteY76" fmla="*/ 5809405 h 5983577"/>
                <a:gd name="connsiteX77" fmla="*/ 834875 w 2735547"/>
                <a:gd name="connsiteY77" fmla="*/ 5765863 h 5983577"/>
                <a:gd name="connsiteX78" fmla="*/ 878418 w 2735547"/>
                <a:gd name="connsiteY78" fmla="*/ 5689663 h 5983577"/>
                <a:gd name="connsiteX79" fmla="*/ 932847 w 2735547"/>
                <a:gd name="connsiteY79" fmla="*/ 5602577 h 5983577"/>
                <a:gd name="connsiteX80" fmla="*/ 954618 w 2735547"/>
                <a:gd name="connsiteY80" fmla="*/ 5569920 h 5983577"/>
                <a:gd name="connsiteX81" fmla="*/ 932847 w 2735547"/>
                <a:gd name="connsiteY81" fmla="*/ 5580805 h 5983577"/>
                <a:gd name="connsiteX82" fmla="*/ 911075 w 2735547"/>
                <a:gd name="connsiteY82" fmla="*/ 5580805 h 5983577"/>
                <a:gd name="connsiteX83" fmla="*/ 1063475 w 2735547"/>
                <a:gd name="connsiteY83" fmla="*/ 5363091 h 5983577"/>
                <a:gd name="connsiteX84" fmla="*/ 1074361 w 2735547"/>
                <a:gd name="connsiteY84" fmla="*/ 5319548 h 5983577"/>
                <a:gd name="connsiteX85" fmla="*/ 1041704 w 2735547"/>
                <a:gd name="connsiteY85" fmla="*/ 5341320 h 5983577"/>
                <a:gd name="connsiteX86" fmla="*/ 1052590 w 2735547"/>
                <a:gd name="connsiteY86" fmla="*/ 5297777 h 5983577"/>
                <a:gd name="connsiteX87" fmla="*/ 1096133 w 2735547"/>
                <a:gd name="connsiteY87" fmla="*/ 5178034 h 5983577"/>
                <a:gd name="connsiteX88" fmla="*/ 1150561 w 2735547"/>
                <a:gd name="connsiteY88" fmla="*/ 5080063 h 5983577"/>
                <a:gd name="connsiteX89" fmla="*/ 1150561 w 2735547"/>
                <a:gd name="connsiteY89" fmla="*/ 5058291 h 5983577"/>
                <a:gd name="connsiteX90" fmla="*/ 1161447 w 2735547"/>
                <a:gd name="connsiteY90" fmla="*/ 5003863 h 5983577"/>
                <a:gd name="connsiteX91" fmla="*/ 1237647 w 2735547"/>
                <a:gd name="connsiteY91" fmla="*/ 4873234 h 5983577"/>
                <a:gd name="connsiteX92" fmla="*/ 1357390 w 2735547"/>
                <a:gd name="connsiteY92" fmla="*/ 4622863 h 5983577"/>
                <a:gd name="connsiteX93" fmla="*/ 1477133 w 2735547"/>
                <a:gd name="connsiteY93" fmla="*/ 4416034 h 5983577"/>
                <a:gd name="connsiteX94" fmla="*/ 1575104 w 2735547"/>
                <a:gd name="connsiteY94" fmla="*/ 4209205 h 5983577"/>
                <a:gd name="connsiteX95" fmla="*/ 1575104 w 2735547"/>
                <a:gd name="connsiteY95" fmla="*/ 4111234 h 5983577"/>
                <a:gd name="connsiteX96" fmla="*/ 1587880 w 2735547"/>
                <a:gd name="connsiteY96" fmla="*/ 4012676 h 5983577"/>
                <a:gd name="connsiteX97" fmla="*/ 1593355 w 2735547"/>
                <a:gd name="connsiteY97" fmla="*/ 3930544 h 5983577"/>
                <a:gd name="connsiteX98" fmla="*/ 1587880 w 2735547"/>
                <a:gd name="connsiteY98" fmla="*/ 3837462 h 5983577"/>
                <a:gd name="connsiteX99" fmla="*/ 1587880 w 2735547"/>
                <a:gd name="connsiteY99" fmla="*/ 3749854 h 5983577"/>
                <a:gd name="connsiteX100" fmla="*/ 1571454 w 2735547"/>
                <a:gd name="connsiteY100" fmla="*/ 3689624 h 5983577"/>
                <a:gd name="connsiteX101" fmla="*/ 1560503 w 2735547"/>
                <a:gd name="connsiteY101" fmla="*/ 3612968 h 5983577"/>
                <a:gd name="connsiteX102" fmla="*/ 1533126 w 2735547"/>
                <a:gd name="connsiteY102" fmla="*/ 3530836 h 5983577"/>
                <a:gd name="connsiteX103" fmla="*/ 1500273 w 2735547"/>
                <a:gd name="connsiteY103" fmla="*/ 3470606 h 5983577"/>
                <a:gd name="connsiteX104" fmla="*/ 1472896 w 2735547"/>
                <a:gd name="connsiteY104" fmla="*/ 3399426 h 5983577"/>
                <a:gd name="connsiteX105" fmla="*/ 1467420 w 2735547"/>
                <a:gd name="connsiteY105" fmla="*/ 3366573 h 5983577"/>
                <a:gd name="connsiteX106" fmla="*/ 1467420 w 2735547"/>
                <a:gd name="connsiteY106" fmla="*/ 3355622 h 5983577"/>
                <a:gd name="connsiteX107" fmla="*/ 1401715 w 2735547"/>
                <a:gd name="connsiteY107" fmla="*/ 3339196 h 5983577"/>
                <a:gd name="connsiteX108" fmla="*/ 1352436 w 2735547"/>
                <a:gd name="connsiteY108" fmla="*/ 3333720 h 5983577"/>
                <a:gd name="connsiteX109" fmla="*/ 1270304 w 2735547"/>
                <a:gd name="connsiteY109" fmla="*/ 3311818 h 5983577"/>
                <a:gd name="connsiteX110" fmla="*/ 1204599 w 2735547"/>
                <a:gd name="connsiteY110" fmla="*/ 3289917 h 5983577"/>
                <a:gd name="connsiteX111" fmla="*/ 1122467 w 2735547"/>
                <a:gd name="connsiteY111" fmla="*/ 3278966 h 5983577"/>
                <a:gd name="connsiteX112" fmla="*/ 980105 w 2735547"/>
                <a:gd name="connsiteY112" fmla="*/ 3240638 h 5983577"/>
                <a:gd name="connsiteX113" fmla="*/ 859645 w 2735547"/>
                <a:gd name="connsiteY113" fmla="*/ 3202309 h 5983577"/>
                <a:gd name="connsiteX114" fmla="*/ 717284 w 2735547"/>
                <a:gd name="connsiteY114" fmla="*/ 3207785 h 5983577"/>
                <a:gd name="connsiteX115" fmla="*/ 574922 w 2735547"/>
                <a:gd name="connsiteY115" fmla="*/ 3202309 h 5983577"/>
                <a:gd name="connsiteX116" fmla="*/ 459938 w 2735547"/>
                <a:gd name="connsiteY116" fmla="*/ 3202309 h 5983577"/>
                <a:gd name="connsiteX117" fmla="*/ 301150 w 2735547"/>
                <a:gd name="connsiteY117" fmla="*/ 3207785 h 5983577"/>
                <a:gd name="connsiteX118" fmla="*/ 180690 w 2735547"/>
                <a:gd name="connsiteY118" fmla="*/ 3202309 h 5983577"/>
                <a:gd name="connsiteX119" fmla="*/ 109509 w 2735547"/>
                <a:gd name="connsiteY119" fmla="*/ 3185883 h 5983577"/>
                <a:gd name="connsiteX120" fmla="*/ 60230 w 2735547"/>
                <a:gd name="connsiteY120" fmla="*/ 3169457 h 5983577"/>
                <a:gd name="connsiteX121" fmla="*/ 21902 w 2735547"/>
                <a:gd name="connsiteY121" fmla="*/ 3153030 h 5983577"/>
                <a:gd name="connsiteX122" fmla="*/ 0 w 2735547"/>
                <a:gd name="connsiteY122" fmla="*/ 3142080 h 5983577"/>
                <a:gd name="connsiteX123" fmla="*/ 0 w 2735547"/>
                <a:gd name="connsiteY123" fmla="*/ 3136604 h 5983577"/>
                <a:gd name="connsiteX124" fmla="*/ 49279 w 2735547"/>
                <a:gd name="connsiteY124" fmla="*/ 3125653 h 5983577"/>
                <a:gd name="connsiteX125" fmla="*/ 104033 w 2735547"/>
                <a:gd name="connsiteY125" fmla="*/ 3109227 h 5983577"/>
                <a:gd name="connsiteX126" fmla="*/ 164263 w 2735547"/>
                <a:gd name="connsiteY126" fmla="*/ 3098276 h 5983577"/>
                <a:gd name="connsiteX127" fmla="*/ 186165 w 2735547"/>
                <a:gd name="connsiteY127" fmla="*/ 3087325 h 5983577"/>
                <a:gd name="connsiteX128" fmla="*/ 235444 w 2735547"/>
                <a:gd name="connsiteY128" fmla="*/ 3059948 h 5983577"/>
                <a:gd name="connsiteX129" fmla="*/ 312100 w 2735547"/>
                <a:gd name="connsiteY129" fmla="*/ 3021620 h 5983577"/>
                <a:gd name="connsiteX130" fmla="*/ 383281 w 2735547"/>
                <a:gd name="connsiteY130" fmla="*/ 2994242 h 5983577"/>
                <a:gd name="connsiteX131" fmla="*/ 323051 w 2735547"/>
                <a:gd name="connsiteY131" fmla="*/ 2961390 h 5983577"/>
                <a:gd name="connsiteX132" fmla="*/ 306625 w 2735547"/>
                <a:gd name="connsiteY132" fmla="*/ 2944963 h 5983577"/>
                <a:gd name="connsiteX133" fmla="*/ 284723 w 2735547"/>
                <a:gd name="connsiteY133" fmla="*/ 2923062 h 5983577"/>
                <a:gd name="connsiteX134" fmla="*/ 191641 w 2735547"/>
                <a:gd name="connsiteY134" fmla="*/ 2890209 h 5983577"/>
                <a:gd name="connsiteX135" fmla="*/ 114984 w 2735547"/>
                <a:gd name="connsiteY135" fmla="*/ 2862832 h 5983577"/>
                <a:gd name="connsiteX136" fmla="*/ 71181 w 2735547"/>
                <a:gd name="connsiteY136" fmla="*/ 2846405 h 5983577"/>
                <a:gd name="connsiteX137" fmla="*/ 16426 w 2735547"/>
                <a:gd name="connsiteY137" fmla="*/ 2819028 h 5983577"/>
                <a:gd name="connsiteX138" fmla="*/ 93082 w 2735547"/>
                <a:gd name="connsiteY138" fmla="*/ 2808077 h 5983577"/>
                <a:gd name="connsiteX139" fmla="*/ 191641 w 2735547"/>
                <a:gd name="connsiteY139" fmla="*/ 2797126 h 5983577"/>
                <a:gd name="connsiteX140" fmla="*/ 219018 w 2735547"/>
                <a:gd name="connsiteY140" fmla="*/ 2797126 h 5983577"/>
                <a:gd name="connsiteX141" fmla="*/ 295674 w 2735547"/>
                <a:gd name="connsiteY141" fmla="*/ 2791651 h 5983577"/>
                <a:gd name="connsiteX142" fmla="*/ 405183 w 2735547"/>
                <a:gd name="connsiteY142" fmla="*/ 2791651 h 5983577"/>
                <a:gd name="connsiteX143" fmla="*/ 525643 w 2735547"/>
                <a:gd name="connsiteY143" fmla="*/ 2797126 h 5983577"/>
                <a:gd name="connsiteX144" fmla="*/ 624201 w 2735547"/>
                <a:gd name="connsiteY144" fmla="*/ 2802602 h 5983577"/>
                <a:gd name="connsiteX145" fmla="*/ 750136 w 2735547"/>
                <a:gd name="connsiteY145" fmla="*/ 2808077 h 5983577"/>
                <a:gd name="connsiteX146" fmla="*/ 859645 w 2735547"/>
                <a:gd name="connsiteY146" fmla="*/ 2819028 h 5983577"/>
                <a:gd name="connsiteX147" fmla="*/ 952728 w 2735547"/>
                <a:gd name="connsiteY147" fmla="*/ 2802602 h 5983577"/>
                <a:gd name="connsiteX148" fmla="*/ 1045811 w 2735547"/>
                <a:gd name="connsiteY148" fmla="*/ 2780700 h 5983577"/>
                <a:gd name="connsiteX149" fmla="*/ 1160795 w 2735547"/>
                <a:gd name="connsiteY149" fmla="*/ 2758798 h 5983577"/>
                <a:gd name="connsiteX150" fmla="*/ 1286730 w 2735547"/>
                <a:gd name="connsiteY150" fmla="*/ 2731421 h 5983577"/>
                <a:gd name="connsiteX151" fmla="*/ 1357911 w 2735547"/>
                <a:gd name="connsiteY151" fmla="*/ 2714994 h 5983577"/>
                <a:gd name="connsiteX152" fmla="*/ 1423617 w 2735547"/>
                <a:gd name="connsiteY152" fmla="*/ 2709519 h 5983577"/>
                <a:gd name="connsiteX153" fmla="*/ 1472896 w 2735547"/>
                <a:gd name="connsiteY153" fmla="*/ 2698568 h 5983577"/>
                <a:gd name="connsiteX154" fmla="*/ 1489322 w 2735547"/>
                <a:gd name="connsiteY154" fmla="*/ 2654765 h 5983577"/>
                <a:gd name="connsiteX155" fmla="*/ 1500273 w 2735547"/>
                <a:gd name="connsiteY155" fmla="*/ 2610961 h 5983577"/>
                <a:gd name="connsiteX156" fmla="*/ 1533126 w 2735547"/>
                <a:gd name="connsiteY156" fmla="*/ 2567157 h 5983577"/>
                <a:gd name="connsiteX157" fmla="*/ 1538601 w 2735547"/>
                <a:gd name="connsiteY157" fmla="*/ 2534305 h 5983577"/>
                <a:gd name="connsiteX158" fmla="*/ 1571454 w 2735547"/>
                <a:gd name="connsiteY158" fmla="*/ 2479550 h 5983577"/>
                <a:gd name="connsiteX159" fmla="*/ 1576929 w 2735547"/>
                <a:gd name="connsiteY159" fmla="*/ 2441222 h 5983577"/>
                <a:gd name="connsiteX160" fmla="*/ 1587880 w 2735547"/>
                <a:gd name="connsiteY160" fmla="*/ 2402894 h 5983577"/>
                <a:gd name="connsiteX161" fmla="*/ 1598831 w 2735547"/>
                <a:gd name="connsiteY161" fmla="*/ 2364566 h 5983577"/>
                <a:gd name="connsiteX162" fmla="*/ 1609782 w 2735547"/>
                <a:gd name="connsiteY162" fmla="*/ 2320762 h 5983577"/>
                <a:gd name="connsiteX163" fmla="*/ 1626208 w 2735547"/>
                <a:gd name="connsiteY163" fmla="*/ 2282434 h 5983577"/>
                <a:gd name="connsiteX164" fmla="*/ 1642635 w 2735547"/>
                <a:gd name="connsiteY164" fmla="*/ 2266008 h 5983577"/>
                <a:gd name="connsiteX165" fmla="*/ 1626208 w 2735547"/>
                <a:gd name="connsiteY165" fmla="*/ 2216729 h 5983577"/>
                <a:gd name="connsiteX166" fmla="*/ 1609782 w 2735547"/>
                <a:gd name="connsiteY166" fmla="*/ 2200302 h 5983577"/>
                <a:gd name="connsiteX167" fmla="*/ 1609782 w 2735547"/>
                <a:gd name="connsiteY167" fmla="*/ 2183876 h 5983577"/>
                <a:gd name="connsiteX168" fmla="*/ 1620733 w 2735547"/>
                <a:gd name="connsiteY168" fmla="*/ 2161974 h 5983577"/>
                <a:gd name="connsiteX169" fmla="*/ 1637159 w 2735547"/>
                <a:gd name="connsiteY169" fmla="*/ 2151023 h 5983577"/>
                <a:gd name="connsiteX170" fmla="*/ 1667711 w 2735547"/>
                <a:gd name="connsiteY170" fmla="*/ 2143799 h 5983577"/>
                <a:gd name="connsiteX171" fmla="*/ 1659061 w 2735547"/>
                <a:gd name="connsiteY171" fmla="*/ 2107220 h 5983577"/>
                <a:gd name="connsiteX172" fmla="*/ 1642635 w 2735547"/>
                <a:gd name="connsiteY172" fmla="*/ 2063416 h 5983577"/>
                <a:gd name="connsiteX173" fmla="*/ 1637159 w 2735547"/>
                <a:gd name="connsiteY173" fmla="*/ 2030563 h 5983577"/>
                <a:gd name="connsiteX174" fmla="*/ 1631684 w 2735547"/>
                <a:gd name="connsiteY174" fmla="*/ 1981284 h 5983577"/>
                <a:gd name="connsiteX175" fmla="*/ 1626208 w 2735547"/>
                <a:gd name="connsiteY175" fmla="*/ 1932005 h 5983577"/>
                <a:gd name="connsiteX176" fmla="*/ 1626208 w 2735547"/>
                <a:gd name="connsiteY176" fmla="*/ 1888202 h 5983577"/>
                <a:gd name="connsiteX177" fmla="*/ 1604306 w 2735547"/>
                <a:gd name="connsiteY177" fmla="*/ 1789644 h 5983577"/>
                <a:gd name="connsiteX178" fmla="*/ 1554083 w 2735547"/>
                <a:gd name="connsiteY178" fmla="*/ 1672834 h 5983577"/>
                <a:gd name="connsiteX179" fmla="*/ 1480511 w 2735547"/>
                <a:gd name="connsiteY179" fmla="*/ 1536200 h 5983577"/>
                <a:gd name="connsiteX180" fmla="*/ 1406938 w 2735547"/>
                <a:gd name="connsiteY180" fmla="*/ 1410075 h 5983577"/>
                <a:gd name="connsiteX181" fmla="*/ 1354387 w 2735547"/>
                <a:gd name="connsiteY181" fmla="*/ 1283951 h 5983577"/>
                <a:gd name="connsiteX182" fmla="*/ 1343876 w 2735547"/>
                <a:gd name="connsiteY182" fmla="*/ 1241910 h 5983577"/>
                <a:gd name="connsiteX183" fmla="*/ 1333366 w 2735547"/>
                <a:gd name="connsiteY183" fmla="*/ 1189358 h 5983577"/>
                <a:gd name="connsiteX184" fmla="*/ 1259794 w 2735547"/>
                <a:gd name="connsiteY184" fmla="*/ 1031703 h 5983577"/>
                <a:gd name="connsiteX185" fmla="*/ 1249283 w 2735547"/>
                <a:gd name="connsiteY185" fmla="*/ 989662 h 5983577"/>
                <a:gd name="connsiteX186" fmla="*/ 1249283 w 2735547"/>
                <a:gd name="connsiteY186" fmla="*/ 989662 h 5983577"/>
                <a:gd name="connsiteX187" fmla="*/ 1280814 w 2735547"/>
                <a:gd name="connsiteY187" fmla="*/ 1010682 h 5983577"/>
                <a:gd name="connsiteX188" fmla="*/ 1259794 w 2735547"/>
                <a:gd name="connsiteY188" fmla="*/ 989662 h 5983577"/>
                <a:gd name="connsiteX189" fmla="*/ 1228263 w 2735547"/>
                <a:gd name="connsiteY189" fmla="*/ 916089 h 5983577"/>
                <a:gd name="connsiteX190" fmla="*/ 1207242 w 2735547"/>
                <a:gd name="connsiteY190" fmla="*/ 853027 h 5983577"/>
                <a:gd name="connsiteX191" fmla="*/ 1186221 w 2735547"/>
                <a:gd name="connsiteY191" fmla="*/ 800475 h 5983577"/>
                <a:gd name="connsiteX192" fmla="*/ 1175711 w 2735547"/>
                <a:gd name="connsiteY192" fmla="*/ 768944 h 5983577"/>
                <a:gd name="connsiteX193" fmla="*/ 1175711 w 2735547"/>
                <a:gd name="connsiteY193" fmla="*/ 726903 h 5983577"/>
                <a:gd name="connsiteX194" fmla="*/ 1175711 w 2735547"/>
                <a:gd name="connsiteY194" fmla="*/ 747924 h 5983577"/>
                <a:gd name="connsiteX195" fmla="*/ 1196732 w 2735547"/>
                <a:gd name="connsiteY195" fmla="*/ 747924 h 5983577"/>
                <a:gd name="connsiteX196" fmla="*/ 1158851 w 2735547"/>
                <a:gd name="connsiteY196" fmla="*/ 645776 h 5983577"/>
                <a:gd name="connsiteX197" fmla="*/ 1102138 w 2735547"/>
                <a:gd name="connsiteY197" fmla="*/ 516696 h 5983577"/>
                <a:gd name="connsiteX198" fmla="*/ 1110678 w 2735547"/>
                <a:gd name="connsiteY198" fmla="*/ 532790 h 5983577"/>
                <a:gd name="connsiteX199" fmla="*/ 1060097 w 2735547"/>
                <a:gd name="connsiteY199" fmla="*/ 443124 h 5983577"/>
                <a:gd name="connsiteX200" fmla="*/ 1081118 w 2735547"/>
                <a:gd name="connsiteY200" fmla="*/ 432613 h 5983577"/>
                <a:gd name="connsiteX201" fmla="*/ 1102138 w 2735547"/>
                <a:gd name="connsiteY201" fmla="*/ 422103 h 5983577"/>
                <a:gd name="connsiteX202" fmla="*/ 1060097 w 2735547"/>
                <a:gd name="connsiteY202" fmla="*/ 380062 h 5983577"/>
                <a:gd name="connsiteX203" fmla="*/ 1049587 w 2735547"/>
                <a:gd name="connsiteY203" fmla="*/ 327510 h 5983577"/>
                <a:gd name="connsiteX204" fmla="*/ 1018056 w 2735547"/>
                <a:gd name="connsiteY204" fmla="*/ 274958 h 5983577"/>
                <a:gd name="connsiteX205" fmla="*/ 965504 w 2735547"/>
                <a:gd name="connsiteY205" fmla="*/ 121125 h 5983577"/>
                <a:gd name="connsiteX206" fmla="*/ 982076 w 2735547"/>
                <a:gd name="connsiteY206" fmla="*/ 135205 h 5983577"/>
                <a:gd name="connsiteX207" fmla="*/ 958070 w 2735547"/>
                <a:gd name="connsiteY207" fmla="*/ 96795 h 5983577"/>
                <a:gd name="connsiteX208" fmla="*/ 969221 w 2735547"/>
                <a:gd name="connsiteY208" fmla="*/ 74493 h 5983577"/>
                <a:gd name="connsiteX209" fmla="*/ 1002675 w 2735547"/>
                <a:gd name="connsiteY209" fmla="*/ 96795 h 5983577"/>
                <a:gd name="connsiteX210" fmla="*/ 990904 w 2735547"/>
                <a:gd name="connsiteY210" fmla="*/ 37710 h 5983577"/>
                <a:gd name="connsiteX211" fmla="*/ 990464 w 2735547"/>
                <a:gd name="connsiteY211" fmla="*/ 0 h 59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</a:cxnLst>
              <a:rect l="l" t="t" r="r" b="b"/>
              <a:pathLst>
                <a:path w="2735547" h="5983577">
                  <a:moveTo>
                    <a:pt x="990464" y="0"/>
                  </a:moveTo>
                  <a:lnTo>
                    <a:pt x="1032179" y="25010"/>
                  </a:lnTo>
                  <a:lnTo>
                    <a:pt x="1082735" y="73806"/>
                  </a:lnTo>
                  <a:lnTo>
                    <a:pt x="1153073" y="125388"/>
                  </a:lnTo>
                  <a:lnTo>
                    <a:pt x="1237479" y="209794"/>
                  </a:lnTo>
                  <a:lnTo>
                    <a:pt x="1293750" y="270754"/>
                  </a:lnTo>
                  <a:lnTo>
                    <a:pt x="1382846" y="369228"/>
                  </a:lnTo>
                  <a:lnTo>
                    <a:pt x="1500076" y="519283"/>
                  </a:lnTo>
                  <a:lnTo>
                    <a:pt x="1551658" y="589622"/>
                  </a:lnTo>
                  <a:lnTo>
                    <a:pt x="1720470" y="842840"/>
                  </a:lnTo>
                  <a:lnTo>
                    <a:pt x="1800187" y="978828"/>
                  </a:lnTo>
                  <a:lnTo>
                    <a:pt x="1908039" y="1203911"/>
                  </a:lnTo>
                  <a:lnTo>
                    <a:pt x="2011202" y="1405548"/>
                  </a:lnTo>
                  <a:lnTo>
                    <a:pt x="2109676" y="1625942"/>
                  </a:lnTo>
                  <a:lnTo>
                    <a:pt x="2197230" y="1818971"/>
                  </a:lnTo>
                  <a:lnTo>
                    <a:pt x="2272386" y="2013124"/>
                  </a:lnTo>
                  <a:lnTo>
                    <a:pt x="2309964" y="2163437"/>
                  </a:lnTo>
                  <a:lnTo>
                    <a:pt x="2322490" y="2238593"/>
                  </a:lnTo>
                  <a:lnTo>
                    <a:pt x="2341279" y="2307486"/>
                  </a:lnTo>
                  <a:lnTo>
                    <a:pt x="2347542" y="2439009"/>
                  </a:lnTo>
                  <a:lnTo>
                    <a:pt x="2347542" y="2501639"/>
                  </a:lnTo>
                  <a:lnTo>
                    <a:pt x="2353805" y="2576796"/>
                  </a:lnTo>
                  <a:lnTo>
                    <a:pt x="2322490" y="2658215"/>
                  </a:lnTo>
                  <a:lnTo>
                    <a:pt x="2297438" y="2720845"/>
                  </a:lnTo>
                  <a:lnTo>
                    <a:pt x="2278649" y="2764686"/>
                  </a:lnTo>
                  <a:lnTo>
                    <a:pt x="2291175" y="2808527"/>
                  </a:lnTo>
                  <a:lnTo>
                    <a:pt x="2349957" y="2838786"/>
                  </a:lnTo>
                  <a:lnTo>
                    <a:pt x="2405041" y="2871836"/>
                  </a:lnTo>
                  <a:lnTo>
                    <a:pt x="2465634" y="2899379"/>
                  </a:lnTo>
                  <a:lnTo>
                    <a:pt x="2542752" y="2943446"/>
                  </a:lnTo>
                  <a:lnTo>
                    <a:pt x="2625379" y="3026073"/>
                  </a:lnTo>
                  <a:lnTo>
                    <a:pt x="2641904" y="3070140"/>
                  </a:lnTo>
                  <a:lnTo>
                    <a:pt x="2658429" y="3125224"/>
                  </a:lnTo>
                  <a:lnTo>
                    <a:pt x="2674955" y="3152767"/>
                  </a:lnTo>
                  <a:lnTo>
                    <a:pt x="2696988" y="3169292"/>
                  </a:lnTo>
                  <a:lnTo>
                    <a:pt x="2724531" y="3196834"/>
                  </a:lnTo>
                  <a:lnTo>
                    <a:pt x="2735547" y="3224376"/>
                  </a:lnTo>
                  <a:lnTo>
                    <a:pt x="2733214" y="3225026"/>
                  </a:lnTo>
                  <a:cubicBezTo>
                    <a:pt x="2731378" y="3225026"/>
                    <a:pt x="2728732" y="3226320"/>
                    <a:pt x="2724531" y="3224376"/>
                  </a:cubicBezTo>
                  <a:cubicBezTo>
                    <a:pt x="2720330" y="3222432"/>
                    <a:pt x="2714432" y="3215195"/>
                    <a:pt x="2708005" y="3213359"/>
                  </a:cubicBezTo>
                  <a:lnTo>
                    <a:pt x="2685971" y="3213359"/>
                  </a:lnTo>
                  <a:lnTo>
                    <a:pt x="2658429" y="3207851"/>
                  </a:lnTo>
                  <a:lnTo>
                    <a:pt x="2636396" y="3213359"/>
                  </a:lnTo>
                  <a:lnTo>
                    <a:pt x="2614362" y="3213359"/>
                  </a:lnTo>
                  <a:lnTo>
                    <a:pt x="2520718" y="3246410"/>
                  </a:lnTo>
                  <a:lnTo>
                    <a:pt x="2471143" y="3251918"/>
                  </a:lnTo>
                  <a:lnTo>
                    <a:pt x="2416058" y="3279461"/>
                  </a:lnTo>
                  <a:lnTo>
                    <a:pt x="2355465" y="3290477"/>
                  </a:lnTo>
                  <a:lnTo>
                    <a:pt x="2311398" y="3301494"/>
                  </a:lnTo>
                  <a:lnTo>
                    <a:pt x="2267331" y="3318020"/>
                  </a:lnTo>
                  <a:lnTo>
                    <a:pt x="2261822" y="3345562"/>
                  </a:lnTo>
                  <a:lnTo>
                    <a:pt x="2250805" y="3356579"/>
                  </a:lnTo>
                  <a:lnTo>
                    <a:pt x="2267331" y="3395138"/>
                  </a:lnTo>
                  <a:lnTo>
                    <a:pt x="2294873" y="3466747"/>
                  </a:lnTo>
                  <a:lnTo>
                    <a:pt x="2300381" y="3543865"/>
                  </a:lnTo>
                  <a:lnTo>
                    <a:pt x="2305890" y="3654034"/>
                  </a:lnTo>
                  <a:lnTo>
                    <a:pt x="2278347" y="3835812"/>
                  </a:lnTo>
                  <a:lnTo>
                    <a:pt x="2245297" y="3901914"/>
                  </a:lnTo>
                  <a:lnTo>
                    <a:pt x="2228771" y="4028607"/>
                  </a:lnTo>
                  <a:lnTo>
                    <a:pt x="2201229" y="4138776"/>
                  </a:lnTo>
                  <a:lnTo>
                    <a:pt x="2039425" y="4512886"/>
                  </a:lnTo>
                  <a:lnTo>
                    <a:pt x="1928330" y="4726531"/>
                  </a:lnTo>
                  <a:lnTo>
                    <a:pt x="1791597" y="4982905"/>
                  </a:lnTo>
                  <a:lnTo>
                    <a:pt x="1603590" y="5282008"/>
                  </a:lnTo>
                  <a:lnTo>
                    <a:pt x="1444475" y="5493720"/>
                  </a:lnTo>
                  <a:lnTo>
                    <a:pt x="1248533" y="5711434"/>
                  </a:lnTo>
                  <a:lnTo>
                    <a:pt x="1128790" y="5820291"/>
                  </a:lnTo>
                  <a:lnTo>
                    <a:pt x="1019933" y="5896491"/>
                  </a:lnTo>
                  <a:lnTo>
                    <a:pt x="889304" y="5972691"/>
                  </a:lnTo>
                  <a:lnTo>
                    <a:pt x="834875" y="5983577"/>
                  </a:lnTo>
                  <a:lnTo>
                    <a:pt x="845761" y="5940034"/>
                  </a:lnTo>
                  <a:lnTo>
                    <a:pt x="813104" y="5940034"/>
                  </a:lnTo>
                  <a:lnTo>
                    <a:pt x="802218" y="5918263"/>
                  </a:lnTo>
                  <a:lnTo>
                    <a:pt x="813104" y="5885605"/>
                  </a:lnTo>
                  <a:lnTo>
                    <a:pt x="867533" y="5809405"/>
                  </a:lnTo>
                  <a:lnTo>
                    <a:pt x="834875" y="5820291"/>
                  </a:lnTo>
                  <a:lnTo>
                    <a:pt x="823990" y="5809405"/>
                  </a:lnTo>
                  <a:lnTo>
                    <a:pt x="834875" y="5765863"/>
                  </a:lnTo>
                  <a:lnTo>
                    <a:pt x="878418" y="5689663"/>
                  </a:lnTo>
                  <a:lnTo>
                    <a:pt x="932847" y="5602577"/>
                  </a:lnTo>
                  <a:lnTo>
                    <a:pt x="954618" y="5569920"/>
                  </a:lnTo>
                  <a:lnTo>
                    <a:pt x="932847" y="5580805"/>
                  </a:lnTo>
                  <a:lnTo>
                    <a:pt x="911075" y="5580805"/>
                  </a:lnTo>
                  <a:lnTo>
                    <a:pt x="1063475" y="5363091"/>
                  </a:lnTo>
                  <a:lnTo>
                    <a:pt x="1074361" y="5319548"/>
                  </a:lnTo>
                  <a:lnTo>
                    <a:pt x="1041704" y="5341320"/>
                  </a:lnTo>
                  <a:lnTo>
                    <a:pt x="1052590" y="5297777"/>
                  </a:lnTo>
                  <a:lnTo>
                    <a:pt x="1096133" y="5178034"/>
                  </a:lnTo>
                  <a:lnTo>
                    <a:pt x="1150561" y="5080063"/>
                  </a:lnTo>
                  <a:lnTo>
                    <a:pt x="1150561" y="5058291"/>
                  </a:lnTo>
                  <a:lnTo>
                    <a:pt x="1161447" y="5003863"/>
                  </a:lnTo>
                  <a:lnTo>
                    <a:pt x="1237647" y="4873234"/>
                  </a:lnTo>
                  <a:lnTo>
                    <a:pt x="1357390" y="4622863"/>
                  </a:lnTo>
                  <a:lnTo>
                    <a:pt x="1477133" y="4416034"/>
                  </a:lnTo>
                  <a:lnTo>
                    <a:pt x="1575104" y="4209205"/>
                  </a:lnTo>
                  <a:lnTo>
                    <a:pt x="1575104" y="4111234"/>
                  </a:lnTo>
                  <a:lnTo>
                    <a:pt x="1587880" y="4012676"/>
                  </a:lnTo>
                  <a:lnTo>
                    <a:pt x="1593355" y="3930544"/>
                  </a:lnTo>
                  <a:lnTo>
                    <a:pt x="1587880" y="3837462"/>
                  </a:lnTo>
                  <a:lnTo>
                    <a:pt x="1587880" y="3749854"/>
                  </a:lnTo>
                  <a:lnTo>
                    <a:pt x="1571454" y="3689624"/>
                  </a:lnTo>
                  <a:lnTo>
                    <a:pt x="1560503" y="3612968"/>
                  </a:lnTo>
                  <a:lnTo>
                    <a:pt x="1533126" y="3530836"/>
                  </a:lnTo>
                  <a:lnTo>
                    <a:pt x="1500273" y="3470606"/>
                  </a:lnTo>
                  <a:lnTo>
                    <a:pt x="1472896" y="3399426"/>
                  </a:lnTo>
                  <a:lnTo>
                    <a:pt x="1467420" y="3366573"/>
                  </a:lnTo>
                  <a:lnTo>
                    <a:pt x="1467420" y="3355622"/>
                  </a:lnTo>
                  <a:lnTo>
                    <a:pt x="1401715" y="3339196"/>
                  </a:lnTo>
                  <a:lnTo>
                    <a:pt x="1352436" y="3333720"/>
                  </a:lnTo>
                  <a:lnTo>
                    <a:pt x="1270304" y="3311818"/>
                  </a:lnTo>
                  <a:lnTo>
                    <a:pt x="1204599" y="3289917"/>
                  </a:lnTo>
                  <a:lnTo>
                    <a:pt x="1122467" y="3278966"/>
                  </a:lnTo>
                  <a:lnTo>
                    <a:pt x="980105" y="3240638"/>
                  </a:lnTo>
                  <a:lnTo>
                    <a:pt x="859645" y="3202309"/>
                  </a:lnTo>
                  <a:lnTo>
                    <a:pt x="717284" y="3207785"/>
                  </a:lnTo>
                  <a:lnTo>
                    <a:pt x="574922" y="3202309"/>
                  </a:lnTo>
                  <a:lnTo>
                    <a:pt x="459938" y="3202309"/>
                  </a:lnTo>
                  <a:lnTo>
                    <a:pt x="301150" y="3207785"/>
                  </a:lnTo>
                  <a:lnTo>
                    <a:pt x="180690" y="3202309"/>
                  </a:lnTo>
                  <a:lnTo>
                    <a:pt x="109509" y="3185883"/>
                  </a:lnTo>
                  <a:lnTo>
                    <a:pt x="60230" y="3169457"/>
                  </a:lnTo>
                  <a:lnTo>
                    <a:pt x="21902" y="3153030"/>
                  </a:lnTo>
                  <a:lnTo>
                    <a:pt x="0" y="3142080"/>
                  </a:lnTo>
                  <a:lnTo>
                    <a:pt x="0" y="3136604"/>
                  </a:lnTo>
                  <a:lnTo>
                    <a:pt x="49279" y="3125653"/>
                  </a:lnTo>
                  <a:lnTo>
                    <a:pt x="104033" y="3109227"/>
                  </a:lnTo>
                  <a:lnTo>
                    <a:pt x="164263" y="3098276"/>
                  </a:lnTo>
                  <a:lnTo>
                    <a:pt x="186165" y="3087325"/>
                  </a:lnTo>
                  <a:lnTo>
                    <a:pt x="235444" y="3059948"/>
                  </a:lnTo>
                  <a:lnTo>
                    <a:pt x="312100" y="3021620"/>
                  </a:lnTo>
                  <a:lnTo>
                    <a:pt x="383281" y="2994242"/>
                  </a:lnTo>
                  <a:lnTo>
                    <a:pt x="323051" y="2961390"/>
                  </a:lnTo>
                  <a:lnTo>
                    <a:pt x="306625" y="2944963"/>
                  </a:lnTo>
                  <a:lnTo>
                    <a:pt x="284723" y="2923062"/>
                  </a:lnTo>
                  <a:lnTo>
                    <a:pt x="191641" y="2890209"/>
                  </a:lnTo>
                  <a:lnTo>
                    <a:pt x="114984" y="2862832"/>
                  </a:lnTo>
                  <a:lnTo>
                    <a:pt x="71181" y="2846405"/>
                  </a:lnTo>
                  <a:lnTo>
                    <a:pt x="16426" y="2819028"/>
                  </a:lnTo>
                  <a:lnTo>
                    <a:pt x="93082" y="2808077"/>
                  </a:lnTo>
                  <a:lnTo>
                    <a:pt x="191641" y="2797126"/>
                  </a:lnTo>
                  <a:lnTo>
                    <a:pt x="219018" y="2797126"/>
                  </a:lnTo>
                  <a:lnTo>
                    <a:pt x="295674" y="2791651"/>
                  </a:lnTo>
                  <a:lnTo>
                    <a:pt x="405183" y="2791651"/>
                  </a:lnTo>
                  <a:lnTo>
                    <a:pt x="525643" y="2797126"/>
                  </a:lnTo>
                  <a:lnTo>
                    <a:pt x="624201" y="2802602"/>
                  </a:lnTo>
                  <a:lnTo>
                    <a:pt x="750136" y="2808077"/>
                  </a:lnTo>
                  <a:lnTo>
                    <a:pt x="859645" y="2819028"/>
                  </a:lnTo>
                  <a:lnTo>
                    <a:pt x="952728" y="2802602"/>
                  </a:lnTo>
                  <a:lnTo>
                    <a:pt x="1045811" y="2780700"/>
                  </a:lnTo>
                  <a:lnTo>
                    <a:pt x="1160795" y="2758798"/>
                  </a:lnTo>
                  <a:lnTo>
                    <a:pt x="1286730" y="2731421"/>
                  </a:lnTo>
                  <a:lnTo>
                    <a:pt x="1357911" y="2714994"/>
                  </a:lnTo>
                  <a:lnTo>
                    <a:pt x="1423617" y="2709519"/>
                  </a:lnTo>
                  <a:lnTo>
                    <a:pt x="1472896" y="2698568"/>
                  </a:lnTo>
                  <a:lnTo>
                    <a:pt x="1489322" y="2654765"/>
                  </a:lnTo>
                  <a:lnTo>
                    <a:pt x="1500273" y="2610961"/>
                  </a:lnTo>
                  <a:lnTo>
                    <a:pt x="1533126" y="2567157"/>
                  </a:lnTo>
                  <a:lnTo>
                    <a:pt x="1538601" y="2534305"/>
                  </a:lnTo>
                  <a:lnTo>
                    <a:pt x="1571454" y="2479550"/>
                  </a:lnTo>
                  <a:lnTo>
                    <a:pt x="1576929" y="2441222"/>
                  </a:lnTo>
                  <a:lnTo>
                    <a:pt x="1587880" y="2402894"/>
                  </a:lnTo>
                  <a:lnTo>
                    <a:pt x="1598831" y="2364566"/>
                  </a:lnTo>
                  <a:lnTo>
                    <a:pt x="1609782" y="2320762"/>
                  </a:lnTo>
                  <a:lnTo>
                    <a:pt x="1626208" y="2282434"/>
                  </a:lnTo>
                  <a:lnTo>
                    <a:pt x="1642635" y="2266008"/>
                  </a:lnTo>
                  <a:lnTo>
                    <a:pt x="1626208" y="2216729"/>
                  </a:lnTo>
                  <a:lnTo>
                    <a:pt x="1609782" y="2200302"/>
                  </a:lnTo>
                  <a:lnTo>
                    <a:pt x="1609782" y="2183876"/>
                  </a:lnTo>
                  <a:lnTo>
                    <a:pt x="1620733" y="2161974"/>
                  </a:lnTo>
                  <a:lnTo>
                    <a:pt x="1637159" y="2151023"/>
                  </a:lnTo>
                  <a:lnTo>
                    <a:pt x="1667711" y="2143799"/>
                  </a:lnTo>
                  <a:lnTo>
                    <a:pt x="1659061" y="2107220"/>
                  </a:lnTo>
                  <a:lnTo>
                    <a:pt x="1642635" y="2063416"/>
                  </a:lnTo>
                  <a:lnTo>
                    <a:pt x="1637159" y="2030563"/>
                  </a:lnTo>
                  <a:lnTo>
                    <a:pt x="1631684" y="1981284"/>
                  </a:lnTo>
                  <a:lnTo>
                    <a:pt x="1626208" y="1932005"/>
                  </a:lnTo>
                  <a:lnTo>
                    <a:pt x="1626208" y="1888202"/>
                  </a:lnTo>
                  <a:lnTo>
                    <a:pt x="1604306" y="1789644"/>
                  </a:lnTo>
                  <a:lnTo>
                    <a:pt x="1554083" y="1672834"/>
                  </a:lnTo>
                  <a:lnTo>
                    <a:pt x="1480511" y="1536200"/>
                  </a:lnTo>
                  <a:lnTo>
                    <a:pt x="1406938" y="1410075"/>
                  </a:lnTo>
                  <a:lnTo>
                    <a:pt x="1354387" y="1283951"/>
                  </a:lnTo>
                  <a:lnTo>
                    <a:pt x="1343876" y="1241910"/>
                  </a:lnTo>
                  <a:lnTo>
                    <a:pt x="1333366" y="1189358"/>
                  </a:lnTo>
                  <a:lnTo>
                    <a:pt x="1259794" y="1031703"/>
                  </a:lnTo>
                  <a:lnTo>
                    <a:pt x="1249283" y="989662"/>
                  </a:lnTo>
                  <a:lnTo>
                    <a:pt x="1249283" y="989662"/>
                  </a:lnTo>
                  <a:lnTo>
                    <a:pt x="1280814" y="1010682"/>
                  </a:lnTo>
                  <a:lnTo>
                    <a:pt x="1259794" y="989662"/>
                  </a:lnTo>
                  <a:lnTo>
                    <a:pt x="1228263" y="916089"/>
                  </a:lnTo>
                  <a:lnTo>
                    <a:pt x="1207242" y="853027"/>
                  </a:lnTo>
                  <a:lnTo>
                    <a:pt x="1186221" y="800475"/>
                  </a:lnTo>
                  <a:lnTo>
                    <a:pt x="1175711" y="768944"/>
                  </a:lnTo>
                  <a:lnTo>
                    <a:pt x="1175711" y="726903"/>
                  </a:lnTo>
                  <a:lnTo>
                    <a:pt x="1175711" y="747924"/>
                  </a:lnTo>
                  <a:lnTo>
                    <a:pt x="1196732" y="747924"/>
                  </a:lnTo>
                  <a:lnTo>
                    <a:pt x="1158851" y="645776"/>
                  </a:lnTo>
                  <a:lnTo>
                    <a:pt x="1102138" y="516696"/>
                  </a:lnTo>
                  <a:cubicBezTo>
                    <a:pt x="1089876" y="485165"/>
                    <a:pt x="1117685" y="545052"/>
                    <a:pt x="1110678" y="532790"/>
                  </a:cubicBezTo>
                  <a:cubicBezTo>
                    <a:pt x="1103671" y="520528"/>
                    <a:pt x="1061849" y="451883"/>
                    <a:pt x="1060097" y="443124"/>
                  </a:cubicBezTo>
                  <a:lnTo>
                    <a:pt x="1081118" y="432613"/>
                  </a:lnTo>
                  <a:lnTo>
                    <a:pt x="1102138" y="422103"/>
                  </a:lnTo>
                  <a:lnTo>
                    <a:pt x="1060097" y="380062"/>
                  </a:lnTo>
                  <a:lnTo>
                    <a:pt x="1049587" y="327510"/>
                  </a:lnTo>
                  <a:lnTo>
                    <a:pt x="1018056" y="274958"/>
                  </a:lnTo>
                  <a:lnTo>
                    <a:pt x="965504" y="121125"/>
                  </a:lnTo>
                  <a:lnTo>
                    <a:pt x="982076" y="135205"/>
                  </a:lnTo>
                  <a:lnTo>
                    <a:pt x="958070" y="96795"/>
                  </a:lnTo>
                  <a:lnTo>
                    <a:pt x="969221" y="74493"/>
                  </a:lnTo>
                  <a:lnTo>
                    <a:pt x="1002675" y="96795"/>
                  </a:lnTo>
                  <a:lnTo>
                    <a:pt x="990904" y="37710"/>
                  </a:lnTo>
                  <a:cubicBezTo>
                    <a:pt x="990757" y="19848"/>
                    <a:pt x="990611" y="17862"/>
                    <a:pt x="990464" y="0"/>
                  </a:cubicBezTo>
                  <a:close/>
                </a:path>
              </a:pathLst>
            </a:custGeom>
            <a:solidFill>
              <a:srgbClr val="2E2524"/>
            </a:solidFill>
            <a:ln>
              <a:solidFill>
                <a:srgbClr val="2E2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052D4C-3B3C-D946-86B5-D9725B63B5BE}"/>
                </a:ext>
              </a:extLst>
            </p:cNvPr>
            <p:cNvSpPr/>
            <p:nvPr/>
          </p:nvSpPr>
          <p:spPr>
            <a:xfrm>
              <a:off x="5356225" y="3165233"/>
              <a:ext cx="984250" cy="660642"/>
            </a:xfrm>
            <a:custGeom>
              <a:avLst/>
              <a:gdLst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60325 w 984250"/>
                <a:gd name="connsiteY81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73025 w 984250"/>
                <a:gd name="connsiteY81" fmla="*/ 165100 h 660400"/>
                <a:gd name="connsiteX82" fmla="*/ 60325 w 984250"/>
                <a:gd name="connsiteY82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73025 w 984250"/>
                <a:gd name="connsiteY81" fmla="*/ 165100 h 660400"/>
                <a:gd name="connsiteX82" fmla="*/ 60325 w 984250"/>
                <a:gd name="connsiteY82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07950 w 984250"/>
                <a:gd name="connsiteY81" fmla="*/ 228600 h 660400"/>
                <a:gd name="connsiteX82" fmla="*/ 73025 w 984250"/>
                <a:gd name="connsiteY82" fmla="*/ 16510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27000 w 984250"/>
                <a:gd name="connsiteY81" fmla="*/ 196850 h 660400"/>
                <a:gd name="connsiteX82" fmla="*/ 73025 w 984250"/>
                <a:gd name="connsiteY82" fmla="*/ 16510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27000 w 984250"/>
                <a:gd name="connsiteY81" fmla="*/ 196850 h 660400"/>
                <a:gd name="connsiteX82" fmla="*/ 88900 w 984250"/>
                <a:gd name="connsiteY82" fmla="*/ 13335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27000 w 984250"/>
                <a:gd name="connsiteY81" fmla="*/ 196850 h 660400"/>
                <a:gd name="connsiteX82" fmla="*/ 88900 w 984250"/>
                <a:gd name="connsiteY82" fmla="*/ 13335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46050 w 984250"/>
                <a:gd name="connsiteY81" fmla="*/ 200025 h 660400"/>
                <a:gd name="connsiteX82" fmla="*/ 88900 w 984250"/>
                <a:gd name="connsiteY82" fmla="*/ 13335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46050 w 984250"/>
                <a:gd name="connsiteY81" fmla="*/ 200025 h 660400"/>
                <a:gd name="connsiteX82" fmla="*/ 88900 w 984250"/>
                <a:gd name="connsiteY82" fmla="*/ 133350 h 660400"/>
                <a:gd name="connsiteX83" fmla="*/ 60325 w 984250"/>
                <a:gd name="connsiteY83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33350 w 984250"/>
                <a:gd name="connsiteY81" fmla="*/ 304800 h 660400"/>
                <a:gd name="connsiteX82" fmla="*/ 146050 w 984250"/>
                <a:gd name="connsiteY82" fmla="*/ 200025 h 660400"/>
                <a:gd name="connsiteX83" fmla="*/ 88900 w 984250"/>
                <a:gd name="connsiteY83" fmla="*/ 133350 h 660400"/>
                <a:gd name="connsiteX84" fmla="*/ 60325 w 984250"/>
                <a:gd name="connsiteY84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127000 w 984250"/>
                <a:gd name="connsiteY81" fmla="*/ 352425 h 660400"/>
                <a:gd name="connsiteX82" fmla="*/ 133350 w 984250"/>
                <a:gd name="connsiteY82" fmla="*/ 304800 h 660400"/>
                <a:gd name="connsiteX83" fmla="*/ 146050 w 984250"/>
                <a:gd name="connsiteY83" fmla="*/ 200025 h 660400"/>
                <a:gd name="connsiteX84" fmla="*/ 88900 w 984250"/>
                <a:gd name="connsiteY84" fmla="*/ 133350 h 660400"/>
                <a:gd name="connsiteX85" fmla="*/ 60325 w 984250"/>
                <a:gd name="connsiteY85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73025 w 984250"/>
                <a:gd name="connsiteY81" fmla="*/ 365125 h 660400"/>
                <a:gd name="connsiteX82" fmla="*/ 133350 w 984250"/>
                <a:gd name="connsiteY82" fmla="*/ 304800 h 660400"/>
                <a:gd name="connsiteX83" fmla="*/ 146050 w 984250"/>
                <a:gd name="connsiteY83" fmla="*/ 200025 h 660400"/>
                <a:gd name="connsiteX84" fmla="*/ 88900 w 984250"/>
                <a:gd name="connsiteY84" fmla="*/ 133350 h 660400"/>
                <a:gd name="connsiteX85" fmla="*/ 60325 w 984250"/>
                <a:gd name="connsiteY85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73025 w 984250"/>
                <a:gd name="connsiteY81" fmla="*/ 365125 h 660400"/>
                <a:gd name="connsiteX82" fmla="*/ 133350 w 984250"/>
                <a:gd name="connsiteY82" fmla="*/ 304800 h 660400"/>
                <a:gd name="connsiteX83" fmla="*/ 146050 w 984250"/>
                <a:gd name="connsiteY83" fmla="*/ 200025 h 660400"/>
                <a:gd name="connsiteX84" fmla="*/ 88900 w 984250"/>
                <a:gd name="connsiteY84" fmla="*/ 133350 h 660400"/>
                <a:gd name="connsiteX85" fmla="*/ 60325 w 984250"/>
                <a:gd name="connsiteY85" fmla="*/ 92075 h 660400"/>
                <a:gd name="connsiteX0" fmla="*/ 60325 w 984250"/>
                <a:gd name="connsiteY0" fmla="*/ 92075 h 660400"/>
                <a:gd name="connsiteX1" fmla="*/ 111125 w 984250"/>
                <a:gd name="connsiteY1" fmla="*/ 82550 h 660400"/>
                <a:gd name="connsiteX2" fmla="*/ 152400 w 984250"/>
                <a:gd name="connsiteY2" fmla="*/ 79375 h 660400"/>
                <a:gd name="connsiteX3" fmla="*/ 209550 w 984250"/>
                <a:gd name="connsiteY3" fmla="*/ 60325 h 660400"/>
                <a:gd name="connsiteX4" fmla="*/ 260350 w 984250"/>
                <a:gd name="connsiteY4" fmla="*/ 66675 h 660400"/>
                <a:gd name="connsiteX5" fmla="*/ 327025 w 984250"/>
                <a:gd name="connsiteY5" fmla="*/ 41275 h 660400"/>
                <a:gd name="connsiteX6" fmla="*/ 355600 w 984250"/>
                <a:gd name="connsiteY6" fmla="*/ 25400 h 660400"/>
                <a:gd name="connsiteX7" fmla="*/ 406400 w 984250"/>
                <a:gd name="connsiteY7" fmla="*/ 15875 h 660400"/>
                <a:gd name="connsiteX8" fmla="*/ 438150 w 984250"/>
                <a:gd name="connsiteY8" fmla="*/ 9525 h 660400"/>
                <a:gd name="connsiteX9" fmla="*/ 492125 w 984250"/>
                <a:gd name="connsiteY9" fmla="*/ 3175 h 660400"/>
                <a:gd name="connsiteX10" fmla="*/ 523875 w 984250"/>
                <a:gd name="connsiteY10" fmla="*/ 0 h 660400"/>
                <a:gd name="connsiteX11" fmla="*/ 577850 w 984250"/>
                <a:gd name="connsiteY11" fmla="*/ 9525 h 660400"/>
                <a:gd name="connsiteX12" fmla="*/ 625475 w 984250"/>
                <a:gd name="connsiteY12" fmla="*/ 15875 h 660400"/>
                <a:gd name="connsiteX13" fmla="*/ 644525 w 984250"/>
                <a:gd name="connsiteY13" fmla="*/ 22225 h 660400"/>
                <a:gd name="connsiteX14" fmla="*/ 679450 w 984250"/>
                <a:gd name="connsiteY14" fmla="*/ 31750 h 660400"/>
                <a:gd name="connsiteX15" fmla="*/ 701675 w 984250"/>
                <a:gd name="connsiteY15" fmla="*/ 28575 h 660400"/>
                <a:gd name="connsiteX16" fmla="*/ 701675 w 984250"/>
                <a:gd name="connsiteY16" fmla="*/ 38100 h 660400"/>
                <a:gd name="connsiteX17" fmla="*/ 727075 w 984250"/>
                <a:gd name="connsiteY17" fmla="*/ 41275 h 660400"/>
                <a:gd name="connsiteX18" fmla="*/ 758825 w 984250"/>
                <a:gd name="connsiteY18" fmla="*/ 41275 h 660400"/>
                <a:gd name="connsiteX19" fmla="*/ 758825 w 984250"/>
                <a:gd name="connsiteY19" fmla="*/ 63500 h 660400"/>
                <a:gd name="connsiteX20" fmla="*/ 819150 w 984250"/>
                <a:gd name="connsiteY20" fmla="*/ 63500 h 660400"/>
                <a:gd name="connsiteX21" fmla="*/ 889000 w 984250"/>
                <a:gd name="connsiteY21" fmla="*/ 82550 h 660400"/>
                <a:gd name="connsiteX22" fmla="*/ 917575 w 984250"/>
                <a:gd name="connsiteY22" fmla="*/ 95250 h 660400"/>
                <a:gd name="connsiteX23" fmla="*/ 952500 w 984250"/>
                <a:gd name="connsiteY23" fmla="*/ 101600 h 660400"/>
                <a:gd name="connsiteX24" fmla="*/ 971550 w 984250"/>
                <a:gd name="connsiteY24" fmla="*/ 133350 h 660400"/>
                <a:gd name="connsiteX25" fmla="*/ 952500 w 984250"/>
                <a:gd name="connsiteY25" fmla="*/ 142875 h 660400"/>
                <a:gd name="connsiteX26" fmla="*/ 965200 w 984250"/>
                <a:gd name="connsiteY26" fmla="*/ 165100 h 660400"/>
                <a:gd name="connsiteX27" fmla="*/ 984250 w 984250"/>
                <a:gd name="connsiteY27" fmla="*/ 190500 h 660400"/>
                <a:gd name="connsiteX28" fmla="*/ 977900 w 984250"/>
                <a:gd name="connsiteY28" fmla="*/ 203200 h 660400"/>
                <a:gd name="connsiteX29" fmla="*/ 942975 w 984250"/>
                <a:gd name="connsiteY29" fmla="*/ 200025 h 660400"/>
                <a:gd name="connsiteX30" fmla="*/ 939800 w 984250"/>
                <a:gd name="connsiteY30" fmla="*/ 215900 h 660400"/>
                <a:gd name="connsiteX31" fmla="*/ 949325 w 984250"/>
                <a:gd name="connsiteY31" fmla="*/ 228600 h 660400"/>
                <a:gd name="connsiteX32" fmla="*/ 952500 w 984250"/>
                <a:gd name="connsiteY32" fmla="*/ 250825 h 660400"/>
                <a:gd name="connsiteX33" fmla="*/ 939800 w 984250"/>
                <a:gd name="connsiteY33" fmla="*/ 282575 h 660400"/>
                <a:gd name="connsiteX34" fmla="*/ 920750 w 984250"/>
                <a:gd name="connsiteY34" fmla="*/ 288925 h 660400"/>
                <a:gd name="connsiteX35" fmla="*/ 904875 w 984250"/>
                <a:gd name="connsiteY35" fmla="*/ 292100 h 660400"/>
                <a:gd name="connsiteX36" fmla="*/ 898525 w 984250"/>
                <a:gd name="connsiteY36" fmla="*/ 327025 h 660400"/>
                <a:gd name="connsiteX37" fmla="*/ 889000 w 984250"/>
                <a:gd name="connsiteY37" fmla="*/ 342900 h 660400"/>
                <a:gd name="connsiteX38" fmla="*/ 895350 w 984250"/>
                <a:gd name="connsiteY38" fmla="*/ 361950 h 660400"/>
                <a:gd name="connsiteX39" fmla="*/ 882650 w 984250"/>
                <a:gd name="connsiteY39" fmla="*/ 393700 h 660400"/>
                <a:gd name="connsiteX40" fmla="*/ 876300 w 984250"/>
                <a:gd name="connsiteY40" fmla="*/ 412750 h 660400"/>
                <a:gd name="connsiteX41" fmla="*/ 889000 w 984250"/>
                <a:gd name="connsiteY41" fmla="*/ 434975 h 660400"/>
                <a:gd name="connsiteX42" fmla="*/ 869950 w 984250"/>
                <a:gd name="connsiteY42" fmla="*/ 457200 h 660400"/>
                <a:gd name="connsiteX43" fmla="*/ 860425 w 984250"/>
                <a:gd name="connsiteY43" fmla="*/ 482600 h 660400"/>
                <a:gd name="connsiteX44" fmla="*/ 857250 w 984250"/>
                <a:gd name="connsiteY44" fmla="*/ 523875 h 660400"/>
                <a:gd name="connsiteX45" fmla="*/ 866775 w 984250"/>
                <a:gd name="connsiteY45" fmla="*/ 558800 h 660400"/>
                <a:gd name="connsiteX46" fmla="*/ 882650 w 984250"/>
                <a:gd name="connsiteY46" fmla="*/ 581025 h 660400"/>
                <a:gd name="connsiteX47" fmla="*/ 898525 w 984250"/>
                <a:gd name="connsiteY47" fmla="*/ 596900 h 660400"/>
                <a:gd name="connsiteX48" fmla="*/ 927100 w 984250"/>
                <a:gd name="connsiteY48" fmla="*/ 606425 h 660400"/>
                <a:gd name="connsiteX49" fmla="*/ 949325 w 984250"/>
                <a:gd name="connsiteY49" fmla="*/ 628650 h 660400"/>
                <a:gd name="connsiteX50" fmla="*/ 965200 w 984250"/>
                <a:gd name="connsiteY50" fmla="*/ 647700 h 660400"/>
                <a:gd name="connsiteX51" fmla="*/ 920750 w 984250"/>
                <a:gd name="connsiteY51" fmla="*/ 654050 h 660400"/>
                <a:gd name="connsiteX52" fmla="*/ 866775 w 984250"/>
                <a:gd name="connsiteY52" fmla="*/ 657225 h 660400"/>
                <a:gd name="connsiteX53" fmla="*/ 825500 w 984250"/>
                <a:gd name="connsiteY53" fmla="*/ 657225 h 660400"/>
                <a:gd name="connsiteX54" fmla="*/ 784225 w 984250"/>
                <a:gd name="connsiteY54" fmla="*/ 660400 h 660400"/>
                <a:gd name="connsiteX55" fmla="*/ 733425 w 984250"/>
                <a:gd name="connsiteY55" fmla="*/ 660400 h 660400"/>
                <a:gd name="connsiteX56" fmla="*/ 685800 w 984250"/>
                <a:gd name="connsiteY56" fmla="*/ 660400 h 660400"/>
                <a:gd name="connsiteX57" fmla="*/ 631825 w 984250"/>
                <a:gd name="connsiteY57" fmla="*/ 657225 h 660400"/>
                <a:gd name="connsiteX58" fmla="*/ 596900 w 984250"/>
                <a:gd name="connsiteY58" fmla="*/ 660400 h 660400"/>
                <a:gd name="connsiteX59" fmla="*/ 565150 w 984250"/>
                <a:gd name="connsiteY59" fmla="*/ 657225 h 660400"/>
                <a:gd name="connsiteX60" fmla="*/ 523875 w 984250"/>
                <a:gd name="connsiteY60" fmla="*/ 657225 h 660400"/>
                <a:gd name="connsiteX61" fmla="*/ 485775 w 984250"/>
                <a:gd name="connsiteY61" fmla="*/ 657225 h 660400"/>
                <a:gd name="connsiteX62" fmla="*/ 381000 w 984250"/>
                <a:gd name="connsiteY62" fmla="*/ 647700 h 660400"/>
                <a:gd name="connsiteX63" fmla="*/ 355600 w 984250"/>
                <a:gd name="connsiteY63" fmla="*/ 644525 h 660400"/>
                <a:gd name="connsiteX64" fmla="*/ 307975 w 984250"/>
                <a:gd name="connsiteY64" fmla="*/ 644525 h 660400"/>
                <a:gd name="connsiteX65" fmla="*/ 279400 w 984250"/>
                <a:gd name="connsiteY65" fmla="*/ 641350 h 660400"/>
                <a:gd name="connsiteX66" fmla="*/ 250825 w 984250"/>
                <a:gd name="connsiteY66" fmla="*/ 631825 h 660400"/>
                <a:gd name="connsiteX67" fmla="*/ 228600 w 984250"/>
                <a:gd name="connsiteY67" fmla="*/ 631825 h 660400"/>
                <a:gd name="connsiteX68" fmla="*/ 174625 w 984250"/>
                <a:gd name="connsiteY68" fmla="*/ 612775 h 660400"/>
                <a:gd name="connsiteX69" fmla="*/ 155575 w 984250"/>
                <a:gd name="connsiteY69" fmla="*/ 609600 h 660400"/>
                <a:gd name="connsiteX70" fmla="*/ 82550 w 984250"/>
                <a:gd name="connsiteY70" fmla="*/ 581025 h 660400"/>
                <a:gd name="connsiteX71" fmla="*/ 38100 w 984250"/>
                <a:gd name="connsiteY71" fmla="*/ 571500 h 660400"/>
                <a:gd name="connsiteX72" fmla="*/ 0 w 984250"/>
                <a:gd name="connsiteY72" fmla="*/ 565150 h 660400"/>
                <a:gd name="connsiteX73" fmla="*/ 9525 w 984250"/>
                <a:gd name="connsiteY73" fmla="*/ 552450 h 660400"/>
                <a:gd name="connsiteX74" fmla="*/ 38100 w 984250"/>
                <a:gd name="connsiteY74" fmla="*/ 542925 h 660400"/>
                <a:gd name="connsiteX75" fmla="*/ 92075 w 984250"/>
                <a:gd name="connsiteY75" fmla="*/ 546100 h 660400"/>
                <a:gd name="connsiteX76" fmla="*/ 104775 w 984250"/>
                <a:gd name="connsiteY76" fmla="*/ 536575 h 660400"/>
                <a:gd name="connsiteX77" fmla="*/ 133350 w 984250"/>
                <a:gd name="connsiteY77" fmla="*/ 520700 h 660400"/>
                <a:gd name="connsiteX78" fmla="*/ 152400 w 984250"/>
                <a:gd name="connsiteY78" fmla="*/ 488950 h 660400"/>
                <a:gd name="connsiteX79" fmla="*/ 146050 w 984250"/>
                <a:gd name="connsiteY79" fmla="*/ 457200 h 660400"/>
                <a:gd name="connsiteX80" fmla="*/ 136525 w 984250"/>
                <a:gd name="connsiteY80" fmla="*/ 415925 h 660400"/>
                <a:gd name="connsiteX81" fmla="*/ 73025 w 984250"/>
                <a:gd name="connsiteY81" fmla="*/ 365125 h 660400"/>
                <a:gd name="connsiteX82" fmla="*/ 133350 w 984250"/>
                <a:gd name="connsiteY82" fmla="*/ 304800 h 660400"/>
                <a:gd name="connsiteX83" fmla="*/ 146050 w 984250"/>
                <a:gd name="connsiteY83" fmla="*/ 200025 h 660400"/>
                <a:gd name="connsiteX84" fmla="*/ 88900 w 984250"/>
                <a:gd name="connsiteY84" fmla="*/ 133350 h 660400"/>
                <a:gd name="connsiteX85" fmla="*/ 60325 w 984250"/>
                <a:gd name="connsiteY85" fmla="*/ 92075 h 660400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33350 w 984250"/>
                <a:gd name="connsiteY77" fmla="*/ 520942 h 660642"/>
                <a:gd name="connsiteX78" fmla="*/ 152400 w 984250"/>
                <a:gd name="connsiteY78" fmla="*/ 489192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730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33350 w 984250"/>
                <a:gd name="connsiteY77" fmla="*/ 520942 h 660642"/>
                <a:gd name="connsiteX78" fmla="*/ 152400 w 984250"/>
                <a:gd name="connsiteY78" fmla="*/ 489192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730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33350 w 984250"/>
                <a:gd name="connsiteY77" fmla="*/ 520942 h 660642"/>
                <a:gd name="connsiteX78" fmla="*/ 152400 w 984250"/>
                <a:gd name="connsiteY78" fmla="*/ 489192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730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33350 w 984250"/>
                <a:gd name="connsiteY77" fmla="*/ 520942 h 660642"/>
                <a:gd name="connsiteX78" fmla="*/ 152400 w 984250"/>
                <a:gd name="connsiteY78" fmla="*/ 489192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33350 w 984250"/>
                <a:gd name="connsiteY77" fmla="*/ 520942 h 660642"/>
                <a:gd name="connsiteX78" fmla="*/ 127000 w 984250"/>
                <a:gd name="connsiteY78" fmla="*/ 486017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104775 w 984250"/>
                <a:gd name="connsiteY76" fmla="*/ 536817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85725 w 984250"/>
                <a:gd name="connsiteY76" fmla="*/ 530467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46050 w 984250"/>
                <a:gd name="connsiteY79" fmla="*/ 45744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23825 w 984250"/>
                <a:gd name="connsiteY79" fmla="*/ 451092 h 660642"/>
                <a:gd name="connsiteX80" fmla="*/ 136525 w 984250"/>
                <a:gd name="connsiteY80" fmla="*/ 416167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46050 w 984250"/>
                <a:gd name="connsiteY83" fmla="*/ 200267 h 660642"/>
                <a:gd name="connsiteX84" fmla="*/ 88900 w 984250"/>
                <a:gd name="connsiteY84" fmla="*/ 133592 h 660642"/>
                <a:gd name="connsiteX85" fmla="*/ 60325 w 984250"/>
                <a:gd name="connsiteY85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88900 w 984250"/>
                <a:gd name="connsiteY85" fmla="*/ 133592 h 660642"/>
                <a:gd name="connsiteX86" fmla="*/ 60325 w 984250"/>
                <a:gd name="connsiteY86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27000 w 984250"/>
                <a:gd name="connsiteY78" fmla="*/ 486017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123825 w 984250"/>
                <a:gd name="connsiteY85" fmla="*/ 158992 h 660642"/>
                <a:gd name="connsiteX86" fmla="*/ 88900 w 984250"/>
                <a:gd name="connsiteY86" fmla="*/ 133592 h 660642"/>
                <a:gd name="connsiteX87" fmla="*/ 60325 w 984250"/>
                <a:gd name="connsiteY87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92075 w 984250"/>
                <a:gd name="connsiteY75" fmla="*/ 546342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11125 w 984250"/>
                <a:gd name="connsiteY78" fmla="*/ 476492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123825 w 984250"/>
                <a:gd name="connsiteY85" fmla="*/ 158992 h 660642"/>
                <a:gd name="connsiteX86" fmla="*/ 88900 w 984250"/>
                <a:gd name="connsiteY86" fmla="*/ 133592 h 660642"/>
                <a:gd name="connsiteX87" fmla="*/ 60325 w 984250"/>
                <a:gd name="connsiteY87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42975 w 984250"/>
                <a:gd name="connsiteY29" fmla="*/ 200267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60325 w 984250"/>
                <a:gd name="connsiteY75" fmla="*/ 543167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11125 w 984250"/>
                <a:gd name="connsiteY78" fmla="*/ 476492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123825 w 984250"/>
                <a:gd name="connsiteY85" fmla="*/ 158992 h 660642"/>
                <a:gd name="connsiteX86" fmla="*/ 88900 w 984250"/>
                <a:gd name="connsiteY86" fmla="*/ 133592 h 660642"/>
                <a:gd name="connsiteX87" fmla="*/ 60325 w 984250"/>
                <a:gd name="connsiteY87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58850 w 984250"/>
                <a:gd name="connsiteY29" fmla="*/ 216142 h 660642"/>
                <a:gd name="connsiteX30" fmla="*/ 939800 w 984250"/>
                <a:gd name="connsiteY30" fmla="*/ 216142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60325 w 984250"/>
                <a:gd name="connsiteY75" fmla="*/ 543167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11125 w 984250"/>
                <a:gd name="connsiteY78" fmla="*/ 476492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123825 w 984250"/>
                <a:gd name="connsiteY85" fmla="*/ 158992 h 660642"/>
                <a:gd name="connsiteX86" fmla="*/ 88900 w 984250"/>
                <a:gd name="connsiteY86" fmla="*/ 133592 h 660642"/>
                <a:gd name="connsiteX87" fmla="*/ 60325 w 984250"/>
                <a:gd name="connsiteY87" fmla="*/ 92317 h 660642"/>
                <a:gd name="connsiteX0" fmla="*/ 60325 w 984250"/>
                <a:gd name="connsiteY0" fmla="*/ 92317 h 660642"/>
                <a:gd name="connsiteX1" fmla="*/ 111125 w 984250"/>
                <a:gd name="connsiteY1" fmla="*/ 82792 h 660642"/>
                <a:gd name="connsiteX2" fmla="*/ 152400 w 984250"/>
                <a:gd name="connsiteY2" fmla="*/ 79617 h 660642"/>
                <a:gd name="connsiteX3" fmla="*/ 209550 w 984250"/>
                <a:gd name="connsiteY3" fmla="*/ 60567 h 660642"/>
                <a:gd name="connsiteX4" fmla="*/ 260350 w 984250"/>
                <a:gd name="connsiteY4" fmla="*/ 66917 h 660642"/>
                <a:gd name="connsiteX5" fmla="*/ 327025 w 984250"/>
                <a:gd name="connsiteY5" fmla="*/ 41517 h 660642"/>
                <a:gd name="connsiteX6" fmla="*/ 355600 w 984250"/>
                <a:gd name="connsiteY6" fmla="*/ 25642 h 660642"/>
                <a:gd name="connsiteX7" fmla="*/ 406400 w 984250"/>
                <a:gd name="connsiteY7" fmla="*/ 16117 h 660642"/>
                <a:gd name="connsiteX8" fmla="*/ 438150 w 984250"/>
                <a:gd name="connsiteY8" fmla="*/ 9767 h 660642"/>
                <a:gd name="connsiteX9" fmla="*/ 492125 w 984250"/>
                <a:gd name="connsiteY9" fmla="*/ 3417 h 660642"/>
                <a:gd name="connsiteX10" fmla="*/ 523875 w 984250"/>
                <a:gd name="connsiteY10" fmla="*/ 242 h 660642"/>
                <a:gd name="connsiteX11" fmla="*/ 577850 w 984250"/>
                <a:gd name="connsiteY11" fmla="*/ 9767 h 660642"/>
                <a:gd name="connsiteX12" fmla="*/ 625475 w 984250"/>
                <a:gd name="connsiteY12" fmla="*/ 16117 h 660642"/>
                <a:gd name="connsiteX13" fmla="*/ 644525 w 984250"/>
                <a:gd name="connsiteY13" fmla="*/ 22467 h 660642"/>
                <a:gd name="connsiteX14" fmla="*/ 679450 w 984250"/>
                <a:gd name="connsiteY14" fmla="*/ 31992 h 660642"/>
                <a:gd name="connsiteX15" fmla="*/ 701675 w 984250"/>
                <a:gd name="connsiteY15" fmla="*/ 28817 h 660642"/>
                <a:gd name="connsiteX16" fmla="*/ 701675 w 984250"/>
                <a:gd name="connsiteY16" fmla="*/ 38342 h 660642"/>
                <a:gd name="connsiteX17" fmla="*/ 727075 w 984250"/>
                <a:gd name="connsiteY17" fmla="*/ 41517 h 660642"/>
                <a:gd name="connsiteX18" fmla="*/ 758825 w 984250"/>
                <a:gd name="connsiteY18" fmla="*/ 41517 h 660642"/>
                <a:gd name="connsiteX19" fmla="*/ 758825 w 984250"/>
                <a:gd name="connsiteY19" fmla="*/ 63742 h 660642"/>
                <a:gd name="connsiteX20" fmla="*/ 819150 w 984250"/>
                <a:gd name="connsiteY20" fmla="*/ 63742 h 660642"/>
                <a:gd name="connsiteX21" fmla="*/ 889000 w 984250"/>
                <a:gd name="connsiteY21" fmla="*/ 82792 h 660642"/>
                <a:gd name="connsiteX22" fmla="*/ 917575 w 984250"/>
                <a:gd name="connsiteY22" fmla="*/ 95492 h 660642"/>
                <a:gd name="connsiteX23" fmla="*/ 952500 w 984250"/>
                <a:gd name="connsiteY23" fmla="*/ 101842 h 660642"/>
                <a:gd name="connsiteX24" fmla="*/ 971550 w 984250"/>
                <a:gd name="connsiteY24" fmla="*/ 133592 h 660642"/>
                <a:gd name="connsiteX25" fmla="*/ 952500 w 984250"/>
                <a:gd name="connsiteY25" fmla="*/ 143117 h 660642"/>
                <a:gd name="connsiteX26" fmla="*/ 965200 w 984250"/>
                <a:gd name="connsiteY26" fmla="*/ 165342 h 660642"/>
                <a:gd name="connsiteX27" fmla="*/ 984250 w 984250"/>
                <a:gd name="connsiteY27" fmla="*/ 190742 h 660642"/>
                <a:gd name="connsiteX28" fmla="*/ 977900 w 984250"/>
                <a:gd name="connsiteY28" fmla="*/ 203442 h 660642"/>
                <a:gd name="connsiteX29" fmla="*/ 958850 w 984250"/>
                <a:gd name="connsiteY29" fmla="*/ 216142 h 660642"/>
                <a:gd name="connsiteX30" fmla="*/ 955675 w 984250"/>
                <a:gd name="connsiteY30" fmla="*/ 232017 h 660642"/>
                <a:gd name="connsiteX31" fmla="*/ 949325 w 984250"/>
                <a:gd name="connsiteY31" fmla="*/ 228842 h 660642"/>
                <a:gd name="connsiteX32" fmla="*/ 952500 w 984250"/>
                <a:gd name="connsiteY32" fmla="*/ 251067 h 660642"/>
                <a:gd name="connsiteX33" fmla="*/ 939800 w 984250"/>
                <a:gd name="connsiteY33" fmla="*/ 282817 h 660642"/>
                <a:gd name="connsiteX34" fmla="*/ 920750 w 984250"/>
                <a:gd name="connsiteY34" fmla="*/ 289167 h 660642"/>
                <a:gd name="connsiteX35" fmla="*/ 904875 w 984250"/>
                <a:gd name="connsiteY35" fmla="*/ 292342 h 660642"/>
                <a:gd name="connsiteX36" fmla="*/ 898525 w 984250"/>
                <a:gd name="connsiteY36" fmla="*/ 327267 h 660642"/>
                <a:gd name="connsiteX37" fmla="*/ 889000 w 984250"/>
                <a:gd name="connsiteY37" fmla="*/ 343142 h 660642"/>
                <a:gd name="connsiteX38" fmla="*/ 895350 w 984250"/>
                <a:gd name="connsiteY38" fmla="*/ 362192 h 660642"/>
                <a:gd name="connsiteX39" fmla="*/ 882650 w 984250"/>
                <a:gd name="connsiteY39" fmla="*/ 393942 h 660642"/>
                <a:gd name="connsiteX40" fmla="*/ 876300 w 984250"/>
                <a:gd name="connsiteY40" fmla="*/ 412992 h 660642"/>
                <a:gd name="connsiteX41" fmla="*/ 889000 w 984250"/>
                <a:gd name="connsiteY41" fmla="*/ 435217 h 660642"/>
                <a:gd name="connsiteX42" fmla="*/ 869950 w 984250"/>
                <a:gd name="connsiteY42" fmla="*/ 457442 h 660642"/>
                <a:gd name="connsiteX43" fmla="*/ 860425 w 984250"/>
                <a:gd name="connsiteY43" fmla="*/ 482842 h 660642"/>
                <a:gd name="connsiteX44" fmla="*/ 857250 w 984250"/>
                <a:gd name="connsiteY44" fmla="*/ 524117 h 660642"/>
                <a:gd name="connsiteX45" fmla="*/ 866775 w 984250"/>
                <a:gd name="connsiteY45" fmla="*/ 559042 h 660642"/>
                <a:gd name="connsiteX46" fmla="*/ 882650 w 984250"/>
                <a:gd name="connsiteY46" fmla="*/ 581267 h 660642"/>
                <a:gd name="connsiteX47" fmla="*/ 898525 w 984250"/>
                <a:gd name="connsiteY47" fmla="*/ 597142 h 660642"/>
                <a:gd name="connsiteX48" fmla="*/ 927100 w 984250"/>
                <a:gd name="connsiteY48" fmla="*/ 606667 h 660642"/>
                <a:gd name="connsiteX49" fmla="*/ 949325 w 984250"/>
                <a:gd name="connsiteY49" fmla="*/ 628892 h 660642"/>
                <a:gd name="connsiteX50" fmla="*/ 965200 w 984250"/>
                <a:gd name="connsiteY50" fmla="*/ 647942 h 660642"/>
                <a:gd name="connsiteX51" fmla="*/ 920750 w 984250"/>
                <a:gd name="connsiteY51" fmla="*/ 654292 h 660642"/>
                <a:gd name="connsiteX52" fmla="*/ 866775 w 984250"/>
                <a:gd name="connsiteY52" fmla="*/ 657467 h 660642"/>
                <a:gd name="connsiteX53" fmla="*/ 825500 w 984250"/>
                <a:gd name="connsiteY53" fmla="*/ 657467 h 660642"/>
                <a:gd name="connsiteX54" fmla="*/ 784225 w 984250"/>
                <a:gd name="connsiteY54" fmla="*/ 660642 h 660642"/>
                <a:gd name="connsiteX55" fmla="*/ 733425 w 984250"/>
                <a:gd name="connsiteY55" fmla="*/ 660642 h 660642"/>
                <a:gd name="connsiteX56" fmla="*/ 685800 w 984250"/>
                <a:gd name="connsiteY56" fmla="*/ 660642 h 660642"/>
                <a:gd name="connsiteX57" fmla="*/ 631825 w 984250"/>
                <a:gd name="connsiteY57" fmla="*/ 657467 h 660642"/>
                <a:gd name="connsiteX58" fmla="*/ 596900 w 984250"/>
                <a:gd name="connsiteY58" fmla="*/ 660642 h 660642"/>
                <a:gd name="connsiteX59" fmla="*/ 565150 w 984250"/>
                <a:gd name="connsiteY59" fmla="*/ 657467 h 660642"/>
                <a:gd name="connsiteX60" fmla="*/ 523875 w 984250"/>
                <a:gd name="connsiteY60" fmla="*/ 657467 h 660642"/>
                <a:gd name="connsiteX61" fmla="*/ 485775 w 984250"/>
                <a:gd name="connsiteY61" fmla="*/ 657467 h 660642"/>
                <a:gd name="connsiteX62" fmla="*/ 381000 w 984250"/>
                <a:gd name="connsiteY62" fmla="*/ 647942 h 660642"/>
                <a:gd name="connsiteX63" fmla="*/ 355600 w 984250"/>
                <a:gd name="connsiteY63" fmla="*/ 644767 h 660642"/>
                <a:gd name="connsiteX64" fmla="*/ 307975 w 984250"/>
                <a:gd name="connsiteY64" fmla="*/ 644767 h 660642"/>
                <a:gd name="connsiteX65" fmla="*/ 279400 w 984250"/>
                <a:gd name="connsiteY65" fmla="*/ 641592 h 660642"/>
                <a:gd name="connsiteX66" fmla="*/ 250825 w 984250"/>
                <a:gd name="connsiteY66" fmla="*/ 632067 h 660642"/>
                <a:gd name="connsiteX67" fmla="*/ 228600 w 984250"/>
                <a:gd name="connsiteY67" fmla="*/ 632067 h 660642"/>
                <a:gd name="connsiteX68" fmla="*/ 174625 w 984250"/>
                <a:gd name="connsiteY68" fmla="*/ 613017 h 660642"/>
                <a:gd name="connsiteX69" fmla="*/ 155575 w 984250"/>
                <a:gd name="connsiteY69" fmla="*/ 609842 h 660642"/>
                <a:gd name="connsiteX70" fmla="*/ 82550 w 984250"/>
                <a:gd name="connsiteY70" fmla="*/ 581267 h 660642"/>
                <a:gd name="connsiteX71" fmla="*/ 38100 w 984250"/>
                <a:gd name="connsiteY71" fmla="*/ 571742 h 660642"/>
                <a:gd name="connsiteX72" fmla="*/ 0 w 984250"/>
                <a:gd name="connsiteY72" fmla="*/ 565392 h 660642"/>
                <a:gd name="connsiteX73" fmla="*/ 9525 w 984250"/>
                <a:gd name="connsiteY73" fmla="*/ 552692 h 660642"/>
                <a:gd name="connsiteX74" fmla="*/ 38100 w 984250"/>
                <a:gd name="connsiteY74" fmla="*/ 543167 h 660642"/>
                <a:gd name="connsiteX75" fmla="*/ 60325 w 984250"/>
                <a:gd name="connsiteY75" fmla="*/ 543167 h 660642"/>
                <a:gd name="connsiteX76" fmla="*/ 60325 w 984250"/>
                <a:gd name="connsiteY76" fmla="*/ 527292 h 660642"/>
                <a:gd name="connsiteX77" fmla="*/ 101600 w 984250"/>
                <a:gd name="connsiteY77" fmla="*/ 514592 h 660642"/>
                <a:gd name="connsiteX78" fmla="*/ 111125 w 984250"/>
                <a:gd name="connsiteY78" fmla="*/ 476492 h 660642"/>
                <a:gd name="connsiteX79" fmla="*/ 123825 w 984250"/>
                <a:gd name="connsiteY79" fmla="*/ 451092 h 660642"/>
                <a:gd name="connsiteX80" fmla="*/ 111125 w 984250"/>
                <a:gd name="connsiteY80" fmla="*/ 406642 h 660642"/>
                <a:gd name="connsiteX81" fmla="*/ 85725 w 984250"/>
                <a:gd name="connsiteY81" fmla="*/ 365367 h 660642"/>
                <a:gd name="connsiteX82" fmla="*/ 133350 w 984250"/>
                <a:gd name="connsiteY82" fmla="*/ 305042 h 660642"/>
                <a:gd name="connsiteX83" fmla="*/ 139700 w 984250"/>
                <a:gd name="connsiteY83" fmla="*/ 251067 h 660642"/>
                <a:gd name="connsiteX84" fmla="*/ 146050 w 984250"/>
                <a:gd name="connsiteY84" fmla="*/ 200267 h 660642"/>
                <a:gd name="connsiteX85" fmla="*/ 123825 w 984250"/>
                <a:gd name="connsiteY85" fmla="*/ 158992 h 660642"/>
                <a:gd name="connsiteX86" fmla="*/ 88900 w 984250"/>
                <a:gd name="connsiteY86" fmla="*/ 133592 h 660642"/>
                <a:gd name="connsiteX87" fmla="*/ 60325 w 984250"/>
                <a:gd name="connsiteY87" fmla="*/ 92317 h 660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984250" h="660642">
                  <a:moveTo>
                    <a:pt x="60325" y="92317"/>
                  </a:moveTo>
                  <a:lnTo>
                    <a:pt x="111125" y="82792"/>
                  </a:lnTo>
                  <a:lnTo>
                    <a:pt x="152400" y="79617"/>
                  </a:lnTo>
                  <a:lnTo>
                    <a:pt x="209550" y="60567"/>
                  </a:lnTo>
                  <a:lnTo>
                    <a:pt x="260350" y="66917"/>
                  </a:lnTo>
                  <a:lnTo>
                    <a:pt x="327025" y="41517"/>
                  </a:lnTo>
                  <a:lnTo>
                    <a:pt x="355600" y="25642"/>
                  </a:lnTo>
                  <a:lnTo>
                    <a:pt x="406400" y="16117"/>
                  </a:lnTo>
                  <a:lnTo>
                    <a:pt x="438150" y="9767"/>
                  </a:lnTo>
                  <a:lnTo>
                    <a:pt x="492125" y="3417"/>
                  </a:lnTo>
                  <a:cubicBezTo>
                    <a:pt x="506412" y="1830"/>
                    <a:pt x="509588" y="-816"/>
                    <a:pt x="523875" y="242"/>
                  </a:cubicBezTo>
                  <a:cubicBezTo>
                    <a:pt x="538162" y="1300"/>
                    <a:pt x="560917" y="7121"/>
                    <a:pt x="577850" y="9767"/>
                  </a:cubicBezTo>
                  <a:lnTo>
                    <a:pt x="625475" y="16117"/>
                  </a:lnTo>
                  <a:lnTo>
                    <a:pt x="644525" y="22467"/>
                  </a:lnTo>
                  <a:lnTo>
                    <a:pt x="679450" y="31992"/>
                  </a:lnTo>
                  <a:lnTo>
                    <a:pt x="701675" y="28817"/>
                  </a:lnTo>
                  <a:cubicBezTo>
                    <a:pt x="705379" y="29875"/>
                    <a:pt x="697442" y="36225"/>
                    <a:pt x="701675" y="38342"/>
                  </a:cubicBezTo>
                  <a:cubicBezTo>
                    <a:pt x="705908" y="40459"/>
                    <a:pt x="717550" y="40988"/>
                    <a:pt x="727075" y="41517"/>
                  </a:cubicBezTo>
                  <a:lnTo>
                    <a:pt x="758825" y="41517"/>
                  </a:lnTo>
                  <a:lnTo>
                    <a:pt x="758825" y="63742"/>
                  </a:lnTo>
                  <a:lnTo>
                    <a:pt x="819150" y="63742"/>
                  </a:lnTo>
                  <a:lnTo>
                    <a:pt x="889000" y="82792"/>
                  </a:lnTo>
                  <a:lnTo>
                    <a:pt x="917575" y="95492"/>
                  </a:lnTo>
                  <a:lnTo>
                    <a:pt x="952500" y="101842"/>
                  </a:lnTo>
                  <a:lnTo>
                    <a:pt x="971550" y="133592"/>
                  </a:lnTo>
                  <a:lnTo>
                    <a:pt x="952500" y="143117"/>
                  </a:lnTo>
                  <a:lnTo>
                    <a:pt x="965200" y="165342"/>
                  </a:lnTo>
                  <a:lnTo>
                    <a:pt x="984250" y="190742"/>
                  </a:lnTo>
                  <a:lnTo>
                    <a:pt x="977900" y="203442"/>
                  </a:lnTo>
                  <a:cubicBezTo>
                    <a:pt x="971021" y="205029"/>
                    <a:pt x="962554" y="211380"/>
                    <a:pt x="958850" y="216142"/>
                  </a:cubicBezTo>
                  <a:cubicBezTo>
                    <a:pt x="955146" y="220904"/>
                    <a:pt x="954617" y="227255"/>
                    <a:pt x="955675" y="232017"/>
                  </a:cubicBezTo>
                  <a:lnTo>
                    <a:pt x="949325" y="228842"/>
                  </a:lnTo>
                  <a:lnTo>
                    <a:pt x="952500" y="251067"/>
                  </a:lnTo>
                  <a:lnTo>
                    <a:pt x="939800" y="282817"/>
                  </a:lnTo>
                  <a:lnTo>
                    <a:pt x="920750" y="289167"/>
                  </a:lnTo>
                  <a:lnTo>
                    <a:pt x="904875" y="292342"/>
                  </a:lnTo>
                  <a:lnTo>
                    <a:pt x="898525" y="327267"/>
                  </a:lnTo>
                  <a:lnTo>
                    <a:pt x="889000" y="343142"/>
                  </a:lnTo>
                  <a:lnTo>
                    <a:pt x="895350" y="362192"/>
                  </a:lnTo>
                  <a:lnTo>
                    <a:pt x="882650" y="393942"/>
                  </a:lnTo>
                  <a:lnTo>
                    <a:pt x="876300" y="412992"/>
                  </a:lnTo>
                  <a:lnTo>
                    <a:pt x="889000" y="435217"/>
                  </a:lnTo>
                  <a:lnTo>
                    <a:pt x="869950" y="457442"/>
                  </a:lnTo>
                  <a:lnTo>
                    <a:pt x="860425" y="482842"/>
                  </a:lnTo>
                  <a:lnTo>
                    <a:pt x="857250" y="524117"/>
                  </a:lnTo>
                  <a:lnTo>
                    <a:pt x="866775" y="559042"/>
                  </a:lnTo>
                  <a:lnTo>
                    <a:pt x="882650" y="581267"/>
                  </a:lnTo>
                  <a:lnTo>
                    <a:pt x="898525" y="597142"/>
                  </a:lnTo>
                  <a:lnTo>
                    <a:pt x="927100" y="606667"/>
                  </a:lnTo>
                  <a:lnTo>
                    <a:pt x="949325" y="628892"/>
                  </a:lnTo>
                  <a:lnTo>
                    <a:pt x="965200" y="647942"/>
                  </a:lnTo>
                  <a:lnTo>
                    <a:pt x="920750" y="654292"/>
                  </a:lnTo>
                  <a:lnTo>
                    <a:pt x="866775" y="657467"/>
                  </a:lnTo>
                  <a:lnTo>
                    <a:pt x="825500" y="657467"/>
                  </a:lnTo>
                  <a:lnTo>
                    <a:pt x="784225" y="660642"/>
                  </a:lnTo>
                  <a:lnTo>
                    <a:pt x="733425" y="660642"/>
                  </a:lnTo>
                  <a:lnTo>
                    <a:pt x="685800" y="660642"/>
                  </a:lnTo>
                  <a:lnTo>
                    <a:pt x="631825" y="657467"/>
                  </a:lnTo>
                  <a:lnTo>
                    <a:pt x="596900" y="660642"/>
                  </a:lnTo>
                  <a:lnTo>
                    <a:pt x="565150" y="657467"/>
                  </a:lnTo>
                  <a:lnTo>
                    <a:pt x="523875" y="657467"/>
                  </a:lnTo>
                  <a:lnTo>
                    <a:pt x="485775" y="657467"/>
                  </a:lnTo>
                  <a:lnTo>
                    <a:pt x="381000" y="647942"/>
                  </a:lnTo>
                  <a:lnTo>
                    <a:pt x="355600" y="644767"/>
                  </a:lnTo>
                  <a:lnTo>
                    <a:pt x="307975" y="644767"/>
                  </a:lnTo>
                  <a:lnTo>
                    <a:pt x="279400" y="641592"/>
                  </a:lnTo>
                  <a:lnTo>
                    <a:pt x="250825" y="632067"/>
                  </a:lnTo>
                  <a:lnTo>
                    <a:pt x="228600" y="632067"/>
                  </a:lnTo>
                  <a:lnTo>
                    <a:pt x="174625" y="613017"/>
                  </a:lnTo>
                  <a:lnTo>
                    <a:pt x="155575" y="609842"/>
                  </a:lnTo>
                  <a:lnTo>
                    <a:pt x="82550" y="581267"/>
                  </a:lnTo>
                  <a:lnTo>
                    <a:pt x="38100" y="571742"/>
                  </a:lnTo>
                  <a:lnTo>
                    <a:pt x="0" y="565392"/>
                  </a:lnTo>
                  <a:lnTo>
                    <a:pt x="9525" y="552692"/>
                  </a:lnTo>
                  <a:lnTo>
                    <a:pt x="38100" y="543167"/>
                  </a:lnTo>
                  <a:lnTo>
                    <a:pt x="60325" y="543167"/>
                  </a:lnTo>
                  <a:lnTo>
                    <a:pt x="60325" y="527292"/>
                  </a:lnTo>
                  <a:lnTo>
                    <a:pt x="101600" y="514592"/>
                  </a:lnTo>
                  <a:lnTo>
                    <a:pt x="111125" y="476492"/>
                  </a:lnTo>
                  <a:lnTo>
                    <a:pt x="123825" y="451092"/>
                  </a:lnTo>
                  <a:lnTo>
                    <a:pt x="111125" y="406642"/>
                  </a:lnTo>
                  <a:cubicBezTo>
                    <a:pt x="107950" y="389180"/>
                    <a:pt x="102129" y="399763"/>
                    <a:pt x="85725" y="365367"/>
                  </a:cubicBezTo>
                  <a:cubicBezTo>
                    <a:pt x="101071" y="327796"/>
                    <a:pt x="130175" y="330442"/>
                    <a:pt x="133350" y="305042"/>
                  </a:cubicBezTo>
                  <a:cubicBezTo>
                    <a:pt x="142346" y="285992"/>
                    <a:pt x="137583" y="268529"/>
                    <a:pt x="139700" y="251067"/>
                  </a:cubicBezTo>
                  <a:cubicBezTo>
                    <a:pt x="141817" y="233605"/>
                    <a:pt x="148696" y="215613"/>
                    <a:pt x="146050" y="200267"/>
                  </a:cubicBezTo>
                  <a:cubicBezTo>
                    <a:pt x="143404" y="184921"/>
                    <a:pt x="133350" y="170105"/>
                    <a:pt x="123825" y="158992"/>
                  </a:cubicBezTo>
                  <a:cubicBezTo>
                    <a:pt x="114300" y="147880"/>
                    <a:pt x="99483" y="144704"/>
                    <a:pt x="88900" y="133592"/>
                  </a:cubicBezTo>
                  <a:lnTo>
                    <a:pt x="60325" y="9231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A59B279-B603-014C-B667-208066367EE5}"/>
                </a:ext>
              </a:extLst>
            </p:cNvPr>
            <p:cNvSpPr/>
            <p:nvPr/>
          </p:nvSpPr>
          <p:spPr>
            <a:xfrm>
              <a:off x="6403975" y="3549650"/>
              <a:ext cx="422275" cy="222250"/>
            </a:xfrm>
            <a:custGeom>
              <a:avLst/>
              <a:gdLst>
                <a:gd name="connsiteX0" fmla="*/ 92075 w 422275"/>
                <a:gd name="connsiteY0" fmla="*/ 222250 h 222250"/>
                <a:gd name="connsiteX1" fmla="*/ 15875 w 422275"/>
                <a:gd name="connsiteY1" fmla="*/ 212725 h 222250"/>
                <a:gd name="connsiteX2" fmla="*/ 12700 w 422275"/>
                <a:gd name="connsiteY2" fmla="*/ 190500 h 222250"/>
                <a:gd name="connsiteX3" fmla="*/ 0 w 422275"/>
                <a:gd name="connsiteY3" fmla="*/ 146050 h 222250"/>
                <a:gd name="connsiteX4" fmla="*/ 9525 w 422275"/>
                <a:gd name="connsiteY4" fmla="*/ 117475 h 222250"/>
                <a:gd name="connsiteX5" fmla="*/ 38100 w 422275"/>
                <a:gd name="connsiteY5" fmla="*/ 85725 h 222250"/>
                <a:gd name="connsiteX6" fmla="*/ 44450 w 422275"/>
                <a:gd name="connsiteY6" fmla="*/ 76200 h 222250"/>
                <a:gd name="connsiteX7" fmla="*/ 60325 w 422275"/>
                <a:gd name="connsiteY7" fmla="*/ 34925 h 222250"/>
                <a:gd name="connsiteX8" fmla="*/ 98425 w 422275"/>
                <a:gd name="connsiteY8" fmla="*/ 31750 h 222250"/>
                <a:gd name="connsiteX9" fmla="*/ 104775 w 422275"/>
                <a:gd name="connsiteY9" fmla="*/ 22225 h 222250"/>
                <a:gd name="connsiteX10" fmla="*/ 133350 w 422275"/>
                <a:gd name="connsiteY10" fmla="*/ 12700 h 222250"/>
                <a:gd name="connsiteX11" fmla="*/ 165100 w 422275"/>
                <a:gd name="connsiteY11" fmla="*/ 0 h 222250"/>
                <a:gd name="connsiteX12" fmla="*/ 196850 w 422275"/>
                <a:gd name="connsiteY12" fmla="*/ 0 h 222250"/>
                <a:gd name="connsiteX13" fmla="*/ 244475 w 422275"/>
                <a:gd name="connsiteY13" fmla="*/ 0 h 222250"/>
                <a:gd name="connsiteX14" fmla="*/ 276225 w 422275"/>
                <a:gd name="connsiteY14" fmla="*/ 12700 h 222250"/>
                <a:gd name="connsiteX15" fmla="*/ 314325 w 422275"/>
                <a:gd name="connsiteY15" fmla="*/ 28575 h 222250"/>
                <a:gd name="connsiteX16" fmla="*/ 339725 w 422275"/>
                <a:gd name="connsiteY16" fmla="*/ 28575 h 222250"/>
                <a:gd name="connsiteX17" fmla="*/ 371475 w 422275"/>
                <a:gd name="connsiteY17" fmla="*/ 47625 h 222250"/>
                <a:gd name="connsiteX18" fmla="*/ 403225 w 422275"/>
                <a:gd name="connsiteY18" fmla="*/ 63500 h 222250"/>
                <a:gd name="connsiteX19" fmla="*/ 409575 w 422275"/>
                <a:gd name="connsiteY19" fmla="*/ 69850 h 222250"/>
                <a:gd name="connsiteX20" fmla="*/ 422275 w 422275"/>
                <a:gd name="connsiteY20" fmla="*/ 92075 h 222250"/>
                <a:gd name="connsiteX21" fmla="*/ 412750 w 422275"/>
                <a:gd name="connsiteY21" fmla="*/ 111125 h 222250"/>
                <a:gd name="connsiteX22" fmla="*/ 400050 w 422275"/>
                <a:gd name="connsiteY22" fmla="*/ 123825 h 222250"/>
                <a:gd name="connsiteX23" fmla="*/ 381000 w 422275"/>
                <a:gd name="connsiteY23" fmla="*/ 136525 h 222250"/>
                <a:gd name="connsiteX24" fmla="*/ 339725 w 422275"/>
                <a:gd name="connsiteY24" fmla="*/ 149225 h 222250"/>
                <a:gd name="connsiteX25" fmla="*/ 301625 w 422275"/>
                <a:gd name="connsiteY25" fmla="*/ 155575 h 222250"/>
                <a:gd name="connsiteX26" fmla="*/ 279400 w 422275"/>
                <a:gd name="connsiteY26" fmla="*/ 161925 h 222250"/>
                <a:gd name="connsiteX27" fmla="*/ 263525 w 422275"/>
                <a:gd name="connsiteY27" fmla="*/ 161925 h 222250"/>
                <a:gd name="connsiteX28" fmla="*/ 241300 w 422275"/>
                <a:gd name="connsiteY28" fmla="*/ 177800 h 222250"/>
                <a:gd name="connsiteX29" fmla="*/ 225425 w 422275"/>
                <a:gd name="connsiteY29" fmla="*/ 187325 h 222250"/>
                <a:gd name="connsiteX30" fmla="*/ 190500 w 422275"/>
                <a:gd name="connsiteY30" fmla="*/ 190500 h 222250"/>
                <a:gd name="connsiteX31" fmla="*/ 146050 w 422275"/>
                <a:gd name="connsiteY31" fmla="*/ 200025 h 222250"/>
                <a:gd name="connsiteX32" fmla="*/ 92075 w 422275"/>
                <a:gd name="connsiteY32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22275" h="222250">
                  <a:moveTo>
                    <a:pt x="92075" y="222250"/>
                  </a:moveTo>
                  <a:lnTo>
                    <a:pt x="15875" y="212725"/>
                  </a:lnTo>
                  <a:lnTo>
                    <a:pt x="12700" y="190500"/>
                  </a:lnTo>
                  <a:lnTo>
                    <a:pt x="0" y="146050"/>
                  </a:lnTo>
                  <a:lnTo>
                    <a:pt x="9525" y="117475"/>
                  </a:lnTo>
                  <a:lnTo>
                    <a:pt x="38100" y="85725"/>
                  </a:lnTo>
                  <a:lnTo>
                    <a:pt x="44450" y="76200"/>
                  </a:lnTo>
                  <a:lnTo>
                    <a:pt x="60325" y="34925"/>
                  </a:lnTo>
                  <a:lnTo>
                    <a:pt x="98425" y="31750"/>
                  </a:lnTo>
                  <a:lnTo>
                    <a:pt x="104775" y="22225"/>
                  </a:lnTo>
                  <a:lnTo>
                    <a:pt x="133350" y="12700"/>
                  </a:lnTo>
                  <a:lnTo>
                    <a:pt x="165100" y="0"/>
                  </a:lnTo>
                  <a:lnTo>
                    <a:pt x="196850" y="0"/>
                  </a:lnTo>
                  <a:lnTo>
                    <a:pt x="244475" y="0"/>
                  </a:lnTo>
                  <a:lnTo>
                    <a:pt x="276225" y="12700"/>
                  </a:lnTo>
                  <a:lnTo>
                    <a:pt x="314325" y="28575"/>
                  </a:lnTo>
                  <a:lnTo>
                    <a:pt x="339725" y="28575"/>
                  </a:lnTo>
                  <a:lnTo>
                    <a:pt x="371475" y="47625"/>
                  </a:lnTo>
                  <a:lnTo>
                    <a:pt x="403225" y="63500"/>
                  </a:lnTo>
                  <a:lnTo>
                    <a:pt x="409575" y="69850"/>
                  </a:lnTo>
                  <a:lnTo>
                    <a:pt x="422275" y="92075"/>
                  </a:lnTo>
                  <a:lnTo>
                    <a:pt x="412750" y="111125"/>
                  </a:lnTo>
                  <a:lnTo>
                    <a:pt x="400050" y="123825"/>
                  </a:lnTo>
                  <a:lnTo>
                    <a:pt x="381000" y="136525"/>
                  </a:lnTo>
                  <a:lnTo>
                    <a:pt x="339725" y="149225"/>
                  </a:lnTo>
                  <a:lnTo>
                    <a:pt x="301625" y="155575"/>
                  </a:lnTo>
                  <a:lnTo>
                    <a:pt x="279400" y="161925"/>
                  </a:lnTo>
                  <a:lnTo>
                    <a:pt x="263525" y="161925"/>
                  </a:lnTo>
                  <a:lnTo>
                    <a:pt x="241300" y="177800"/>
                  </a:lnTo>
                  <a:lnTo>
                    <a:pt x="225425" y="187325"/>
                  </a:lnTo>
                  <a:lnTo>
                    <a:pt x="190500" y="190500"/>
                  </a:lnTo>
                  <a:lnTo>
                    <a:pt x="146050" y="200025"/>
                  </a:lnTo>
                  <a:lnTo>
                    <a:pt x="92075" y="222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08C5175-8760-044F-88A3-A182AAA9B2C1}"/>
                </a:ext>
              </a:extLst>
            </p:cNvPr>
            <p:cNvSpPr/>
            <p:nvPr/>
          </p:nvSpPr>
          <p:spPr>
            <a:xfrm>
              <a:off x="6692378" y="3420443"/>
              <a:ext cx="60846" cy="53007"/>
            </a:xfrm>
            <a:custGeom>
              <a:avLst/>
              <a:gdLst>
                <a:gd name="connsiteX0" fmla="*/ 0 w 69850"/>
                <a:gd name="connsiteY0" fmla="*/ 0 h 57150"/>
                <a:gd name="connsiteX1" fmla="*/ 22225 w 69850"/>
                <a:gd name="connsiteY1" fmla="*/ 50800 h 57150"/>
                <a:gd name="connsiteX2" fmla="*/ 44450 w 69850"/>
                <a:gd name="connsiteY2" fmla="*/ 57150 h 57150"/>
                <a:gd name="connsiteX3" fmla="*/ 69850 w 69850"/>
                <a:gd name="connsiteY3" fmla="*/ 41275 h 57150"/>
                <a:gd name="connsiteX4" fmla="*/ 69850 w 69850"/>
                <a:gd name="connsiteY4" fmla="*/ 28575 h 57150"/>
                <a:gd name="connsiteX5" fmla="*/ 66675 w 69850"/>
                <a:gd name="connsiteY5" fmla="*/ 15875 h 57150"/>
                <a:gd name="connsiteX6" fmla="*/ 53975 w 69850"/>
                <a:gd name="connsiteY6" fmla="*/ 12700 h 57150"/>
                <a:gd name="connsiteX7" fmla="*/ 0 w 69850"/>
                <a:gd name="connsiteY7" fmla="*/ 0 h 57150"/>
                <a:gd name="connsiteX0" fmla="*/ 875 w 70725"/>
                <a:gd name="connsiteY0" fmla="*/ 1450 h 58600"/>
                <a:gd name="connsiteX1" fmla="*/ 23100 w 70725"/>
                <a:gd name="connsiteY1" fmla="*/ 52250 h 58600"/>
                <a:gd name="connsiteX2" fmla="*/ 45325 w 70725"/>
                <a:gd name="connsiteY2" fmla="*/ 58600 h 58600"/>
                <a:gd name="connsiteX3" fmla="*/ 70725 w 70725"/>
                <a:gd name="connsiteY3" fmla="*/ 42725 h 58600"/>
                <a:gd name="connsiteX4" fmla="*/ 70725 w 70725"/>
                <a:gd name="connsiteY4" fmla="*/ 30025 h 58600"/>
                <a:gd name="connsiteX5" fmla="*/ 67550 w 70725"/>
                <a:gd name="connsiteY5" fmla="*/ 17325 h 58600"/>
                <a:gd name="connsiteX6" fmla="*/ 54850 w 70725"/>
                <a:gd name="connsiteY6" fmla="*/ 14150 h 58600"/>
                <a:gd name="connsiteX7" fmla="*/ 875 w 70725"/>
                <a:gd name="connsiteY7" fmla="*/ 1450 h 58600"/>
                <a:gd name="connsiteX0" fmla="*/ 11858 w 81708"/>
                <a:gd name="connsiteY0" fmla="*/ 162 h 57312"/>
                <a:gd name="connsiteX1" fmla="*/ 34083 w 81708"/>
                <a:gd name="connsiteY1" fmla="*/ 50962 h 57312"/>
                <a:gd name="connsiteX2" fmla="*/ 56308 w 81708"/>
                <a:gd name="connsiteY2" fmla="*/ 57312 h 57312"/>
                <a:gd name="connsiteX3" fmla="*/ 81708 w 81708"/>
                <a:gd name="connsiteY3" fmla="*/ 41437 h 57312"/>
                <a:gd name="connsiteX4" fmla="*/ 81708 w 81708"/>
                <a:gd name="connsiteY4" fmla="*/ 28737 h 57312"/>
                <a:gd name="connsiteX5" fmla="*/ 78533 w 81708"/>
                <a:gd name="connsiteY5" fmla="*/ 16037 h 57312"/>
                <a:gd name="connsiteX6" fmla="*/ 65833 w 81708"/>
                <a:gd name="connsiteY6" fmla="*/ 12862 h 57312"/>
                <a:gd name="connsiteX7" fmla="*/ 11858 w 81708"/>
                <a:gd name="connsiteY7" fmla="*/ 162 h 57312"/>
                <a:gd name="connsiteX0" fmla="*/ 6586 w 76436"/>
                <a:gd name="connsiteY0" fmla="*/ 11850 h 69000"/>
                <a:gd name="connsiteX1" fmla="*/ 28811 w 76436"/>
                <a:gd name="connsiteY1" fmla="*/ 62650 h 69000"/>
                <a:gd name="connsiteX2" fmla="*/ 51036 w 76436"/>
                <a:gd name="connsiteY2" fmla="*/ 69000 h 69000"/>
                <a:gd name="connsiteX3" fmla="*/ 76436 w 76436"/>
                <a:gd name="connsiteY3" fmla="*/ 53125 h 69000"/>
                <a:gd name="connsiteX4" fmla="*/ 76436 w 76436"/>
                <a:gd name="connsiteY4" fmla="*/ 40425 h 69000"/>
                <a:gd name="connsiteX5" fmla="*/ 73261 w 76436"/>
                <a:gd name="connsiteY5" fmla="*/ 27725 h 69000"/>
                <a:gd name="connsiteX6" fmla="*/ 60561 w 76436"/>
                <a:gd name="connsiteY6" fmla="*/ 24550 h 69000"/>
                <a:gd name="connsiteX7" fmla="*/ 6586 w 76436"/>
                <a:gd name="connsiteY7" fmla="*/ 11850 h 69000"/>
                <a:gd name="connsiteX0" fmla="*/ 8045 w 68370"/>
                <a:gd name="connsiteY0" fmla="*/ 13883 h 61508"/>
                <a:gd name="connsiteX1" fmla="*/ 20745 w 68370"/>
                <a:gd name="connsiteY1" fmla="*/ 55158 h 61508"/>
                <a:gd name="connsiteX2" fmla="*/ 42970 w 68370"/>
                <a:gd name="connsiteY2" fmla="*/ 61508 h 61508"/>
                <a:gd name="connsiteX3" fmla="*/ 68370 w 68370"/>
                <a:gd name="connsiteY3" fmla="*/ 45633 h 61508"/>
                <a:gd name="connsiteX4" fmla="*/ 68370 w 68370"/>
                <a:gd name="connsiteY4" fmla="*/ 32933 h 61508"/>
                <a:gd name="connsiteX5" fmla="*/ 65195 w 68370"/>
                <a:gd name="connsiteY5" fmla="*/ 20233 h 61508"/>
                <a:gd name="connsiteX6" fmla="*/ 52495 w 68370"/>
                <a:gd name="connsiteY6" fmla="*/ 17058 h 61508"/>
                <a:gd name="connsiteX7" fmla="*/ 8045 w 68370"/>
                <a:gd name="connsiteY7" fmla="*/ 13883 h 61508"/>
                <a:gd name="connsiteX0" fmla="*/ 521 w 60846"/>
                <a:gd name="connsiteY0" fmla="*/ 5382 h 53007"/>
                <a:gd name="connsiteX1" fmla="*/ 13221 w 60846"/>
                <a:gd name="connsiteY1" fmla="*/ 46657 h 53007"/>
                <a:gd name="connsiteX2" fmla="*/ 35446 w 60846"/>
                <a:gd name="connsiteY2" fmla="*/ 53007 h 53007"/>
                <a:gd name="connsiteX3" fmla="*/ 60846 w 60846"/>
                <a:gd name="connsiteY3" fmla="*/ 37132 h 53007"/>
                <a:gd name="connsiteX4" fmla="*/ 60846 w 60846"/>
                <a:gd name="connsiteY4" fmla="*/ 24432 h 53007"/>
                <a:gd name="connsiteX5" fmla="*/ 57671 w 60846"/>
                <a:gd name="connsiteY5" fmla="*/ 11732 h 53007"/>
                <a:gd name="connsiteX6" fmla="*/ 29096 w 60846"/>
                <a:gd name="connsiteY6" fmla="*/ 2207 h 53007"/>
                <a:gd name="connsiteX7" fmla="*/ 521 w 60846"/>
                <a:gd name="connsiteY7" fmla="*/ 5382 h 5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846" h="53007">
                  <a:moveTo>
                    <a:pt x="521" y="5382"/>
                  </a:moveTo>
                  <a:cubicBezTo>
                    <a:pt x="-2125" y="12790"/>
                    <a:pt x="5813" y="37132"/>
                    <a:pt x="13221" y="46657"/>
                  </a:cubicBezTo>
                  <a:lnTo>
                    <a:pt x="35446" y="53007"/>
                  </a:lnTo>
                  <a:lnTo>
                    <a:pt x="60846" y="37132"/>
                  </a:lnTo>
                  <a:lnTo>
                    <a:pt x="60846" y="24432"/>
                  </a:lnTo>
                  <a:lnTo>
                    <a:pt x="57671" y="11732"/>
                  </a:lnTo>
                  <a:lnTo>
                    <a:pt x="29096" y="2207"/>
                  </a:lnTo>
                  <a:cubicBezTo>
                    <a:pt x="17983" y="-439"/>
                    <a:pt x="3167" y="-2026"/>
                    <a:pt x="521" y="53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978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10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Marmot and Alpine swift Data  LAB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Marmot and Alpine swift Data LAB</dc:title>
  <dc:creator>Giulia Masoero</dc:creator>
  <cp:lastModifiedBy>Giulia Masoero</cp:lastModifiedBy>
  <cp:revision>8</cp:revision>
  <dcterms:created xsi:type="dcterms:W3CDTF">2021-11-23T12:52:55Z</dcterms:created>
  <dcterms:modified xsi:type="dcterms:W3CDTF">2022-01-12T18:54:02Z</dcterms:modified>
</cp:coreProperties>
</file>