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80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69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16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7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8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41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0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55C0-A6A8-431F-8A30-506228BA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9451"/>
            <a:ext cx="9144000" cy="1239097"/>
          </a:xfrm>
        </p:spPr>
        <p:txBody>
          <a:bodyPr/>
          <a:lstStyle/>
          <a:p>
            <a:pPr algn="ctr"/>
            <a:r>
              <a:rPr lang="fr-FR" sz="6000" dirty="0"/>
              <a:t>Uberdrinks</a:t>
            </a:r>
          </a:p>
        </p:txBody>
      </p:sp>
    </p:spTree>
    <p:extLst>
      <p:ext uri="{BB962C8B-B14F-4D97-AF65-F5344CB8AC3E}">
        <p14:creationId xmlns:p14="http://schemas.microsoft.com/office/powerpoint/2010/main" val="27690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2F7-B631-4794-B7B5-71BF907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C9EA-0141-4CD1-977A-D0A6ED90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</a:t>
            </a:r>
          </a:p>
          <a:p>
            <a:r>
              <a:rPr lang="fr-FR" dirty="0"/>
              <a:t>Le programme </a:t>
            </a:r>
          </a:p>
          <a:p>
            <a:r>
              <a:rPr lang="fr-FR" dirty="0"/>
              <a:t>Module suiveur de ligne</a:t>
            </a:r>
          </a:p>
          <a:p>
            <a:r>
              <a:rPr lang="fr-FR" dirty="0"/>
              <a:t>Module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Module détecteur d’obstacle</a:t>
            </a:r>
          </a:p>
          <a:p>
            <a:r>
              <a:rPr lang="fr-FR" dirty="0"/>
              <a:t>Planning 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92EB-2CF3-4010-9BD1-7550C87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37AB-D09E-49D2-9C72-27529DE6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général</a:t>
            </a:r>
          </a:p>
          <a:p>
            <a:r>
              <a:rPr lang="fr-FR" dirty="0"/>
              <a:t>Utilité du projet</a:t>
            </a:r>
          </a:p>
          <a:p>
            <a:r>
              <a:rPr lang="fr-FR" dirty="0"/>
              <a:t>Intérêts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38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8899-69B8-4042-BF83-91150575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suiveur de ligne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263B-9575-4117-88B9-2EEFD0BF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la valeur des différents capteurs le robot adapte sa trajectoire</a:t>
            </a:r>
          </a:p>
          <a:p>
            <a:r>
              <a:rPr lang="fr-FR" dirty="0"/>
              <a:t>Permet de détecter les intersections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Solutions apportés</a:t>
            </a:r>
          </a:p>
          <a:p>
            <a:r>
              <a:rPr lang="fr-FR" dirty="0"/>
              <a:t>Résultat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C211C-F41B-40C5-B0F5-6DB1DBE1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27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7EBC9-3508-42BA-8352-F8A4BA7A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43" y="928687"/>
            <a:ext cx="4438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94C1-F856-485F-B5E0-F0B2BF54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9BC9-22A3-4338-A8DD-0F723998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faire fonctionner quand on le veut</a:t>
            </a:r>
          </a:p>
          <a:p>
            <a:r>
              <a:rPr lang="fr-FR" dirty="0"/>
              <a:t>Permet de choisir où le robot doit arrivé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Solutions apporté</a:t>
            </a:r>
          </a:p>
          <a:p>
            <a:r>
              <a:rPr lang="fr-FR" dirty="0"/>
              <a:t>Résultats </a:t>
            </a:r>
          </a:p>
        </p:txBody>
      </p:sp>
    </p:spTree>
    <p:extLst>
      <p:ext uri="{BB962C8B-B14F-4D97-AF65-F5344CB8AC3E}">
        <p14:creationId xmlns:p14="http://schemas.microsoft.com/office/powerpoint/2010/main" val="41151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7486-994B-46B9-9848-4EFF749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détecteur d’obstacle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F48A-CFBB-4E6D-B2DA-B16F6D64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au robot d’éviter les obstacle sur sa trajectoire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Résultat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6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35D1-DF83-4C64-BE97-8D54D9AA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37C22-71EA-49A8-BE43-18230AA9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68" y="1710181"/>
            <a:ext cx="6078662" cy="3437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0C800-6119-4A17-BD17-F762A784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752"/>
            <a:ext cx="4958226" cy="36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E43-E5B2-4D0D-B137-6BB70868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02DF-D361-4A26-ACCA-B88F5A36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qui peut s’avérer pratique au quotidien</a:t>
            </a:r>
          </a:p>
          <a:p>
            <a:r>
              <a:rPr lang="fr-FR" dirty="0"/>
              <a:t>Difficulté de les délais</a:t>
            </a:r>
          </a:p>
          <a:p>
            <a:r>
              <a:rPr lang="fr-FR" dirty="0"/>
              <a:t>Projet très enrichissant d’un point de vu personnel</a:t>
            </a:r>
          </a:p>
          <a:p>
            <a:r>
              <a:rPr lang="fr-FR" dirty="0"/>
              <a:t>Idées pour améliorer </a:t>
            </a:r>
            <a:r>
              <a:rPr lang="fr-FR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857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Uberdrinks</vt:lpstr>
      <vt:lpstr>SOMMAIRE</vt:lpstr>
      <vt:lpstr>Présentation du projet</vt:lpstr>
      <vt:lpstr>Module suiveur de ligne</vt:lpstr>
      <vt:lpstr>PowerPoint Presentation</vt:lpstr>
      <vt:lpstr>Module Bluetooth</vt:lpstr>
      <vt:lpstr>Module détecteur d’obstacle</vt:lpstr>
      <vt:lpstr>Planning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Uberdrinks</dc:title>
  <dc:creator>Sand Heinis</dc:creator>
  <cp:lastModifiedBy>Sand Heinis</cp:lastModifiedBy>
  <cp:revision>4</cp:revision>
  <dcterms:created xsi:type="dcterms:W3CDTF">2022-03-09T09:12:43Z</dcterms:created>
  <dcterms:modified xsi:type="dcterms:W3CDTF">2022-03-09T11:02:03Z</dcterms:modified>
</cp:coreProperties>
</file>