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18B35D1-3CA3-4D14-B9D4-D95705CE01F2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EBD992D-6805-4535-9292-EA74CB9B43E5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23640" y="1196640"/>
            <a:ext cx="6911640" cy="44632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2" name="Line 2"/>
          <p:cNvSpPr/>
          <p:nvPr/>
        </p:nvSpPr>
        <p:spPr>
          <a:xfrm>
            <a:off x="5004000" y="1196640"/>
            <a:ext cx="15120" cy="1080000"/>
          </a:xfrm>
          <a:prstGeom prst="line">
            <a:avLst/>
          </a:prstGeom>
          <a:ln>
            <a:noFill/>
          </a:ln>
        </p:spPr>
      </p:sp>
      <p:sp>
        <p:nvSpPr>
          <p:cNvPr id="43" name="CustomShape 3"/>
          <p:cNvSpPr/>
          <p:nvPr/>
        </p:nvSpPr>
        <p:spPr>
          <a:xfrm>
            <a:off x="3651120" y="2337840"/>
            <a:ext cx="2879280" cy="430920"/>
          </a:xfrm>
          <a:prstGeom prst="roundRect">
            <a:avLst>
              <a:gd name="adj" fmla="val 13910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Arduino Pi</a:t>
            </a:r>
            <a:endParaRPr/>
          </a:p>
        </p:txBody>
      </p:sp>
      <p:sp>
        <p:nvSpPr>
          <p:cNvPr id="44" name="CustomShape 4"/>
          <p:cNvSpPr/>
          <p:nvPr/>
        </p:nvSpPr>
        <p:spPr>
          <a:xfrm>
            <a:off x="3651120" y="2778120"/>
            <a:ext cx="2879280" cy="358920"/>
          </a:xfrm>
          <a:prstGeom prst="roundRect">
            <a:avLst>
              <a:gd name="adj" fmla="val 13910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Shield double bee</a:t>
            </a:r>
            <a:endParaRPr/>
          </a:p>
        </p:txBody>
      </p:sp>
      <p:sp>
        <p:nvSpPr>
          <p:cNvPr id="45" name="CustomShape 5"/>
          <p:cNvSpPr/>
          <p:nvPr/>
        </p:nvSpPr>
        <p:spPr>
          <a:xfrm>
            <a:off x="1259640" y="5517360"/>
            <a:ext cx="286920" cy="286920"/>
          </a:xfrm>
          <a:prstGeom prst="ellipse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6" name="Line 6"/>
          <p:cNvSpPr/>
          <p:nvPr/>
        </p:nvSpPr>
        <p:spPr>
          <a:xfrm flipV="1">
            <a:off x="6387120" y="2132640"/>
            <a:ext cx="632880" cy="360"/>
          </a:xfrm>
          <a:prstGeom prst="line">
            <a:avLst/>
          </a:prstGeom>
          <a:ln>
            <a:noFill/>
          </a:ln>
        </p:spPr>
      </p:sp>
      <p:sp>
        <p:nvSpPr>
          <p:cNvPr id="47" name="CustomShape 7"/>
          <p:cNvSpPr/>
          <p:nvPr/>
        </p:nvSpPr>
        <p:spPr>
          <a:xfrm>
            <a:off x="5163120" y="3141000"/>
            <a:ext cx="1366920" cy="358920"/>
          </a:xfrm>
          <a:prstGeom prst="roundRect">
            <a:avLst>
              <a:gd name="adj" fmla="val 13910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BLE</a:t>
            </a:r>
            <a:endParaRPr/>
          </a:p>
        </p:txBody>
      </p:sp>
      <p:sp>
        <p:nvSpPr>
          <p:cNvPr id="48" name="CustomShape 8"/>
          <p:cNvSpPr/>
          <p:nvPr/>
        </p:nvSpPr>
        <p:spPr>
          <a:xfrm>
            <a:off x="3651120" y="3146040"/>
            <a:ext cx="1438920" cy="358920"/>
          </a:xfrm>
          <a:prstGeom prst="roundRect">
            <a:avLst>
              <a:gd name="adj" fmla="val 13910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XBee</a:t>
            </a:r>
            <a:endParaRPr/>
          </a:p>
        </p:txBody>
      </p:sp>
      <p:sp>
        <p:nvSpPr>
          <p:cNvPr id="49" name="CustomShape 9"/>
          <p:cNvSpPr/>
          <p:nvPr/>
        </p:nvSpPr>
        <p:spPr>
          <a:xfrm>
            <a:off x="3651120" y="3501000"/>
            <a:ext cx="2879280" cy="358920"/>
          </a:xfrm>
          <a:prstGeom prst="roundRect">
            <a:avLst>
              <a:gd name="adj" fmla="val 13910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Lecteur NFC</a:t>
            </a:r>
            <a:endParaRPr/>
          </a:p>
        </p:txBody>
      </p:sp>
      <p:sp>
        <p:nvSpPr>
          <p:cNvPr id="50" name="Line 10"/>
          <p:cNvSpPr/>
          <p:nvPr/>
        </p:nvSpPr>
        <p:spPr>
          <a:xfrm>
            <a:off x="7272720" y="4221000"/>
            <a:ext cx="648000" cy="0"/>
          </a:xfrm>
          <a:prstGeom prst="line">
            <a:avLst/>
          </a:prstGeom>
          <a:ln>
            <a:noFill/>
          </a:ln>
        </p:spPr>
      </p:sp>
      <p:sp>
        <p:nvSpPr>
          <p:cNvPr id="51" name="Line 11"/>
          <p:cNvSpPr/>
          <p:nvPr/>
        </p:nvSpPr>
        <p:spPr>
          <a:xfrm>
            <a:off x="7272720" y="4941000"/>
            <a:ext cx="648000" cy="0"/>
          </a:xfrm>
          <a:prstGeom prst="line">
            <a:avLst/>
          </a:prstGeom>
          <a:ln>
            <a:noFill/>
          </a:ln>
        </p:spPr>
      </p:sp>
      <p:sp>
        <p:nvSpPr>
          <p:cNvPr id="52" name="Line 12"/>
          <p:cNvSpPr/>
          <p:nvPr/>
        </p:nvSpPr>
        <p:spPr>
          <a:xfrm>
            <a:off x="7272720" y="2132640"/>
            <a:ext cx="648000" cy="0"/>
          </a:xfrm>
          <a:prstGeom prst="line">
            <a:avLst/>
          </a:prstGeom>
          <a:ln>
            <a:noFill/>
          </a:ln>
        </p:spPr>
      </p:sp>
      <p:sp>
        <p:nvSpPr>
          <p:cNvPr id="53" name="Line 13"/>
          <p:cNvSpPr/>
          <p:nvPr/>
        </p:nvSpPr>
        <p:spPr>
          <a:xfrm>
            <a:off x="7272720" y="2780640"/>
            <a:ext cx="648000" cy="0"/>
          </a:xfrm>
          <a:prstGeom prst="line">
            <a:avLst/>
          </a:prstGeom>
          <a:ln>
            <a:noFill/>
          </a:ln>
        </p:spPr>
      </p:sp>
      <p:sp>
        <p:nvSpPr>
          <p:cNvPr id="54" name="Line 14"/>
          <p:cNvSpPr/>
          <p:nvPr/>
        </p:nvSpPr>
        <p:spPr>
          <a:xfrm>
            <a:off x="7272720" y="3501000"/>
            <a:ext cx="648000" cy="0"/>
          </a:xfrm>
          <a:prstGeom prst="line">
            <a:avLst/>
          </a:prstGeom>
          <a:ln>
            <a:noFill/>
          </a:ln>
        </p:spPr>
      </p:sp>
      <p:sp>
        <p:nvSpPr>
          <p:cNvPr id="55" name="CustomShape 15"/>
          <p:cNvSpPr/>
          <p:nvPr/>
        </p:nvSpPr>
        <p:spPr>
          <a:xfrm>
            <a:off x="7848720" y="3357000"/>
            <a:ext cx="286920" cy="286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7848720" y="4077000"/>
            <a:ext cx="286920" cy="286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7"/>
          <p:cNvSpPr/>
          <p:nvPr/>
        </p:nvSpPr>
        <p:spPr>
          <a:xfrm>
            <a:off x="556920" y="332640"/>
            <a:ext cx="26172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2800" strike="noStrike">
                <a:solidFill>
                  <a:srgbClr val="000000"/>
                </a:solidFill>
                <a:latin typeface="Calibri"/>
                <a:ea typeface="DejaVu Sans"/>
              </a:rPr>
              <a:t># Le Cube Média</a:t>
            </a:r>
            <a:endParaRPr/>
          </a:p>
        </p:txBody>
      </p:sp>
      <p:sp>
        <p:nvSpPr>
          <p:cNvPr id="58" name="CustomShape 18"/>
          <p:cNvSpPr/>
          <p:nvPr/>
        </p:nvSpPr>
        <p:spPr>
          <a:xfrm>
            <a:off x="179640" y="1628640"/>
            <a:ext cx="286920" cy="286920"/>
          </a:xfrm>
          <a:prstGeom prst="ellipse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9" name="CustomShape 19"/>
          <p:cNvSpPr/>
          <p:nvPr/>
        </p:nvSpPr>
        <p:spPr>
          <a:xfrm>
            <a:off x="4716000" y="4109400"/>
            <a:ext cx="1727280" cy="502920"/>
          </a:xfrm>
          <a:prstGeom prst="roundRect">
            <a:avLst>
              <a:gd name="adj" fmla="val 1391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Hard disk</a:t>
            </a:r>
            <a:endParaRPr/>
          </a:p>
        </p:txBody>
      </p:sp>
      <p:sp>
        <p:nvSpPr>
          <p:cNvPr id="60" name="CustomShape 20"/>
          <p:cNvSpPr/>
          <p:nvPr/>
        </p:nvSpPr>
        <p:spPr>
          <a:xfrm>
            <a:off x="6084000" y="1052640"/>
            <a:ext cx="286920" cy="286920"/>
          </a:xfrm>
          <a:prstGeom prst="ellipse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61" name="CustomShape 21"/>
          <p:cNvSpPr/>
          <p:nvPr/>
        </p:nvSpPr>
        <p:spPr>
          <a:xfrm>
            <a:off x="6804360" y="3573000"/>
            <a:ext cx="286920" cy="286920"/>
          </a:xfrm>
          <a:prstGeom prst="ellipse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CustomShape 22"/>
          <p:cNvSpPr/>
          <p:nvPr/>
        </p:nvSpPr>
        <p:spPr>
          <a:xfrm>
            <a:off x="6804360" y="4221000"/>
            <a:ext cx="286920" cy="286920"/>
          </a:xfrm>
          <a:prstGeom prst="ellipse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23"/>
          <p:cNvSpPr/>
          <p:nvPr/>
        </p:nvSpPr>
        <p:spPr>
          <a:xfrm>
            <a:off x="7272720" y="1989000"/>
            <a:ext cx="286920" cy="286920"/>
          </a:xfrm>
          <a:prstGeom prst="ellipse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CustomShape 24"/>
          <p:cNvSpPr/>
          <p:nvPr/>
        </p:nvSpPr>
        <p:spPr>
          <a:xfrm>
            <a:off x="7272720" y="2637000"/>
            <a:ext cx="286920" cy="286920"/>
          </a:xfrm>
          <a:prstGeom prst="ellipse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CustomShape 25"/>
          <p:cNvSpPr/>
          <p:nvPr/>
        </p:nvSpPr>
        <p:spPr>
          <a:xfrm>
            <a:off x="7272720" y="3357000"/>
            <a:ext cx="286920" cy="286920"/>
          </a:xfrm>
          <a:prstGeom prst="ellipse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26"/>
          <p:cNvSpPr/>
          <p:nvPr/>
        </p:nvSpPr>
        <p:spPr>
          <a:xfrm>
            <a:off x="7272720" y="4077000"/>
            <a:ext cx="286920" cy="286920"/>
          </a:xfrm>
          <a:prstGeom prst="ellipse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27"/>
          <p:cNvSpPr/>
          <p:nvPr/>
        </p:nvSpPr>
        <p:spPr>
          <a:xfrm>
            <a:off x="7272720" y="4797000"/>
            <a:ext cx="286920" cy="286920"/>
          </a:xfrm>
          <a:prstGeom prst="ellipse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Line 28"/>
          <p:cNvSpPr/>
          <p:nvPr/>
        </p:nvSpPr>
        <p:spPr>
          <a:xfrm>
            <a:off x="6444000" y="4361040"/>
            <a:ext cx="360000" cy="3960"/>
          </a:xfrm>
          <a:prstGeom prst="line">
            <a:avLst/>
          </a:prstGeom>
          <a:ln>
            <a:noFill/>
          </a:ln>
        </p:spPr>
      </p:sp>
      <p:sp>
        <p:nvSpPr>
          <p:cNvPr id="69" name="CustomShape 29"/>
          <p:cNvSpPr/>
          <p:nvPr/>
        </p:nvSpPr>
        <p:spPr>
          <a:xfrm>
            <a:off x="749520" y="5373360"/>
            <a:ext cx="5781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  <a:ea typeface="DejaVu Sans"/>
              </a:rPr>
              <a:t>power</a:t>
            </a:r>
            <a:endParaRPr/>
          </a:p>
        </p:txBody>
      </p:sp>
      <p:sp>
        <p:nvSpPr>
          <p:cNvPr id="70" name="Line 30"/>
          <p:cNvSpPr/>
          <p:nvPr/>
        </p:nvSpPr>
        <p:spPr>
          <a:xfrm flipV="1">
            <a:off x="1403640" y="5805000"/>
            <a:ext cx="0" cy="144000"/>
          </a:xfrm>
          <a:prstGeom prst="line">
            <a:avLst/>
          </a:prstGeom>
          <a:ln>
            <a:noFill/>
          </a:ln>
        </p:spPr>
      </p:sp>
      <p:sp>
        <p:nvSpPr>
          <p:cNvPr id="71" name="Line 31"/>
          <p:cNvSpPr/>
          <p:nvPr/>
        </p:nvSpPr>
        <p:spPr>
          <a:xfrm flipV="1">
            <a:off x="6228000" y="1340640"/>
            <a:ext cx="0" cy="504000"/>
          </a:xfrm>
          <a:prstGeom prst="line">
            <a:avLst/>
          </a:prstGeom>
          <a:ln>
            <a:noFill/>
          </a:ln>
        </p:spPr>
      </p:sp>
      <p:sp>
        <p:nvSpPr>
          <p:cNvPr id="72" name="CustomShape 32"/>
          <p:cNvSpPr/>
          <p:nvPr/>
        </p:nvSpPr>
        <p:spPr>
          <a:xfrm>
            <a:off x="3651120" y="1753920"/>
            <a:ext cx="2879280" cy="574920"/>
          </a:xfrm>
          <a:prstGeom prst="roundRect">
            <a:avLst>
              <a:gd name="adj" fmla="val 13910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Raspberry Pi</a:t>
            </a:r>
            <a:endParaRPr/>
          </a:p>
        </p:txBody>
      </p:sp>
      <p:sp>
        <p:nvSpPr>
          <p:cNvPr id="73" name="CustomShape 33"/>
          <p:cNvSpPr/>
          <p:nvPr/>
        </p:nvSpPr>
        <p:spPr>
          <a:xfrm flipV="1" rot="16200000">
            <a:off x="-72360" y="2600640"/>
            <a:ext cx="2014920" cy="934920"/>
          </a:xfrm>
          <a:prstGeom prst="bentConnector3">
            <a:avLst>
              <a:gd name="adj1" fmla="val 100368"/>
            </a:avLst>
          </a:prstGeom>
          <a:noFill/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74" name="CustomShape 34"/>
          <p:cNvSpPr/>
          <p:nvPr/>
        </p:nvSpPr>
        <p:spPr>
          <a:xfrm flipH="1" flipV="1" rot="5400000">
            <a:off x="646920" y="4472280"/>
            <a:ext cx="1799280" cy="286920"/>
          </a:xfrm>
          <a:prstGeom prst="bentConnector2">
            <a:avLst/>
          </a:prstGeom>
          <a:noFill/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75" name="CustomShape 35"/>
          <p:cNvSpPr/>
          <p:nvPr/>
        </p:nvSpPr>
        <p:spPr>
          <a:xfrm>
            <a:off x="2846160" y="4952160"/>
            <a:ext cx="6606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  <a:ea typeface="DejaVu Sans"/>
              </a:rPr>
              <a:t>domino</a:t>
            </a:r>
            <a:endParaRPr/>
          </a:p>
        </p:txBody>
      </p:sp>
      <p:sp>
        <p:nvSpPr>
          <p:cNvPr id="76" name="CustomShape 36"/>
          <p:cNvSpPr/>
          <p:nvPr/>
        </p:nvSpPr>
        <p:spPr>
          <a:xfrm>
            <a:off x="614160" y="4077000"/>
            <a:ext cx="6606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  <a:ea typeface="DejaVu Sans"/>
              </a:rPr>
              <a:t>domino</a:t>
            </a:r>
            <a:endParaRPr/>
          </a:p>
        </p:txBody>
      </p:sp>
      <p:sp>
        <p:nvSpPr>
          <p:cNvPr id="77" name="CustomShape 37"/>
          <p:cNvSpPr/>
          <p:nvPr/>
        </p:nvSpPr>
        <p:spPr>
          <a:xfrm>
            <a:off x="4860000" y="1052640"/>
            <a:ext cx="286920" cy="28692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78" name="CustomShape 38"/>
          <p:cNvSpPr/>
          <p:nvPr/>
        </p:nvSpPr>
        <p:spPr>
          <a:xfrm>
            <a:off x="4498920" y="735840"/>
            <a:ext cx="9990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  <a:ea typeface="DejaVu Sans"/>
              </a:rPr>
              <a:t>HDMI output</a:t>
            </a:r>
            <a:endParaRPr/>
          </a:p>
        </p:txBody>
      </p:sp>
      <p:sp>
        <p:nvSpPr>
          <p:cNvPr id="79" name="Line 39"/>
          <p:cNvSpPr/>
          <p:nvPr/>
        </p:nvSpPr>
        <p:spPr>
          <a:xfrm flipH="1">
            <a:off x="334800" y="2041560"/>
            <a:ext cx="3315960" cy="2520"/>
          </a:xfrm>
          <a:prstGeom prst="line">
            <a:avLst/>
          </a:prstGeom>
          <a:ln>
            <a:noFill/>
          </a:ln>
        </p:spPr>
      </p:sp>
      <p:sp>
        <p:nvSpPr>
          <p:cNvPr id="80" name="CustomShape 40"/>
          <p:cNvSpPr/>
          <p:nvPr/>
        </p:nvSpPr>
        <p:spPr>
          <a:xfrm rot="16200000">
            <a:off x="-1619640" y="3214080"/>
            <a:ext cx="3815280" cy="358920"/>
          </a:xfrm>
          <a:prstGeom prst="roundRect">
            <a:avLst>
              <a:gd name="adj" fmla="val 13910"/>
            </a:avLst>
          </a:prstGeom>
          <a:ln>
            <a:solidFill>
              <a:srgbClr val="f5924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Screen via composite</a:t>
            </a:r>
            <a:endParaRPr/>
          </a:p>
        </p:txBody>
      </p:sp>
      <p:sp>
        <p:nvSpPr>
          <p:cNvPr id="81" name="CustomShape 41"/>
          <p:cNvSpPr/>
          <p:nvPr/>
        </p:nvSpPr>
        <p:spPr>
          <a:xfrm>
            <a:off x="5882040" y="764640"/>
            <a:ext cx="7214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  <a:ea typeface="DejaVu Sans"/>
              </a:rPr>
              <a:t>Ethernet</a:t>
            </a:r>
            <a:endParaRPr/>
          </a:p>
        </p:txBody>
      </p:sp>
      <p:sp>
        <p:nvSpPr>
          <p:cNvPr id="82" name="CustomShape 42"/>
          <p:cNvSpPr/>
          <p:nvPr/>
        </p:nvSpPr>
        <p:spPr>
          <a:xfrm>
            <a:off x="2801520" y="1628640"/>
            <a:ext cx="8280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  <a:ea typeface="DejaVu Sans"/>
              </a:rPr>
              <a:t>composite</a:t>
            </a:r>
            <a:endParaRPr/>
          </a:p>
        </p:txBody>
      </p:sp>
      <p:sp>
        <p:nvSpPr>
          <p:cNvPr id="83" name="CustomShape 43"/>
          <p:cNvSpPr/>
          <p:nvPr/>
        </p:nvSpPr>
        <p:spPr>
          <a:xfrm>
            <a:off x="3132000" y="1917000"/>
            <a:ext cx="286920" cy="28692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4" name="CustomShape 44"/>
          <p:cNvSpPr/>
          <p:nvPr/>
        </p:nvSpPr>
        <p:spPr>
          <a:xfrm>
            <a:off x="1259640" y="4077000"/>
            <a:ext cx="286920" cy="286920"/>
          </a:xfrm>
          <a:prstGeom prst="ellipse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5" name="CustomShape 45"/>
          <p:cNvSpPr/>
          <p:nvPr/>
        </p:nvSpPr>
        <p:spPr>
          <a:xfrm flipH="1" flipV="1" rot="5400000">
            <a:off x="2022120" y="3672360"/>
            <a:ext cx="3094920" cy="158040"/>
          </a:xfrm>
          <a:prstGeom prst="bentConnector2">
            <a:avLst/>
          </a:prstGeom>
          <a:noFill/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86" name="CustomShape 46"/>
          <p:cNvSpPr/>
          <p:nvPr/>
        </p:nvSpPr>
        <p:spPr>
          <a:xfrm>
            <a:off x="3348000" y="4725000"/>
            <a:ext cx="286920" cy="286920"/>
          </a:xfrm>
          <a:prstGeom prst="ellipse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87" name="Line 47"/>
          <p:cNvSpPr/>
          <p:nvPr/>
        </p:nvSpPr>
        <p:spPr>
          <a:xfrm flipV="1">
            <a:off x="3923640" y="3861000"/>
            <a:ext cx="0" cy="144000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88" name="CustomShape 48"/>
          <p:cNvSpPr/>
          <p:nvPr/>
        </p:nvSpPr>
        <p:spPr>
          <a:xfrm>
            <a:off x="2561040" y="2277000"/>
            <a:ext cx="7822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  <a:ea typeface="DejaVu Sans"/>
              </a:rPr>
              <a:t>microUSB</a:t>
            </a:r>
            <a:endParaRPr/>
          </a:p>
        </p:txBody>
      </p:sp>
      <p:sp>
        <p:nvSpPr>
          <p:cNvPr id="89" name="CustomShape 49"/>
          <p:cNvSpPr/>
          <p:nvPr/>
        </p:nvSpPr>
        <p:spPr>
          <a:xfrm>
            <a:off x="3998520" y="4005000"/>
            <a:ext cx="5490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  <a:ea typeface="DejaVu Sans"/>
              </a:rPr>
              <a:t>2 pins</a:t>
            </a:r>
            <a:endParaRPr/>
          </a:p>
        </p:txBody>
      </p:sp>
      <p:sp>
        <p:nvSpPr>
          <p:cNvPr id="90" name="Line 50"/>
          <p:cNvSpPr/>
          <p:nvPr/>
        </p:nvSpPr>
        <p:spPr>
          <a:xfrm flipV="1">
            <a:off x="3995640" y="3861000"/>
            <a:ext cx="0" cy="144000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91" name="CustomShape 51"/>
          <p:cNvSpPr/>
          <p:nvPr/>
        </p:nvSpPr>
        <p:spPr>
          <a:xfrm>
            <a:off x="6804360" y="4725000"/>
            <a:ext cx="286920" cy="286920"/>
          </a:xfrm>
          <a:prstGeom prst="ellipse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92" name="CustomShape 52"/>
          <p:cNvSpPr/>
          <p:nvPr/>
        </p:nvSpPr>
        <p:spPr>
          <a:xfrm rot="5400000">
            <a:off x="5473440" y="3357000"/>
            <a:ext cx="3455280" cy="430920"/>
          </a:xfrm>
          <a:prstGeom prst="roundRect">
            <a:avLst>
              <a:gd name="adj" fmla="val 1391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Hub USB 7 ports</a:t>
            </a:r>
            <a:endParaRPr/>
          </a:p>
        </p:txBody>
      </p:sp>
      <p:sp>
        <p:nvSpPr>
          <p:cNvPr id="93" name="CustomShape 53"/>
          <p:cNvSpPr/>
          <p:nvPr/>
        </p:nvSpPr>
        <p:spPr>
          <a:xfrm>
            <a:off x="3348000" y="2277000"/>
            <a:ext cx="286920" cy="286920"/>
          </a:xfrm>
          <a:prstGeom prst="ellipse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94" name="CustomShape 54"/>
          <p:cNvSpPr/>
          <p:nvPr/>
        </p:nvSpPr>
        <p:spPr>
          <a:xfrm>
            <a:off x="1259640" y="1917000"/>
            <a:ext cx="286920" cy="286920"/>
          </a:xfrm>
          <a:prstGeom prst="ellipse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5" name="CustomShape 55"/>
          <p:cNvSpPr/>
          <p:nvPr/>
        </p:nvSpPr>
        <p:spPr>
          <a:xfrm>
            <a:off x="938880" y="1628640"/>
            <a:ext cx="10490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  <a:ea typeface="DejaVu Sans"/>
              </a:rPr>
              <a:t>Soldered joint</a:t>
            </a:r>
            <a:endParaRPr/>
          </a:p>
        </p:txBody>
      </p:sp>
      <p:sp>
        <p:nvSpPr>
          <p:cNvPr id="96" name="CustomShape 56"/>
          <p:cNvSpPr/>
          <p:nvPr/>
        </p:nvSpPr>
        <p:spPr>
          <a:xfrm flipH="1" rot="16200000">
            <a:off x="1725840" y="4545360"/>
            <a:ext cx="1655280" cy="360"/>
          </a:xfrm>
          <a:prstGeom prst="bentConnector3">
            <a:avLst>
              <a:gd name="adj1" fmla="val 50000"/>
            </a:avLst>
          </a:prstGeom>
          <a:noFill/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7" name="CustomShape 57"/>
          <p:cNvSpPr/>
          <p:nvPr/>
        </p:nvSpPr>
        <p:spPr>
          <a:xfrm>
            <a:off x="2411640" y="5301360"/>
            <a:ext cx="1727280" cy="502920"/>
          </a:xfrm>
          <a:prstGeom prst="roundRect">
            <a:avLst>
              <a:gd name="adj" fmla="val 1391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Switch</a:t>
            </a:r>
            <a:endParaRPr/>
          </a:p>
        </p:txBody>
      </p:sp>
      <p:sp>
        <p:nvSpPr>
          <p:cNvPr id="98" name="CustomShape 58"/>
          <p:cNvSpPr/>
          <p:nvPr/>
        </p:nvSpPr>
        <p:spPr>
          <a:xfrm>
            <a:off x="1691640" y="3501000"/>
            <a:ext cx="1150920" cy="430920"/>
          </a:xfrm>
          <a:prstGeom prst="roundRect">
            <a:avLst>
              <a:gd name="adj" fmla="val 13910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r>
              <a:rPr lang="en-GB" sz="1100" strike="noStrike">
                <a:solidFill>
                  <a:srgbClr val="000000"/>
                </a:solidFill>
                <a:latin typeface="Calibri"/>
                <a:ea typeface="DejaVu Sans"/>
              </a:rPr>
              <a:t>5V – 3A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1100" strike="noStrike">
                <a:solidFill>
                  <a:srgbClr val="000000"/>
                </a:solidFill>
                <a:latin typeface="Calibri"/>
                <a:ea typeface="DejaVu Sans"/>
              </a:rPr>
              <a:t>Converter</a:t>
            </a:r>
            <a:endParaRPr/>
          </a:p>
        </p:txBody>
      </p:sp>
      <p:sp>
        <p:nvSpPr>
          <p:cNvPr id="99" name="Line 59"/>
          <p:cNvSpPr/>
          <p:nvPr/>
        </p:nvSpPr>
        <p:spPr>
          <a:xfrm flipH="1">
            <a:off x="3635640" y="4869000"/>
            <a:ext cx="3168360" cy="0"/>
          </a:xfrm>
          <a:prstGeom prst="line">
            <a:avLst/>
          </a:prstGeom>
          <a:ln>
            <a:noFill/>
          </a:ln>
        </p:spPr>
      </p:sp>
      <p:sp>
        <p:nvSpPr>
          <p:cNvPr id="100" name="CustomShape 60"/>
          <p:cNvSpPr/>
          <p:nvPr/>
        </p:nvSpPr>
        <p:spPr>
          <a:xfrm>
            <a:off x="7740360" y="1845000"/>
            <a:ext cx="1294920" cy="502920"/>
          </a:xfrm>
          <a:prstGeom prst="roundRect">
            <a:avLst>
              <a:gd name="adj" fmla="val 1391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Wifi</a:t>
            </a:r>
            <a:endParaRPr/>
          </a:p>
        </p:txBody>
      </p:sp>
      <p:sp>
        <p:nvSpPr>
          <p:cNvPr id="101" name="CustomShape 61"/>
          <p:cNvSpPr/>
          <p:nvPr/>
        </p:nvSpPr>
        <p:spPr>
          <a:xfrm>
            <a:off x="7740360" y="2565000"/>
            <a:ext cx="1294920" cy="502920"/>
          </a:xfrm>
          <a:prstGeom prst="roundRect">
            <a:avLst>
              <a:gd name="adj" fmla="val 1391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Bluetooth</a:t>
            </a:r>
            <a:endParaRPr/>
          </a:p>
        </p:txBody>
      </p:sp>
      <p:sp>
        <p:nvSpPr>
          <p:cNvPr id="102" name="CustomShape 62"/>
          <p:cNvSpPr/>
          <p:nvPr/>
        </p:nvSpPr>
        <p:spPr>
          <a:xfrm>
            <a:off x="7740360" y="4725000"/>
            <a:ext cx="1294920" cy="502920"/>
          </a:xfrm>
          <a:prstGeom prst="roundRect">
            <a:avLst>
              <a:gd name="adj" fmla="val 1391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SD card</a:t>
            </a:r>
            <a:endParaRPr/>
          </a:p>
        </p:txBody>
      </p:sp>
      <p:sp>
        <p:nvSpPr>
          <p:cNvPr id="103" name="CustomShape 63"/>
          <p:cNvSpPr/>
          <p:nvPr/>
        </p:nvSpPr>
        <p:spPr>
          <a:xfrm>
            <a:off x="107640" y="5922000"/>
            <a:ext cx="1582920" cy="646920"/>
          </a:xfrm>
          <a:prstGeom prst="roundRect">
            <a:avLst>
              <a:gd name="adj" fmla="val 13910"/>
            </a:avLst>
          </a:prstGeom>
          <a:ln>
            <a:solidFill>
              <a:schemeClr val="accent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12V Battery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771640" y="476640"/>
            <a:ext cx="1582920" cy="158292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#LCM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755640" y="872640"/>
            <a:ext cx="1150920" cy="79092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webcam</a:t>
            </a:r>
            <a:endParaRPr/>
          </a:p>
        </p:txBody>
      </p:sp>
      <p:sp>
        <p:nvSpPr>
          <p:cNvPr id="106" name="Line 3"/>
          <p:cNvSpPr/>
          <p:nvPr/>
        </p:nvSpPr>
        <p:spPr>
          <a:xfrm>
            <a:off x="1907640" y="1268640"/>
            <a:ext cx="864000" cy="0"/>
          </a:xfrm>
          <a:prstGeom prst="line">
            <a:avLst/>
          </a:prstGeom>
          <a:ln>
            <a:noFill/>
          </a:ln>
        </p:spPr>
      </p:sp>
      <p:sp>
        <p:nvSpPr>
          <p:cNvPr id="107" name="CustomShape 4"/>
          <p:cNvSpPr/>
          <p:nvPr/>
        </p:nvSpPr>
        <p:spPr>
          <a:xfrm>
            <a:off x="5076000" y="872640"/>
            <a:ext cx="1150920" cy="79092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wifi</a:t>
            </a:r>
            <a:endParaRPr/>
          </a:p>
        </p:txBody>
      </p:sp>
      <p:sp>
        <p:nvSpPr>
          <p:cNvPr id="108" name="Line 5"/>
          <p:cNvSpPr/>
          <p:nvPr/>
        </p:nvSpPr>
        <p:spPr>
          <a:xfrm>
            <a:off x="4355640" y="1268640"/>
            <a:ext cx="720360" cy="0"/>
          </a:xfrm>
          <a:prstGeom prst="line">
            <a:avLst/>
          </a:prstGeom>
          <a:ln>
            <a:noFill/>
          </a:ln>
        </p:spPr>
      </p:sp>
      <p:sp>
        <p:nvSpPr>
          <p:cNvPr id="109" name="CustomShape 6"/>
          <p:cNvSpPr/>
          <p:nvPr/>
        </p:nvSpPr>
        <p:spPr>
          <a:xfrm>
            <a:off x="7020360" y="876600"/>
            <a:ext cx="1150920" cy="79092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tablet</a:t>
            </a:r>
            <a:endParaRPr/>
          </a:p>
        </p:txBody>
      </p:sp>
      <p:sp>
        <p:nvSpPr>
          <p:cNvPr id="110" name="CustomShape 7"/>
          <p:cNvSpPr/>
          <p:nvPr/>
        </p:nvSpPr>
        <p:spPr>
          <a:xfrm>
            <a:off x="2123640" y="1412640"/>
            <a:ext cx="430920" cy="430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/>
          </a:p>
        </p:txBody>
      </p:sp>
      <p:sp>
        <p:nvSpPr>
          <p:cNvPr id="111" name="CustomShape 8"/>
          <p:cNvSpPr/>
          <p:nvPr/>
        </p:nvSpPr>
        <p:spPr>
          <a:xfrm>
            <a:off x="3708000" y="1484640"/>
            <a:ext cx="430920" cy="430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/>
          </a:p>
        </p:txBody>
      </p:sp>
      <p:sp>
        <p:nvSpPr>
          <p:cNvPr id="112" name="CustomShape 9"/>
          <p:cNvSpPr/>
          <p:nvPr/>
        </p:nvSpPr>
        <p:spPr>
          <a:xfrm>
            <a:off x="4500000" y="692640"/>
            <a:ext cx="430920" cy="430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/>
          </a:p>
        </p:txBody>
      </p:sp>
      <p:sp>
        <p:nvSpPr>
          <p:cNvPr id="113" name="CustomShape 10"/>
          <p:cNvSpPr/>
          <p:nvPr/>
        </p:nvSpPr>
        <p:spPr>
          <a:xfrm>
            <a:off x="7092360" y="1772640"/>
            <a:ext cx="430920" cy="430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/>
          </a:p>
        </p:txBody>
      </p:sp>
      <p:sp>
        <p:nvSpPr>
          <p:cNvPr id="114" name="CustomShape 11"/>
          <p:cNvSpPr/>
          <p:nvPr/>
        </p:nvSpPr>
        <p:spPr>
          <a:xfrm>
            <a:off x="7740360" y="1772640"/>
            <a:ext cx="430920" cy="430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/>
          </a:p>
        </p:txBody>
      </p:sp>
      <p:sp>
        <p:nvSpPr>
          <p:cNvPr id="115" name="CustomShape 12"/>
          <p:cNvSpPr/>
          <p:nvPr/>
        </p:nvSpPr>
        <p:spPr>
          <a:xfrm>
            <a:off x="539640" y="3357000"/>
            <a:ext cx="430920" cy="430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/>
          </a:p>
        </p:txBody>
      </p:sp>
      <p:sp>
        <p:nvSpPr>
          <p:cNvPr id="116" name="CustomShape 13"/>
          <p:cNvSpPr/>
          <p:nvPr/>
        </p:nvSpPr>
        <p:spPr>
          <a:xfrm>
            <a:off x="539640" y="4005000"/>
            <a:ext cx="430920" cy="430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/>
          </a:p>
        </p:txBody>
      </p:sp>
      <p:sp>
        <p:nvSpPr>
          <p:cNvPr id="117" name="CustomShape 14"/>
          <p:cNvSpPr/>
          <p:nvPr/>
        </p:nvSpPr>
        <p:spPr>
          <a:xfrm>
            <a:off x="539640" y="4653000"/>
            <a:ext cx="430920" cy="430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/>
          </a:p>
        </p:txBody>
      </p:sp>
      <p:sp>
        <p:nvSpPr>
          <p:cNvPr id="118" name="CustomShape 15"/>
          <p:cNvSpPr/>
          <p:nvPr/>
        </p:nvSpPr>
        <p:spPr>
          <a:xfrm>
            <a:off x="539640" y="5301360"/>
            <a:ext cx="430920" cy="430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/>
          </a:p>
        </p:txBody>
      </p:sp>
      <p:sp>
        <p:nvSpPr>
          <p:cNvPr id="119" name="CustomShape 16"/>
          <p:cNvSpPr/>
          <p:nvPr/>
        </p:nvSpPr>
        <p:spPr>
          <a:xfrm>
            <a:off x="539640" y="5949360"/>
            <a:ext cx="430920" cy="430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/>
          </a:p>
        </p:txBody>
      </p:sp>
      <p:sp>
        <p:nvSpPr>
          <p:cNvPr id="120" name="CustomShape 17"/>
          <p:cNvSpPr/>
          <p:nvPr/>
        </p:nvSpPr>
        <p:spPr>
          <a:xfrm>
            <a:off x="1154160" y="3357000"/>
            <a:ext cx="6549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The webcam is connected: the Cube detects automatically the device</a:t>
            </a:r>
            <a:endParaRPr/>
          </a:p>
        </p:txBody>
      </p:sp>
      <p:sp>
        <p:nvSpPr>
          <p:cNvPr id="121" name="CustomShape 18"/>
          <p:cNvSpPr/>
          <p:nvPr/>
        </p:nvSpPr>
        <p:spPr>
          <a:xfrm>
            <a:off x="1177920" y="4031640"/>
            <a:ext cx="5058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The broadcast  is automatically started on the device</a:t>
            </a:r>
            <a:endParaRPr/>
          </a:p>
        </p:txBody>
      </p:sp>
      <p:sp>
        <p:nvSpPr>
          <p:cNvPr id="122" name="CustomShape 19"/>
          <p:cNvSpPr/>
          <p:nvPr/>
        </p:nvSpPr>
        <p:spPr>
          <a:xfrm>
            <a:off x="1189800" y="4665960"/>
            <a:ext cx="478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A DNS-SD service is declared on the local network</a:t>
            </a:r>
            <a:endParaRPr/>
          </a:p>
        </p:txBody>
      </p:sp>
      <p:sp>
        <p:nvSpPr>
          <p:cNvPr id="123" name="CustomShape 20"/>
          <p:cNvSpPr/>
          <p:nvPr/>
        </p:nvSpPr>
        <p:spPr>
          <a:xfrm>
            <a:off x="1372680" y="5328000"/>
            <a:ext cx="6906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A Wi-Fi terminal detects the service and identifies the IP address and the port</a:t>
            </a:r>
            <a:endParaRPr/>
          </a:p>
        </p:txBody>
      </p:sp>
      <p:sp>
        <p:nvSpPr>
          <p:cNvPr id="124" name="CustomShape 21"/>
          <p:cNvSpPr/>
          <p:nvPr/>
        </p:nvSpPr>
        <p:spPr>
          <a:xfrm>
            <a:off x="1108080" y="594000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2"/>
          <p:cNvSpPr/>
          <p:nvPr/>
        </p:nvSpPr>
        <p:spPr>
          <a:xfrm>
            <a:off x="1206360" y="5949360"/>
            <a:ext cx="7216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The screen displays the webcam video (for webcam positioning adjustment)</a:t>
            </a:r>
            <a:endParaRPr/>
          </a:p>
        </p:txBody>
      </p:sp>
      <p:sp>
        <p:nvSpPr>
          <p:cNvPr id="126" name="Line 23"/>
          <p:cNvSpPr/>
          <p:nvPr/>
        </p:nvSpPr>
        <p:spPr>
          <a:xfrm>
            <a:off x="6228000" y="1268640"/>
            <a:ext cx="792000" cy="3600"/>
          </a:xfrm>
          <a:prstGeom prst="line">
            <a:avLst/>
          </a:prstGeom>
          <a:ln>
            <a:noFill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07640" y="1700640"/>
            <a:ext cx="3239280" cy="79092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251640" y="1845000"/>
            <a:ext cx="1438920" cy="502920"/>
          </a:xfrm>
          <a:prstGeom prst="roundRect">
            <a:avLst>
              <a:gd name="adj" fmla="val 13910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XBee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1907640" y="1845000"/>
            <a:ext cx="1294920" cy="502920"/>
          </a:xfrm>
          <a:prstGeom prst="roundRect">
            <a:avLst>
              <a:gd name="adj" fmla="val 1391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Relay</a:t>
            </a:r>
            <a:endParaRPr/>
          </a:p>
        </p:txBody>
      </p:sp>
      <p:sp>
        <p:nvSpPr>
          <p:cNvPr id="130" name="CustomShape 4"/>
          <p:cNvSpPr/>
          <p:nvPr/>
        </p:nvSpPr>
        <p:spPr>
          <a:xfrm>
            <a:off x="395640" y="3861000"/>
            <a:ext cx="2951280" cy="28072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539640" y="4005000"/>
            <a:ext cx="1222920" cy="502920"/>
          </a:xfrm>
          <a:prstGeom prst="roundRect">
            <a:avLst>
              <a:gd name="adj" fmla="val 13910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Bluetooth</a:t>
            </a:r>
            <a:endParaRPr/>
          </a:p>
        </p:txBody>
      </p:sp>
      <p:sp>
        <p:nvSpPr>
          <p:cNvPr id="132" name="CustomShape 6"/>
          <p:cNvSpPr/>
          <p:nvPr/>
        </p:nvSpPr>
        <p:spPr>
          <a:xfrm>
            <a:off x="539640" y="6021360"/>
            <a:ext cx="2663280" cy="502920"/>
          </a:xfrm>
          <a:prstGeom prst="roundRect">
            <a:avLst>
              <a:gd name="adj" fmla="val 1391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Android</a:t>
            </a:r>
            <a:endParaRPr/>
          </a:p>
        </p:txBody>
      </p:sp>
      <p:sp>
        <p:nvSpPr>
          <p:cNvPr id="133" name="CustomShape 7"/>
          <p:cNvSpPr/>
          <p:nvPr/>
        </p:nvSpPr>
        <p:spPr>
          <a:xfrm>
            <a:off x="179640" y="188640"/>
            <a:ext cx="3239280" cy="79092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34" name="CustomShape 8"/>
          <p:cNvSpPr/>
          <p:nvPr/>
        </p:nvSpPr>
        <p:spPr>
          <a:xfrm>
            <a:off x="323640" y="332640"/>
            <a:ext cx="1438920" cy="502920"/>
          </a:xfrm>
          <a:prstGeom prst="roundRect">
            <a:avLst>
              <a:gd name="adj" fmla="val 13910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XBee</a:t>
            </a:r>
            <a:endParaRPr/>
          </a:p>
        </p:txBody>
      </p:sp>
      <p:sp>
        <p:nvSpPr>
          <p:cNvPr id="135" name="CustomShape 9"/>
          <p:cNvSpPr/>
          <p:nvPr/>
        </p:nvSpPr>
        <p:spPr>
          <a:xfrm>
            <a:off x="1979640" y="332640"/>
            <a:ext cx="1294920" cy="502920"/>
          </a:xfrm>
          <a:prstGeom prst="roundRect">
            <a:avLst>
              <a:gd name="adj" fmla="val 1391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Sensor</a:t>
            </a:r>
            <a:endParaRPr/>
          </a:p>
        </p:txBody>
      </p:sp>
      <p:sp>
        <p:nvSpPr>
          <p:cNvPr id="136" name="CustomShape 10"/>
          <p:cNvSpPr/>
          <p:nvPr/>
        </p:nvSpPr>
        <p:spPr>
          <a:xfrm>
            <a:off x="3708000" y="620640"/>
            <a:ext cx="2591280" cy="79092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37" name="CustomShape 11"/>
          <p:cNvSpPr/>
          <p:nvPr/>
        </p:nvSpPr>
        <p:spPr>
          <a:xfrm>
            <a:off x="3996000" y="764640"/>
            <a:ext cx="1943280" cy="502920"/>
          </a:xfrm>
          <a:prstGeom prst="roundRect">
            <a:avLst>
              <a:gd name="adj" fmla="val 1391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Room opening</a:t>
            </a:r>
            <a:endParaRPr/>
          </a:p>
        </p:txBody>
      </p:sp>
      <p:sp>
        <p:nvSpPr>
          <p:cNvPr id="138" name="CustomShape 12"/>
          <p:cNvSpPr/>
          <p:nvPr/>
        </p:nvSpPr>
        <p:spPr>
          <a:xfrm>
            <a:off x="3708000" y="1700640"/>
            <a:ext cx="2591280" cy="79092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39" name="CustomShape 13"/>
          <p:cNvSpPr/>
          <p:nvPr/>
        </p:nvSpPr>
        <p:spPr>
          <a:xfrm>
            <a:off x="3996000" y="1845000"/>
            <a:ext cx="1943280" cy="502920"/>
          </a:xfrm>
          <a:prstGeom prst="roundRect">
            <a:avLst>
              <a:gd name="adj" fmla="val 1391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Machines</a:t>
            </a:r>
            <a:endParaRPr/>
          </a:p>
        </p:txBody>
      </p:sp>
      <p:sp>
        <p:nvSpPr>
          <p:cNvPr id="140" name="CustomShape 14"/>
          <p:cNvSpPr/>
          <p:nvPr/>
        </p:nvSpPr>
        <p:spPr>
          <a:xfrm>
            <a:off x="3708000" y="2781000"/>
            <a:ext cx="2591280" cy="79092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1" name="CustomShape 15"/>
          <p:cNvSpPr/>
          <p:nvPr/>
        </p:nvSpPr>
        <p:spPr>
          <a:xfrm>
            <a:off x="3996000" y="2925000"/>
            <a:ext cx="1943280" cy="502920"/>
          </a:xfrm>
          <a:prstGeom prst="roundRect">
            <a:avLst>
              <a:gd name="adj" fmla="val 1391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Office equipment</a:t>
            </a:r>
            <a:endParaRPr/>
          </a:p>
        </p:txBody>
      </p:sp>
      <p:sp>
        <p:nvSpPr>
          <p:cNvPr id="142" name="CustomShape 16"/>
          <p:cNvSpPr/>
          <p:nvPr/>
        </p:nvSpPr>
        <p:spPr>
          <a:xfrm flipV="1">
            <a:off x="3204000" y="1015200"/>
            <a:ext cx="790920" cy="1078920"/>
          </a:xfrm>
          <a:prstGeom prst="bentConnector3">
            <a:avLst>
              <a:gd name="adj1" fmla="val 50000"/>
            </a:avLst>
          </a:prstGeom>
          <a:noFill/>
          <a:ln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" name="CustomShape 17"/>
          <p:cNvSpPr/>
          <p:nvPr/>
        </p:nvSpPr>
        <p:spPr>
          <a:xfrm>
            <a:off x="3204000" y="2097000"/>
            <a:ext cx="790920" cy="11520"/>
          </a:xfrm>
          <a:prstGeom prst="bentConnector3">
            <a:avLst>
              <a:gd name="adj1" fmla="val 50000"/>
            </a:avLst>
          </a:prstGeom>
          <a:noFill/>
          <a:ln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4" name="CustomShape 18"/>
          <p:cNvSpPr/>
          <p:nvPr/>
        </p:nvSpPr>
        <p:spPr>
          <a:xfrm rot="10800000">
            <a:off x="5578920" y="5335920"/>
            <a:ext cx="790920" cy="1078920"/>
          </a:xfrm>
          <a:prstGeom prst="bentConnector3">
            <a:avLst>
              <a:gd name="adj1" fmla="val 50000"/>
            </a:avLst>
          </a:prstGeom>
          <a:noFill/>
          <a:ln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" name="CustomShape 19"/>
          <p:cNvSpPr/>
          <p:nvPr/>
        </p:nvSpPr>
        <p:spPr>
          <a:xfrm>
            <a:off x="1907640" y="4005000"/>
            <a:ext cx="1294920" cy="502920"/>
          </a:xfrm>
          <a:prstGeom prst="roundRect">
            <a:avLst>
              <a:gd name="adj" fmla="val 13910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NFC</a:t>
            </a:r>
            <a:endParaRPr/>
          </a:p>
        </p:txBody>
      </p:sp>
      <p:sp>
        <p:nvSpPr>
          <p:cNvPr id="146" name="CustomShape 20"/>
          <p:cNvSpPr/>
          <p:nvPr/>
        </p:nvSpPr>
        <p:spPr>
          <a:xfrm>
            <a:off x="1907640" y="4653000"/>
            <a:ext cx="1294920" cy="502920"/>
          </a:xfrm>
          <a:prstGeom prst="roundRect">
            <a:avLst>
              <a:gd name="adj" fmla="val 1391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Camera</a:t>
            </a:r>
            <a:endParaRPr/>
          </a:p>
        </p:txBody>
      </p:sp>
      <p:sp>
        <p:nvSpPr>
          <p:cNvPr id="147" name="CustomShape 21"/>
          <p:cNvSpPr/>
          <p:nvPr/>
        </p:nvSpPr>
        <p:spPr>
          <a:xfrm>
            <a:off x="539640" y="4653000"/>
            <a:ext cx="1222920" cy="502920"/>
          </a:xfrm>
          <a:prstGeom prst="roundRect">
            <a:avLst>
              <a:gd name="adj" fmla="val 1391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Screen</a:t>
            </a:r>
            <a:endParaRPr/>
          </a:p>
        </p:txBody>
      </p:sp>
      <p:sp>
        <p:nvSpPr>
          <p:cNvPr id="148" name="CustomShape 22"/>
          <p:cNvSpPr/>
          <p:nvPr/>
        </p:nvSpPr>
        <p:spPr>
          <a:xfrm>
            <a:off x="1907640" y="5373360"/>
            <a:ext cx="1294920" cy="502920"/>
          </a:xfrm>
          <a:prstGeom prst="roundRect">
            <a:avLst>
              <a:gd name="adj" fmla="val 1391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GPS</a:t>
            </a:r>
            <a:endParaRPr/>
          </a:p>
        </p:txBody>
      </p:sp>
      <p:sp>
        <p:nvSpPr>
          <p:cNvPr id="149" name="CustomShape 23"/>
          <p:cNvSpPr/>
          <p:nvPr/>
        </p:nvSpPr>
        <p:spPr>
          <a:xfrm>
            <a:off x="539640" y="5373360"/>
            <a:ext cx="1222920" cy="502920"/>
          </a:xfrm>
          <a:prstGeom prst="roundRect">
            <a:avLst>
              <a:gd name="adj" fmla="val 1391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Keyboard</a:t>
            </a:r>
            <a:endParaRPr/>
          </a:p>
        </p:txBody>
      </p:sp>
      <p:sp>
        <p:nvSpPr>
          <p:cNvPr id="150" name="CustomShape 24"/>
          <p:cNvSpPr/>
          <p:nvPr/>
        </p:nvSpPr>
        <p:spPr>
          <a:xfrm>
            <a:off x="3924000" y="3861000"/>
            <a:ext cx="2951280" cy="28072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1" name="CustomShape 25"/>
          <p:cNvSpPr/>
          <p:nvPr/>
        </p:nvSpPr>
        <p:spPr>
          <a:xfrm>
            <a:off x="4068000" y="4005000"/>
            <a:ext cx="1222920" cy="502920"/>
          </a:xfrm>
          <a:prstGeom prst="roundRect">
            <a:avLst>
              <a:gd name="adj" fmla="val 13910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BLE</a:t>
            </a:r>
            <a:endParaRPr/>
          </a:p>
        </p:txBody>
      </p:sp>
      <p:sp>
        <p:nvSpPr>
          <p:cNvPr id="152" name="CustomShape 26"/>
          <p:cNvSpPr/>
          <p:nvPr/>
        </p:nvSpPr>
        <p:spPr>
          <a:xfrm>
            <a:off x="4068000" y="6021360"/>
            <a:ext cx="2663280" cy="502920"/>
          </a:xfrm>
          <a:prstGeom prst="roundRect">
            <a:avLst>
              <a:gd name="adj" fmla="val 1391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iOS</a:t>
            </a:r>
            <a:endParaRPr/>
          </a:p>
        </p:txBody>
      </p:sp>
      <p:sp>
        <p:nvSpPr>
          <p:cNvPr id="153" name="CustomShape 27"/>
          <p:cNvSpPr/>
          <p:nvPr/>
        </p:nvSpPr>
        <p:spPr>
          <a:xfrm>
            <a:off x="5436000" y="4653000"/>
            <a:ext cx="1294920" cy="502920"/>
          </a:xfrm>
          <a:prstGeom prst="roundRect">
            <a:avLst>
              <a:gd name="adj" fmla="val 1391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Camera</a:t>
            </a:r>
            <a:endParaRPr/>
          </a:p>
        </p:txBody>
      </p:sp>
      <p:sp>
        <p:nvSpPr>
          <p:cNvPr id="154" name="CustomShape 28"/>
          <p:cNvSpPr/>
          <p:nvPr/>
        </p:nvSpPr>
        <p:spPr>
          <a:xfrm>
            <a:off x="4068000" y="4653000"/>
            <a:ext cx="1222920" cy="502920"/>
          </a:xfrm>
          <a:prstGeom prst="roundRect">
            <a:avLst>
              <a:gd name="adj" fmla="val 1391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Screen</a:t>
            </a:r>
            <a:endParaRPr/>
          </a:p>
        </p:txBody>
      </p:sp>
      <p:sp>
        <p:nvSpPr>
          <p:cNvPr id="155" name="CustomShape 29"/>
          <p:cNvSpPr/>
          <p:nvPr/>
        </p:nvSpPr>
        <p:spPr>
          <a:xfrm>
            <a:off x="5436000" y="5373360"/>
            <a:ext cx="1294920" cy="502920"/>
          </a:xfrm>
          <a:prstGeom prst="roundRect">
            <a:avLst>
              <a:gd name="adj" fmla="val 1391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GPS</a:t>
            </a:r>
            <a:endParaRPr/>
          </a:p>
        </p:txBody>
      </p:sp>
      <p:sp>
        <p:nvSpPr>
          <p:cNvPr id="156" name="CustomShape 30"/>
          <p:cNvSpPr/>
          <p:nvPr/>
        </p:nvSpPr>
        <p:spPr>
          <a:xfrm>
            <a:off x="4068000" y="5373360"/>
            <a:ext cx="1222920" cy="502920"/>
          </a:xfrm>
          <a:prstGeom prst="roundRect">
            <a:avLst>
              <a:gd name="adj" fmla="val 1391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Clavier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83640" y="1052640"/>
            <a:ext cx="1294920" cy="502920"/>
          </a:xfrm>
          <a:prstGeom prst="roundRect">
            <a:avLst>
              <a:gd name="adj" fmla="val 1391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Wifi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2267640" y="1052640"/>
            <a:ext cx="1294920" cy="502920"/>
          </a:xfrm>
          <a:prstGeom prst="roundRect">
            <a:avLst>
              <a:gd name="adj" fmla="val 1391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Router</a:t>
            </a: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3852000" y="1052640"/>
            <a:ext cx="1294920" cy="502920"/>
          </a:xfrm>
          <a:prstGeom prst="roundRect">
            <a:avLst>
              <a:gd name="adj" fmla="val 1391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ADSL</a:t>
            </a:r>
            <a:endParaRPr/>
          </a:p>
        </p:txBody>
      </p:sp>
      <p:sp>
        <p:nvSpPr>
          <p:cNvPr id="160" name="Line 4"/>
          <p:cNvSpPr/>
          <p:nvPr/>
        </p:nvSpPr>
        <p:spPr>
          <a:xfrm>
            <a:off x="1979640" y="1304640"/>
            <a:ext cx="288000" cy="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61" name="Line 5"/>
          <p:cNvSpPr/>
          <p:nvPr/>
        </p:nvSpPr>
        <p:spPr>
          <a:xfrm>
            <a:off x="3563640" y="1304640"/>
            <a:ext cx="288000" cy="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62" name="Line 6"/>
          <p:cNvSpPr/>
          <p:nvPr/>
        </p:nvSpPr>
        <p:spPr>
          <a:xfrm>
            <a:off x="4499640" y="1556640"/>
            <a:ext cx="648360" cy="108000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63" name="CustomShape 7"/>
          <p:cNvSpPr/>
          <p:nvPr/>
        </p:nvSpPr>
        <p:spPr>
          <a:xfrm>
            <a:off x="755640" y="2133000"/>
            <a:ext cx="7847640" cy="4723920"/>
          </a:xfrm>
          <a:prstGeom prst="cloud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64" name="CustomShape 8"/>
          <p:cNvSpPr/>
          <p:nvPr/>
        </p:nvSpPr>
        <p:spPr>
          <a:xfrm>
            <a:off x="2123640" y="3213000"/>
            <a:ext cx="1294920" cy="718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Vimeo</a:t>
            </a:r>
            <a:endParaRPr/>
          </a:p>
        </p:txBody>
      </p:sp>
      <p:sp>
        <p:nvSpPr>
          <p:cNvPr id="165" name="CustomShape 9"/>
          <p:cNvSpPr/>
          <p:nvPr/>
        </p:nvSpPr>
        <p:spPr>
          <a:xfrm>
            <a:off x="4284000" y="3573000"/>
            <a:ext cx="1294920" cy="718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Pobot.org</a:t>
            </a:r>
            <a:endParaRPr/>
          </a:p>
        </p:txBody>
      </p:sp>
      <p:sp>
        <p:nvSpPr>
          <p:cNvPr id="166" name="CustomShape 10"/>
          <p:cNvSpPr/>
          <p:nvPr/>
        </p:nvSpPr>
        <p:spPr>
          <a:xfrm>
            <a:off x="6084000" y="2853000"/>
            <a:ext cx="1294920" cy="718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Twitter</a:t>
            </a:r>
            <a:endParaRPr/>
          </a:p>
        </p:txBody>
      </p:sp>
      <p:sp>
        <p:nvSpPr>
          <p:cNvPr id="167" name="CustomShape 11"/>
          <p:cNvSpPr/>
          <p:nvPr/>
        </p:nvSpPr>
        <p:spPr>
          <a:xfrm>
            <a:off x="2267640" y="4581000"/>
            <a:ext cx="1294920" cy="718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Facebook</a:t>
            </a:r>
            <a:endParaRPr/>
          </a:p>
        </p:txBody>
      </p:sp>
      <p:sp>
        <p:nvSpPr>
          <p:cNvPr id="168" name="CustomShape 12"/>
          <p:cNvSpPr/>
          <p:nvPr/>
        </p:nvSpPr>
        <p:spPr>
          <a:xfrm>
            <a:off x="3996000" y="5661360"/>
            <a:ext cx="1294920" cy="358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Gitlab</a:t>
            </a:r>
            <a:endParaRPr/>
          </a:p>
        </p:txBody>
      </p:sp>
      <p:sp>
        <p:nvSpPr>
          <p:cNvPr id="169" name="CustomShape 13"/>
          <p:cNvSpPr/>
          <p:nvPr/>
        </p:nvSpPr>
        <p:spPr>
          <a:xfrm>
            <a:off x="5796000" y="4509000"/>
            <a:ext cx="1294920" cy="358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OpenERP</a:t>
            </a:r>
            <a:endParaRPr/>
          </a:p>
        </p:txBody>
      </p:sp>
      <p:sp>
        <p:nvSpPr>
          <p:cNvPr id="170" name="CustomShape 14"/>
          <p:cNvSpPr/>
          <p:nvPr/>
        </p:nvSpPr>
        <p:spPr>
          <a:xfrm>
            <a:off x="5652000" y="5301360"/>
            <a:ext cx="1294920" cy="358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WWW</a:t>
            </a:r>
            <a:endParaRPr/>
          </a:p>
        </p:txBody>
      </p:sp>
      <p:sp>
        <p:nvSpPr>
          <p:cNvPr id="171" name="Line 15"/>
          <p:cNvSpPr/>
          <p:nvPr/>
        </p:nvSpPr>
        <p:spPr>
          <a:xfrm flipH="1">
            <a:off x="4644000" y="4293000"/>
            <a:ext cx="288000" cy="136800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72" name="Line 16"/>
          <p:cNvSpPr/>
          <p:nvPr/>
        </p:nvSpPr>
        <p:spPr>
          <a:xfrm>
            <a:off x="4932000" y="4293000"/>
            <a:ext cx="720000" cy="118800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73" name="Line 17"/>
          <p:cNvSpPr/>
          <p:nvPr/>
        </p:nvSpPr>
        <p:spPr>
          <a:xfrm>
            <a:off x="4932000" y="4293000"/>
            <a:ext cx="864000" cy="396000"/>
          </a:xfrm>
          <a:prstGeom prst="line">
            <a:avLst/>
          </a:prstGeom>
          <a:ln>
            <a:solidFill>
              <a:srgbClr val="4a7ebb"/>
            </a:solidFill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9878</TotalTime>
  <Application>LibreOffice/4.4.2.2$Windows_x86 LibreOffice_project/c4c7d32d0d49397cad38d62472b0bc8acff48dd6</Application>
  <Paragraphs>75</Paragraphs>
  <Company>Sopra Group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2014-01-06T13:39:21Z</dcterms:created>
  <dc:creator>jholtzer</dc:creator>
  <dc:language>en-GB</dc:language>
  <dcterms:modified xsi:type="dcterms:W3CDTF">2015-05-11T06:47:06Z</dcterms:modified>
  <cp:revision>120</cp:revision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Sopra Group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