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Default Extension="jpeg" ContentType="image/jpeg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6" r:id="rId2"/>
    <p:sldMasterId id="2147483704" r:id="rId3"/>
    <p:sldMasterId id="2147483722" r:id="rId4"/>
  </p:sldMasterIdLst>
  <p:notesMasterIdLst>
    <p:notesMasterId r:id="rId13"/>
  </p:notesMasterIdLst>
  <p:handoutMasterIdLst>
    <p:handoutMasterId r:id="rId14"/>
  </p:handoutMasterIdLst>
  <p:sldIdLst>
    <p:sldId id="267" r:id="rId5"/>
    <p:sldId id="287" r:id="rId6"/>
    <p:sldId id="283" r:id="rId7"/>
    <p:sldId id="289" r:id="rId8"/>
    <p:sldId id="290" r:id="rId9"/>
    <p:sldId id="284" r:id="rId10"/>
    <p:sldId id="288" r:id="rId11"/>
    <p:sldId id="270" r:id="rId12"/>
  </p:sldIdLst>
  <p:sldSz cx="9144000" cy="6858000" type="screen4x3"/>
  <p:notesSz cx="6669088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60"/>
  </p:normalViewPr>
  <p:slideViewPr>
    <p:cSldViewPr>
      <p:cViewPr>
        <p:scale>
          <a:sx n="100" d="100"/>
          <a:sy n="100" d="100"/>
        </p:scale>
        <p:origin x="-270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0" d="100"/>
          <a:sy n="50" d="100"/>
        </p:scale>
        <p:origin x="-2790" y="-228"/>
      </p:cViewPr>
      <p:guideLst>
        <p:guide orient="horz" pos="3127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E34C4-04D2-411B-8CFB-B5FB1EC16A09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CDBF-87A8-48BB-B4E6-C6F8B04FD4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6E955-FE52-4C75-9C1A-4D7304FC6289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A173B-967E-4ECF-A3A2-8B680C904A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3728" cy="4725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8136904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605776" y="2708920"/>
            <a:ext cx="8144199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611560" y="6502208"/>
            <a:ext cx="4464496" cy="162152"/>
          </a:xfrm>
        </p:spPr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eur droit 11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3728" cy="4725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8136904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605776" y="2708920"/>
            <a:ext cx="8144199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611560" y="6502208"/>
            <a:ext cx="4464496" cy="162152"/>
          </a:xfrm>
        </p:spPr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3728" cy="4725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539750" y="1484785"/>
            <a:ext cx="8064500" cy="46810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3728" cy="1124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67544" y="40466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+mn-lt"/>
              </a:rPr>
              <a:t>SOMMAIRE</a:t>
            </a:r>
            <a:endParaRPr lang="it-IT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eur droit 11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4" y="408"/>
            <a:ext cx="9143456" cy="68575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14" name="Picture 3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9534" y="6139564"/>
            <a:ext cx="2027798" cy="69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8058" y="317601"/>
            <a:ext cx="1466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0"/>
            <a:ext cx="9143728" cy="4725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539750" y="1484785"/>
            <a:ext cx="8064500" cy="46810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3728" cy="1124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67544" y="40466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+mn-lt"/>
              </a:rPr>
              <a:t>SOMMAIRE</a:t>
            </a:r>
            <a:endParaRPr lang="it-IT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539750" y="3573463"/>
            <a:ext cx="8064500" cy="25923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3728" cy="34290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61432" y="286774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+mn-lt"/>
              </a:rPr>
              <a:t>SOMMAIRE</a:t>
            </a:r>
            <a:endParaRPr lang="it-IT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1"/>
          </p:nvPr>
        </p:nvSpPr>
        <p:spPr>
          <a:xfrm>
            <a:off x="-12730" y="0"/>
            <a:ext cx="9156731" cy="42387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19 w 10019"/>
              <a:gd name="connsiteY3" fmla="*/ 10000 h 10000"/>
              <a:gd name="connsiteX4" fmla="*/ 0 w 10019"/>
              <a:gd name="connsiteY4" fmla="*/ 3 h 10000"/>
              <a:gd name="connsiteX0" fmla="*/ 11 w 10030"/>
              <a:gd name="connsiteY0" fmla="*/ 3 h 10000"/>
              <a:gd name="connsiteX1" fmla="*/ 10030 w 10030"/>
              <a:gd name="connsiteY1" fmla="*/ 0 h 10000"/>
              <a:gd name="connsiteX2" fmla="*/ 10030 w 10030"/>
              <a:gd name="connsiteY2" fmla="*/ 10000 h 10000"/>
              <a:gd name="connsiteX3" fmla="*/ 1 w 10030"/>
              <a:gd name="connsiteY3" fmla="*/ 3565 h 10000"/>
              <a:gd name="connsiteX4" fmla="*/ 11 w 10030"/>
              <a:gd name="connsiteY4" fmla="*/ 3 h 10000"/>
              <a:gd name="connsiteX0" fmla="*/ 10 w 10029"/>
              <a:gd name="connsiteY0" fmla="*/ 3 h 10000"/>
              <a:gd name="connsiteX1" fmla="*/ 10029 w 10029"/>
              <a:gd name="connsiteY1" fmla="*/ 0 h 10000"/>
              <a:gd name="connsiteX2" fmla="*/ 10029 w 10029"/>
              <a:gd name="connsiteY2" fmla="*/ 10000 h 10000"/>
              <a:gd name="connsiteX3" fmla="*/ 0 w 10029"/>
              <a:gd name="connsiteY3" fmla="*/ 3565 h 10000"/>
              <a:gd name="connsiteX4" fmla="*/ 10 w 10029"/>
              <a:gd name="connsiteY4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9 w 10019"/>
              <a:gd name="connsiteY3" fmla="*/ 3646 h 10000"/>
              <a:gd name="connsiteX4" fmla="*/ 0 w 10019"/>
              <a:gd name="connsiteY4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323 w 10019"/>
              <a:gd name="connsiteY3" fmla="*/ 7020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7466 w 10019"/>
              <a:gd name="connsiteY3" fmla="*/ 6778 h 10000"/>
              <a:gd name="connsiteX4" fmla="*/ 5418 w 10019"/>
              <a:gd name="connsiteY4" fmla="*/ 4115 h 10000"/>
              <a:gd name="connsiteX5" fmla="*/ 9 w 10019"/>
              <a:gd name="connsiteY5" fmla="*/ 3646 h 10000"/>
              <a:gd name="connsiteX6" fmla="*/ 0 w 10019"/>
              <a:gd name="connsiteY6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429 w 10019"/>
              <a:gd name="connsiteY3" fmla="*/ 3490 h 10000"/>
              <a:gd name="connsiteX4" fmla="*/ 5418 w 10019"/>
              <a:gd name="connsiteY4" fmla="*/ 4115 h 10000"/>
              <a:gd name="connsiteX5" fmla="*/ 9 w 10019"/>
              <a:gd name="connsiteY5" fmla="*/ 3646 h 10000"/>
              <a:gd name="connsiteX6" fmla="*/ 0 w 10019"/>
              <a:gd name="connsiteY6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4447 w 10019"/>
              <a:gd name="connsiteY3" fmla="*/ 6213 h 10000"/>
              <a:gd name="connsiteX4" fmla="*/ 429 w 10019"/>
              <a:gd name="connsiteY4" fmla="*/ 3490 h 10000"/>
              <a:gd name="connsiteX5" fmla="*/ 5418 w 10019"/>
              <a:gd name="connsiteY5" fmla="*/ 4115 h 10000"/>
              <a:gd name="connsiteX6" fmla="*/ 9 w 10019"/>
              <a:gd name="connsiteY6" fmla="*/ 3646 h 10000"/>
              <a:gd name="connsiteX7" fmla="*/ 0 w 10019"/>
              <a:gd name="connsiteY7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1295 w 10019"/>
              <a:gd name="connsiteY3" fmla="*/ 6092 h 10000"/>
              <a:gd name="connsiteX4" fmla="*/ 429 w 10019"/>
              <a:gd name="connsiteY4" fmla="*/ 3490 h 10000"/>
              <a:gd name="connsiteX5" fmla="*/ 5418 w 10019"/>
              <a:gd name="connsiteY5" fmla="*/ 4115 h 10000"/>
              <a:gd name="connsiteX6" fmla="*/ 9 w 10019"/>
              <a:gd name="connsiteY6" fmla="*/ 3646 h 10000"/>
              <a:gd name="connsiteX7" fmla="*/ 0 w 10019"/>
              <a:gd name="connsiteY7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3619 w 10019"/>
              <a:gd name="connsiteY3" fmla="*/ 7161 h 10000"/>
              <a:gd name="connsiteX4" fmla="*/ 1295 w 10019"/>
              <a:gd name="connsiteY4" fmla="*/ 6092 h 10000"/>
              <a:gd name="connsiteX5" fmla="*/ 429 w 10019"/>
              <a:gd name="connsiteY5" fmla="*/ 3490 h 10000"/>
              <a:gd name="connsiteX6" fmla="*/ 5418 w 10019"/>
              <a:gd name="connsiteY6" fmla="*/ 4115 h 10000"/>
              <a:gd name="connsiteX7" fmla="*/ 9 w 10019"/>
              <a:gd name="connsiteY7" fmla="*/ 3646 h 10000"/>
              <a:gd name="connsiteX8" fmla="*/ 0 w 10019"/>
              <a:gd name="connsiteY8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0 w 10038"/>
              <a:gd name="connsiteY3" fmla="*/ 5446 h 10000"/>
              <a:gd name="connsiteX4" fmla="*/ 1314 w 10038"/>
              <a:gd name="connsiteY4" fmla="*/ 6092 h 10000"/>
              <a:gd name="connsiteX5" fmla="*/ 448 w 10038"/>
              <a:gd name="connsiteY5" fmla="*/ 3490 h 10000"/>
              <a:gd name="connsiteX6" fmla="*/ 5437 w 10038"/>
              <a:gd name="connsiteY6" fmla="*/ 4115 h 10000"/>
              <a:gd name="connsiteX7" fmla="*/ 28 w 10038"/>
              <a:gd name="connsiteY7" fmla="*/ 3646 h 10000"/>
              <a:gd name="connsiteX8" fmla="*/ 19 w 10038"/>
              <a:gd name="connsiteY8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4304 w 10038"/>
              <a:gd name="connsiteY3" fmla="*/ 7403 h 10000"/>
              <a:gd name="connsiteX4" fmla="*/ 0 w 10038"/>
              <a:gd name="connsiteY4" fmla="*/ 5446 h 10000"/>
              <a:gd name="connsiteX5" fmla="*/ 1314 w 10038"/>
              <a:gd name="connsiteY5" fmla="*/ 6092 h 10000"/>
              <a:gd name="connsiteX6" fmla="*/ 448 w 10038"/>
              <a:gd name="connsiteY6" fmla="*/ 3490 h 10000"/>
              <a:gd name="connsiteX7" fmla="*/ 5437 w 10038"/>
              <a:gd name="connsiteY7" fmla="*/ 4115 h 10000"/>
              <a:gd name="connsiteX8" fmla="*/ 28 w 10038"/>
              <a:gd name="connsiteY8" fmla="*/ 3646 h 10000"/>
              <a:gd name="connsiteX9" fmla="*/ 19 w 10038"/>
              <a:gd name="connsiteY9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19 w 10038"/>
              <a:gd name="connsiteY3" fmla="*/ 7060 h 10000"/>
              <a:gd name="connsiteX4" fmla="*/ 0 w 10038"/>
              <a:gd name="connsiteY4" fmla="*/ 5446 h 10000"/>
              <a:gd name="connsiteX5" fmla="*/ 1314 w 10038"/>
              <a:gd name="connsiteY5" fmla="*/ 6092 h 10000"/>
              <a:gd name="connsiteX6" fmla="*/ 448 w 10038"/>
              <a:gd name="connsiteY6" fmla="*/ 3490 h 10000"/>
              <a:gd name="connsiteX7" fmla="*/ 5437 w 10038"/>
              <a:gd name="connsiteY7" fmla="*/ 4115 h 10000"/>
              <a:gd name="connsiteX8" fmla="*/ 28 w 10038"/>
              <a:gd name="connsiteY8" fmla="*/ 3646 h 10000"/>
              <a:gd name="connsiteX9" fmla="*/ 19 w 10038"/>
              <a:gd name="connsiteY9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3990 w 10038"/>
              <a:gd name="connsiteY3" fmla="*/ 8230 h 10000"/>
              <a:gd name="connsiteX4" fmla="*/ 19 w 10038"/>
              <a:gd name="connsiteY4" fmla="*/ 7060 h 10000"/>
              <a:gd name="connsiteX5" fmla="*/ 0 w 10038"/>
              <a:gd name="connsiteY5" fmla="*/ 5446 h 10000"/>
              <a:gd name="connsiteX6" fmla="*/ 1314 w 10038"/>
              <a:gd name="connsiteY6" fmla="*/ 6092 h 10000"/>
              <a:gd name="connsiteX7" fmla="*/ 448 w 10038"/>
              <a:gd name="connsiteY7" fmla="*/ 3490 h 10000"/>
              <a:gd name="connsiteX8" fmla="*/ 5437 w 10038"/>
              <a:gd name="connsiteY8" fmla="*/ 4115 h 10000"/>
              <a:gd name="connsiteX9" fmla="*/ 28 w 10038"/>
              <a:gd name="connsiteY9" fmla="*/ 3646 h 10000"/>
              <a:gd name="connsiteX10" fmla="*/ 19 w 10038"/>
              <a:gd name="connsiteY10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4799 w 10038"/>
              <a:gd name="connsiteY3" fmla="*/ 9521 h 10000"/>
              <a:gd name="connsiteX4" fmla="*/ 19 w 10038"/>
              <a:gd name="connsiteY4" fmla="*/ 7060 h 10000"/>
              <a:gd name="connsiteX5" fmla="*/ 0 w 10038"/>
              <a:gd name="connsiteY5" fmla="*/ 5446 h 10000"/>
              <a:gd name="connsiteX6" fmla="*/ 1314 w 10038"/>
              <a:gd name="connsiteY6" fmla="*/ 6092 h 10000"/>
              <a:gd name="connsiteX7" fmla="*/ 448 w 10038"/>
              <a:gd name="connsiteY7" fmla="*/ 3490 h 10000"/>
              <a:gd name="connsiteX8" fmla="*/ 5437 w 10038"/>
              <a:gd name="connsiteY8" fmla="*/ 4115 h 10000"/>
              <a:gd name="connsiteX9" fmla="*/ 28 w 10038"/>
              <a:gd name="connsiteY9" fmla="*/ 3646 h 10000"/>
              <a:gd name="connsiteX10" fmla="*/ 19 w 10038"/>
              <a:gd name="connsiteY10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6133 w 10038"/>
              <a:gd name="connsiteY3" fmla="*/ 9642 h 10000"/>
              <a:gd name="connsiteX4" fmla="*/ 4799 w 10038"/>
              <a:gd name="connsiteY4" fmla="*/ 9521 h 10000"/>
              <a:gd name="connsiteX5" fmla="*/ 19 w 10038"/>
              <a:gd name="connsiteY5" fmla="*/ 7060 h 10000"/>
              <a:gd name="connsiteX6" fmla="*/ 0 w 10038"/>
              <a:gd name="connsiteY6" fmla="*/ 5446 h 10000"/>
              <a:gd name="connsiteX7" fmla="*/ 1314 w 10038"/>
              <a:gd name="connsiteY7" fmla="*/ 6092 h 10000"/>
              <a:gd name="connsiteX8" fmla="*/ 448 w 10038"/>
              <a:gd name="connsiteY8" fmla="*/ 3490 h 10000"/>
              <a:gd name="connsiteX9" fmla="*/ 5437 w 10038"/>
              <a:gd name="connsiteY9" fmla="*/ 4115 h 10000"/>
              <a:gd name="connsiteX10" fmla="*/ 28 w 10038"/>
              <a:gd name="connsiteY10" fmla="*/ 3646 h 10000"/>
              <a:gd name="connsiteX11" fmla="*/ 19 w 10038"/>
              <a:gd name="connsiteY11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3895 w 10038"/>
              <a:gd name="connsiteY3" fmla="*/ 6899 h 10000"/>
              <a:gd name="connsiteX4" fmla="*/ 4799 w 10038"/>
              <a:gd name="connsiteY4" fmla="*/ 9521 h 10000"/>
              <a:gd name="connsiteX5" fmla="*/ 19 w 10038"/>
              <a:gd name="connsiteY5" fmla="*/ 7060 h 10000"/>
              <a:gd name="connsiteX6" fmla="*/ 0 w 10038"/>
              <a:gd name="connsiteY6" fmla="*/ 5446 h 10000"/>
              <a:gd name="connsiteX7" fmla="*/ 1314 w 10038"/>
              <a:gd name="connsiteY7" fmla="*/ 6092 h 10000"/>
              <a:gd name="connsiteX8" fmla="*/ 448 w 10038"/>
              <a:gd name="connsiteY8" fmla="*/ 3490 h 10000"/>
              <a:gd name="connsiteX9" fmla="*/ 5437 w 10038"/>
              <a:gd name="connsiteY9" fmla="*/ 4115 h 10000"/>
              <a:gd name="connsiteX10" fmla="*/ 28 w 10038"/>
              <a:gd name="connsiteY10" fmla="*/ 3646 h 10000"/>
              <a:gd name="connsiteX11" fmla="*/ 19 w 10038"/>
              <a:gd name="connsiteY11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6409 w 10038"/>
              <a:gd name="connsiteY3" fmla="*/ 8149 h 10000"/>
              <a:gd name="connsiteX4" fmla="*/ 3895 w 10038"/>
              <a:gd name="connsiteY4" fmla="*/ 6899 h 10000"/>
              <a:gd name="connsiteX5" fmla="*/ 4799 w 10038"/>
              <a:gd name="connsiteY5" fmla="*/ 9521 h 10000"/>
              <a:gd name="connsiteX6" fmla="*/ 19 w 10038"/>
              <a:gd name="connsiteY6" fmla="*/ 7060 h 10000"/>
              <a:gd name="connsiteX7" fmla="*/ 0 w 10038"/>
              <a:gd name="connsiteY7" fmla="*/ 5446 h 10000"/>
              <a:gd name="connsiteX8" fmla="*/ 1314 w 10038"/>
              <a:gd name="connsiteY8" fmla="*/ 6092 h 10000"/>
              <a:gd name="connsiteX9" fmla="*/ 448 w 10038"/>
              <a:gd name="connsiteY9" fmla="*/ 3490 h 10000"/>
              <a:gd name="connsiteX10" fmla="*/ 5437 w 10038"/>
              <a:gd name="connsiteY10" fmla="*/ 4115 h 10000"/>
              <a:gd name="connsiteX11" fmla="*/ 28 w 10038"/>
              <a:gd name="connsiteY11" fmla="*/ 3646 h 10000"/>
              <a:gd name="connsiteX12" fmla="*/ 19 w 10038"/>
              <a:gd name="connsiteY12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5676 w 10038"/>
              <a:gd name="connsiteY3" fmla="*/ 8431 h 10000"/>
              <a:gd name="connsiteX4" fmla="*/ 3895 w 10038"/>
              <a:gd name="connsiteY4" fmla="*/ 6899 h 10000"/>
              <a:gd name="connsiteX5" fmla="*/ 4799 w 10038"/>
              <a:gd name="connsiteY5" fmla="*/ 9521 h 10000"/>
              <a:gd name="connsiteX6" fmla="*/ 19 w 10038"/>
              <a:gd name="connsiteY6" fmla="*/ 7060 h 10000"/>
              <a:gd name="connsiteX7" fmla="*/ 0 w 10038"/>
              <a:gd name="connsiteY7" fmla="*/ 5446 h 10000"/>
              <a:gd name="connsiteX8" fmla="*/ 1314 w 10038"/>
              <a:gd name="connsiteY8" fmla="*/ 6092 h 10000"/>
              <a:gd name="connsiteX9" fmla="*/ 448 w 10038"/>
              <a:gd name="connsiteY9" fmla="*/ 3490 h 10000"/>
              <a:gd name="connsiteX10" fmla="*/ 5437 w 10038"/>
              <a:gd name="connsiteY10" fmla="*/ 4115 h 10000"/>
              <a:gd name="connsiteX11" fmla="*/ 28 w 10038"/>
              <a:gd name="connsiteY11" fmla="*/ 3646 h 10000"/>
              <a:gd name="connsiteX12" fmla="*/ 19 w 10038"/>
              <a:gd name="connsiteY12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6885 w 10038"/>
              <a:gd name="connsiteY3" fmla="*/ 8835 h 10000"/>
              <a:gd name="connsiteX4" fmla="*/ 5676 w 10038"/>
              <a:gd name="connsiteY4" fmla="*/ 8431 h 10000"/>
              <a:gd name="connsiteX5" fmla="*/ 3895 w 10038"/>
              <a:gd name="connsiteY5" fmla="*/ 6899 h 10000"/>
              <a:gd name="connsiteX6" fmla="*/ 4799 w 10038"/>
              <a:gd name="connsiteY6" fmla="*/ 9521 h 10000"/>
              <a:gd name="connsiteX7" fmla="*/ 19 w 10038"/>
              <a:gd name="connsiteY7" fmla="*/ 7060 h 10000"/>
              <a:gd name="connsiteX8" fmla="*/ 0 w 10038"/>
              <a:gd name="connsiteY8" fmla="*/ 5446 h 10000"/>
              <a:gd name="connsiteX9" fmla="*/ 1314 w 10038"/>
              <a:gd name="connsiteY9" fmla="*/ 6092 h 10000"/>
              <a:gd name="connsiteX10" fmla="*/ 448 w 10038"/>
              <a:gd name="connsiteY10" fmla="*/ 3490 h 10000"/>
              <a:gd name="connsiteX11" fmla="*/ 5437 w 10038"/>
              <a:gd name="connsiteY11" fmla="*/ 4115 h 10000"/>
              <a:gd name="connsiteX12" fmla="*/ 28 w 10038"/>
              <a:gd name="connsiteY12" fmla="*/ 3646 h 10000"/>
              <a:gd name="connsiteX13" fmla="*/ 19 w 10038"/>
              <a:gd name="connsiteY13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4752 w 10038"/>
              <a:gd name="connsiteY3" fmla="*/ 9803 h 10000"/>
              <a:gd name="connsiteX4" fmla="*/ 5676 w 10038"/>
              <a:gd name="connsiteY4" fmla="*/ 8431 h 10000"/>
              <a:gd name="connsiteX5" fmla="*/ 3895 w 10038"/>
              <a:gd name="connsiteY5" fmla="*/ 6899 h 10000"/>
              <a:gd name="connsiteX6" fmla="*/ 4799 w 10038"/>
              <a:gd name="connsiteY6" fmla="*/ 9521 h 10000"/>
              <a:gd name="connsiteX7" fmla="*/ 19 w 10038"/>
              <a:gd name="connsiteY7" fmla="*/ 7060 h 10000"/>
              <a:gd name="connsiteX8" fmla="*/ 0 w 10038"/>
              <a:gd name="connsiteY8" fmla="*/ 5446 h 10000"/>
              <a:gd name="connsiteX9" fmla="*/ 1314 w 10038"/>
              <a:gd name="connsiteY9" fmla="*/ 6092 h 10000"/>
              <a:gd name="connsiteX10" fmla="*/ 448 w 10038"/>
              <a:gd name="connsiteY10" fmla="*/ 3490 h 10000"/>
              <a:gd name="connsiteX11" fmla="*/ 5437 w 10038"/>
              <a:gd name="connsiteY11" fmla="*/ 4115 h 10000"/>
              <a:gd name="connsiteX12" fmla="*/ 28 w 10038"/>
              <a:gd name="connsiteY12" fmla="*/ 3646 h 10000"/>
              <a:gd name="connsiteX13" fmla="*/ 19 w 10038"/>
              <a:gd name="connsiteY13" fmla="*/ 3 h 10000"/>
              <a:gd name="connsiteX0" fmla="*/ 19 w 10038"/>
              <a:gd name="connsiteY0" fmla="*/ 3 h 9818"/>
              <a:gd name="connsiteX1" fmla="*/ 10038 w 10038"/>
              <a:gd name="connsiteY1" fmla="*/ 0 h 9818"/>
              <a:gd name="connsiteX2" fmla="*/ 10038 w 10038"/>
              <a:gd name="connsiteY2" fmla="*/ 9818 h 9818"/>
              <a:gd name="connsiteX3" fmla="*/ 4752 w 10038"/>
              <a:gd name="connsiteY3" fmla="*/ 9803 h 9818"/>
              <a:gd name="connsiteX4" fmla="*/ 5676 w 10038"/>
              <a:gd name="connsiteY4" fmla="*/ 8431 h 9818"/>
              <a:gd name="connsiteX5" fmla="*/ 3895 w 10038"/>
              <a:gd name="connsiteY5" fmla="*/ 6899 h 9818"/>
              <a:gd name="connsiteX6" fmla="*/ 4799 w 10038"/>
              <a:gd name="connsiteY6" fmla="*/ 9521 h 9818"/>
              <a:gd name="connsiteX7" fmla="*/ 19 w 10038"/>
              <a:gd name="connsiteY7" fmla="*/ 7060 h 9818"/>
              <a:gd name="connsiteX8" fmla="*/ 0 w 10038"/>
              <a:gd name="connsiteY8" fmla="*/ 5446 h 9818"/>
              <a:gd name="connsiteX9" fmla="*/ 1314 w 10038"/>
              <a:gd name="connsiteY9" fmla="*/ 6092 h 9818"/>
              <a:gd name="connsiteX10" fmla="*/ 448 w 10038"/>
              <a:gd name="connsiteY10" fmla="*/ 3490 h 9818"/>
              <a:gd name="connsiteX11" fmla="*/ 5437 w 10038"/>
              <a:gd name="connsiteY11" fmla="*/ 4115 h 9818"/>
              <a:gd name="connsiteX12" fmla="*/ 28 w 10038"/>
              <a:gd name="connsiteY12" fmla="*/ 3646 h 9818"/>
              <a:gd name="connsiteX13" fmla="*/ 19 w 10038"/>
              <a:gd name="connsiteY13" fmla="*/ 3 h 9818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64 w 10000"/>
              <a:gd name="connsiteY11" fmla="*/ 4777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5 w 9986"/>
              <a:gd name="connsiteY0" fmla="*/ 3 h 10000"/>
              <a:gd name="connsiteX1" fmla="*/ 9986 w 9986"/>
              <a:gd name="connsiteY1" fmla="*/ 0 h 10000"/>
              <a:gd name="connsiteX2" fmla="*/ 9986 w 9986"/>
              <a:gd name="connsiteY2" fmla="*/ 10000 h 10000"/>
              <a:gd name="connsiteX3" fmla="*/ 4720 w 9986"/>
              <a:gd name="connsiteY3" fmla="*/ 9985 h 10000"/>
              <a:gd name="connsiteX4" fmla="*/ 5641 w 9986"/>
              <a:gd name="connsiteY4" fmla="*/ 8587 h 10000"/>
              <a:gd name="connsiteX5" fmla="*/ 3866 w 9986"/>
              <a:gd name="connsiteY5" fmla="*/ 7027 h 10000"/>
              <a:gd name="connsiteX6" fmla="*/ 4767 w 9986"/>
              <a:gd name="connsiteY6" fmla="*/ 9697 h 10000"/>
              <a:gd name="connsiteX7" fmla="*/ 5 w 9986"/>
              <a:gd name="connsiteY7" fmla="*/ 7191 h 10000"/>
              <a:gd name="connsiteX8" fmla="*/ 0 w 9986"/>
              <a:gd name="connsiteY8" fmla="*/ 5485 h 10000"/>
              <a:gd name="connsiteX9" fmla="*/ 1295 w 9986"/>
              <a:gd name="connsiteY9" fmla="*/ 6164 h 10000"/>
              <a:gd name="connsiteX10" fmla="*/ 432 w 9986"/>
              <a:gd name="connsiteY10" fmla="*/ 3555 h 10000"/>
              <a:gd name="connsiteX11" fmla="*/ 2464 w 9986"/>
              <a:gd name="connsiteY11" fmla="*/ 4453 h 10000"/>
              <a:gd name="connsiteX12" fmla="*/ 5637 w 9986"/>
              <a:gd name="connsiteY12" fmla="*/ 5239 h 10000"/>
              <a:gd name="connsiteX13" fmla="*/ 14 w 9986"/>
              <a:gd name="connsiteY13" fmla="*/ 3714 h 10000"/>
              <a:gd name="connsiteX14" fmla="*/ 5 w 9986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5 w 10000"/>
              <a:gd name="connsiteY7" fmla="*/ 7191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60 w 10000"/>
              <a:gd name="connsiteY6" fmla="*/ 9743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46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32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532 w 10000"/>
              <a:gd name="connsiteY7" fmla="*/ 8537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26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26 w 10000"/>
              <a:gd name="connsiteY15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19 w 10000"/>
              <a:gd name="connsiteY15" fmla="*/ 3 h 10000"/>
              <a:gd name="connsiteX0" fmla="*/ 9 w 9990"/>
              <a:gd name="connsiteY0" fmla="*/ 3 h 10000"/>
              <a:gd name="connsiteX1" fmla="*/ 9990 w 9990"/>
              <a:gd name="connsiteY1" fmla="*/ 0 h 10000"/>
              <a:gd name="connsiteX2" fmla="*/ 9990 w 9990"/>
              <a:gd name="connsiteY2" fmla="*/ 10000 h 10000"/>
              <a:gd name="connsiteX3" fmla="*/ 4717 w 9990"/>
              <a:gd name="connsiteY3" fmla="*/ 9985 h 10000"/>
              <a:gd name="connsiteX4" fmla="*/ 5639 w 9990"/>
              <a:gd name="connsiteY4" fmla="*/ 8587 h 10000"/>
              <a:gd name="connsiteX5" fmla="*/ 3897 w 9990"/>
              <a:gd name="connsiteY5" fmla="*/ 7104 h 10000"/>
              <a:gd name="connsiteX6" fmla="*/ 4743 w 9990"/>
              <a:gd name="connsiteY6" fmla="*/ 9728 h 10000"/>
              <a:gd name="connsiteX7" fmla="*/ 2429 w 9990"/>
              <a:gd name="connsiteY7" fmla="*/ 8599 h 10000"/>
              <a:gd name="connsiteX8" fmla="*/ 2 w 9990"/>
              <a:gd name="connsiteY8" fmla="*/ 7222 h 10000"/>
              <a:gd name="connsiteX9" fmla="*/ 4 w 9990"/>
              <a:gd name="connsiteY9" fmla="*/ 5485 h 10000"/>
              <a:gd name="connsiteX10" fmla="*/ 1287 w 9990"/>
              <a:gd name="connsiteY10" fmla="*/ 6164 h 10000"/>
              <a:gd name="connsiteX11" fmla="*/ 423 w 9990"/>
              <a:gd name="connsiteY11" fmla="*/ 3555 h 10000"/>
              <a:gd name="connsiteX12" fmla="*/ 2457 w 9990"/>
              <a:gd name="connsiteY12" fmla="*/ 4453 h 10000"/>
              <a:gd name="connsiteX13" fmla="*/ 5635 w 9990"/>
              <a:gd name="connsiteY13" fmla="*/ 5239 h 10000"/>
              <a:gd name="connsiteX14" fmla="*/ 4 w 9990"/>
              <a:gd name="connsiteY14" fmla="*/ 3714 h 10000"/>
              <a:gd name="connsiteX15" fmla="*/ 9 w 9990"/>
              <a:gd name="connsiteY15" fmla="*/ 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990" h="10000">
                <a:moveTo>
                  <a:pt x="9" y="3"/>
                </a:moveTo>
                <a:lnTo>
                  <a:pt x="9990" y="0"/>
                </a:lnTo>
                <a:lnTo>
                  <a:pt x="9990" y="10000"/>
                </a:lnTo>
                <a:lnTo>
                  <a:pt x="4717" y="9985"/>
                </a:lnTo>
                <a:cubicBezTo>
                  <a:pt x="5061" y="9688"/>
                  <a:pt x="5670" y="9314"/>
                  <a:pt x="5639" y="8587"/>
                </a:cubicBezTo>
                <a:cubicBezTo>
                  <a:pt x="5609" y="7888"/>
                  <a:pt x="3996" y="6729"/>
                  <a:pt x="3897" y="7104"/>
                </a:cubicBezTo>
                <a:cubicBezTo>
                  <a:pt x="3803" y="7459"/>
                  <a:pt x="5024" y="9371"/>
                  <a:pt x="4743" y="9728"/>
                </a:cubicBezTo>
                <a:cubicBezTo>
                  <a:pt x="4527" y="10002"/>
                  <a:pt x="3290" y="9248"/>
                  <a:pt x="2429" y="8599"/>
                </a:cubicBezTo>
                <a:cubicBezTo>
                  <a:pt x="1568" y="7950"/>
                  <a:pt x="246" y="6991"/>
                  <a:pt x="2" y="7222"/>
                </a:cubicBezTo>
                <a:cubicBezTo>
                  <a:pt x="-4" y="6674"/>
                  <a:pt x="10" y="6033"/>
                  <a:pt x="4" y="5485"/>
                </a:cubicBezTo>
                <a:cubicBezTo>
                  <a:pt x="356" y="5812"/>
                  <a:pt x="1217" y="6486"/>
                  <a:pt x="1287" y="6164"/>
                </a:cubicBezTo>
                <a:cubicBezTo>
                  <a:pt x="1357" y="5842"/>
                  <a:pt x="227" y="3840"/>
                  <a:pt x="423" y="3555"/>
                </a:cubicBezTo>
                <a:cubicBezTo>
                  <a:pt x="618" y="3270"/>
                  <a:pt x="1567" y="3818"/>
                  <a:pt x="2457" y="4453"/>
                </a:cubicBezTo>
                <a:cubicBezTo>
                  <a:pt x="3348" y="5088"/>
                  <a:pt x="5629" y="7334"/>
                  <a:pt x="5635" y="5239"/>
                </a:cubicBezTo>
                <a:cubicBezTo>
                  <a:pt x="5643" y="2435"/>
                  <a:pt x="888" y="2517"/>
                  <a:pt x="4" y="3714"/>
                </a:cubicBezTo>
                <a:cubicBezTo>
                  <a:pt x="8" y="3217"/>
                  <a:pt x="15" y="3397"/>
                  <a:pt x="9" y="3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14" name="Picture 3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9534" y="6139564"/>
            <a:ext cx="2027798" cy="69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et image avec v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>
          <a:xfrm>
            <a:off x="4788024" y="1474789"/>
            <a:ext cx="4359945" cy="4691132"/>
          </a:xfrm>
          <a:custGeom>
            <a:avLst/>
            <a:gdLst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0 w 3816226"/>
              <a:gd name="connsiteY4" fmla="*/ 4691063 h 4691063"/>
              <a:gd name="connsiteX5" fmla="*/ 0 w 3816226"/>
              <a:gd name="connsiteY5" fmla="*/ 0 h 4691063"/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2200004 w 3816226"/>
              <a:gd name="connsiteY4" fmla="*/ 4405895 h 4691063"/>
              <a:gd name="connsiteX5" fmla="*/ 0 w 3816226"/>
              <a:gd name="connsiteY5" fmla="*/ 4691063 h 4691063"/>
              <a:gd name="connsiteX6" fmla="*/ 0 w 3816226"/>
              <a:gd name="connsiteY6" fmla="*/ 0 h 4691063"/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2200004 w 3816226"/>
              <a:gd name="connsiteY4" fmla="*/ 4405895 h 4691063"/>
              <a:gd name="connsiteX5" fmla="*/ 4763 w 3816226"/>
              <a:gd name="connsiteY5" fmla="*/ 3700463 h 4691063"/>
              <a:gd name="connsiteX6" fmla="*/ 0 w 3816226"/>
              <a:gd name="connsiteY6" fmla="*/ 0 h 4691063"/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2200004 w 3816226"/>
              <a:gd name="connsiteY4" fmla="*/ 4405895 h 4691063"/>
              <a:gd name="connsiteX5" fmla="*/ 4763 w 3816226"/>
              <a:gd name="connsiteY5" fmla="*/ 3700463 h 4691063"/>
              <a:gd name="connsiteX6" fmla="*/ 0 w 3816226"/>
              <a:gd name="connsiteY6" fmla="*/ 0 h 4691063"/>
              <a:gd name="connsiteX0" fmla="*/ 0 w 3816226"/>
              <a:gd name="connsiteY0" fmla="*/ 0 h 4786951"/>
              <a:gd name="connsiteX1" fmla="*/ 3816226 w 3816226"/>
              <a:gd name="connsiteY1" fmla="*/ 0 h 4786951"/>
              <a:gd name="connsiteX2" fmla="*/ 3816226 w 3816226"/>
              <a:gd name="connsiteY2" fmla="*/ 0 h 4786951"/>
              <a:gd name="connsiteX3" fmla="*/ 3816226 w 3816226"/>
              <a:gd name="connsiteY3" fmla="*/ 4691063 h 4786951"/>
              <a:gd name="connsiteX4" fmla="*/ 3409679 w 3816226"/>
              <a:gd name="connsiteY4" fmla="*/ 4786895 h 4786951"/>
              <a:gd name="connsiteX5" fmla="*/ 4763 w 3816226"/>
              <a:gd name="connsiteY5" fmla="*/ 3700463 h 4786951"/>
              <a:gd name="connsiteX6" fmla="*/ 0 w 3816226"/>
              <a:gd name="connsiteY6" fmla="*/ 0 h 4786951"/>
              <a:gd name="connsiteX0" fmla="*/ 0 w 3816226"/>
              <a:gd name="connsiteY0" fmla="*/ 0 h 4786895"/>
              <a:gd name="connsiteX1" fmla="*/ 3816226 w 3816226"/>
              <a:gd name="connsiteY1" fmla="*/ 0 h 4786895"/>
              <a:gd name="connsiteX2" fmla="*/ 3816226 w 3816226"/>
              <a:gd name="connsiteY2" fmla="*/ 0 h 4786895"/>
              <a:gd name="connsiteX3" fmla="*/ 3816226 w 3816226"/>
              <a:gd name="connsiteY3" fmla="*/ 4691063 h 4786895"/>
              <a:gd name="connsiteX4" fmla="*/ 3409679 w 3816226"/>
              <a:gd name="connsiteY4" fmla="*/ 4786895 h 4786895"/>
              <a:gd name="connsiteX5" fmla="*/ 4763 w 3816226"/>
              <a:gd name="connsiteY5" fmla="*/ 3700463 h 4786895"/>
              <a:gd name="connsiteX6" fmla="*/ 0 w 3816226"/>
              <a:gd name="connsiteY6" fmla="*/ 0 h 4786895"/>
              <a:gd name="connsiteX0" fmla="*/ 0 w 3816226"/>
              <a:gd name="connsiteY0" fmla="*/ 0 h 4777370"/>
              <a:gd name="connsiteX1" fmla="*/ 3816226 w 3816226"/>
              <a:gd name="connsiteY1" fmla="*/ 0 h 4777370"/>
              <a:gd name="connsiteX2" fmla="*/ 3816226 w 3816226"/>
              <a:gd name="connsiteY2" fmla="*/ 0 h 4777370"/>
              <a:gd name="connsiteX3" fmla="*/ 3816226 w 3816226"/>
              <a:gd name="connsiteY3" fmla="*/ 4691063 h 4777370"/>
              <a:gd name="connsiteX4" fmla="*/ 3595417 w 3816226"/>
              <a:gd name="connsiteY4" fmla="*/ 4777370 h 4777370"/>
              <a:gd name="connsiteX5" fmla="*/ 4763 w 3816226"/>
              <a:gd name="connsiteY5" fmla="*/ 3700463 h 4777370"/>
              <a:gd name="connsiteX6" fmla="*/ 0 w 3816226"/>
              <a:gd name="connsiteY6" fmla="*/ 0 h 4777370"/>
              <a:gd name="connsiteX0" fmla="*/ 0 w 3816226"/>
              <a:gd name="connsiteY0" fmla="*/ 0 h 4777370"/>
              <a:gd name="connsiteX1" fmla="*/ 3816226 w 3816226"/>
              <a:gd name="connsiteY1" fmla="*/ 0 h 4777370"/>
              <a:gd name="connsiteX2" fmla="*/ 3816226 w 3816226"/>
              <a:gd name="connsiteY2" fmla="*/ 0 h 4777370"/>
              <a:gd name="connsiteX3" fmla="*/ 3595417 w 3816226"/>
              <a:gd name="connsiteY3" fmla="*/ 4777370 h 4777370"/>
              <a:gd name="connsiteX4" fmla="*/ 4763 w 3816226"/>
              <a:gd name="connsiteY4" fmla="*/ 3700463 h 4777370"/>
              <a:gd name="connsiteX5" fmla="*/ 0 w 3816226"/>
              <a:gd name="connsiteY5" fmla="*/ 0 h 4777370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4763 w 3816226"/>
              <a:gd name="connsiteY4" fmla="*/ 3700463 h 4686883"/>
              <a:gd name="connsiteX5" fmla="*/ 0 w 3816226"/>
              <a:gd name="connsiteY5" fmla="*/ 0 h 4686883"/>
              <a:gd name="connsiteX0" fmla="*/ 0 w 3816226"/>
              <a:gd name="connsiteY0" fmla="*/ 0 h 4690956"/>
              <a:gd name="connsiteX1" fmla="*/ 3816226 w 3816226"/>
              <a:gd name="connsiteY1" fmla="*/ 0 h 4690956"/>
              <a:gd name="connsiteX2" fmla="*/ 3816226 w 3816226"/>
              <a:gd name="connsiteY2" fmla="*/ 0 h 4690956"/>
              <a:gd name="connsiteX3" fmla="*/ 3809730 w 3816226"/>
              <a:gd name="connsiteY3" fmla="*/ 4686883 h 4690956"/>
              <a:gd name="connsiteX4" fmla="*/ 4763 w 3816226"/>
              <a:gd name="connsiteY4" fmla="*/ 3700463 h 4690956"/>
              <a:gd name="connsiteX5" fmla="*/ 0 w 3816226"/>
              <a:gd name="connsiteY5" fmla="*/ 0 h 4690956"/>
              <a:gd name="connsiteX0" fmla="*/ 0 w 3816226"/>
              <a:gd name="connsiteY0" fmla="*/ 0 h 4690726"/>
              <a:gd name="connsiteX1" fmla="*/ 3816226 w 3816226"/>
              <a:gd name="connsiteY1" fmla="*/ 0 h 4690726"/>
              <a:gd name="connsiteX2" fmla="*/ 3816226 w 3816226"/>
              <a:gd name="connsiteY2" fmla="*/ 0 h 4690726"/>
              <a:gd name="connsiteX3" fmla="*/ 3809730 w 3816226"/>
              <a:gd name="connsiteY3" fmla="*/ 4686883 h 4690726"/>
              <a:gd name="connsiteX4" fmla="*/ 4763 w 3816226"/>
              <a:gd name="connsiteY4" fmla="*/ 3700463 h 4690726"/>
              <a:gd name="connsiteX5" fmla="*/ 0 w 3816226"/>
              <a:gd name="connsiteY5" fmla="*/ 0 h 4690726"/>
              <a:gd name="connsiteX0" fmla="*/ 0 w 3816226"/>
              <a:gd name="connsiteY0" fmla="*/ 0 h 4690901"/>
              <a:gd name="connsiteX1" fmla="*/ 3816226 w 3816226"/>
              <a:gd name="connsiteY1" fmla="*/ 0 h 4690901"/>
              <a:gd name="connsiteX2" fmla="*/ 3816226 w 3816226"/>
              <a:gd name="connsiteY2" fmla="*/ 0 h 4690901"/>
              <a:gd name="connsiteX3" fmla="*/ 3809730 w 3816226"/>
              <a:gd name="connsiteY3" fmla="*/ 4686883 h 4690901"/>
              <a:gd name="connsiteX4" fmla="*/ 4763 w 3816226"/>
              <a:gd name="connsiteY4" fmla="*/ 3700463 h 4690901"/>
              <a:gd name="connsiteX5" fmla="*/ 0 w 3816226"/>
              <a:gd name="connsiteY5" fmla="*/ 0 h 4690901"/>
              <a:gd name="connsiteX0" fmla="*/ 0 w 3866858"/>
              <a:gd name="connsiteY0" fmla="*/ 0 h 5055521"/>
              <a:gd name="connsiteX1" fmla="*/ 3816226 w 3866858"/>
              <a:gd name="connsiteY1" fmla="*/ 0 h 5055521"/>
              <a:gd name="connsiteX2" fmla="*/ 3816226 w 3866858"/>
              <a:gd name="connsiteY2" fmla="*/ 0 h 5055521"/>
              <a:gd name="connsiteX3" fmla="*/ 3809730 w 3866858"/>
              <a:gd name="connsiteY3" fmla="*/ 4686883 h 5055521"/>
              <a:gd name="connsiteX4" fmla="*/ 3486025 w 3866858"/>
              <a:gd name="connsiteY4" fmla="*/ 4633912 h 5055521"/>
              <a:gd name="connsiteX5" fmla="*/ 4763 w 3866858"/>
              <a:gd name="connsiteY5" fmla="*/ 3700463 h 5055521"/>
              <a:gd name="connsiteX6" fmla="*/ 0 w 3866858"/>
              <a:gd name="connsiteY6" fmla="*/ 0 h 5055521"/>
              <a:gd name="connsiteX0" fmla="*/ 0 w 3816226"/>
              <a:gd name="connsiteY0" fmla="*/ 0 h 5019080"/>
              <a:gd name="connsiteX1" fmla="*/ 3816226 w 3816226"/>
              <a:gd name="connsiteY1" fmla="*/ 0 h 5019080"/>
              <a:gd name="connsiteX2" fmla="*/ 3816226 w 3816226"/>
              <a:gd name="connsiteY2" fmla="*/ 0 h 5019080"/>
              <a:gd name="connsiteX3" fmla="*/ 3809730 w 3816226"/>
              <a:gd name="connsiteY3" fmla="*/ 4686883 h 5019080"/>
              <a:gd name="connsiteX4" fmla="*/ 3486025 w 3816226"/>
              <a:gd name="connsiteY4" fmla="*/ 4633912 h 5019080"/>
              <a:gd name="connsiteX5" fmla="*/ 4763 w 3816226"/>
              <a:gd name="connsiteY5" fmla="*/ 3700463 h 5019080"/>
              <a:gd name="connsiteX6" fmla="*/ 0 w 3816226"/>
              <a:gd name="connsiteY6" fmla="*/ 0 h 5019080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486025 w 3816226"/>
              <a:gd name="connsiteY4" fmla="*/ 4633912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1917575 w 3816226"/>
              <a:gd name="connsiteY5" fmla="*/ 4197351 h 4686883"/>
              <a:gd name="connsiteX6" fmla="*/ 4763 w 3816226"/>
              <a:gd name="connsiteY6" fmla="*/ 3700463 h 4686883"/>
              <a:gd name="connsiteX7" fmla="*/ 0 w 3816226"/>
              <a:gd name="connsiteY7" fmla="*/ 0 h 4686883"/>
              <a:gd name="connsiteX0" fmla="*/ 0 w 3816226"/>
              <a:gd name="connsiteY0" fmla="*/ 0 h 4928639"/>
              <a:gd name="connsiteX1" fmla="*/ 3816226 w 3816226"/>
              <a:gd name="connsiteY1" fmla="*/ 0 h 4928639"/>
              <a:gd name="connsiteX2" fmla="*/ 3816226 w 3816226"/>
              <a:gd name="connsiteY2" fmla="*/ 0 h 4928639"/>
              <a:gd name="connsiteX3" fmla="*/ 3809730 w 3816226"/>
              <a:gd name="connsiteY3" fmla="*/ 4686883 h 4928639"/>
              <a:gd name="connsiteX4" fmla="*/ 1917575 w 3816226"/>
              <a:gd name="connsiteY4" fmla="*/ 4197351 h 4928639"/>
              <a:gd name="connsiteX5" fmla="*/ 4763 w 3816226"/>
              <a:gd name="connsiteY5" fmla="*/ 3700463 h 4928639"/>
              <a:gd name="connsiteX6" fmla="*/ 0 w 3816226"/>
              <a:gd name="connsiteY6" fmla="*/ 0 h 4928639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4362326"/>
              <a:gd name="connsiteY0" fmla="*/ 0 h 4686883"/>
              <a:gd name="connsiteX1" fmla="*/ 3816226 w 4362326"/>
              <a:gd name="connsiteY1" fmla="*/ 0 h 4686883"/>
              <a:gd name="connsiteX2" fmla="*/ 4362326 w 4362326"/>
              <a:gd name="connsiteY2" fmla="*/ 0 h 4686883"/>
              <a:gd name="connsiteX3" fmla="*/ 3809730 w 4362326"/>
              <a:gd name="connsiteY3" fmla="*/ 4686883 h 4686883"/>
              <a:gd name="connsiteX4" fmla="*/ 1917575 w 4362326"/>
              <a:gd name="connsiteY4" fmla="*/ 4197351 h 4686883"/>
              <a:gd name="connsiteX5" fmla="*/ 4763 w 4362326"/>
              <a:gd name="connsiteY5" fmla="*/ 3700463 h 4686883"/>
              <a:gd name="connsiteX6" fmla="*/ 0 w 4362326"/>
              <a:gd name="connsiteY6" fmla="*/ 0 h 4686883"/>
              <a:gd name="connsiteX0" fmla="*/ 0 w 4398684"/>
              <a:gd name="connsiteY0" fmla="*/ 0 h 5034980"/>
              <a:gd name="connsiteX1" fmla="*/ 3816226 w 4398684"/>
              <a:gd name="connsiteY1" fmla="*/ 0 h 5034980"/>
              <a:gd name="connsiteX2" fmla="*/ 4362326 w 4398684"/>
              <a:gd name="connsiteY2" fmla="*/ 0 h 5034980"/>
              <a:gd name="connsiteX3" fmla="*/ 4355975 w 4398684"/>
              <a:gd name="connsiteY3" fmla="*/ 4687888 h 5034980"/>
              <a:gd name="connsiteX4" fmla="*/ 3809730 w 4398684"/>
              <a:gd name="connsiteY4" fmla="*/ 4686883 h 5034980"/>
              <a:gd name="connsiteX5" fmla="*/ 1917575 w 4398684"/>
              <a:gd name="connsiteY5" fmla="*/ 4197351 h 5034980"/>
              <a:gd name="connsiteX6" fmla="*/ 4763 w 4398684"/>
              <a:gd name="connsiteY6" fmla="*/ 3700463 h 5034980"/>
              <a:gd name="connsiteX7" fmla="*/ 0 w 4398684"/>
              <a:gd name="connsiteY7" fmla="*/ 0 h 5034980"/>
              <a:gd name="connsiteX0" fmla="*/ 0 w 4398684"/>
              <a:gd name="connsiteY0" fmla="*/ 0 h 5036745"/>
              <a:gd name="connsiteX1" fmla="*/ 3816226 w 4398684"/>
              <a:gd name="connsiteY1" fmla="*/ 0 h 5036745"/>
              <a:gd name="connsiteX2" fmla="*/ 4362326 w 4398684"/>
              <a:gd name="connsiteY2" fmla="*/ 0 h 5036745"/>
              <a:gd name="connsiteX3" fmla="*/ 4355975 w 4398684"/>
              <a:gd name="connsiteY3" fmla="*/ 4690269 h 5036745"/>
              <a:gd name="connsiteX4" fmla="*/ 3809730 w 4398684"/>
              <a:gd name="connsiteY4" fmla="*/ 4686883 h 5036745"/>
              <a:gd name="connsiteX5" fmla="*/ 1917575 w 4398684"/>
              <a:gd name="connsiteY5" fmla="*/ 4197351 h 5036745"/>
              <a:gd name="connsiteX6" fmla="*/ 4763 w 4398684"/>
              <a:gd name="connsiteY6" fmla="*/ 3700463 h 5036745"/>
              <a:gd name="connsiteX7" fmla="*/ 0 w 4398684"/>
              <a:gd name="connsiteY7" fmla="*/ 0 h 5036745"/>
              <a:gd name="connsiteX0" fmla="*/ 0 w 4398684"/>
              <a:gd name="connsiteY0" fmla="*/ 0 h 4690269"/>
              <a:gd name="connsiteX1" fmla="*/ 3816226 w 4398684"/>
              <a:gd name="connsiteY1" fmla="*/ 0 h 4690269"/>
              <a:gd name="connsiteX2" fmla="*/ 4362326 w 4398684"/>
              <a:gd name="connsiteY2" fmla="*/ 0 h 4690269"/>
              <a:gd name="connsiteX3" fmla="*/ 4355975 w 4398684"/>
              <a:gd name="connsiteY3" fmla="*/ 4690269 h 4690269"/>
              <a:gd name="connsiteX4" fmla="*/ 3809730 w 4398684"/>
              <a:gd name="connsiteY4" fmla="*/ 4686883 h 4690269"/>
              <a:gd name="connsiteX5" fmla="*/ 1917575 w 4398684"/>
              <a:gd name="connsiteY5" fmla="*/ 4197351 h 4690269"/>
              <a:gd name="connsiteX6" fmla="*/ 4763 w 4398684"/>
              <a:gd name="connsiteY6" fmla="*/ 3700463 h 4690269"/>
              <a:gd name="connsiteX7" fmla="*/ 0 w 4398684"/>
              <a:gd name="connsiteY7" fmla="*/ 0 h 4690269"/>
              <a:gd name="connsiteX0" fmla="*/ 0 w 4398024"/>
              <a:gd name="connsiteY0" fmla="*/ 0 h 4690269"/>
              <a:gd name="connsiteX1" fmla="*/ 3816226 w 4398024"/>
              <a:gd name="connsiteY1" fmla="*/ 0 h 4690269"/>
              <a:gd name="connsiteX2" fmla="*/ 4359945 w 4398024"/>
              <a:gd name="connsiteY2" fmla="*/ 0 h 4690269"/>
              <a:gd name="connsiteX3" fmla="*/ 4355975 w 4398024"/>
              <a:gd name="connsiteY3" fmla="*/ 4690269 h 4690269"/>
              <a:gd name="connsiteX4" fmla="*/ 3809730 w 4398024"/>
              <a:gd name="connsiteY4" fmla="*/ 4686883 h 4690269"/>
              <a:gd name="connsiteX5" fmla="*/ 1917575 w 4398024"/>
              <a:gd name="connsiteY5" fmla="*/ 4197351 h 4690269"/>
              <a:gd name="connsiteX6" fmla="*/ 4763 w 4398024"/>
              <a:gd name="connsiteY6" fmla="*/ 3700463 h 4690269"/>
              <a:gd name="connsiteX7" fmla="*/ 0 w 4398024"/>
              <a:gd name="connsiteY7" fmla="*/ 0 h 4690269"/>
              <a:gd name="connsiteX0" fmla="*/ 0 w 4359945"/>
              <a:gd name="connsiteY0" fmla="*/ 0 h 4690269"/>
              <a:gd name="connsiteX1" fmla="*/ 3816226 w 4359945"/>
              <a:gd name="connsiteY1" fmla="*/ 0 h 4690269"/>
              <a:gd name="connsiteX2" fmla="*/ 4359945 w 4359945"/>
              <a:gd name="connsiteY2" fmla="*/ 0 h 4690269"/>
              <a:gd name="connsiteX3" fmla="*/ 4355975 w 4359945"/>
              <a:gd name="connsiteY3" fmla="*/ 4690269 h 4690269"/>
              <a:gd name="connsiteX4" fmla="*/ 3809730 w 4359945"/>
              <a:gd name="connsiteY4" fmla="*/ 4686883 h 4690269"/>
              <a:gd name="connsiteX5" fmla="*/ 1917575 w 4359945"/>
              <a:gd name="connsiteY5" fmla="*/ 4197351 h 4690269"/>
              <a:gd name="connsiteX6" fmla="*/ 4763 w 4359945"/>
              <a:gd name="connsiteY6" fmla="*/ 3700463 h 4690269"/>
              <a:gd name="connsiteX7" fmla="*/ 0 w 4359945"/>
              <a:gd name="connsiteY7" fmla="*/ 0 h 4690269"/>
              <a:gd name="connsiteX0" fmla="*/ 0 w 4359945"/>
              <a:gd name="connsiteY0" fmla="*/ 0 h 4690269"/>
              <a:gd name="connsiteX1" fmla="*/ 4359945 w 4359945"/>
              <a:gd name="connsiteY1" fmla="*/ 0 h 4690269"/>
              <a:gd name="connsiteX2" fmla="*/ 4355975 w 4359945"/>
              <a:gd name="connsiteY2" fmla="*/ 4690269 h 4690269"/>
              <a:gd name="connsiteX3" fmla="*/ 3809730 w 4359945"/>
              <a:gd name="connsiteY3" fmla="*/ 4686883 h 4690269"/>
              <a:gd name="connsiteX4" fmla="*/ 1917575 w 4359945"/>
              <a:gd name="connsiteY4" fmla="*/ 4197351 h 4690269"/>
              <a:gd name="connsiteX5" fmla="*/ 4763 w 4359945"/>
              <a:gd name="connsiteY5" fmla="*/ 3700463 h 4690269"/>
              <a:gd name="connsiteX6" fmla="*/ 0 w 4359945"/>
              <a:gd name="connsiteY6" fmla="*/ 0 h 4690269"/>
              <a:gd name="connsiteX0" fmla="*/ 0 w 4359945"/>
              <a:gd name="connsiteY0" fmla="*/ 0 h 4686883"/>
              <a:gd name="connsiteX1" fmla="*/ 4359945 w 4359945"/>
              <a:gd name="connsiteY1" fmla="*/ 0 h 4686883"/>
              <a:gd name="connsiteX2" fmla="*/ 4355975 w 4359945"/>
              <a:gd name="connsiteY2" fmla="*/ 4666456 h 4686883"/>
              <a:gd name="connsiteX3" fmla="*/ 3809730 w 4359945"/>
              <a:gd name="connsiteY3" fmla="*/ 4686883 h 4686883"/>
              <a:gd name="connsiteX4" fmla="*/ 1917575 w 4359945"/>
              <a:gd name="connsiteY4" fmla="*/ 4197351 h 4686883"/>
              <a:gd name="connsiteX5" fmla="*/ 4763 w 4359945"/>
              <a:gd name="connsiteY5" fmla="*/ 3700463 h 4686883"/>
              <a:gd name="connsiteX6" fmla="*/ 0 w 4359945"/>
              <a:gd name="connsiteY6" fmla="*/ 0 h 4686883"/>
              <a:gd name="connsiteX0" fmla="*/ 0 w 4359945"/>
              <a:gd name="connsiteY0" fmla="*/ 0 h 4687390"/>
              <a:gd name="connsiteX1" fmla="*/ 4359945 w 4359945"/>
              <a:gd name="connsiteY1" fmla="*/ 0 h 4687390"/>
              <a:gd name="connsiteX2" fmla="*/ 4355975 w 4359945"/>
              <a:gd name="connsiteY2" fmla="*/ 4666456 h 4687390"/>
              <a:gd name="connsiteX3" fmla="*/ 3809730 w 4359945"/>
              <a:gd name="connsiteY3" fmla="*/ 4686883 h 4687390"/>
              <a:gd name="connsiteX4" fmla="*/ 1917575 w 4359945"/>
              <a:gd name="connsiteY4" fmla="*/ 4197351 h 4687390"/>
              <a:gd name="connsiteX5" fmla="*/ 4763 w 4359945"/>
              <a:gd name="connsiteY5" fmla="*/ 3700463 h 4687390"/>
              <a:gd name="connsiteX6" fmla="*/ 0 w 4359945"/>
              <a:gd name="connsiteY6" fmla="*/ 0 h 4687390"/>
              <a:gd name="connsiteX0" fmla="*/ 0 w 4359945"/>
              <a:gd name="connsiteY0" fmla="*/ 0 h 4691132"/>
              <a:gd name="connsiteX1" fmla="*/ 4359945 w 4359945"/>
              <a:gd name="connsiteY1" fmla="*/ 0 h 4691132"/>
              <a:gd name="connsiteX2" fmla="*/ 4355975 w 4359945"/>
              <a:gd name="connsiteY2" fmla="*/ 4666456 h 4691132"/>
              <a:gd name="connsiteX3" fmla="*/ 3809730 w 4359945"/>
              <a:gd name="connsiteY3" fmla="*/ 4686883 h 4691132"/>
              <a:gd name="connsiteX4" fmla="*/ 1917575 w 4359945"/>
              <a:gd name="connsiteY4" fmla="*/ 4197351 h 4691132"/>
              <a:gd name="connsiteX5" fmla="*/ 4763 w 4359945"/>
              <a:gd name="connsiteY5" fmla="*/ 3700463 h 4691132"/>
              <a:gd name="connsiteX6" fmla="*/ 0 w 4359945"/>
              <a:gd name="connsiteY6" fmla="*/ 0 h 469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9945" h="4691132">
                <a:moveTo>
                  <a:pt x="0" y="0"/>
                </a:moveTo>
                <a:lnTo>
                  <a:pt x="4359945" y="0"/>
                </a:lnTo>
                <a:cubicBezTo>
                  <a:pt x="4358622" y="1563423"/>
                  <a:pt x="4357298" y="3103033"/>
                  <a:pt x="4355975" y="4666456"/>
                </a:cubicBezTo>
                <a:cubicBezTo>
                  <a:pt x="3978631" y="4701840"/>
                  <a:pt x="3817187" y="4689599"/>
                  <a:pt x="3809730" y="4686883"/>
                </a:cubicBezTo>
                <a:cubicBezTo>
                  <a:pt x="3036088" y="4629204"/>
                  <a:pt x="2518399" y="4414142"/>
                  <a:pt x="1917575" y="4197351"/>
                </a:cubicBezTo>
                <a:cubicBezTo>
                  <a:pt x="1701696" y="4128295"/>
                  <a:pt x="325153" y="3629290"/>
                  <a:pt x="4763" y="3700463"/>
                </a:cubicBezTo>
                <a:cubicBezTo>
                  <a:pt x="794" y="2476500"/>
                  <a:pt x="1588" y="1233488"/>
                  <a:pt x="0" y="0"/>
                </a:cubicBezTo>
                <a:close/>
              </a:path>
            </a:pathLst>
          </a:custGeom>
          <a:noFill/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533609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1832" y="6485715"/>
            <a:ext cx="1026736" cy="18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3728" cy="34290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765" y="2856911"/>
            <a:ext cx="1668505" cy="6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414166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4" y="408"/>
            <a:ext cx="9143456" cy="68575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14" name="Picture 3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9534" y="6139564"/>
            <a:ext cx="2027798" cy="69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8058" y="317601"/>
            <a:ext cx="1466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539750" y="3573463"/>
            <a:ext cx="8064500" cy="25923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3728" cy="34290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61432" y="286774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+mn-lt"/>
              </a:rPr>
              <a:t>SOMMAIRE</a:t>
            </a:r>
            <a:endParaRPr lang="it-IT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1"/>
          </p:nvPr>
        </p:nvSpPr>
        <p:spPr>
          <a:xfrm>
            <a:off x="-12730" y="0"/>
            <a:ext cx="9156731" cy="42387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19 w 10019"/>
              <a:gd name="connsiteY3" fmla="*/ 10000 h 10000"/>
              <a:gd name="connsiteX4" fmla="*/ 0 w 10019"/>
              <a:gd name="connsiteY4" fmla="*/ 3 h 10000"/>
              <a:gd name="connsiteX0" fmla="*/ 11 w 10030"/>
              <a:gd name="connsiteY0" fmla="*/ 3 h 10000"/>
              <a:gd name="connsiteX1" fmla="*/ 10030 w 10030"/>
              <a:gd name="connsiteY1" fmla="*/ 0 h 10000"/>
              <a:gd name="connsiteX2" fmla="*/ 10030 w 10030"/>
              <a:gd name="connsiteY2" fmla="*/ 10000 h 10000"/>
              <a:gd name="connsiteX3" fmla="*/ 1 w 10030"/>
              <a:gd name="connsiteY3" fmla="*/ 3565 h 10000"/>
              <a:gd name="connsiteX4" fmla="*/ 11 w 10030"/>
              <a:gd name="connsiteY4" fmla="*/ 3 h 10000"/>
              <a:gd name="connsiteX0" fmla="*/ 10 w 10029"/>
              <a:gd name="connsiteY0" fmla="*/ 3 h 10000"/>
              <a:gd name="connsiteX1" fmla="*/ 10029 w 10029"/>
              <a:gd name="connsiteY1" fmla="*/ 0 h 10000"/>
              <a:gd name="connsiteX2" fmla="*/ 10029 w 10029"/>
              <a:gd name="connsiteY2" fmla="*/ 10000 h 10000"/>
              <a:gd name="connsiteX3" fmla="*/ 0 w 10029"/>
              <a:gd name="connsiteY3" fmla="*/ 3565 h 10000"/>
              <a:gd name="connsiteX4" fmla="*/ 10 w 10029"/>
              <a:gd name="connsiteY4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9 w 10019"/>
              <a:gd name="connsiteY3" fmla="*/ 3646 h 10000"/>
              <a:gd name="connsiteX4" fmla="*/ 0 w 10019"/>
              <a:gd name="connsiteY4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323 w 10019"/>
              <a:gd name="connsiteY3" fmla="*/ 7020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7466 w 10019"/>
              <a:gd name="connsiteY3" fmla="*/ 6778 h 10000"/>
              <a:gd name="connsiteX4" fmla="*/ 5418 w 10019"/>
              <a:gd name="connsiteY4" fmla="*/ 4115 h 10000"/>
              <a:gd name="connsiteX5" fmla="*/ 9 w 10019"/>
              <a:gd name="connsiteY5" fmla="*/ 3646 h 10000"/>
              <a:gd name="connsiteX6" fmla="*/ 0 w 10019"/>
              <a:gd name="connsiteY6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429 w 10019"/>
              <a:gd name="connsiteY3" fmla="*/ 3490 h 10000"/>
              <a:gd name="connsiteX4" fmla="*/ 5418 w 10019"/>
              <a:gd name="connsiteY4" fmla="*/ 4115 h 10000"/>
              <a:gd name="connsiteX5" fmla="*/ 9 w 10019"/>
              <a:gd name="connsiteY5" fmla="*/ 3646 h 10000"/>
              <a:gd name="connsiteX6" fmla="*/ 0 w 10019"/>
              <a:gd name="connsiteY6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4447 w 10019"/>
              <a:gd name="connsiteY3" fmla="*/ 6213 h 10000"/>
              <a:gd name="connsiteX4" fmla="*/ 429 w 10019"/>
              <a:gd name="connsiteY4" fmla="*/ 3490 h 10000"/>
              <a:gd name="connsiteX5" fmla="*/ 5418 w 10019"/>
              <a:gd name="connsiteY5" fmla="*/ 4115 h 10000"/>
              <a:gd name="connsiteX6" fmla="*/ 9 w 10019"/>
              <a:gd name="connsiteY6" fmla="*/ 3646 h 10000"/>
              <a:gd name="connsiteX7" fmla="*/ 0 w 10019"/>
              <a:gd name="connsiteY7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1295 w 10019"/>
              <a:gd name="connsiteY3" fmla="*/ 6092 h 10000"/>
              <a:gd name="connsiteX4" fmla="*/ 429 w 10019"/>
              <a:gd name="connsiteY4" fmla="*/ 3490 h 10000"/>
              <a:gd name="connsiteX5" fmla="*/ 5418 w 10019"/>
              <a:gd name="connsiteY5" fmla="*/ 4115 h 10000"/>
              <a:gd name="connsiteX6" fmla="*/ 9 w 10019"/>
              <a:gd name="connsiteY6" fmla="*/ 3646 h 10000"/>
              <a:gd name="connsiteX7" fmla="*/ 0 w 10019"/>
              <a:gd name="connsiteY7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3619 w 10019"/>
              <a:gd name="connsiteY3" fmla="*/ 7161 h 10000"/>
              <a:gd name="connsiteX4" fmla="*/ 1295 w 10019"/>
              <a:gd name="connsiteY4" fmla="*/ 6092 h 10000"/>
              <a:gd name="connsiteX5" fmla="*/ 429 w 10019"/>
              <a:gd name="connsiteY5" fmla="*/ 3490 h 10000"/>
              <a:gd name="connsiteX6" fmla="*/ 5418 w 10019"/>
              <a:gd name="connsiteY6" fmla="*/ 4115 h 10000"/>
              <a:gd name="connsiteX7" fmla="*/ 9 w 10019"/>
              <a:gd name="connsiteY7" fmla="*/ 3646 h 10000"/>
              <a:gd name="connsiteX8" fmla="*/ 0 w 10019"/>
              <a:gd name="connsiteY8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0 w 10038"/>
              <a:gd name="connsiteY3" fmla="*/ 5446 h 10000"/>
              <a:gd name="connsiteX4" fmla="*/ 1314 w 10038"/>
              <a:gd name="connsiteY4" fmla="*/ 6092 h 10000"/>
              <a:gd name="connsiteX5" fmla="*/ 448 w 10038"/>
              <a:gd name="connsiteY5" fmla="*/ 3490 h 10000"/>
              <a:gd name="connsiteX6" fmla="*/ 5437 w 10038"/>
              <a:gd name="connsiteY6" fmla="*/ 4115 h 10000"/>
              <a:gd name="connsiteX7" fmla="*/ 28 w 10038"/>
              <a:gd name="connsiteY7" fmla="*/ 3646 h 10000"/>
              <a:gd name="connsiteX8" fmla="*/ 19 w 10038"/>
              <a:gd name="connsiteY8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4304 w 10038"/>
              <a:gd name="connsiteY3" fmla="*/ 7403 h 10000"/>
              <a:gd name="connsiteX4" fmla="*/ 0 w 10038"/>
              <a:gd name="connsiteY4" fmla="*/ 5446 h 10000"/>
              <a:gd name="connsiteX5" fmla="*/ 1314 w 10038"/>
              <a:gd name="connsiteY5" fmla="*/ 6092 h 10000"/>
              <a:gd name="connsiteX6" fmla="*/ 448 w 10038"/>
              <a:gd name="connsiteY6" fmla="*/ 3490 h 10000"/>
              <a:gd name="connsiteX7" fmla="*/ 5437 w 10038"/>
              <a:gd name="connsiteY7" fmla="*/ 4115 h 10000"/>
              <a:gd name="connsiteX8" fmla="*/ 28 w 10038"/>
              <a:gd name="connsiteY8" fmla="*/ 3646 h 10000"/>
              <a:gd name="connsiteX9" fmla="*/ 19 w 10038"/>
              <a:gd name="connsiteY9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19 w 10038"/>
              <a:gd name="connsiteY3" fmla="*/ 7060 h 10000"/>
              <a:gd name="connsiteX4" fmla="*/ 0 w 10038"/>
              <a:gd name="connsiteY4" fmla="*/ 5446 h 10000"/>
              <a:gd name="connsiteX5" fmla="*/ 1314 w 10038"/>
              <a:gd name="connsiteY5" fmla="*/ 6092 h 10000"/>
              <a:gd name="connsiteX6" fmla="*/ 448 w 10038"/>
              <a:gd name="connsiteY6" fmla="*/ 3490 h 10000"/>
              <a:gd name="connsiteX7" fmla="*/ 5437 w 10038"/>
              <a:gd name="connsiteY7" fmla="*/ 4115 h 10000"/>
              <a:gd name="connsiteX8" fmla="*/ 28 w 10038"/>
              <a:gd name="connsiteY8" fmla="*/ 3646 h 10000"/>
              <a:gd name="connsiteX9" fmla="*/ 19 w 10038"/>
              <a:gd name="connsiteY9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3990 w 10038"/>
              <a:gd name="connsiteY3" fmla="*/ 8230 h 10000"/>
              <a:gd name="connsiteX4" fmla="*/ 19 w 10038"/>
              <a:gd name="connsiteY4" fmla="*/ 7060 h 10000"/>
              <a:gd name="connsiteX5" fmla="*/ 0 w 10038"/>
              <a:gd name="connsiteY5" fmla="*/ 5446 h 10000"/>
              <a:gd name="connsiteX6" fmla="*/ 1314 w 10038"/>
              <a:gd name="connsiteY6" fmla="*/ 6092 h 10000"/>
              <a:gd name="connsiteX7" fmla="*/ 448 w 10038"/>
              <a:gd name="connsiteY7" fmla="*/ 3490 h 10000"/>
              <a:gd name="connsiteX8" fmla="*/ 5437 w 10038"/>
              <a:gd name="connsiteY8" fmla="*/ 4115 h 10000"/>
              <a:gd name="connsiteX9" fmla="*/ 28 w 10038"/>
              <a:gd name="connsiteY9" fmla="*/ 3646 h 10000"/>
              <a:gd name="connsiteX10" fmla="*/ 19 w 10038"/>
              <a:gd name="connsiteY10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4799 w 10038"/>
              <a:gd name="connsiteY3" fmla="*/ 9521 h 10000"/>
              <a:gd name="connsiteX4" fmla="*/ 19 w 10038"/>
              <a:gd name="connsiteY4" fmla="*/ 7060 h 10000"/>
              <a:gd name="connsiteX5" fmla="*/ 0 w 10038"/>
              <a:gd name="connsiteY5" fmla="*/ 5446 h 10000"/>
              <a:gd name="connsiteX6" fmla="*/ 1314 w 10038"/>
              <a:gd name="connsiteY6" fmla="*/ 6092 h 10000"/>
              <a:gd name="connsiteX7" fmla="*/ 448 w 10038"/>
              <a:gd name="connsiteY7" fmla="*/ 3490 h 10000"/>
              <a:gd name="connsiteX8" fmla="*/ 5437 w 10038"/>
              <a:gd name="connsiteY8" fmla="*/ 4115 h 10000"/>
              <a:gd name="connsiteX9" fmla="*/ 28 w 10038"/>
              <a:gd name="connsiteY9" fmla="*/ 3646 h 10000"/>
              <a:gd name="connsiteX10" fmla="*/ 19 w 10038"/>
              <a:gd name="connsiteY10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6133 w 10038"/>
              <a:gd name="connsiteY3" fmla="*/ 9642 h 10000"/>
              <a:gd name="connsiteX4" fmla="*/ 4799 w 10038"/>
              <a:gd name="connsiteY4" fmla="*/ 9521 h 10000"/>
              <a:gd name="connsiteX5" fmla="*/ 19 w 10038"/>
              <a:gd name="connsiteY5" fmla="*/ 7060 h 10000"/>
              <a:gd name="connsiteX6" fmla="*/ 0 w 10038"/>
              <a:gd name="connsiteY6" fmla="*/ 5446 h 10000"/>
              <a:gd name="connsiteX7" fmla="*/ 1314 w 10038"/>
              <a:gd name="connsiteY7" fmla="*/ 6092 h 10000"/>
              <a:gd name="connsiteX8" fmla="*/ 448 w 10038"/>
              <a:gd name="connsiteY8" fmla="*/ 3490 h 10000"/>
              <a:gd name="connsiteX9" fmla="*/ 5437 w 10038"/>
              <a:gd name="connsiteY9" fmla="*/ 4115 h 10000"/>
              <a:gd name="connsiteX10" fmla="*/ 28 w 10038"/>
              <a:gd name="connsiteY10" fmla="*/ 3646 h 10000"/>
              <a:gd name="connsiteX11" fmla="*/ 19 w 10038"/>
              <a:gd name="connsiteY11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3895 w 10038"/>
              <a:gd name="connsiteY3" fmla="*/ 6899 h 10000"/>
              <a:gd name="connsiteX4" fmla="*/ 4799 w 10038"/>
              <a:gd name="connsiteY4" fmla="*/ 9521 h 10000"/>
              <a:gd name="connsiteX5" fmla="*/ 19 w 10038"/>
              <a:gd name="connsiteY5" fmla="*/ 7060 h 10000"/>
              <a:gd name="connsiteX6" fmla="*/ 0 w 10038"/>
              <a:gd name="connsiteY6" fmla="*/ 5446 h 10000"/>
              <a:gd name="connsiteX7" fmla="*/ 1314 w 10038"/>
              <a:gd name="connsiteY7" fmla="*/ 6092 h 10000"/>
              <a:gd name="connsiteX8" fmla="*/ 448 w 10038"/>
              <a:gd name="connsiteY8" fmla="*/ 3490 h 10000"/>
              <a:gd name="connsiteX9" fmla="*/ 5437 w 10038"/>
              <a:gd name="connsiteY9" fmla="*/ 4115 h 10000"/>
              <a:gd name="connsiteX10" fmla="*/ 28 w 10038"/>
              <a:gd name="connsiteY10" fmla="*/ 3646 h 10000"/>
              <a:gd name="connsiteX11" fmla="*/ 19 w 10038"/>
              <a:gd name="connsiteY11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6409 w 10038"/>
              <a:gd name="connsiteY3" fmla="*/ 8149 h 10000"/>
              <a:gd name="connsiteX4" fmla="*/ 3895 w 10038"/>
              <a:gd name="connsiteY4" fmla="*/ 6899 h 10000"/>
              <a:gd name="connsiteX5" fmla="*/ 4799 w 10038"/>
              <a:gd name="connsiteY5" fmla="*/ 9521 h 10000"/>
              <a:gd name="connsiteX6" fmla="*/ 19 w 10038"/>
              <a:gd name="connsiteY6" fmla="*/ 7060 h 10000"/>
              <a:gd name="connsiteX7" fmla="*/ 0 w 10038"/>
              <a:gd name="connsiteY7" fmla="*/ 5446 h 10000"/>
              <a:gd name="connsiteX8" fmla="*/ 1314 w 10038"/>
              <a:gd name="connsiteY8" fmla="*/ 6092 h 10000"/>
              <a:gd name="connsiteX9" fmla="*/ 448 w 10038"/>
              <a:gd name="connsiteY9" fmla="*/ 3490 h 10000"/>
              <a:gd name="connsiteX10" fmla="*/ 5437 w 10038"/>
              <a:gd name="connsiteY10" fmla="*/ 4115 h 10000"/>
              <a:gd name="connsiteX11" fmla="*/ 28 w 10038"/>
              <a:gd name="connsiteY11" fmla="*/ 3646 h 10000"/>
              <a:gd name="connsiteX12" fmla="*/ 19 w 10038"/>
              <a:gd name="connsiteY12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5676 w 10038"/>
              <a:gd name="connsiteY3" fmla="*/ 8431 h 10000"/>
              <a:gd name="connsiteX4" fmla="*/ 3895 w 10038"/>
              <a:gd name="connsiteY4" fmla="*/ 6899 h 10000"/>
              <a:gd name="connsiteX5" fmla="*/ 4799 w 10038"/>
              <a:gd name="connsiteY5" fmla="*/ 9521 h 10000"/>
              <a:gd name="connsiteX6" fmla="*/ 19 w 10038"/>
              <a:gd name="connsiteY6" fmla="*/ 7060 h 10000"/>
              <a:gd name="connsiteX7" fmla="*/ 0 w 10038"/>
              <a:gd name="connsiteY7" fmla="*/ 5446 h 10000"/>
              <a:gd name="connsiteX8" fmla="*/ 1314 w 10038"/>
              <a:gd name="connsiteY8" fmla="*/ 6092 h 10000"/>
              <a:gd name="connsiteX9" fmla="*/ 448 w 10038"/>
              <a:gd name="connsiteY9" fmla="*/ 3490 h 10000"/>
              <a:gd name="connsiteX10" fmla="*/ 5437 w 10038"/>
              <a:gd name="connsiteY10" fmla="*/ 4115 h 10000"/>
              <a:gd name="connsiteX11" fmla="*/ 28 w 10038"/>
              <a:gd name="connsiteY11" fmla="*/ 3646 h 10000"/>
              <a:gd name="connsiteX12" fmla="*/ 19 w 10038"/>
              <a:gd name="connsiteY12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6885 w 10038"/>
              <a:gd name="connsiteY3" fmla="*/ 8835 h 10000"/>
              <a:gd name="connsiteX4" fmla="*/ 5676 w 10038"/>
              <a:gd name="connsiteY4" fmla="*/ 8431 h 10000"/>
              <a:gd name="connsiteX5" fmla="*/ 3895 w 10038"/>
              <a:gd name="connsiteY5" fmla="*/ 6899 h 10000"/>
              <a:gd name="connsiteX6" fmla="*/ 4799 w 10038"/>
              <a:gd name="connsiteY6" fmla="*/ 9521 h 10000"/>
              <a:gd name="connsiteX7" fmla="*/ 19 w 10038"/>
              <a:gd name="connsiteY7" fmla="*/ 7060 h 10000"/>
              <a:gd name="connsiteX8" fmla="*/ 0 w 10038"/>
              <a:gd name="connsiteY8" fmla="*/ 5446 h 10000"/>
              <a:gd name="connsiteX9" fmla="*/ 1314 w 10038"/>
              <a:gd name="connsiteY9" fmla="*/ 6092 h 10000"/>
              <a:gd name="connsiteX10" fmla="*/ 448 w 10038"/>
              <a:gd name="connsiteY10" fmla="*/ 3490 h 10000"/>
              <a:gd name="connsiteX11" fmla="*/ 5437 w 10038"/>
              <a:gd name="connsiteY11" fmla="*/ 4115 h 10000"/>
              <a:gd name="connsiteX12" fmla="*/ 28 w 10038"/>
              <a:gd name="connsiteY12" fmla="*/ 3646 h 10000"/>
              <a:gd name="connsiteX13" fmla="*/ 19 w 10038"/>
              <a:gd name="connsiteY13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4752 w 10038"/>
              <a:gd name="connsiteY3" fmla="*/ 9803 h 10000"/>
              <a:gd name="connsiteX4" fmla="*/ 5676 w 10038"/>
              <a:gd name="connsiteY4" fmla="*/ 8431 h 10000"/>
              <a:gd name="connsiteX5" fmla="*/ 3895 w 10038"/>
              <a:gd name="connsiteY5" fmla="*/ 6899 h 10000"/>
              <a:gd name="connsiteX6" fmla="*/ 4799 w 10038"/>
              <a:gd name="connsiteY6" fmla="*/ 9521 h 10000"/>
              <a:gd name="connsiteX7" fmla="*/ 19 w 10038"/>
              <a:gd name="connsiteY7" fmla="*/ 7060 h 10000"/>
              <a:gd name="connsiteX8" fmla="*/ 0 w 10038"/>
              <a:gd name="connsiteY8" fmla="*/ 5446 h 10000"/>
              <a:gd name="connsiteX9" fmla="*/ 1314 w 10038"/>
              <a:gd name="connsiteY9" fmla="*/ 6092 h 10000"/>
              <a:gd name="connsiteX10" fmla="*/ 448 w 10038"/>
              <a:gd name="connsiteY10" fmla="*/ 3490 h 10000"/>
              <a:gd name="connsiteX11" fmla="*/ 5437 w 10038"/>
              <a:gd name="connsiteY11" fmla="*/ 4115 h 10000"/>
              <a:gd name="connsiteX12" fmla="*/ 28 w 10038"/>
              <a:gd name="connsiteY12" fmla="*/ 3646 h 10000"/>
              <a:gd name="connsiteX13" fmla="*/ 19 w 10038"/>
              <a:gd name="connsiteY13" fmla="*/ 3 h 10000"/>
              <a:gd name="connsiteX0" fmla="*/ 19 w 10038"/>
              <a:gd name="connsiteY0" fmla="*/ 3 h 9818"/>
              <a:gd name="connsiteX1" fmla="*/ 10038 w 10038"/>
              <a:gd name="connsiteY1" fmla="*/ 0 h 9818"/>
              <a:gd name="connsiteX2" fmla="*/ 10038 w 10038"/>
              <a:gd name="connsiteY2" fmla="*/ 9818 h 9818"/>
              <a:gd name="connsiteX3" fmla="*/ 4752 w 10038"/>
              <a:gd name="connsiteY3" fmla="*/ 9803 h 9818"/>
              <a:gd name="connsiteX4" fmla="*/ 5676 w 10038"/>
              <a:gd name="connsiteY4" fmla="*/ 8431 h 9818"/>
              <a:gd name="connsiteX5" fmla="*/ 3895 w 10038"/>
              <a:gd name="connsiteY5" fmla="*/ 6899 h 9818"/>
              <a:gd name="connsiteX6" fmla="*/ 4799 w 10038"/>
              <a:gd name="connsiteY6" fmla="*/ 9521 h 9818"/>
              <a:gd name="connsiteX7" fmla="*/ 19 w 10038"/>
              <a:gd name="connsiteY7" fmla="*/ 7060 h 9818"/>
              <a:gd name="connsiteX8" fmla="*/ 0 w 10038"/>
              <a:gd name="connsiteY8" fmla="*/ 5446 h 9818"/>
              <a:gd name="connsiteX9" fmla="*/ 1314 w 10038"/>
              <a:gd name="connsiteY9" fmla="*/ 6092 h 9818"/>
              <a:gd name="connsiteX10" fmla="*/ 448 w 10038"/>
              <a:gd name="connsiteY10" fmla="*/ 3490 h 9818"/>
              <a:gd name="connsiteX11" fmla="*/ 5437 w 10038"/>
              <a:gd name="connsiteY11" fmla="*/ 4115 h 9818"/>
              <a:gd name="connsiteX12" fmla="*/ 28 w 10038"/>
              <a:gd name="connsiteY12" fmla="*/ 3646 h 9818"/>
              <a:gd name="connsiteX13" fmla="*/ 19 w 10038"/>
              <a:gd name="connsiteY13" fmla="*/ 3 h 9818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64 w 10000"/>
              <a:gd name="connsiteY11" fmla="*/ 4777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5 w 9986"/>
              <a:gd name="connsiteY0" fmla="*/ 3 h 10000"/>
              <a:gd name="connsiteX1" fmla="*/ 9986 w 9986"/>
              <a:gd name="connsiteY1" fmla="*/ 0 h 10000"/>
              <a:gd name="connsiteX2" fmla="*/ 9986 w 9986"/>
              <a:gd name="connsiteY2" fmla="*/ 10000 h 10000"/>
              <a:gd name="connsiteX3" fmla="*/ 4720 w 9986"/>
              <a:gd name="connsiteY3" fmla="*/ 9985 h 10000"/>
              <a:gd name="connsiteX4" fmla="*/ 5641 w 9986"/>
              <a:gd name="connsiteY4" fmla="*/ 8587 h 10000"/>
              <a:gd name="connsiteX5" fmla="*/ 3866 w 9986"/>
              <a:gd name="connsiteY5" fmla="*/ 7027 h 10000"/>
              <a:gd name="connsiteX6" fmla="*/ 4767 w 9986"/>
              <a:gd name="connsiteY6" fmla="*/ 9697 h 10000"/>
              <a:gd name="connsiteX7" fmla="*/ 5 w 9986"/>
              <a:gd name="connsiteY7" fmla="*/ 7191 h 10000"/>
              <a:gd name="connsiteX8" fmla="*/ 0 w 9986"/>
              <a:gd name="connsiteY8" fmla="*/ 5485 h 10000"/>
              <a:gd name="connsiteX9" fmla="*/ 1295 w 9986"/>
              <a:gd name="connsiteY9" fmla="*/ 6164 h 10000"/>
              <a:gd name="connsiteX10" fmla="*/ 432 w 9986"/>
              <a:gd name="connsiteY10" fmla="*/ 3555 h 10000"/>
              <a:gd name="connsiteX11" fmla="*/ 2464 w 9986"/>
              <a:gd name="connsiteY11" fmla="*/ 4453 h 10000"/>
              <a:gd name="connsiteX12" fmla="*/ 5637 w 9986"/>
              <a:gd name="connsiteY12" fmla="*/ 5239 h 10000"/>
              <a:gd name="connsiteX13" fmla="*/ 14 w 9986"/>
              <a:gd name="connsiteY13" fmla="*/ 3714 h 10000"/>
              <a:gd name="connsiteX14" fmla="*/ 5 w 9986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5 w 10000"/>
              <a:gd name="connsiteY7" fmla="*/ 7191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60 w 10000"/>
              <a:gd name="connsiteY6" fmla="*/ 9743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46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32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532 w 10000"/>
              <a:gd name="connsiteY7" fmla="*/ 8537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26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26 w 10000"/>
              <a:gd name="connsiteY15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19 w 10000"/>
              <a:gd name="connsiteY15" fmla="*/ 3 h 10000"/>
              <a:gd name="connsiteX0" fmla="*/ 9 w 9990"/>
              <a:gd name="connsiteY0" fmla="*/ 3 h 10000"/>
              <a:gd name="connsiteX1" fmla="*/ 9990 w 9990"/>
              <a:gd name="connsiteY1" fmla="*/ 0 h 10000"/>
              <a:gd name="connsiteX2" fmla="*/ 9990 w 9990"/>
              <a:gd name="connsiteY2" fmla="*/ 10000 h 10000"/>
              <a:gd name="connsiteX3" fmla="*/ 4717 w 9990"/>
              <a:gd name="connsiteY3" fmla="*/ 9985 h 10000"/>
              <a:gd name="connsiteX4" fmla="*/ 5639 w 9990"/>
              <a:gd name="connsiteY4" fmla="*/ 8587 h 10000"/>
              <a:gd name="connsiteX5" fmla="*/ 3897 w 9990"/>
              <a:gd name="connsiteY5" fmla="*/ 7104 h 10000"/>
              <a:gd name="connsiteX6" fmla="*/ 4743 w 9990"/>
              <a:gd name="connsiteY6" fmla="*/ 9728 h 10000"/>
              <a:gd name="connsiteX7" fmla="*/ 2429 w 9990"/>
              <a:gd name="connsiteY7" fmla="*/ 8599 h 10000"/>
              <a:gd name="connsiteX8" fmla="*/ 2 w 9990"/>
              <a:gd name="connsiteY8" fmla="*/ 7222 h 10000"/>
              <a:gd name="connsiteX9" fmla="*/ 4 w 9990"/>
              <a:gd name="connsiteY9" fmla="*/ 5485 h 10000"/>
              <a:gd name="connsiteX10" fmla="*/ 1287 w 9990"/>
              <a:gd name="connsiteY10" fmla="*/ 6164 h 10000"/>
              <a:gd name="connsiteX11" fmla="*/ 423 w 9990"/>
              <a:gd name="connsiteY11" fmla="*/ 3555 h 10000"/>
              <a:gd name="connsiteX12" fmla="*/ 2457 w 9990"/>
              <a:gd name="connsiteY12" fmla="*/ 4453 h 10000"/>
              <a:gd name="connsiteX13" fmla="*/ 5635 w 9990"/>
              <a:gd name="connsiteY13" fmla="*/ 5239 h 10000"/>
              <a:gd name="connsiteX14" fmla="*/ 4 w 9990"/>
              <a:gd name="connsiteY14" fmla="*/ 3714 h 10000"/>
              <a:gd name="connsiteX15" fmla="*/ 9 w 9990"/>
              <a:gd name="connsiteY15" fmla="*/ 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990" h="10000">
                <a:moveTo>
                  <a:pt x="9" y="3"/>
                </a:moveTo>
                <a:lnTo>
                  <a:pt x="9990" y="0"/>
                </a:lnTo>
                <a:lnTo>
                  <a:pt x="9990" y="10000"/>
                </a:lnTo>
                <a:lnTo>
                  <a:pt x="4717" y="9985"/>
                </a:lnTo>
                <a:cubicBezTo>
                  <a:pt x="5061" y="9688"/>
                  <a:pt x="5670" y="9314"/>
                  <a:pt x="5639" y="8587"/>
                </a:cubicBezTo>
                <a:cubicBezTo>
                  <a:pt x="5609" y="7888"/>
                  <a:pt x="3996" y="6729"/>
                  <a:pt x="3897" y="7104"/>
                </a:cubicBezTo>
                <a:cubicBezTo>
                  <a:pt x="3803" y="7459"/>
                  <a:pt x="5024" y="9371"/>
                  <a:pt x="4743" y="9728"/>
                </a:cubicBezTo>
                <a:cubicBezTo>
                  <a:pt x="4527" y="10002"/>
                  <a:pt x="3290" y="9248"/>
                  <a:pt x="2429" y="8599"/>
                </a:cubicBezTo>
                <a:cubicBezTo>
                  <a:pt x="1568" y="7950"/>
                  <a:pt x="246" y="6991"/>
                  <a:pt x="2" y="7222"/>
                </a:cubicBezTo>
                <a:cubicBezTo>
                  <a:pt x="-4" y="6674"/>
                  <a:pt x="10" y="6033"/>
                  <a:pt x="4" y="5485"/>
                </a:cubicBezTo>
                <a:cubicBezTo>
                  <a:pt x="356" y="5812"/>
                  <a:pt x="1217" y="6486"/>
                  <a:pt x="1287" y="6164"/>
                </a:cubicBezTo>
                <a:cubicBezTo>
                  <a:pt x="1357" y="5842"/>
                  <a:pt x="227" y="3840"/>
                  <a:pt x="423" y="3555"/>
                </a:cubicBezTo>
                <a:cubicBezTo>
                  <a:pt x="618" y="3270"/>
                  <a:pt x="1567" y="3818"/>
                  <a:pt x="2457" y="4453"/>
                </a:cubicBezTo>
                <a:cubicBezTo>
                  <a:pt x="3348" y="5088"/>
                  <a:pt x="5629" y="7334"/>
                  <a:pt x="5635" y="5239"/>
                </a:cubicBezTo>
                <a:cubicBezTo>
                  <a:pt x="5643" y="2435"/>
                  <a:pt x="888" y="2517"/>
                  <a:pt x="4" y="3714"/>
                </a:cubicBezTo>
                <a:cubicBezTo>
                  <a:pt x="8" y="3217"/>
                  <a:pt x="15" y="3397"/>
                  <a:pt x="9" y="3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14" name="Picture 3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9534" y="6139564"/>
            <a:ext cx="2027798" cy="69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et image avec v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>
          <a:xfrm>
            <a:off x="4788024" y="1474789"/>
            <a:ext cx="4359945" cy="4691132"/>
          </a:xfrm>
          <a:custGeom>
            <a:avLst/>
            <a:gdLst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0 w 3816226"/>
              <a:gd name="connsiteY4" fmla="*/ 4691063 h 4691063"/>
              <a:gd name="connsiteX5" fmla="*/ 0 w 3816226"/>
              <a:gd name="connsiteY5" fmla="*/ 0 h 4691063"/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2200004 w 3816226"/>
              <a:gd name="connsiteY4" fmla="*/ 4405895 h 4691063"/>
              <a:gd name="connsiteX5" fmla="*/ 0 w 3816226"/>
              <a:gd name="connsiteY5" fmla="*/ 4691063 h 4691063"/>
              <a:gd name="connsiteX6" fmla="*/ 0 w 3816226"/>
              <a:gd name="connsiteY6" fmla="*/ 0 h 4691063"/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2200004 w 3816226"/>
              <a:gd name="connsiteY4" fmla="*/ 4405895 h 4691063"/>
              <a:gd name="connsiteX5" fmla="*/ 4763 w 3816226"/>
              <a:gd name="connsiteY5" fmla="*/ 3700463 h 4691063"/>
              <a:gd name="connsiteX6" fmla="*/ 0 w 3816226"/>
              <a:gd name="connsiteY6" fmla="*/ 0 h 4691063"/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2200004 w 3816226"/>
              <a:gd name="connsiteY4" fmla="*/ 4405895 h 4691063"/>
              <a:gd name="connsiteX5" fmla="*/ 4763 w 3816226"/>
              <a:gd name="connsiteY5" fmla="*/ 3700463 h 4691063"/>
              <a:gd name="connsiteX6" fmla="*/ 0 w 3816226"/>
              <a:gd name="connsiteY6" fmla="*/ 0 h 4691063"/>
              <a:gd name="connsiteX0" fmla="*/ 0 w 3816226"/>
              <a:gd name="connsiteY0" fmla="*/ 0 h 4786951"/>
              <a:gd name="connsiteX1" fmla="*/ 3816226 w 3816226"/>
              <a:gd name="connsiteY1" fmla="*/ 0 h 4786951"/>
              <a:gd name="connsiteX2" fmla="*/ 3816226 w 3816226"/>
              <a:gd name="connsiteY2" fmla="*/ 0 h 4786951"/>
              <a:gd name="connsiteX3" fmla="*/ 3816226 w 3816226"/>
              <a:gd name="connsiteY3" fmla="*/ 4691063 h 4786951"/>
              <a:gd name="connsiteX4" fmla="*/ 3409679 w 3816226"/>
              <a:gd name="connsiteY4" fmla="*/ 4786895 h 4786951"/>
              <a:gd name="connsiteX5" fmla="*/ 4763 w 3816226"/>
              <a:gd name="connsiteY5" fmla="*/ 3700463 h 4786951"/>
              <a:gd name="connsiteX6" fmla="*/ 0 w 3816226"/>
              <a:gd name="connsiteY6" fmla="*/ 0 h 4786951"/>
              <a:gd name="connsiteX0" fmla="*/ 0 w 3816226"/>
              <a:gd name="connsiteY0" fmla="*/ 0 h 4786895"/>
              <a:gd name="connsiteX1" fmla="*/ 3816226 w 3816226"/>
              <a:gd name="connsiteY1" fmla="*/ 0 h 4786895"/>
              <a:gd name="connsiteX2" fmla="*/ 3816226 w 3816226"/>
              <a:gd name="connsiteY2" fmla="*/ 0 h 4786895"/>
              <a:gd name="connsiteX3" fmla="*/ 3816226 w 3816226"/>
              <a:gd name="connsiteY3" fmla="*/ 4691063 h 4786895"/>
              <a:gd name="connsiteX4" fmla="*/ 3409679 w 3816226"/>
              <a:gd name="connsiteY4" fmla="*/ 4786895 h 4786895"/>
              <a:gd name="connsiteX5" fmla="*/ 4763 w 3816226"/>
              <a:gd name="connsiteY5" fmla="*/ 3700463 h 4786895"/>
              <a:gd name="connsiteX6" fmla="*/ 0 w 3816226"/>
              <a:gd name="connsiteY6" fmla="*/ 0 h 4786895"/>
              <a:gd name="connsiteX0" fmla="*/ 0 w 3816226"/>
              <a:gd name="connsiteY0" fmla="*/ 0 h 4777370"/>
              <a:gd name="connsiteX1" fmla="*/ 3816226 w 3816226"/>
              <a:gd name="connsiteY1" fmla="*/ 0 h 4777370"/>
              <a:gd name="connsiteX2" fmla="*/ 3816226 w 3816226"/>
              <a:gd name="connsiteY2" fmla="*/ 0 h 4777370"/>
              <a:gd name="connsiteX3" fmla="*/ 3816226 w 3816226"/>
              <a:gd name="connsiteY3" fmla="*/ 4691063 h 4777370"/>
              <a:gd name="connsiteX4" fmla="*/ 3595417 w 3816226"/>
              <a:gd name="connsiteY4" fmla="*/ 4777370 h 4777370"/>
              <a:gd name="connsiteX5" fmla="*/ 4763 w 3816226"/>
              <a:gd name="connsiteY5" fmla="*/ 3700463 h 4777370"/>
              <a:gd name="connsiteX6" fmla="*/ 0 w 3816226"/>
              <a:gd name="connsiteY6" fmla="*/ 0 h 4777370"/>
              <a:gd name="connsiteX0" fmla="*/ 0 w 3816226"/>
              <a:gd name="connsiteY0" fmla="*/ 0 h 4777370"/>
              <a:gd name="connsiteX1" fmla="*/ 3816226 w 3816226"/>
              <a:gd name="connsiteY1" fmla="*/ 0 h 4777370"/>
              <a:gd name="connsiteX2" fmla="*/ 3816226 w 3816226"/>
              <a:gd name="connsiteY2" fmla="*/ 0 h 4777370"/>
              <a:gd name="connsiteX3" fmla="*/ 3595417 w 3816226"/>
              <a:gd name="connsiteY3" fmla="*/ 4777370 h 4777370"/>
              <a:gd name="connsiteX4" fmla="*/ 4763 w 3816226"/>
              <a:gd name="connsiteY4" fmla="*/ 3700463 h 4777370"/>
              <a:gd name="connsiteX5" fmla="*/ 0 w 3816226"/>
              <a:gd name="connsiteY5" fmla="*/ 0 h 4777370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4763 w 3816226"/>
              <a:gd name="connsiteY4" fmla="*/ 3700463 h 4686883"/>
              <a:gd name="connsiteX5" fmla="*/ 0 w 3816226"/>
              <a:gd name="connsiteY5" fmla="*/ 0 h 4686883"/>
              <a:gd name="connsiteX0" fmla="*/ 0 w 3816226"/>
              <a:gd name="connsiteY0" fmla="*/ 0 h 4690956"/>
              <a:gd name="connsiteX1" fmla="*/ 3816226 w 3816226"/>
              <a:gd name="connsiteY1" fmla="*/ 0 h 4690956"/>
              <a:gd name="connsiteX2" fmla="*/ 3816226 w 3816226"/>
              <a:gd name="connsiteY2" fmla="*/ 0 h 4690956"/>
              <a:gd name="connsiteX3" fmla="*/ 3809730 w 3816226"/>
              <a:gd name="connsiteY3" fmla="*/ 4686883 h 4690956"/>
              <a:gd name="connsiteX4" fmla="*/ 4763 w 3816226"/>
              <a:gd name="connsiteY4" fmla="*/ 3700463 h 4690956"/>
              <a:gd name="connsiteX5" fmla="*/ 0 w 3816226"/>
              <a:gd name="connsiteY5" fmla="*/ 0 h 4690956"/>
              <a:gd name="connsiteX0" fmla="*/ 0 w 3816226"/>
              <a:gd name="connsiteY0" fmla="*/ 0 h 4690726"/>
              <a:gd name="connsiteX1" fmla="*/ 3816226 w 3816226"/>
              <a:gd name="connsiteY1" fmla="*/ 0 h 4690726"/>
              <a:gd name="connsiteX2" fmla="*/ 3816226 w 3816226"/>
              <a:gd name="connsiteY2" fmla="*/ 0 h 4690726"/>
              <a:gd name="connsiteX3" fmla="*/ 3809730 w 3816226"/>
              <a:gd name="connsiteY3" fmla="*/ 4686883 h 4690726"/>
              <a:gd name="connsiteX4" fmla="*/ 4763 w 3816226"/>
              <a:gd name="connsiteY4" fmla="*/ 3700463 h 4690726"/>
              <a:gd name="connsiteX5" fmla="*/ 0 w 3816226"/>
              <a:gd name="connsiteY5" fmla="*/ 0 h 4690726"/>
              <a:gd name="connsiteX0" fmla="*/ 0 w 3816226"/>
              <a:gd name="connsiteY0" fmla="*/ 0 h 4690901"/>
              <a:gd name="connsiteX1" fmla="*/ 3816226 w 3816226"/>
              <a:gd name="connsiteY1" fmla="*/ 0 h 4690901"/>
              <a:gd name="connsiteX2" fmla="*/ 3816226 w 3816226"/>
              <a:gd name="connsiteY2" fmla="*/ 0 h 4690901"/>
              <a:gd name="connsiteX3" fmla="*/ 3809730 w 3816226"/>
              <a:gd name="connsiteY3" fmla="*/ 4686883 h 4690901"/>
              <a:gd name="connsiteX4" fmla="*/ 4763 w 3816226"/>
              <a:gd name="connsiteY4" fmla="*/ 3700463 h 4690901"/>
              <a:gd name="connsiteX5" fmla="*/ 0 w 3816226"/>
              <a:gd name="connsiteY5" fmla="*/ 0 h 4690901"/>
              <a:gd name="connsiteX0" fmla="*/ 0 w 3866858"/>
              <a:gd name="connsiteY0" fmla="*/ 0 h 5055521"/>
              <a:gd name="connsiteX1" fmla="*/ 3816226 w 3866858"/>
              <a:gd name="connsiteY1" fmla="*/ 0 h 5055521"/>
              <a:gd name="connsiteX2" fmla="*/ 3816226 w 3866858"/>
              <a:gd name="connsiteY2" fmla="*/ 0 h 5055521"/>
              <a:gd name="connsiteX3" fmla="*/ 3809730 w 3866858"/>
              <a:gd name="connsiteY3" fmla="*/ 4686883 h 5055521"/>
              <a:gd name="connsiteX4" fmla="*/ 3486025 w 3866858"/>
              <a:gd name="connsiteY4" fmla="*/ 4633912 h 5055521"/>
              <a:gd name="connsiteX5" fmla="*/ 4763 w 3866858"/>
              <a:gd name="connsiteY5" fmla="*/ 3700463 h 5055521"/>
              <a:gd name="connsiteX6" fmla="*/ 0 w 3866858"/>
              <a:gd name="connsiteY6" fmla="*/ 0 h 5055521"/>
              <a:gd name="connsiteX0" fmla="*/ 0 w 3816226"/>
              <a:gd name="connsiteY0" fmla="*/ 0 h 5019080"/>
              <a:gd name="connsiteX1" fmla="*/ 3816226 w 3816226"/>
              <a:gd name="connsiteY1" fmla="*/ 0 h 5019080"/>
              <a:gd name="connsiteX2" fmla="*/ 3816226 w 3816226"/>
              <a:gd name="connsiteY2" fmla="*/ 0 h 5019080"/>
              <a:gd name="connsiteX3" fmla="*/ 3809730 w 3816226"/>
              <a:gd name="connsiteY3" fmla="*/ 4686883 h 5019080"/>
              <a:gd name="connsiteX4" fmla="*/ 3486025 w 3816226"/>
              <a:gd name="connsiteY4" fmla="*/ 4633912 h 5019080"/>
              <a:gd name="connsiteX5" fmla="*/ 4763 w 3816226"/>
              <a:gd name="connsiteY5" fmla="*/ 3700463 h 5019080"/>
              <a:gd name="connsiteX6" fmla="*/ 0 w 3816226"/>
              <a:gd name="connsiteY6" fmla="*/ 0 h 5019080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486025 w 3816226"/>
              <a:gd name="connsiteY4" fmla="*/ 4633912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1917575 w 3816226"/>
              <a:gd name="connsiteY5" fmla="*/ 4197351 h 4686883"/>
              <a:gd name="connsiteX6" fmla="*/ 4763 w 3816226"/>
              <a:gd name="connsiteY6" fmla="*/ 3700463 h 4686883"/>
              <a:gd name="connsiteX7" fmla="*/ 0 w 3816226"/>
              <a:gd name="connsiteY7" fmla="*/ 0 h 4686883"/>
              <a:gd name="connsiteX0" fmla="*/ 0 w 3816226"/>
              <a:gd name="connsiteY0" fmla="*/ 0 h 4928639"/>
              <a:gd name="connsiteX1" fmla="*/ 3816226 w 3816226"/>
              <a:gd name="connsiteY1" fmla="*/ 0 h 4928639"/>
              <a:gd name="connsiteX2" fmla="*/ 3816226 w 3816226"/>
              <a:gd name="connsiteY2" fmla="*/ 0 h 4928639"/>
              <a:gd name="connsiteX3" fmla="*/ 3809730 w 3816226"/>
              <a:gd name="connsiteY3" fmla="*/ 4686883 h 4928639"/>
              <a:gd name="connsiteX4" fmla="*/ 1917575 w 3816226"/>
              <a:gd name="connsiteY4" fmla="*/ 4197351 h 4928639"/>
              <a:gd name="connsiteX5" fmla="*/ 4763 w 3816226"/>
              <a:gd name="connsiteY5" fmla="*/ 3700463 h 4928639"/>
              <a:gd name="connsiteX6" fmla="*/ 0 w 3816226"/>
              <a:gd name="connsiteY6" fmla="*/ 0 h 4928639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4362326"/>
              <a:gd name="connsiteY0" fmla="*/ 0 h 4686883"/>
              <a:gd name="connsiteX1" fmla="*/ 3816226 w 4362326"/>
              <a:gd name="connsiteY1" fmla="*/ 0 h 4686883"/>
              <a:gd name="connsiteX2" fmla="*/ 4362326 w 4362326"/>
              <a:gd name="connsiteY2" fmla="*/ 0 h 4686883"/>
              <a:gd name="connsiteX3" fmla="*/ 3809730 w 4362326"/>
              <a:gd name="connsiteY3" fmla="*/ 4686883 h 4686883"/>
              <a:gd name="connsiteX4" fmla="*/ 1917575 w 4362326"/>
              <a:gd name="connsiteY4" fmla="*/ 4197351 h 4686883"/>
              <a:gd name="connsiteX5" fmla="*/ 4763 w 4362326"/>
              <a:gd name="connsiteY5" fmla="*/ 3700463 h 4686883"/>
              <a:gd name="connsiteX6" fmla="*/ 0 w 4362326"/>
              <a:gd name="connsiteY6" fmla="*/ 0 h 4686883"/>
              <a:gd name="connsiteX0" fmla="*/ 0 w 4398684"/>
              <a:gd name="connsiteY0" fmla="*/ 0 h 5034980"/>
              <a:gd name="connsiteX1" fmla="*/ 3816226 w 4398684"/>
              <a:gd name="connsiteY1" fmla="*/ 0 h 5034980"/>
              <a:gd name="connsiteX2" fmla="*/ 4362326 w 4398684"/>
              <a:gd name="connsiteY2" fmla="*/ 0 h 5034980"/>
              <a:gd name="connsiteX3" fmla="*/ 4355975 w 4398684"/>
              <a:gd name="connsiteY3" fmla="*/ 4687888 h 5034980"/>
              <a:gd name="connsiteX4" fmla="*/ 3809730 w 4398684"/>
              <a:gd name="connsiteY4" fmla="*/ 4686883 h 5034980"/>
              <a:gd name="connsiteX5" fmla="*/ 1917575 w 4398684"/>
              <a:gd name="connsiteY5" fmla="*/ 4197351 h 5034980"/>
              <a:gd name="connsiteX6" fmla="*/ 4763 w 4398684"/>
              <a:gd name="connsiteY6" fmla="*/ 3700463 h 5034980"/>
              <a:gd name="connsiteX7" fmla="*/ 0 w 4398684"/>
              <a:gd name="connsiteY7" fmla="*/ 0 h 5034980"/>
              <a:gd name="connsiteX0" fmla="*/ 0 w 4398684"/>
              <a:gd name="connsiteY0" fmla="*/ 0 h 5036745"/>
              <a:gd name="connsiteX1" fmla="*/ 3816226 w 4398684"/>
              <a:gd name="connsiteY1" fmla="*/ 0 h 5036745"/>
              <a:gd name="connsiteX2" fmla="*/ 4362326 w 4398684"/>
              <a:gd name="connsiteY2" fmla="*/ 0 h 5036745"/>
              <a:gd name="connsiteX3" fmla="*/ 4355975 w 4398684"/>
              <a:gd name="connsiteY3" fmla="*/ 4690269 h 5036745"/>
              <a:gd name="connsiteX4" fmla="*/ 3809730 w 4398684"/>
              <a:gd name="connsiteY4" fmla="*/ 4686883 h 5036745"/>
              <a:gd name="connsiteX5" fmla="*/ 1917575 w 4398684"/>
              <a:gd name="connsiteY5" fmla="*/ 4197351 h 5036745"/>
              <a:gd name="connsiteX6" fmla="*/ 4763 w 4398684"/>
              <a:gd name="connsiteY6" fmla="*/ 3700463 h 5036745"/>
              <a:gd name="connsiteX7" fmla="*/ 0 w 4398684"/>
              <a:gd name="connsiteY7" fmla="*/ 0 h 5036745"/>
              <a:gd name="connsiteX0" fmla="*/ 0 w 4398684"/>
              <a:gd name="connsiteY0" fmla="*/ 0 h 4690269"/>
              <a:gd name="connsiteX1" fmla="*/ 3816226 w 4398684"/>
              <a:gd name="connsiteY1" fmla="*/ 0 h 4690269"/>
              <a:gd name="connsiteX2" fmla="*/ 4362326 w 4398684"/>
              <a:gd name="connsiteY2" fmla="*/ 0 h 4690269"/>
              <a:gd name="connsiteX3" fmla="*/ 4355975 w 4398684"/>
              <a:gd name="connsiteY3" fmla="*/ 4690269 h 4690269"/>
              <a:gd name="connsiteX4" fmla="*/ 3809730 w 4398684"/>
              <a:gd name="connsiteY4" fmla="*/ 4686883 h 4690269"/>
              <a:gd name="connsiteX5" fmla="*/ 1917575 w 4398684"/>
              <a:gd name="connsiteY5" fmla="*/ 4197351 h 4690269"/>
              <a:gd name="connsiteX6" fmla="*/ 4763 w 4398684"/>
              <a:gd name="connsiteY6" fmla="*/ 3700463 h 4690269"/>
              <a:gd name="connsiteX7" fmla="*/ 0 w 4398684"/>
              <a:gd name="connsiteY7" fmla="*/ 0 h 4690269"/>
              <a:gd name="connsiteX0" fmla="*/ 0 w 4398024"/>
              <a:gd name="connsiteY0" fmla="*/ 0 h 4690269"/>
              <a:gd name="connsiteX1" fmla="*/ 3816226 w 4398024"/>
              <a:gd name="connsiteY1" fmla="*/ 0 h 4690269"/>
              <a:gd name="connsiteX2" fmla="*/ 4359945 w 4398024"/>
              <a:gd name="connsiteY2" fmla="*/ 0 h 4690269"/>
              <a:gd name="connsiteX3" fmla="*/ 4355975 w 4398024"/>
              <a:gd name="connsiteY3" fmla="*/ 4690269 h 4690269"/>
              <a:gd name="connsiteX4" fmla="*/ 3809730 w 4398024"/>
              <a:gd name="connsiteY4" fmla="*/ 4686883 h 4690269"/>
              <a:gd name="connsiteX5" fmla="*/ 1917575 w 4398024"/>
              <a:gd name="connsiteY5" fmla="*/ 4197351 h 4690269"/>
              <a:gd name="connsiteX6" fmla="*/ 4763 w 4398024"/>
              <a:gd name="connsiteY6" fmla="*/ 3700463 h 4690269"/>
              <a:gd name="connsiteX7" fmla="*/ 0 w 4398024"/>
              <a:gd name="connsiteY7" fmla="*/ 0 h 4690269"/>
              <a:gd name="connsiteX0" fmla="*/ 0 w 4359945"/>
              <a:gd name="connsiteY0" fmla="*/ 0 h 4690269"/>
              <a:gd name="connsiteX1" fmla="*/ 3816226 w 4359945"/>
              <a:gd name="connsiteY1" fmla="*/ 0 h 4690269"/>
              <a:gd name="connsiteX2" fmla="*/ 4359945 w 4359945"/>
              <a:gd name="connsiteY2" fmla="*/ 0 h 4690269"/>
              <a:gd name="connsiteX3" fmla="*/ 4355975 w 4359945"/>
              <a:gd name="connsiteY3" fmla="*/ 4690269 h 4690269"/>
              <a:gd name="connsiteX4" fmla="*/ 3809730 w 4359945"/>
              <a:gd name="connsiteY4" fmla="*/ 4686883 h 4690269"/>
              <a:gd name="connsiteX5" fmla="*/ 1917575 w 4359945"/>
              <a:gd name="connsiteY5" fmla="*/ 4197351 h 4690269"/>
              <a:gd name="connsiteX6" fmla="*/ 4763 w 4359945"/>
              <a:gd name="connsiteY6" fmla="*/ 3700463 h 4690269"/>
              <a:gd name="connsiteX7" fmla="*/ 0 w 4359945"/>
              <a:gd name="connsiteY7" fmla="*/ 0 h 4690269"/>
              <a:gd name="connsiteX0" fmla="*/ 0 w 4359945"/>
              <a:gd name="connsiteY0" fmla="*/ 0 h 4690269"/>
              <a:gd name="connsiteX1" fmla="*/ 4359945 w 4359945"/>
              <a:gd name="connsiteY1" fmla="*/ 0 h 4690269"/>
              <a:gd name="connsiteX2" fmla="*/ 4355975 w 4359945"/>
              <a:gd name="connsiteY2" fmla="*/ 4690269 h 4690269"/>
              <a:gd name="connsiteX3" fmla="*/ 3809730 w 4359945"/>
              <a:gd name="connsiteY3" fmla="*/ 4686883 h 4690269"/>
              <a:gd name="connsiteX4" fmla="*/ 1917575 w 4359945"/>
              <a:gd name="connsiteY4" fmla="*/ 4197351 h 4690269"/>
              <a:gd name="connsiteX5" fmla="*/ 4763 w 4359945"/>
              <a:gd name="connsiteY5" fmla="*/ 3700463 h 4690269"/>
              <a:gd name="connsiteX6" fmla="*/ 0 w 4359945"/>
              <a:gd name="connsiteY6" fmla="*/ 0 h 4690269"/>
              <a:gd name="connsiteX0" fmla="*/ 0 w 4359945"/>
              <a:gd name="connsiteY0" fmla="*/ 0 h 4686883"/>
              <a:gd name="connsiteX1" fmla="*/ 4359945 w 4359945"/>
              <a:gd name="connsiteY1" fmla="*/ 0 h 4686883"/>
              <a:gd name="connsiteX2" fmla="*/ 4355975 w 4359945"/>
              <a:gd name="connsiteY2" fmla="*/ 4666456 h 4686883"/>
              <a:gd name="connsiteX3" fmla="*/ 3809730 w 4359945"/>
              <a:gd name="connsiteY3" fmla="*/ 4686883 h 4686883"/>
              <a:gd name="connsiteX4" fmla="*/ 1917575 w 4359945"/>
              <a:gd name="connsiteY4" fmla="*/ 4197351 h 4686883"/>
              <a:gd name="connsiteX5" fmla="*/ 4763 w 4359945"/>
              <a:gd name="connsiteY5" fmla="*/ 3700463 h 4686883"/>
              <a:gd name="connsiteX6" fmla="*/ 0 w 4359945"/>
              <a:gd name="connsiteY6" fmla="*/ 0 h 4686883"/>
              <a:gd name="connsiteX0" fmla="*/ 0 w 4359945"/>
              <a:gd name="connsiteY0" fmla="*/ 0 h 4687390"/>
              <a:gd name="connsiteX1" fmla="*/ 4359945 w 4359945"/>
              <a:gd name="connsiteY1" fmla="*/ 0 h 4687390"/>
              <a:gd name="connsiteX2" fmla="*/ 4355975 w 4359945"/>
              <a:gd name="connsiteY2" fmla="*/ 4666456 h 4687390"/>
              <a:gd name="connsiteX3" fmla="*/ 3809730 w 4359945"/>
              <a:gd name="connsiteY3" fmla="*/ 4686883 h 4687390"/>
              <a:gd name="connsiteX4" fmla="*/ 1917575 w 4359945"/>
              <a:gd name="connsiteY4" fmla="*/ 4197351 h 4687390"/>
              <a:gd name="connsiteX5" fmla="*/ 4763 w 4359945"/>
              <a:gd name="connsiteY5" fmla="*/ 3700463 h 4687390"/>
              <a:gd name="connsiteX6" fmla="*/ 0 w 4359945"/>
              <a:gd name="connsiteY6" fmla="*/ 0 h 4687390"/>
              <a:gd name="connsiteX0" fmla="*/ 0 w 4359945"/>
              <a:gd name="connsiteY0" fmla="*/ 0 h 4691132"/>
              <a:gd name="connsiteX1" fmla="*/ 4359945 w 4359945"/>
              <a:gd name="connsiteY1" fmla="*/ 0 h 4691132"/>
              <a:gd name="connsiteX2" fmla="*/ 4355975 w 4359945"/>
              <a:gd name="connsiteY2" fmla="*/ 4666456 h 4691132"/>
              <a:gd name="connsiteX3" fmla="*/ 3809730 w 4359945"/>
              <a:gd name="connsiteY3" fmla="*/ 4686883 h 4691132"/>
              <a:gd name="connsiteX4" fmla="*/ 1917575 w 4359945"/>
              <a:gd name="connsiteY4" fmla="*/ 4197351 h 4691132"/>
              <a:gd name="connsiteX5" fmla="*/ 4763 w 4359945"/>
              <a:gd name="connsiteY5" fmla="*/ 3700463 h 4691132"/>
              <a:gd name="connsiteX6" fmla="*/ 0 w 4359945"/>
              <a:gd name="connsiteY6" fmla="*/ 0 h 469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9945" h="4691132">
                <a:moveTo>
                  <a:pt x="0" y="0"/>
                </a:moveTo>
                <a:lnTo>
                  <a:pt x="4359945" y="0"/>
                </a:lnTo>
                <a:cubicBezTo>
                  <a:pt x="4358622" y="1563423"/>
                  <a:pt x="4357298" y="3103033"/>
                  <a:pt x="4355975" y="4666456"/>
                </a:cubicBezTo>
                <a:cubicBezTo>
                  <a:pt x="3978631" y="4701840"/>
                  <a:pt x="3817187" y="4689599"/>
                  <a:pt x="3809730" y="4686883"/>
                </a:cubicBezTo>
                <a:cubicBezTo>
                  <a:pt x="3036088" y="4629204"/>
                  <a:pt x="2518399" y="4414142"/>
                  <a:pt x="1917575" y="4197351"/>
                </a:cubicBezTo>
                <a:cubicBezTo>
                  <a:pt x="1701696" y="4128295"/>
                  <a:pt x="325153" y="3629290"/>
                  <a:pt x="4763" y="3700463"/>
                </a:cubicBezTo>
                <a:cubicBezTo>
                  <a:pt x="794" y="2476500"/>
                  <a:pt x="1588" y="1233488"/>
                  <a:pt x="0" y="0"/>
                </a:cubicBezTo>
                <a:close/>
              </a:path>
            </a:pathLst>
          </a:custGeom>
          <a:noFill/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5336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1832" y="6485715"/>
            <a:ext cx="1026736" cy="18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3728" cy="34290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765" y="2856911"/>
            <a:ext cx="1668505" cy="6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41416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4.emf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100">
                <a:solidFill>
                  <a:srgbClr val="464646"/>
                </a:solidFill>
              </a:defRPr>
            </a:lvl1pPr>
          </a:lstStyle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738" r:id="rId14"/>
    <p:sldLayoutId id="2147483739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7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SzPct val="80000"/>
        <a:buFontTx/>
        <a:buBlip>
          <a:blip r:embed="rId18"/>
        </a:buBlip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100">
                <a:solidFill>
                  <a:srgbClr val="464646"/>
                </a:solidFill>
              </a:defRPr>
            </a:lvl1pPr>
          </a:lstStyle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4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SzPct val="80000"/>
        <a:buFontTx/>
        <a:buBlip>
          <a:blip r:embed="rId15"/>
        </a:buBlip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100">
                <a:solidFill>
                  <a:srgbClr val="464646"/>
                </a:solidFill>
              </a:defRPr>
            </a:lvl1pPr>
          </a:lstStyle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34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4195" y="6345501"/>
            <a:ext cx="1280388" cy="44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20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SzPct val="80000"/>
        <a:buFontTx/>
        <a:buBlip>
          <a:blip r:embed="rId21"/>
        </a:buBlip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100">
                <a:solidFill>
                  <a:srgbClr val="464646"/>
                </a:solidFill>
              </a:defRPr>
            </a:lvl1pPr>
          </a:lstStyle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34"/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4195" y="6345501"/>
            <a:ext cx="1280388" cy="44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8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SzPct val="80000"/>
        <a:buFontTx/>
        <a:buBlip>
          <a:blip r:embed="rId19"/>
        </a:buBlip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hwa.org/definition/french/" TargetMode="External"/><Relationship Id="rId7" Type="http://schemas.openxmlformats.org/officeDocument/2006/relationships/image" Target="../media/image60.png"/><Relationship Id="rId2" Type="http://schemas.openxmlformats.org/officeDocument/2006/relationships/hyperlink" Target="http://creativecommons.org/licenses/by-sa/2.0/fr/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59.png"/><Relationship Id="rId4" Type="http://schemas.openxmlformats.org/officeDocument/2006/relationships/hyperlink" Target="http://opensource.org/licenses/mit-license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539552" y="1076622"/>
            <a:ext cx="5616624" cy="840210"/>
          </a:xfrm>
        </p:spPr>
        <p:txBody>
          <a:bodyPr/>
          <a:lstStyle/>
          <a:p>
            <a:r>
              <a:rPr lang="fr-FR" sz="5400" dirty="0" smtClean="0"/>
              <a:t>#Le Cube Média</a:t>
            </a:r>
            <a:endParaRPr lang="fr-FR" sz="5400" dirty="0"/>
          </a:p>
        </p:txBody>
      </p:sp>
      <p:pic>
        <p:nvPicPr>
          <p:cNvPr id="1026" name="Picture 2" descr="d:\Profiles\jHoltzer\Desktop\Clipboard01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00192" y="548680"/>
            <a:ext cx="2498112" cy="2353221"/>
          </a:xfrm>
          <a:prstGeom prst="rect">
            <a:avLst/>
          </a:prstGeom>
          <a:noFill/>
        </p:spPr>
      </p:pic>
      <p:sp>
        <p:nvSpPr>
          <p:cNvPr id="15" name="ZoneTexte 14"/>
          <p:cNvSpPr txBox="1"/>
          <p:nvPr/>
        </p:nvSpPr>
        <p:spPr>
          <a:xfrm>
            <a:off x="1259632" y="4941168"/>
            <a:ext cx="3744416" cy="147732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 smtClean="0"/>
              <a:t>Plus d’engagement </a:t>
            </a:r>
            <a:br>
              <a:rPr lang="fr-FR" sz="2000" b="1" dirty="0" smtClean="0"/>
            </a:br>
            <a:r>
              <a:rPr lang="fr-FR" sz="2000" b="1" dirty="0" smtClean="0"/>
              <a:t>par plus d’automatisation ? </a:t>
            </a:r>
          </a:p>
          <a:p>
            <a:pPr algn="ctr">
              <a:lnSpc>
                <a:spcPct val="150000"/>
              </a:lnSpc>
            </a:pPr>
            <a:r>
              <a:rPr lang="fr-FR" sz="2000" b="1" dirty="0" smtClean="0"/>
              <a:t>Réaliste ou idéaliste ?</a:t>
            </a:r>
            <a:endParaRPr lang="fr-FR" sz="2000" b="1" dirty="0"/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>
          <a:xfrm>
            <a:off x="605776" y="2996952"/>
            <a:ext cx="8144199" cy="1446163"/>
          </a:xfrm>
        </p:spPr>
        <p:txBody>
          <a:bodyPr/>
          <a:lstStyle/>
          <a:p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Favoriser l’engagement dans des activités collectives, </a:t>
            </a:r>
            <a:br>
              <a:rPr lang="fr-FR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</a:t>
            </a:r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facilitant la </a:t>
            </a:r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capture des </a:t>
            </a:r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contributions, </a:t>
            </a:r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</a:t>
            </a:r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stockage </a:t>
            </a:r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</a:t>
            </a:r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contenus et leur </a:t>
            </a:r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recherche.</a:t>
            </a:r>
            <a:endParaRPr lang="fr-FR" sz="24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2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516216" y="4941168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+mj-lt"/>
              </a:rPr>
              <a:t>@</a:t>
            </a:r>
            <a:r>
              <a:rPr lang="fr-FR" dirty="0" err="1" smtClean="0">
                <a:latin typeface="+mj-lt"/>
              </a:rPr>
              <a:t>JulienHoltzer</a:t>
            </a:r>
            <a:endParaRPr lang="fr-FR" dirty="0">
              <a:latin typeface="+mj-lt"/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2160" y="5013176"/>
            <a:ext cx="3683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5796136" y="5373216"/>
            <a:ext cx="32348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Co-fondateur et président de l’association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Pobot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(robotique) et de Raspberry in Blue (objets connectés)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Usage : enregistrement RAPIDE de contributions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251520" y="1661052"/>
            <a:ext cx="2232248" cy="79208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une idée</a:t>
            </a:r>
          </a:p>
        </p:txBody>
      </p:sp>
      <p:sp>
        <p:nvSpPr>
          <p:cNvPr id="6" name="Ellipse 5"/>
          <p:cNvSpPr/>
          <p:nvPr/>
        </p:nvSpPr>
        <p:spPr>
          <a:xfrm>
            <a:off x="3419872" y="1567825"/>
            <a:ext cx="2232248" cy="100811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 la partage …</a:t>
            </a:r>
          </a:p>
        </p:txBody>
      </p:sp>
      <p:sp>
        <p:nvSpPr>
          <p:cNvPr id="8" name="Ellipse 7"/>
          <p:cNvSpPr/>
          <p:nvPr/>
        </p:nvSpPr>
        <p:spPr>
          <a:xfrm>
            <a:off x="251520" y="3656057"/>
            <a:ext cx="2232248" cy="79208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une idée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2699792" y="3944089"/>
            <a:ext cx="504056" cy="288032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0" name="Flèche droite 9"/>
          <p:cNvSpPr/>
          <p:nvPr/>
        </p:nvSpPr>
        <p:spPr>
          <a:xfrm>
            <a:off x="5796136" y="1988840"/>
            <a:ext cx="504056" cy="288032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1" name="Explosion 1 10"/>
          <p:cNvSpPr/>
          <p:nvPr/>
        </p:nvSpPr>
        <p:spPr>
          <a:xfrm>
            <a:off x="6516216" y="1700808"/>
            <a:ext cx="792088" cy="864096"/>
          </a:xfrm>
          <a:prstGeom prst="irregularSeal1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7380312" y="1196752"/>
            <a:ext cx="158417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Fin de la </a:t>
            </a:r>
            <a:r>
              <a:rPr lang="fr-FR" dirty="0" smtClean="0"/>
              <a:t>contribution, on perd tout ou on s’épuise à répéter</a:t>
            </a:r>
            <a:endParaRPr lang="fr-FR" dirty="0"/>
          </a:p>
        </p:txBody>
      </p:sp>
      <p:cxnSp>
        <p:nvCxnSpPr>
          <p:cNvPr id="14" name="Connecteur en arc 13"/>
          <p:cNvCxnSpPr>
            <a:stCxn id="6" idx="5"/>
            <a:endCxn id="6" idx="4"/>
          </p:cNvCxnSpPr>
          <p:nvPr/>
        </p:nvCxnSpPr>
        <p:spPr>
          <a:xfrm rot="5400000">
            <a:off x="4856789" y="2107511"/>
            <a:ext cx="147634" cy="789219"/>
          </a:xfrm>
          <a:prstGeom prst="curvedConnector3">
            <a:avLst>
              <a:gd name="adj1" fmla="val 254842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6" idx="7"/>
            <a:endCxn id="6" idx="1"/>
          </p:cNvCxnSpPr>
          <p:nvPr/>
        </p:nvCxnSpPr>
        <p:spPr>
          <a:xfrm rot="16200000" flipV="1">
            <a:off x="4535996" y="926240"/>
            <a:ext cx="12700" cy="1578438"/>
          </a:xfrm>
          <a:prstGeom prst="curvedConnector3">
            <a:avLst>
              <a:gd name="adj1" fmla="val 4319001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781063" y="2780928"/>
            <a:ext cx="23919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... en </a:t>
            </a:r>
            <a:r>
              <a:rPr lang="fr-FR" dirty="0" smtClean="0"/>
              <a:t>itérant entre nous</a:t>
            </a:r>
            <a:endParaRPr lang="fr-FR" dirty="0"/>
          </a:p>
        </p:txBody>
      </p:sp>
      <p:sp>
        <p:nvSpPr>
          <p:cNvPr id="20" name="Flèche droite 19"/>
          <p:cNvSpPr/>
          <p:nvPr/>
        </p:nvSpPr>
        <p:spPr>
          <a:xfrm>
            <a:off x="2627784" y="1916832"/>
            <a:ext cx="504056" cy="288032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cxnSp>
        <p:nvCxnSpPr>
          <p:cNvPr id="27" name="Forme 26"/>
          <p:cNvCxnSpPr>
            <a:stCxn id="6" idx="2"/>
            <a:endCxn id="6" idx="3"/>
          </p:cNvCxnSpPr>
          <p:nvPr/>
        </p:nvCxnSpPr>
        <p:spPr>
          <a:xfrm rot="10800000" flipH="1" flipV="1">
            <a:off x="3419871" y="2071881"/>
            <a:ext cx="326905" cy="356422"/>
          </a:xfrm>
          <a:prstGeom prst="curvedConnector4">
            <a:avLst>
              <a:gd name="adj1" fmla="val -69929"/>
              <a:gd name="adj2" fmla="val 205559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2555776" y="2791961"/>
            <a:ext cx="20187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… et on collabore …</a:t>
            </a:r>
            <a:endParaRPr lang="fr-FR" dirty="0"/>
          </a:p>
        </p:txBody>
      </p:sp>
      <p:sp>
        <p:nvSpPr>
          <p:cNvPr id="31" name="Ellipse 30"/>
          <p:cNvSpPr/>
          <p:nvPr/>
        </p:nvSpPr>
        <p:spPr>
          <a:xfrm>
            <a:off x="3419872" y="3656057"/>
            <a:ext cx="2376264" cy="79208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 l’enregistre …</a:t>
            </a:r>
          </a:p>
        </p:txBody>
      </p:sp>
      <p:sp>
        <p:nvSpPr>
          <p:cNvPr id="32" name="Flèche droite 31"/>
          <p:cNvSpPr/>
          <p:nvPr/>
        </p:nvSpPr>
        <p:spPr>
          <a:xfrm>
            <a:off x="5940152" y="3944089"/>
            <a:ext cx="504056" cy="288032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33" name="Cube 32"/>
          <p:cNvSpPr/>
          <p:nvPr/>
        </p:nvSpPr>
        <p:spPr>
          <a:xfrm>
            <a:off x="6660232" y="3584049"/>
            <a:ext cx="936104" cy="936104"/>
          </a:xfrm>
          <a:prstGeom prst="cube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34" name="ZoneTexte 33"/>
          <p:cNvSpPr txBox="1"/>
          <p:nvPr/>
        </p:nvSpPr>
        <p:spPr>
          <a:xfrm>
            <a:off x="7632848" y="3573016"/>
            <a:ext cx="1475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 contenu</a:t>
            </a:r>
          </a:p>
          <a:p>
            <a:pPr algn="ctr"/>
            <a:r>
              <a:rPr lang="fr-FR" dirty="0" smtClean="0"/>
              <a:t>est réutilisable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6" name="Ellipse 35"/>
          <p:cNvSpPr/>
          <p:nvPr/>
        </p:nvSpPr>
        <p:spPr>
          <a:xfrm>
            <a:off x="3203848" y="5085184"/>
            <a:ext cx="2592288" cy="79208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… et j’échange …</a:t>
            </a:r>
          </a:p>
        </p:txBody>
      </p:sp>
      <p:cxnSp>
        <p:nvCxnSpPr>
          <p:cNvPr id="37" name="Connecteur en arc 36"/>
          <p:cNvCxnSpPr>
            <a:stCxn id="36" idx="5"/>
            <a:endCxn id="36" idx="4"/>
          </p:cNvCxnSpPr>
          <p:nvPr/>
        </p:nvCxnSpPr>
        <p:spPr>
          <a:xfrm rot="5400000">
            <a:off x="4900249" y="5361016"/>
            <a:ext cx="115999" cy="916512"/>
          </a:xfrm>
          <a:prstGeom prst="curvedConnector3">
            <a:avLst>
              <a:gd name="adj1" fmla="val 297071"/>
            </a:avLst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Forme 38"/>
          <p:cNvCxnSpPr>
            <a:stCxn id="36" idx="2"/>
            <a:endCxn id="36" idx="3"/>
          </p:cNvCxnSpPr>
          <p:nvPr/>
        </p:nvCxnSpPr>
        <p:spPr>
          <a:xfrm rot="10800000" flipH="1" flipV="1">
            <a:off x="3203848" y="5481227"/>
            <a:ext cx="379632" cy="280045"/>
          </a:xfrm>
          <a:prstGeom prst="curvedConnector4">
            <a:avLst>
              <a:gd name="adj1" fmla="val -60216"/>
              <a:gd name="adj2" fmla="val 223051"/>
            </a:avLst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èche droite 39"/>
          <p:cNvSpPr/>
          <p:nvPr/>
        </p:nvSpPr>
        <p:spPr>
          <a:xfrm rot="2496287">
            <a:off x="2523726" y="4568127"/>
            <a:ext cx="504056" cy="288032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47" name="Cube 46"/>
          <p:cNvSpPr/>
          <p:nvPr/>
        </p:nvSpPr>
        <p:spPr>
          <a:xfrm>
            <a:off x="6660232" y="5085184"/>
            <a:ext cx="936104" cy="936104"/>
          </a:xfrm>
          <a:prstGeom prst="cube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48" name="Flèche droite 47"/>
          <p:cNvSpPr/>
          <p:nvPr/>
        </p:nvSpPr>
        <p:spPr>
          <a:xfrm>
            <a:off x="5940152" y="5517232"/>
            <a:ext cx="504056" cy="288032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7632848" y="5085184"/>
            <a:ext cx="1475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ainsi que </a:t>
            </a:r>
          </a:p>
          <a:p>
            <a:pPr algn="ctr"/>
            <a:r>
              <a:rPr lang="fr-FR" dirty="0" smtClean="0"/>
              <a:t>les contributions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07504" y="1196752"/>
            <a:ext cx="331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Constat </a:t>
            </a:r>
            <a:r>
              <a:rPr lang="fr-FR" dirty="0" smtClean="0"/>
              <a:t>de dix ans d’association : 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117977" y="3140968"/>
            <a:ext cx="229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Proposition </a:t>
            </a:r>
            <a:r>
              <a:rPr lang="fr-FR" b="1" dirty="0" smtClean="0"/>
              <a:t>du Cube : </a:t>
            </a:r>
            <a:endParaRPr lang="fr-FR" b="1" dirty="0"/>
          </a:p>
        </p:txBody>
      </p:sp>
      <p:cxnSp>
        <p:nvCxnSpPr>
          <p:cNvPr id="44" name="Connecteur droit avec flèche 43"/>
          <p:cNvCxnSpPr>
            <a:endCxn id="31" idx="5"/>
          </p:cNvCxnSpPr>
          <p:nvPr/>
        </p:nvCxnSpPr>
        <p:spPr>
          <a:xfrm flipV="1">
            <a:off x="5148064" y="4332146"/>
            <a:ext cx="300076" cy="825046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1" idx="3"/>
          </p:cNvCxnSpPr>
          <p:nvPr/>
        </p:nvCxnSpPr>
        <p:spPr>
          <a:xfrm>
            <a:off x="3767868" y="4332146"/>
            <a:ext cx="84052" cy="825046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rc 50"/>
          <p:cNvCxnSpPr>
            <a:stCxn id="31" idx="7"/>
            <a:endCxn id="31" idx="0"/>
          </p:cNvCxnSpPr>
          <p:nvPr/>
        </p:nvCxnSpPr>
        <p:spPr>
          <a:xfrm rot="16200000" flipV="1">
            <a:off x="4970073" y="3293989"/>
            <a:ext cx="115999" cy="840136"/>
          </a:xfrm>
          <a:prstGeom prst="curvedConnector3">
            <a:avLst>
              <a:gd name="adj1" fmla="val 379182"/>
            </a:avLst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5723379" y="4633391"/>
            <a:ext cx="1580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automatisation</a:t>
            </a:r>
            <a:endParaRPr lang="fr-F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Démonstration </a:t>
            </a:r>
            <a:r>
              <a:rPr lang="fr-FR" dirty="0" smtClean="0"/>
              <a:t>: un objet robuste, extensible, </a:t>
            </a:r>
            <a:r>
              <a:rPr lang="fr-FR" dirty="0" smtClean="0"/>
              <a:t>ouvert</a:t>
            </a:r>
          </a:p>
          <a:p>
            <a:r>
              <a:rPr lang="fr-FR" dirty="0" smtClean="0"/>
              <a:t>Des fonctionnalités simples, similaires à ce qu’on peut trouver dans un </a:t>
            </a:r>
            <a:r>
              <a:rPr lang="fr-FR" dirty="0" err="1" smtClean="0"/>
              <a:t>smartphone</a:t>
            </a:r>
            <a:r>
              <a:rPr lang="fr-FR" dirty="0" smtClean="0"/>
              <a:t> mais… </a:t>
            </a:r>
          </a:p>
          <a:p>
            <a:r>
              <a:rPr lang="fr-FR" dirty="0" smtClean="0"/>
              <a:t>Toujours disponible sur un bureau, intégré dans un atelier, dans un lieu d’accueil</a:t>
            </a:r>
          </a:p>
          <a:p>
            <a:r>
              <a:rPr lang="fr-FR" dirty="0" smtClean="0"/>
              <a:t>Pas de propriété : un bien commun connu et utilisé par tous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prototype actuel « Le Cube Media »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screen"/>
          <a:srcRect t="6588" b="6588"/>
          <a:stretch>
            <a:fillRect/>
          </a:stretch>
        </p:blipFill>
        <p:spPr bwMode="auto">
          <a:xfrm>
            <a:off x="4788025" y="1474789"/>
            <a:ext cx="3419366" cy="368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75856" y="2996952"/>
            <a:ext cx="3032296" cy="225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screen"/>
          <a:srcRect l="8741" t="13460" b="12243"/>
          <a:stretch>
            <a:fillRect/>
          </a:stretch>
        </p:blipFill>
        <p:spPr bwMode="auto">
          <a:xfrm>
            <a:off x="6084168" y="5215948"/>
            <a:ext cx="150361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438" y="190697"/>
            <a:ext cx="8599561" cy="646015"/>
          </a:xfrm>
        </p:spPr>
        <p:txBody>
          <a:bodyPr/>
          <a:lstStyle/>
          <a:p>
            <a:r>
              <a:rPr lang="fr-FR" dirty="0" smtClean="0"/>
              <a:t>Un matériel simple à base de composants open source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#</a:t>
            </a:r>
            <a:r>
              <a:rPr lang="fr-FR" dirty="0" err="1" smtClean="0"/>
              <a:t>LeCubeMedia</a:t>
            </a:r>
            <a:r>
              <a:rPr lang="fr-FR" dirty="0" smtClean="0"/>
              <a:t> open design </a:t>
            </a:r>
            <a:r>
              <a:rPr lang="fr-FR" dirty="0" err="1" smtClean="0"/>
              <a:t>project</a:t>
            </a:r>
            <a:r>
              <a:rPr lang="fr-FR" dirty="0" smtClean="0"/>
              <a:t> – Julien Holtzer 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419872" y="1340768"/>
            <a:ext cx="1583015" cy="109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39552" y="3068960"/>
            <a:ext cx="22479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67544" y="1412776"/>
            <a:ext cx="79208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1547664" y="1614314"/>
            <a:ext cx="82391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082880" y="1628800"/>
            <a:ext cx="585464" cy="54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7956376" y="1563716"/>
            <a:ext cx="1109350" cy="60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6948264" y="3068960"/>
            <a:ext cx="19812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757467" y="5157192"/>
            <a:ext cx="1351037" cy="13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necteur en angle 21"/>
          <p:cNvCxnSpPr>
            <a:endCxn id="1036" idx="1"/>
          </p:cNvCxnSpPr>
          <p:nvPr/>
        </p:nvCxnSpPr>
        <p:spPr>
          <a:xfrm flipV="1">
            <a:off x="6055799" y="3926210"/>
            <a:ext cx="892465" cy="704551"/>
          </a:xfrm>
          <a:prstGeom prst="bentConnector3">
            <a:avLst>
              <a:gd name="adj1" fmla="val 50000"/>
            </a:avLst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1028" idx="2"/>
          </p:cNvCxnSpPr>
          <p:nvPr/>
        </p:nvCxnSpPr>
        <p:spPr>
          <a:xfrm rot="16200000" flipH="1">
            <a:off x="4027089" y="2616505"/>
            <a:ext cx="460577" cy="91995"/>
          </a:xfrm>
          <a:prstGeom prst="bentConnector3">
            <a:avLst>
              <a:gd name="adj1" fmla="val 50000"/>
            </a:avLst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1029" idx="0"/>
            <a:endCxn id="1030" idx="2"/>
          </p:cNvCxnSpPr>
          <p:nvPr/>
        </p:nvCxnSpPr>
        <p:spPr>
          <a:xfrm rot="16200000" flipV="1">
            <a:off x="831497" y="2236955"/>
            <a:ext cx="864096" cy="799914"/>
          </a:xfrm>
          <a:prstGeom prst="bentConnector3">
            <a:avLst>
              <a:gd name="adj1" fmla="val 50000"/>
            </a:avLst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1029" idx="0"/>
            <a:endCxn id="1031" idx="2"/>
          </p:cNvCxnSpPr>
          <p:nvPr/>
        </p:nvCxnSpPr>
        <p:spPr>
          <a:xfrm rot="5400000" flipH="1" flipV="1">
            <a:off x="1379513" y="2488853"/>
            <a:ext cx="864096" cy="296119"/>
          </a:xfrm>
          <a:prstGeom prst="bentConnector3">
            <a:avLst>
              <a:gd name="adj1" fmla="val 50000"/>
            </a:avLst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1036" idx="0"/>
            <a:endCxn id="1032" idx="2"/>
          </p:cNvCxnSpPr>
          <p:nvPr/>
        </p:nvCxnSpPr>
        <p:spPr>
          <a:xfrm rot="16200000" flipV="1">
            <a:off x="7207765" y="2337861"/>
            <a:ext cx="898946" cy="563252"/>
          </a:xfrm>
          <a:prstGeom prst="bentConnector3">
            <a:avLst>
              <a:gd name="adj1" fmla="val 50000"/>
            </a:avLst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1036" idx="0"/>
            <a:endCxn id="1033" idx="2"/>
          </p:cNvCxnSpPr>
          <p:nvPr/>
        </p:nvCxnSpPr>
        <p:spPr>
          <a:xfrm rot="5400000" flipH="1" flipV="1">
            <a:off x="7776340" y="2334250"/>
            <a:ext cx="897235" cy="572187"/>
          </a:xfrm>
          <a:prstGeom prst="bentConnector3">
            <a:avLst>
              <a:gd name="adj1" fmla="val 50000"/>
            </a:avLst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3851920" y="5445224"/>
            <a:ext cx="1193304" cy="119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Forme 49"/>
          <p:cNvCxnSpPr>
            <a:stCxn id="1039" idx="3"/>
          </p:cNvCxnSpPr>
          <p:nvPr/>
        </p:nvCxnSpPr>
        <p:spPr>
          <a:xfrm flipV="1">
            <a:off x="5045224" y="4797152"/>
            <a:ext cx="462880" cy="1244724"/>
          </a:xfrm>
          <a:prstGeom prst="bentConnector2">
            <a:avLst/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532440" y="3789040"/>
            <a:ext cx="0" cy="1584176"/>
          </a:xfrm>
          <a:prstGeom prst="line">
            <a:avLst/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7020272" y="5949280"/>
            <a:ext cx="792088" cy="0"/>
          </a:xfrm>
          <a:prstGeom prst="line">
            <a:avLst/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03648" y="4509120"/>
            <a:ext cx="0" cy="432048"/>
          </a:xfrm>
          <a:prstGeom prst="line">
            <a:avLst/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1403648" y="4941168"/>
            <a:ext cx="2232248" cy="0"/>
          </a:xfrm>
          <a:prstGeom prst="line">
            <a:avLst/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1470221" y="1439198"/>
            <a:ext cx="1013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Bluetooth  4.0</a:t>
            </a:r>
          </a:p>
        </p:txBody>
      </p:sp>
      <p:sp>
        <p:nvSpPr>
          <p:cNvPr id="94" name="ZoneTexte 93"/>
          <p:cNvSpPr txBox="1"/>
          <p:nvPr/>
        </p:nvSpPr>
        <p:spPr>
          <a:xfrm>
            <a:off x="7092280" y="306896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USB</a:t>
            </a:r>
            <a:endParaRPr lang="fr-FR" sz="1600" dirty="0"/>
          </a:p>
        </p:txBody>
      </p:sp>
      <p:sp>
        <p:nvSpPr>
          <p:cNvPr id="95" name="ZoneTexte 94"/>
          <p:cNvSpPr txBox="1"/>
          <p:nvPr/>
        </p:nvSpPr>
        <p:spPr>
          <a:xfrm>
            <a:off x="6084168" y="4941168"/>
            <a:ext cx="1192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microphone</a:t>
            </a:r>
            <a:endParaRPr lang="fr-FR" sz="1600" dirty="0"/>
          </a:p>
        </p:txBody>
      </p:sp>
      <p:sp>
        <p:nvSpPr>
          <p:cNvPr id="96" name="ZoneTexte 95"/>
          <p:cNvSpPr txBox="1"/>
          <p:nvPr/>
        </p:nvSpPr>
        <p:spPr>
          <a:xfrm>
            <a:off x="7236296" y="6237312"/>
            <a:ext cx="1319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input adapter</a:t>
            </a:r>
            <a:endParaRPr lang="fr-FR" sz="1600" dirty="0"/>
          </a:p>
        </p:txBody>
      </p:sp>
      <p:sp>
        <p:nvSpPr>
          <p:cNvPr id="97" name="ZoneTexte 96"/>
          <p:cNvSpPr txBox="1"/>
          <p:nvPr/>
        </p:nvSpPr>
        <p:spPr>
          <a:xfrm>
            <a:off x="5076056" y="6165304"/>
            <a:ext cx="833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speaker</a:t>
            </a:r>
            <a:endParaRPr lang="fr-FR" sz="1600" dirty="0"/>
          </a:p>
        </p:txBody>
      </p:sp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1403648" y="5229200"/>
            <a:ext cx="9599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2" name="AutoShape 18" descr="data:image/jpeg;base64,/9j/4AAQSkZJRgABAQAAAQABAAD/2wCEAAkGBxQTEhQUExQUFBUWFxgYFRUYFBobIRwdIB0aHR0aFxoaHyogHB0mHxwWIjEhMSksLjIuGB8zPjUsNywuLisBCgoKBQUFDgUFDisZExkrKysrKysrKysrKysrKysrKysrKysrKysrKysrKysrKysrKysrKysrKysrKysrKysrK//AABEIAIAAgAMBIgACEQEDEQH/xAAcAAEAAgMBAQEAAAAAAAAAAAAABwgEBQYBAwL/xAA+EAACAQMBBgMGAwYDCQAAAAABAgMABBEFBgcSITFRE0FhCCIyUnGRFIGhFSNCcrHBguHxJDNiY5KissLR/8QAFAEBAAAAAAAAAAAAAAAAAAAAAP/EABQRAQAAAAAAAAAAAAAAAAAAAAD/2gAMAwEAAhEDEQA/AJxpSlApSlArzNDUTbab6IreQw2kX4h0bEjsSqgg81XHNj1GeQHrQS1WNe38UIDSyRxgnALuFBPYEnrWu2T2lhv7dZ4DkHkynqjeat6j/Ooe9pDUuKa0tweSI8jDPmxAGR3AU/8AVQTfY6rBMSIZopSOoSRWx9cHlWZVY9xGqiHVFQkKs0bofLJ+If0NWQ1bUo7eJ5pmCRoMsx7enc+lBmUqGtG37QvcMtxAYoC37uQHiZR/zV9evLp059amG3lDqrKQVYBlI6EEZBH5UH0pSlApSlApSlArzNe1EO/PbqS18K0tXMcrfvJXU4KqD7qj+Y5J9AO9BLpqqe+HSRbarcBccMpEwA8uPmQf8XEfzrZ6bvq1KNGVzFMSpCu6YIPze7gHHbFY2g7tdS1L/aG9xZTx+NMxy+f4gAOIj/6KDjLHVZ4Q6xSyRCQASBHK8QGcBsHn1P3NYnFUr3u4e9VSY5reQ/L7y/qRio41vQ57SQxXETROPJh1HdT0YeooNdmst9UmMQhMshiBDCMuSoIyMhc4HU003TpbiRYoY2kkboijJ/09aknTdxd86gySwQn5SWY/nwjH60Ef7M6b+Ku4ICwUSyKjEkDAJ54z54zjucVcyNQAABgAYA9KrFtHue1C1QuoS4QDJ8IksB34CMn8s0t98WopbJArJlBjxmXicjyzk4yO+Mmgs8DXtQLuc3iTvetb3kzSi4/3bMfhkA6DA5Kw8umVFTyDQe0pSgUpSgVyW8HYaHU4eF/cmTPhTAc1PY/Mp8x+db/W9TS2glnkzwRKXbAycDsKhnaDfwro8dtasOJWUSSSAEZGMhFB6dfi8qDmtzOyKXd+5l4ZIrX3iBzV2yQnXqvIt64qzC1Cns0cPBfdOLigz9MSY/8AapsoFc9tvspFqNs0MoHFgmKTHNG8iPTpkeYraanq0MHh+M6p4rrHGCfiduij1rNoOO3a7FJptsAQpuHAM8g55PyqflH69a7Goy3j7dXGlXtuSiy2kyHiTGGDKQGKt5kBlODy545da7/RdUiuoUngcPG4yrD+h7EdMeXOgzTVe/aA2VWCaO8iUKs5ZZQOQ8QDIb/EOL81PerC1FntElf2bHnr+ITh+vC/9s0GRud2GgtbeO7yJp5kVg+OSKw+FM/YnzqS6rlsHviNjbRW0tt4qR5AkWXhYAknHCVIOOnUVOWyG0sWoWy3EIdUJK8LgAgjrnBIoN3SlKBSlKDS7ZaW91ZXNvGQHljZFJ6ZPeq0a1ux1K2DM9uWRQSzxsGAA5k9+npVsa1+uXcMUEj3DKkIUiQt04SMEfn0xQQB7PesiK/kgY4FxHhef8SZYfXkXqx2apXaXjQTrLAx4opOKN8Yzg8iR6+Y9cVbvZLaGO/tY7iP+IYZc/C4+JT9D+mKCFfaA1txqNsinH4ZFkT+dmDZ/wCxPtU+2dyJI0kX4XVWX6MMj+tQF7ROiut3DdYJjlj8MnHIMmeR+oOR9D2rkNC3k6jaRCGKf92BhVdQ3COyk8wPSglv2ikiNhCXYCUTDwhyyw4SHHfGMEnuFrk/Z2110upbTrHKhkA+V1wCR9RyP0FRlrWtXF3L4tzK8r4xlj0HYAcgPQCpw3A7HtDG99KMNMoWFcdI+pY/zHGPRfXkEw1BPtIayC9raKR7oaaQep91P04/uKmnWdUjtoZJ5m4Y41LMf7DuT0Aqn+1GuyXt1LcycmkbIXOQo6Ko+gwKDYbO7CX16okt4C0ZJAkJCry5HmTk1Y7dZs3LYWKwTlPE43Y8ByBk8ueBXz3TXNu2mW6W7hxGgWTyKv1YMvkck/WuyAoPaUpQKUpQKgr2jre447dy5NqQVCDkFl7t3JXOD5YYVOtYmo6dFOhjmjWRCQSjjIyDkHB7Ggpfa2ckgYxxu4QcTlULcI7tgch6muo3c7cSaZPxDLwSYE0WeoHRk7OMnHfp6i1kNoiJwIiqnyqoA+w5VVXexp1tb6lNFarwovDxL5K5GSF7DmOVBY2YWmsWLBWEsMwwGHVW8jg/C6nBxVTdZ017aeWCT44nKN64PUeh6j61tdjdr7jTpTJbtybHiRtzVwPmHfmcHqM1+tvtcivrxrqJGj8RULoxBw4GGwR1HIYOB9KD47D6H+Nvre3OeF3HHj5Bzb6EgEZ9atxeXcVvCXkZYoo15k8goHID+2Kq3ut1+CwvGubjiKpC4RVXJZjjAHkPPma+e3e3tzqcgMh8OFTmOBWOB6seXE3r9gMmg2m9HeI+pSeHFlLWM+4p6ufnf+y+X16cM1jIIxL4b+ETwiTgPCSOoDYwT6VlbOQwvdQJccQheRFkKkA8JIGcnoO/pmri2WnRRRLDGirEq8KoByx2xQVz3DW1w+o8ULskSJm47Mv8KEdyeYPlg1ZYVh6dpMMHH4MUcXGcvwIFyemTis2gUpSgUpSgUpSg8NVt3jbsr9LmW4RTdpNIz8UaniUs3IMnM4GcZGRgeVWTrzFBF2xG5+1itSL2NZp5MF+ZxH/wxkefc+dRJvb2cgsL7wLcMI/DR8Mxbmc55ny5Va2qze0A2dWPpDEP/I0Gs3T7LQ6jeGGcuEWMv7hAJIIGCcHlzqZ9X3Pae9q8MEfgydUnJLMGHzEnmp8xUZezy4/abDzMD4+61ZKgq1o+6XUZrh4Wi8FUbheZ/h+sfz8u36VZ+zjKxorNxsqqGbGOIgYJx5Z619sUoFKUoFKUoFKUoFKUoFKUoPDVSd52rC71O5kQ8S8fhoRzyF93ljqCQcfUVYjevqz2ul3MkZIYqEBHUcZC5H3rW7otkYbWxil8MGedEkkc4YjqVC+SgA+VBCO6bU/wuqwF/cDM0T8XLHFy556e9gVa4Vw29bZCG8spn8MePCjyRuuFOQOYY+YIHT0FZ+67VnutMtpZCS/BwMx6kqSuT9cUHV0pSgUpSgUpSgUpSgUpSgUpSg1G1eiLe2k1sxx4qEBsZ4T1DY9Dioy2N25OloNP1WJoDDhYZVUlXXJySew5e8O/MDHOZK+F1ZxyDhkRHX5WUMPsaCKdrduf2pG2n6VG1w03Ek0rKypGnIcWex58/Toc1JGy+irZ2sNshyIkClsY4j5tj1OTWdbWkca8MaIi9lUKPsK+9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179512" y="5157192"/>
            <a:ext cx="122413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5179140" y="2111793"/>
            <a:ext cx="1481092" cy="95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7" name="Connecteur droit 106"/>
          <p:cNvCxnSpPr/>
          <p:nvPr/>
        </p:nvCxnSpPr>
        <p:spPr>
          <a:xfrm>
            <a:off x="5940152" y="3140968"/>
            <a:ext cx="0" cy="360040"/>
          </a:xfrm>
          <a:prstGeom prst="line">
            <a:avLst/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5580112" y="1794302"/>
            <a:ext cx="759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display</a:t>
            </a:r>
            <a:endParaRPr lang="fr-FR" sz="1600" dirty="0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6876256" y="1242837"/>
            <a:ext cx="10715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ZoneTexte 111"/>
          <p:cNvSpPr txBox="1"/>
          <p:nvPr/>
        </p:nvSpPr>
        <p:spPr>
          <a:xfrm>
            <a:off x="4623699" y="1290246"/>
            <a:ext cx="1100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HD camera</a:t>
            </a:r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8244408" y="1196752"/>
            <a:ext cx="683568" cy="34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2852936"/>
            <a:ext cx="1834902" cy="801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9" cstate="screen"/>
          <a:srcRect/>
          <a:stretch>
            <a:fillRect/>
          </a:stretch>
        </p:blipFill>
        <p:spPr bwMode="auto">
          <a:xfrm>
            <a:off x="2627784" y="1628800"/>
            <a:ext cx="495789" cy="57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0" name="Connecteur en angle 119"/>
          <p:cNvCxnSpPr>
            <a:stCxn id="1029" idx="0"/>
            <a:endCxn id="1049" idx="2"/>
          </p:cNvCxnSpPr>
          <p:nvPr/>
        </p:nvCxnSpPr>
        <p:spPr>
          <a:xfrm rot="5400000" flipH="1" flipV="1">
            <a:off x="1835360" y="2028642"/>
            <a:ext cx="868461" cy="1212177"/>
          </a:xfrm>
          <a:prstGeom prst="bentConnector3">
            <a:avLst>
              <a:gd name="adj1" fmla="val 50000"/>
            </a:avLst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20" cstate="screen"/>
          <a:srcRect/>
          <a:stretch>
            <a:fillRect/>
          </a:stretch>
        </p:blipFill>
        <p:spPr bwMode="auto">
          <a:xfrm>
            <a:off x="179512" y="2132856"/>
            <a:ext cx="664468" cy="55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21" cstate="screen"/>
          <a:srcRect/>
          <a:stretch>
            <a:fillRect/>
          </a:stretch>
        </p:blipFill>
        <p:spPr bwMode="auto">
          <a:xfrm>
            <a:off x="395536" y="4293096"/>
            <a:ext cx="647328" cy="44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puzzle : </a:t>
            </a:r>
            <a:r>
              <a:rPr lang="fr-FR" dirty="0" err="1" smtClean="0"/>
              <a:t>élec</a:t>
            </a:r>
            <a:r>
              <a:rPr lang="fr-FR" dirty="0" smtClean="0"/>
              <a:t>, </a:t>
            </a:r>
            <a:r>
              <a:rPr lang="fr-FR" dirty="0" err="1" smtClean="0"/>
              <a:t>méca</a:t>
            </a:r>
            <a:r>
              <a:rPr lang="fr-FR" dirty="0" smtClean="0"/>
              <a:t>, Info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956376" y="404664"/>
            <a:ext cx="8763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04248" y="404664"/>
            <a:ext cx="990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PNG - 49.1 ko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51520" y="1268759"/>
            <a:ext cx="2376264" cy="2238441"/>
          </a:xfrm>
          <a:prstGeom prst="rect">
            <a:avLst/>
          </a:prstGeom>
          <a:noFill/>
        </p:spPr>
      </p:pic>
      <p:pic>
        <p:nvPicPr>
          <p:cNvPr id="1033" name="Picture 9" descr="PNG - 18.9 ko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436096" y="1556792"/>
            <a:ext cx="3096344" cy="2638085"/>
          </a:xfrm>
          <a:prstGeom prst="rect">
            <a:avLst/>
          </a:prstGeom>
          <a:noFill/>
        </p:spPr>
      </p:pic>
      <p:pic>
        <p:nvPicPr>
          <p:cNvPr id="1035" name="Picture 11" descr="PNG - 15.8 ko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1403648" y="3501008"/>
            <a:ext cx="2808312" cy="2813928"/>
          </a:xfrm>
          <a:prstGeom prst="rect">
            <a:avLst/>
          </a:prstGeom>
          <a:noFill/>
        </p:spPr>
      </p:pic>
      <p:pic>
        <p:nvPicPr>
          <p:cNvPr id="1037" name="Picture 13" descr="PNG - 158.7 ko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148064" y="4293096"/>
            <a:ext cx="3024336" cy="2318658"/>
          </a:xfrm>
          <a:prstGeom prst="rect">
            <a:avLst/>
          </a:prstGeom>
          <a:noFill/>
        </p:spPr>
      </p:pic>
      <p:sp>
        <p:nvSpPr>
          <p:cNvPr id="13" name="ZoneTexte 12"/>
          <p:cNvSpPr txBox="1"/>
          <p:nvPr/>
        </p:nvSpPr>
        <p:spPr>
          <a:xfrm>
            <a:off x="2771800" y="15328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Impression 3D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059832" y="18928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347864" y="22529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découpe laser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923928" y="30450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fraisage CNC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635896" y="26129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première étape vers </a:t>
            </a:r>
            <a:r>
              <a:rPr lang="fr-FR" dirty="0" smtClean="0"/>
              <a:t>de multiples services 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755576" y="2636912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Capture multimédia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419872" y="3789040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Statistiques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084168" y="4941168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Facturation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755576" y="4941168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Contrôle d’accès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55576" y="3789040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Suivi de stock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6084168" y="2636912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mtClean="0">
                <a:solidFill>
                  <a:schemeClr val="accent2">
                    <a:lumMod val="50000"/>
                  </a:schemeClr>
                </a:solidFill>
              </a:rPr>
              <a:t>Accès aux contenus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084168" y="3789040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Mises en relation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419872" y="1484784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Stockage de données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419872" y="2636912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Réplication « </a:t>
            </a:r>
            <a:r>
              <a:rPr lang="fr-FR" dirty="0" err="1" smtClean="0">
                <a:solidFill>
                  <a:schemeClr val="accent2">
                    <a:lumMod val="50000"/>
                  </a:schemeClr>
                </a:solidFill>
              </a:rPr>
              <a:t>grid</a:t>
            </a:r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 »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691680" y="4221088"/>
            <a:ext cx="341759" cy="34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691680" y="3068960"/>
            <a:ext cx="341759" cy="34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60376" y="2996952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707904" y="4221088"/>
            <a:ext cx="304230" cy="30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092280" y="4221088"/>
            <a:ext cx="304230" cy="30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932040" y="3068960"/>
            <a:ext cx="413767" cy="41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076082" y="5373216"/>
            <a:ext cx="304230" cy="30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355976" y="1916832"/>
            <a:ext cx="395486" cy="39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355976" y="3056260"/>
            <a:ext cx="395486" cy="39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355976" y="4208388"/>
            <a:ext cx="395486" cy="39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60376" y="5317976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60376" y="4165848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2411760" y="5373216"/>
            <a:ext cx="269751" cy="26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763688" y="5373216"/>
            <a:ext cx="304230" cy="30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2339752" y="4221088"/>
            <a:ext cx="333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7812360" y="4221088"/>
            <a:ext cx="323478" cy="32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00192" y="4149080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00192" y="2996952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6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6300192" y="5337770"/>
            <a:ext cx="395486" cy="39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7"/>
          <p:cNvPicPr>
            <a:picLocks noChangeAspect="1" noChangeArrowheads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740352" y="5301208"/>
            <a:ext cx="413767" cy="41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9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5004048" y="4221088"/>
            <a:ext cx="341759" cy="34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6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2123728" y="3068960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7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2555776" y="3068960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tangle à coins arrondis 38"/>
          <p:cNvSpPr/>
          <p:nvPr/>
        </p:nvSpPr>
        <p:spPr>
          <a:xfrm>
            <a:off x="755576" y="1484784"/>
            <a:ext cx="2376264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Vidéo-</a:t>
            </a:r>
            <a:r>
              <a:rPr lang="fr-FR" b="1" dirty="0" err="1" smtClean="0">
                <a:solidFill>
                  <a:schemeClr val="accent1"/>
                </a:solidFill>
              </a:rPr>
              <a:t>mathon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1060376" y="1861592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1763688" y="1916832"/>
            <a:ext cx="341759" cy="34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6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2376314" y="1916832"/>
            <a:ext cx="395486" cy="39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à coins arrondis 42"/>
          <p:cNvSpPr/>
          <p:nvPr/>
        </p:nvSpPr>
        <p:spPr>
          <a:xfrm>
            <a:off x="6084168" y="1484784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Présentation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056834" y="1916832"/>
            <a:ext cx="395486" cy="39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18" cstate="email"/>
          <a:srcRect/>
          <a:stretch>
            <a:fillRect/>
          </a:stretch>
        </p:blipFill>
        <p:spPr bwMode="auto">
          <a:xfrm>
            <a:off x="6390481" y="1916832"/>
            <a:ext cx="413767" cy="41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à coins arrondis 45"/>
          <p:cNvSpPr/>
          <p:nvPr/>
        </p:nvSpPr>
        <p:spPr>
          <a:xfrm>
            <a:off x="3419872" y="4941168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Transfert de crédits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3724672" y="5317976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5076056" y="5301208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9" cstate="screen"/>
          <a:srcRect/>
          <a:stretch>
            <a:fillRect/>
          </a:stretch>
        </p:blipFill>
        <p:spPr bwMode="auto">
          <a:xfrm>
            <a:off x="4427984" y="5348517"/>
            <a:ext cx="341759" cy="34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8"/>
          <p:cNvPicPr>
            <a:picLocks noChangeAspect="1" noChangeArrowheads="1"/>
          </p:cNvPicPr>
          <p:nvPr/>
        </p:nvPicPr>
        <p:blipFill>
          <a:blip r:embed="rId20" cstate="screen"/>
          <a:srcRect/>
          <a:stretch>
            <a:fillRect/>
          </a:stretch>
        </p:blipFill>
        <p:spPr bwMode="auto">
          <a:xfrm>
            <a:off x="7697987" y="1933330"/>
            <a:ext cx="546421" cy="34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26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7452320" y="3036708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27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7956376" y="3039932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21" cstate="screen"/>
          <a:srcRect/>
          <a:stretch>
            <a:fillRect/>
          </a:stretch>
        </p:blipFill>
        <p:spPr bwMode="auto">
          <a:xfrm>
            <a:off x="6876256" y="3068960"/>
            <a:ext cx="360040" cy="30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Flèche droite 53"/>
          <p:cNvSpPr/>
          <p:nvPr/>
        </p:nvSpPr>
        <p:spPr>
          <a:xfrm>
            <a:off x="3131840" y="1772816"/>
            <a:ext cx="288032" cy="216024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56" name="Flèche vers le bas 55"/>
          <p:cNvSpPr/>
          <p:nvPr/>
        </p:nvSpPr>
        <p:spPr>
          <a:xfrm>
            <a:off x="1763688" y="2348880"/>
            <a:ext cx="216024" cy="288032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57" name="Flèche vers le bas 56"/>
          <p:cNvSpPr/>
          <p:nvPr/>
        </p:nvSpPr>
        <p:spPr>
          <a:xfrm>
            <a:off x="1763688" y="3501008"/>
            <a:ext cx="216024" cy="288032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58" name="Flèche vers le bas 57"/>
          <p:cNvSpPr/>
          <p:nvPr/>
        </p:nvSpPr>
        <p:spPr>
          <a:xfrm>
            <a:off x="4427984" y="2348880"/>
            <a:ext cx="216024" cy="288032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59" name="Flèche vers le bas 58"/>
          <p:cNvSpPr/>
          <p:nvPr/>
        </p:nvSpPr>
        <p:spPr>
          <a:xfrm>
            <a:off x="4427984" y="3501008"/>
            <a:ext cx="216024" cy="288032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60" name="Flèche vers le bas 59"/>
          <p:cNvSpPr/>
          <p:nvPr/>
        </p:nvSpPr>
        <p:spPr>
          <a:xfrm>
            <a:off x="1763688" y="4653136"/>
            <a:ext cx="216024" cy="288032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61" name="Flèche droite 60"/>
          <p:cNvSpPr/>
          <p:nvPr/>
        </p:nvSpPr>
        <p:spPr>
          <a:xfrm>
            <a:off x="3131840" y="5301208"/>
            <a:ext cx="288032" cy="216024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62" name="Flèche droite 61"/>
          <p:cNvSpPr/>
          <p:nvPr/>
        </p:nvSpPr>
        <p:spPr>
          <a:xfrm>
            <a:off x="5796136" y="5301208"/>
            <a:ext cx="288032" cy="216024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63" name="Flèche droite 62"/>
          <p:cNvSpPr/>
          <p:nvPr/>
        </p:nvSpPr>
        <p:spPr>
          <a:xfrm>
            <a:off x="5796136" y="1772816"/>
            <a:ext cx="288032" cy="216024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64" name="Flèche vers le bas 63"/>
          <p:cNvSpPr/>
          <p:nvPr/>
        </p:nvSpPr>
        <p:spPr>
          <a:xfrm>
            <a:off x="7164288" y="2348880"/>
            <a:ext cx="216024" cy="288032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65" name="Flèche vers le bas 64"/>
          <p:cNvSpPr/>
          <p:nvPr/>
        </p:nvSpPr>
        <p:spPr>
          <a:xfrm>
            <a:off x="7164288" y="3501008"/>
            <a:ext cx="216024" cy="288032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approche différente de la création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Support d'expérimentation #</a:t>
            </a:r>
            <a:r>
              <a:rPr lang="fr-FR" dirty="0" err="1" smtClean="0"/>
              <a:t>LeCubeMedia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644008" y="1556792"/>
            <a:ext cx="0" cy="4104456"/>
          </a:xfrm>
          <a:prstGeom prst="line">
            <a:avLst/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à coins arrondis 6"/>
          <p:cNvSpPr/>
          <p:nvPr/>
        </p:nvSpPr>
        <p:spPr>
          <a:xfrm>
            <a:off x="935596" y="1700808"/>
            <a:ext cx="2952328" cy="64807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Activité initiale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935596" y="2828934"/>
            <a:ext cx="2952328" cy="64807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Thésaurisation des contenus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935596" y="3957060"/>
            <a:ext cx="2952328" cy="64807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Publication</a:t>
            </a:r>
          </a:p>
        </p:txBody>
      </p:sp>
      <p:sp>
        <p:nvSpPr>
          <p:cNvPr id="10" name="Flèche vers le bas 9"/>
          <p:cNvSpPr/>
          <p:nvPr/>
        </p:nvSpPr>
        <p:spPr>
          <a:xfrm>
            <a:off x="5544108" y="2510898"/>
            <a:ext cx="576064" cy="216024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1" name="Flèche vers le bas 10"/>
          <p:cNvSpPr/>
          <p:nvPr/>
        </p:nvSpPr>
        <p:spPr>
          <a:xfrm>
            <a:off x="2123728" y="3609021"/>
            <a:ext cx="576064" cy="216024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2" name="Flèche vers le bas 11"/>
          <p:cNvSpPr/>
          <p:nvPr/>
        </p:nvSpPr>
        <p:spPr>
          <a:xfrm>
            <a:off x="2123728" y="4737147"/>
            <a:ext cx="576064" cy="216024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935596" y="5085184"/>
            <a:ext cx="2952328" cy="64807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Consultation</a:t>
            </a:r>
          </a:p>
        </p:txBody>
      </p:sp>
      <p:cxnSp>
        <p:nvCxnSpPr>
          <p:cNvPr id="15" name="Connecteur en arc 14"/>
          <p:cNvCxnSpPr/>
          <p:nvPr/>
        </p:nvCxnSpPr>
        <p:spPr>
          <a:xfrm rot="10800000">
            <a:off x="827585" y="3152970"/>
            <a:ext cx="12700" cy="1128126"/>
          </a:xfrm>
          <a:prstGeom prst="curvedConnector3">
            <a:avLst>
              <a:gd name="adj1" fmla="val 3514285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95536" y="350100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wiki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436096" y="1700808"/>
            <a:ext cx="2952328" cy="64807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Activité initiale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5076056" y="2888940"/>
            <a:ext cx="1512168" cy="64807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Publication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7164288" y="2888940"/>
            <a:ext cx="1512168" cy="64807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Contribution</a:t>
            </a:r>
          </a:p>
        </p:txBody>
      </p:sp>
      <p:sp>
        <p:nvSpPr>
          <p:cNvPr id="23" name="Flèche vers le bas 22"/>
          <p:cNvSpPr/>
          <p:nvPr/>
        </p:nvSpPr>
        <p:spPr>
          <a:xfrm>
            <a:off x="7632340" y="2510898"/>
            <a:ext cx="576064" cy="216024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24" name="Flèche vers le bas 23"/>
          <p:cNvSpPr/>
          <p:nvPr/>
        </p:nvSpPr>
        <p:spPr>
          <a:xfrm>
            <a:off x="7632340" y="3699030"/>
            <a:ext cx="576064" cy="216024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25" name="Flèche vers le bas 24"/>
          <p:cNvSpPr/>
          <p:nvPr/>
        </p:nvSpPr>
        <p:spPr>
          <a:xfrm>
            <a:off x="5544108" y="3699030"/>
            <a:ext cx="576064" cy="216024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26" name="Rectangle à coins arrondis 25"/>
          <p:cNvSpPr/>
          <p:nvPr/>
        </p:nvSpPr>
        <p:spPr>
          <a:xfrm>
            <a:off x="5436096" y="4077072"/>
            <a:ext cx="2952328" cy="64807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Consultation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6660232" y="3212976"/>
            <a:ext cx="432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Flèche vers le bas 28"/>
          <p:cNvSpPr/>
          <p:nvPr/>
        </p:nvSpPr>
        <p:spPr>
          <a:xfrm>
            <a:off x="2123728" y="2492896"/>
            <a:ext cx="576064" cy="216024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30" name="Explosion 1 29"/>
          <p:cNvSpPr/>
          <p:nvPr/>
        </p:nvSpPr>
        <p:spPr>
          <a:xfrm>
            <a:off x="2843808" y="2420888"/>
            <a:ext cx="864096" cy="360040"/>
          </a:xfrm>
          <a:prstGeom prst="irregularSeal1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31" name="Explosion 1 30"/>
          <p:cNvSpPr/>
          <p:nvPr/>
        </p:nvSpPr>
        <p:spPr>
          <a:xfrm>
            <a:off x="2843808" y="3573016"/>
            <a:ext cx="864096" cy="360040"/>
          </a:xfrm>
          <a:prstGeom prst="irregularSeal1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32" name="ZoneTexte 31"/>
          <p:cNvSpPr txBox="1"/>
          <p:nvPr/>
        </p:nvSpPr>
        <p:spPr>
          <a:xfrm>
            <a:off x="5004048" y="508518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Le Cube : une séquence d’actions </a:t>
            </a:r>
            <a:r>
              <a:rPr lang="fr-FR" b="1" dirty="0" smtClean="0"/>
              <a:t>plus </a:t>
            </a:r>
            <a:r>
              <a:rPr lang="fr-FR" b="1" dirty="0" smtClean="0"/>
              <a:t>courtes et une publication permanente des contenus</a:t>
            </a:r>
            <a:endParaRPr lang="fr-FR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Licences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Cette présentation et les concepts :</a:t>
            </a:r>
          </a:p>
          <a:p>
            <a:pPr lvl="1"/>
            <a:r>
              <a:rPr lang="fr-FR" dirty="0" smtClean="0">
                <a:hlinkClick r:id="rId2"/>
              </a:rPr>
              <a:t>http://creativecommons.org/licenses/by-sa/2.0/fr/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 smtClean="0"/>
              <a:t>Le matériel et les plans de fabrication :</a:t>
            </a:r>
          </a:p>
          <a:p>
            <a:pPr lvl="1"/>
            <a:r>
              <a:rPr lang="fr-FR" dirty="0" smtClean="0">
                <a:hlinkClick r:id="rId3"/>
              </a:rPr>
              <a:t>http://www.oshwa.org/definition/french/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 smtClean="0"/>
              <a:t>Les logiciels :</a:t>
            </a:r>
          </a:p>
          <a:p>
            <a:pPr lvl="1"/>
            <a:r>
              <a:rPr lang="fr-FR" dirty="0" smtClean="0">
                <a:hlinkClick r:id="rId4"/>
              </a:rPr>
              <a:t>http://opensource.org/licenses/mit-license.php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689526" y="1556792"/>
            <a:ext cx="1698898" cy="59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876255" y="2564904"/>
            <a:ext cx="1261581" cy="132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[OSI Approved License]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6948264" y="4221087"/>
            <a:ext cx="1152128" cy="13935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PRA_2014">
  <a:themeElements>
    <a:clrScheme name="Sopra">
      <a:dk1>
        <a:srgbClr val="232323"/>
      </a:dk1>
      <a:lt1>
        <a:sysClr val="window" lastClr="FFFFFF"/>
      </a:lt1>
      <a:dk2>
        <a:srgbClr val="000000"/>
      </a:dk2>
      <a:lt2>
        <a:srgbClr val="611B32"/>
      </a:lt2>
      <a:accent1>
        <a:srgbClr val="CF022B"/>
      </a:accent1>
      <a:accent2>
        <a:srgbClr val="810119"/>
      </a:accent2>
      <a:accent3>
        <a:srgbClr val="F15929"/>
      </a:accent3>
      <a:accent4>
        <a:srgbClr val="FAAA0A"/>
      </a:accent4>
      <a:accent5>
        <a:srgbClr val="4D688C"/>
      </a:accent5>
      <a:accent6>
        <a:srgbClr val="88AA2E"/>
      </a:accent6>
      <a:hlink>
        <a:srgbClr val="0000FF"/>
      </a:hlink>
      <a:folHlink>
        <a:srgbClr val="800080"/>
      </a:folHlink>
    </a:clrScheme>
    <a:fontScheme name="Sopra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NO_ROUGE">
  <a:themeElements>
    <a:clrScheme name="Sopra">
      <a:dk1>
        <a:srgbClr val="232323"/>
      </a:dk1>
      <a:lt1>
        <a:sysClr val="window" lastClr="FFFFFF"/>
      </a:lt1>
      <a:dk2>
        <a:srgbClr val="000000"/>
      </a:dk2>
      <a:lt2>
        <a:srgbClr val="611B32"/>
      </a:lt2>
      <a:accent1>
        <a:srgbClr val="CF022B"/>
      </a:accent1>
      <a:accent2>
        <a:srgbClr val="810119"/>
      </a:accent2>
      <a:accent3>
        <a:srgbClr val="F15929"/>
      </a:accent3>
      <a:accent4>
        <a:srgbClr val="FAAA0A"/>
      </a:accent4>
      <a:accent5>
        <a:srgbClr val="4D688C"/>
      </a:accent5>
      <a:accent6>
        <a:srgbClr val="88AA2E"/>
      </a:accent6>
      <a:hlink>
        <a:srgbClr val="0000FF"/>
      </a:hlink>
      <a:folHlink>
        <a:srgbClr val="800080"/>
      </a:folHlink>
    </a:clrScheme>
    <a:fontScheme name="Sopra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Pobot">
  <a:themeElements>
    <a:clrScheme name="Sopra">
      <a:dk1>
        <a:srgbClr val="232323"/>
      </a:dk1>
      <a:lt1>
        <a:sysClr val="window" lastClr="FFFFFF"/>
      </a:lt1>
      <a:dk2>
        <a:srgbClr val="000000"/>
      </a:dk2>
      <a:lt2>
        <a:srgbClr val="611B32"/>
      </a:lt2>
      <a:accent1>
        <a:srgbClr val="CF022B"/>
      </a:accent1>
      <a:accent2>
        <a:srgbClr val="810119"/>
      </a:accent2>
      <a:accent3>
        <a:srgbClr val="F15929"/>
      </a:accent3>
      <a:accent4>
        <a:srgbClr val="FAAA0A"/>
      </a:accent4>
      <a:accent5>
        <a:srgbClr val="4D688C"/>
      </a:accent5>
      <a:accent6>
        <a:srgbClr val="88AA2E"/>
      </a:accent6>
      <a:hlink>
        <a:srgbClr val="0000FF"/>
      </a:hlink>
      <a:folHlink>
        <a:srgbClr val="800080"/>
      </a:folHlink>
    </a:clrScheme>
    <a:fontScheme name="Sopra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SOPRA_2014">
  <a:themeElements>
    <a:clrScheme name="Sopra">
      <a:dk1>
        <a:srgbClr val="232323"/>
      </a:dk1>
      <a:lt1>
        <a:sysClr val="window" lastClr="FFFFFF"/>
      </a:lt1>
      <a:dk2>
        <a:srgbClr val="000000"/>
      </a:dk2>
      <a:lt2>
        <a:srgbClr val="611B32"/>
      </a:lt2>
      <a:accent1>
        <a:srgbClr val="CF022B"/>
      </a:accent1>
      <a:accent2>
        <a:srgbClr val="810119"/>
      </a:accent2>
      <a:accent3>
        <a:srgbClr val="F15929"/>
      </a:accent3>
      <a:accent4>
        <a:srgbClr val="FAAA0A"/>
      </a:accent4>
      <a:accent5>
        <a:srgbClr val="4D688C"/>
      </a:accent5>
      <a:accent6>
        <a:srgbClr val="88AA2E"/>
      </a:accent6>
      <a:hlink>
        <a:srgbClr val="0000FF"/>
      </a:hlink>
      <a:folHlink>
        <a:srgbClr val="800080"/>
      </a:folHlink>
    </a:clrScheme>
    <a:fontScheme name="Sopra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316</Words>
  <Application>Microsoft Office PowerPoint</Application>
  <PresentationFormat>Affichage à l'écran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SOPRA_2014</vt:lpstr>
      <vt:lpstr>ANO_ROUGE</vt:lpstr>
      <vt:lpstr>ThèmePobot</vt:lpstr>
      <vt:lpstr>1_SOPRA_2014</vt:lpstr>
      <vt:lpstr>#Le Cube Média</vt:lpstr>
      <vt:lpstr>Usage : enregistrement RAPIDE de contributions</vt:lpstr>
      <vt:lpstr>Le prototype actuel « Le Cube Media »</vt:lpstr>
      <vt:lpstr>Un matériel simple à base de composants open source</vt:lpstr>
      <vt:lpstr>L’approche puzzle : élec, méca, Info</vt:lpstr>
      <vt:lpstr>Une première étape vers de multiples services </vt:lpstr>
      <vt:lpstr>Une approche différente de la création</vt:lpstr>
      <vt:lpstr>Licences</vt:lpstr>
    </vt:vector>
  </TitlesOfParts>
  <Company>Sopra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Cube Media</dc:title>
  <dc:creator>Julien Holtzer</dc:creator>
  <cp:lastModifiedBy>jholtzer</cp:lastModifiedBy>
  <cp:revision>425</cp:revision>
  <dcterms:created xsi:type="dcterms:W3CDTF">2014-02-17T09:13:40Z</dcterms:created>
  <dcterms:modified xsi:type="dcterms:W3CDTF">2014-10-27T17:48:50Z</dcterms:modified>
</cp:coreProperties>
</file>