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Default Extension="jpeg" ContentType="image/jpeg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6" r:id="rId2"/>
    <p:sldMasterId id="2147483704" r:id="rId3"/>
    <p:sldMasterId id="2147483722" r:id="rId4"/>
  </p:sldMasterIdLst>
  <p:notesMasterIdLst>
    <p:notesMasterId r:id="rId13"/>
  </p:notesMasterIdLst>
  <p:handoutMasterIdLst>
    <p:handoutMasterId r:id="rId14"/>
  </p:handoutMasterIdLst>
  <p:sldIdLst>
    <p:sldId id="267" r:id="rId5"/>
    <p:sldId id="281" r:id="rId6"/>
    <p:sldId id="282" r:id="rId7"/>
    <p:sldId id="283" r:id="rId8"/>
    <p:sldId id="286" r:id="rId9"/>
    <p:sldId id="284" r:id="rId10"/>
    <p:sldId id="285" r:id="rId11"/>
    <p:sldId id="270" r:id="rId12"/>
  </p:sldIdLst>
  <p:sldSz cx="9144000" cy="6858000" type="screen4x3"/>
  <p:notesSz cx="6669088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0" d="100"/>
          <a:sy n="50" d="100"/>
        </p:scale>
        <p:origin x="-2790" y="-228"/>
      </p:cViewPr>
      <p:guideLst>
        <p:guide orient="horz" pos="3127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E34C4-04D2-411B-8CFB-B5FB1EC16A09}" type="datetimeFigureOut">
              <a:rPr lang="fr-FR" smtClean="0"/>
              <a:pPr/>
              <a:t>04/05/2015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CDBF-87A8-48BB-B4E6-C6F8B04FD4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6E955-FE52-4C75-9C1A-4D7304FC6289}" type="datetimeFigureOut">
              <a:rPr lang="fr-FR" smtClean="0"/>
              <a:pPr/>
              <a:t>04/05/2015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A173B-967E-4ECF-A3A2-8B680C904AF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A173B-967E-4ECF-A3A2-8B680C904AF8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3728" cy="4725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8136904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605776" y="2708920"/>
            <a:ext cx="8144199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611560" y="6502208"/>
            <a:ext cx="4464496" cy="162152"/>
          </a:xfrm>
        </p:spPr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eur droit 11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3728" cy="4725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8136904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605776" y="2708920"/>
            <a:ext cx="8144199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611560" y="6502208"/>
            <a:ext cx="4464496" cy="162152"/>
          </a:xfrm>
        </p:spPr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3728" cy="4725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539750" y="1484785"/>
            <a:ext cx="8064500" cy="46810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3728" cy="1124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67544" y="40466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+mn-lt"/>
              </a:rPr>
              <a:t>SOMMAIRE</a:t>
            </a:r>
            <a:endParaRPr lang="it-IT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eur droit 11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" y="408"/>
            <a:ext cx="9143456" cy="68575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14" name="Picture 3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34" y="6139564"/>
            <a:ext cx="2027798" cy="69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058" y="317601"/>
            <a:ext cx="14668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0"/>
            <a:ext cx="9143728" cy="4725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539750" y="1484785"/>
            <a:ext cx="8064500" cy="46810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3728" cy="1124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67544" y="40466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+mn-lt"/>
              </a:rPr>
              <a:t>SOMMAIRE</a:t>
            </a:r>
            <a:endParaRPr lang="it-IT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539750" y="3573463"/>
            <a:ext cx="8064500" cy="25923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3728" cy="34290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61432" y="286774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+mn-lt"/>
              </a:rPr>
              <a:t>SOMMAIRE</a:t>
            </a:r>
            <a:endParaRPr lang="it-IT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1"/>
          </p:nvPr>
        </p:nvSpPr>
        <p:spPr>
          <a:xfrm>
            <a:off x="-12730" y="0"/>
            <a:ext cx="9156731" cy="42387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19 w 10019"/>
              <a:gd name="connsiteY3" fmla="*/ 10000 h 10000"/>
              <a:gd name="connsiteX4" fmla="*/ 0 w 10019"/>
              <a:gd name="connsiteY4" fmla="*/ 3 h 10000"/>
              <a:gd name="connsiteX0" fmla="*/ 11 w 10030"/>
              <a:gd name="connsiteY0" fmla="*/ 3 h 10000"/>
              <a:gd name="connsiteX1" fmla="*/ 10030 w 10030"/>
              <a:gd name="connsiteY1" fmla="*/ 0 h 10000"/>
              <a:gd name="connsiteX2" fmla="*/ 10030 w 10030"/>
              <a:gd name="connsiteY2" fmla="*/ 10000 h 10000"/>
              <a:gd name="connsiteX3" fmla="*/ 1 w 10030"/>
              <a:gd name="connsiteY3" fmla="*/ 3565 h 10000"/>
              <a:gd name="connsiteX4" fmla="*/ 11 w 10030"/>
              <a:gd name="connsiteY4" fmla="*/ 3 h 10000"/>
              <a:gd name="connsiteX0" fmla="*/ 10 w 10029"/>
              <a:gd name="connsiteY0" fmla="*/ 3 h 10000"/>
              <a:gd name="connsiteX1" fmla="*/ 10029 w 10029"/>
              <a:gd name="connsiteY1" fmla="*/ 0 h 10000"/>
              <a:gd name="connsiteX2" fmla="*/ 10029 w 10029"/>
              <a:gd name="connsiteY2" fmla="*/ 10000 h 10000"/>
              <a:gd name="connsiteX3" fmla="*/ 0 w 10029"/>
              <a:gd name="connsiteY3" fmla="*/ 3565 h 10000"/>
              <a:gd name="connsiteX4" fmla="*/ 10 w 10029"/>
              <a:gd name="connsiteY4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9 w 10019"/>
              <a:gd name="connsiteY3" fmla="*/ 3646 h 10000"/>
              <a:gd name="connsiteX4" fmla="*/ 0 w 10019"/>
              <a:gd name="connsiteY4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323 w 10019"/>
              <a:gd name="connsiteY3" fmla="*/ 7020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7466 w 10019"/>
              <a:gd name="connsiteY3" fmla="*/ 6778 h 10000"/>
              <a:gd name="connsiteX4" fmla="*/ 5418 w 10019"/>
              <a:gd name="connsiteY4" fmla="*/ 4115 h 10000"/>
              <a:gd name="connsiteX5" fmla="*/ 9 w 10019"/>
              <a:gd name="connsiteY5" fmla="*/ 3646 h 10000"/>
              <a:gd name="connsiteX6" fmla="*/ 0 w 10019"/>
              <a:gd name="connsiteY6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429 w 10019"/>
              <a:gd name="connsiteY3" fmla="*/ 3490 h 10000"/>
              <a:gd name="connsiteX4" fmla="*/ 5418 w 10019"/>
              <a:gd name="connsiteY4" fmla="*/ 4115 h 10000"/>
              <a:gd name="connsiteX5" fmla="*/ 9 w 10019"/>
              <a:gd name="connsiteY5" fmla="*/ 3646 h 10000"/>
              <a:gd name="connsiteX6" fmla="*/ 0 w 10019"/>
              <a:gd name="connsiteY6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4447 w 10019"/>
              <a:gd name="connsiteY3" fmla="*/ 6213 h 10000"/>
              <a:gd name="connsiteX4" fmla="*/ 429 w 10019"/>
              <a:gd name="connsiteY4" fmla="*/ 3490 h 10000"/>
              <a:gd name="connsiteX5" fmla="*/ 5418 w 10019"/>
              <a:gd name="connsiteY5" fmla="*/ 4115 h 10000"/>
              <a:gd name="connsiteX6" fmla="*/ 9 w 10019"/>
              <a:gd name="connsiteY6" fmla="*/ 3646 h 10000"/>
              <a:gd name="connsiteX7" fmla="*/ 0 w 10019"/>
              <a:gd name="connsiteY7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1295 w 10019"/>
              <a:gd name="connsiteY3" fmla="*/ 6092 h 10000"/>
              <a:gd name="connsiteX4" fmla="*/ 429 w 10019"/>
              <a:gd name="connsiteY4" fmla="*/ 3490 h 10000"/>
              <a:gd name="connsiteX5" fmla="*/ 5418 w 10019"/>
              <a:gd name="connsiteY5" fmla="*/ 4115 h 10000"/>
              <a:gd name="connsiteX6" fmla="*/ 9 w 10019"/>
              <a:gd name="connsiteY6" fmla="*/ 3646 h 10000"/>
              <a:gd name="connsiteX7" fmla="*/ 0 w 10019"/>
              <a:gd name="connsiteY7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3619 w 10019"/>
              <a:gd name="connsiteY3" fmla="*/ 7161 h 10000"/>
              <a:gd name="connsiteX4" fmla="*/ 1295 w 10019"/>
              <a:gd name="connsiteY4" fmla="*/ 6092 h 10000"/>
              <a:gd name="connsiteX5" fmla="*/ 429 w 10019"/>
              <a:gd name="connsiteY5" fmla="*/ 3490 h 10000"/>
              <a:gd name="connsiteX6" fmla="*/ 5418 w 10019"/>
              <a:gd name="connsiteY6" fmla="*/ 4115 h 10000"/>
              <a:gd name="connsiteX7" fmla="*/ 9 w 10019"/>
              <a:gd name="connsiteY7" fmla="*/ 3646 h 10000"/>
              <a:gd name="connsiteX8" fmla="*/ 0 w 10019"/>
              <a:gd name="connsiteY8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0 w 10038"/>
              <a:gd name="connsiteY3" fmla="*/ 5446 h 10000"/>
              <a:gd name="connsiteX4" fmla="*/ 1314 w 10038"/>
              <a:gd name="connsiteY4" fmla="*/ 6092 h 10000"/>
              <a:gd name="connsiteX5" fmla="*/ 448 w 10038"/>
              <a:gd name="connsiteY5" fmla="*/ 3490 h 10000"/>
              <a:gd name="connsiteX6" fmla="*/ 5437 w 10038"/>
              <a:gd name="connsiteY6" fmla="*/ 4115 h 10000"/>
              <a:gd name="connsiteX7" fmla="*/ 28 w 10038"/>
              <a:gd name="connsiteY7" fmla="*/ 3646 h 10000"/>
              <a:gd name="connsiteX8" fmla="*/ 19 w 10038"/>
              <a:gd name="connsiteY8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4304 w 10038"/>
              <a:gd name="connsiteY3" fmla="*/ 7403 h 10000"/>
              <a:gd name="connsiteX4" fmla="*/ 0 w 10038"/>
              <a:gd name="connsiteY4" fmla="*/ 5446 h 10000"/>
              <a:gd name="connsiteX5" fmla="*/ 1314 w 10038"/>
              <a:gd name="connsiteY5" fmla="*/ 6092 h 10000"/>
              <a:gd name="connsiteX6" fmla="*/ 448 w 10038"/>
              <a:gd name="connsiteY6" fmla="*/ 3490 h 10000"/>
              <a:gd name="connsiteX7" fmla="*/ 5437 w 10038"/>
              <a:gd name="connsiteY7" fmla="*/ 4115 h 10000"/>
              <a:gd name="connsiteX8" fmla="*/ 28 w 10038"/>
              <a:gd name="connsiteY8" fmla="*/ 3646 h 10000"/>
              <a:gd name="connsiteX9" fmla="*/ 19 w 10038"/>
              <a:gd name="connsiteY9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19 w 10038"/>
              <a:gd name="connsiteY3" fmla="*/ 7060 h 10000"/>
              <a:gd name="connsiteX4" fmla="*/ 0 w 10038"/>
              <a:gd name="connsiteY4" fmla="*/ 5446 h 10000"/>
              <a:gd name="connsiteX5" fmla="*/ 1314 w 10038"/>
              <a:gd name="connsiteY5" fmla="*/ 6092 h 10000"/>
              <a:gd name="connsiteX6" fmla="*/ 448 w 10038"/>
              <a:gd name="connsiteY6" fmla="*/ 3490 h 10000"/>
              <a:gd name="connsiteX7" fmla="*/ 5437 w 10038"/>
              <a:gd name="connsiteY7" fmla="*/ 4115 h 10000"/>
              <a:gd name="connsiteX8" fmla="*/ 28 w 10038"/>
              <a:gd name="connsiteY8" fmla="*/ 3646 h 10000"/>
              <a:gd name="connsiteX9" fmla="*/ 19 w 10038"/>
              <a:gd name="connsiteY9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3990 w 10038"/>
              <a:gd name="connsiteY3" fmla="*/ 8230 h 10000"/>
              <a:gd name="connsiteX4" fmla="*/ 19 w 10038"/>
              <a:gd name="connsiteY4" fmla="*/ 7060 h 10000"/>
              <a:gd name="connsiteX5" fmla="*/ 0 w 10038"/>
              <a:gd name="connsiteY5" fmla="*/ 5446 h 10000"/>
              <a:gd name="connsiteX6" fmla="*/ 1314 w 10038"/>
              <a:gd name="connsiteY6" fmla="*/ 6092 h 10000"/>
              <a:gd name="connsiteX7" fmla="*/ 448 w 10038"/>
              <a:gd name="connsiteY7" fmla="*/ 3490 h 10000"/>
              <a:gd name="connsiteX8" fmla="*/ 5437 w 10038"/>
              <a:gd name="connsiteY8" fmla="*/ 4115 h 10000"/>
              <a:gd name="connsiteX9" fmla="*/ 28 w 10038"/>
              <a:gd name="connsiteY9" fmla="*/ 3646 h 10000"/>
              <a:gd name="connsiteX10" fmla="*/ 19 w 10038"/>
              <a:gd name="connsiteY10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4799 w 10038"/>
              <a:gd name="connsiteY3" fmla="*/ 9521 h 10000"/>
              <a:gd name="connsiteX4" fmla="*/ 19 w 10038"/>
              <a:gd name="connsiteY4" fmla="*/ 7060 h 10000"/>
              <a:gd name="connsiteX5" fmla="*/ 0 w 10038"/>
              <a:gd name="connsiteY5" fmla="*/ 5446 h 10000"/>
              <a:gd name="connsiteX6" fmla="*/ 1314 w 10038"/>
              <a:gd name="connsiteY6" fmla="*/ 6092 h 10000"/>
              <a:gd name="connsiteX7" fmla="*/ 448 w 10038"/>
              <a:gd name="connsiteY7" fmla="*/ 3490 h 10000"/>
              <a:gd name="connsiteX8" fmla="*/ 5437 w 10038"/>
              <a:gd name="connsiteY8" fmla="*/ 4115 h 10000"/>
              <a:gd name="connsiteX9" fmla="*/ 28 w 10038"/>
              <a:gd name="connsiteY9" fmla="*/ 3646 h 10000"/>
              <a:gd name="connsiteX10" fmla="*/ 19 w 10038"/>
              <a:gd name="connsiteY10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6133 w 10038"/>
              <a:gd name="connsiteY3" fmla="*/ 9642 h 10000"/>
              <a:gd name="connsiteX4" fmla="*/ 4799 w 10038"/>
              <a:gd name="connsiteY4" fmla="*/ 9521 h 10000"/>
              <a:gd name="connsiteX5" fmla="*/ 19 w 10038"/>
              <a:gd name="connsiteY5" fmla="*/ 7060 h 10000"/>
              <a:gd name="connsiteX6" fmla="*/ 0 w 10038"/>
              <a:gd name="connsiteY6" fmla="*/ 5446 h 10000"/>
              <a:gd name="connsiteX7" fmla="*/ 1314 w 10038"/>
              <a:gd name="connsiteY7" fmla="*/ 6092 h 10000"/>
              <a:gd name="connsiteX8" fmla="*/ 448 w 10038"/>
              <a:gd name="connsiteY8" fmla="*/ 3490 h 10000"/>
              <a:gd name="connsiteX9" fmla="*/ 5437 w 10038"/>
              <a:gd name="connsiteY9" fmla="*/ 4115 h 10000"/>
              <a:gd name="connsiteX10" fmla="*/ 28 w 10038"/>
              <a:gd name="connsiteY10" fmla="*/ 3646 h 10000"/>
              <a:gd name="connsiteX11" fmla="*/ 19 w 10038"/>
              <a:gd name="connsiteY11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3895 w 10038"/>
              <a:gd name="connsiteY3" fmla="*/ 6899 h 10000"/>
              <a:gd name="connsiteX4" fmla="*/ 4799 w 10038"/>
              <a:gd name="connsiteY4" fmla="*/ 9521 h 10000"/>
              <a:gd name="connsiteX5" fmla="*/ 19 w 10038"/>
              <a:gd name="connsiteY5" fmla="*/ 7060 h 10000"/>
              <a:gd name="connsiteX6" fmla="*/ 0 w 10038"/>
              <a:gd name="connsiteY6" fmla="*/ 5446 h 10000"/>
              <a:gd name="connsiteX7" fmla="*/ 1314 w 10038"/>
              <a:gd name="connsiteY7" fmla="*/ 6092 h 10000"/>
              <a:gd name="connsiteX8" fmla="*/ 448 w 10038"/>
              <a:gd name="connsiteY8" fmla="*/ 3490 h 10000"/>
              <a:gd name="connsiteX9" fmla="*/ 5437 w 10038"/>
              <a:gd name="connsiteY9" fmla="*/ 4115 h 10000"/>
              <a:gd name="connsiteX10" fmla="*/ 28 w 10038"/>
              <a:gd name="connsiteY10" fmla="*/ 3646 h 10000"/>
              <a:gd name="connsiteX11" fmla="*/ 19 w 10038"/>
              <a:gd name="connsiteY11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6409 w 10038"/>
              <a:gd name="connsiteY3" fmla="*/ 8149 h 10000"/>
              <a:gd name="connsiteX4" fmla="*/ 3895 w 10038"/>
              <a:gd name="connsiteY4" fmla="*/ 6899 h 10000"/>
              <a:gd name="connsiteX5" fmla="*/ 4799 w 10038"/>
              <a:gd name="connsiteY5" fmla="*/ 9521 h 10000"/>
              <a:gd name="connsiteX6" fmla="*/ 19 w 10038"/>
              <a:gd name="connsiteY6" fmla="*/ 7060 h 10000"/>
              <a:gd name="connsiteX7" fmla="*/ 0 w 10038"/>
              <a:gd name="connsiteY7" fmla="*/ 5446 h 10000"/>
              <a:gd name="connsiteX8" fmla="*/ 1314 w 10038"/>
              <a:gd name="connsiteY8" fmla="*/ 6092 h 10000"/>
              <a:gd name="connsiteX9" fmla="*/ 448 w 10038"/>
              <a:gd name="connsiteY9" fmla="*/ 3490 h 10000"/>
              <a:gd name="connsiteX10" fmla="*/ 5437 w 10038"/>
              <a:gd name="connsiteY10" fmla="*/ 4115 h 10000"/>
              <a:gd name="connsiteX11" fmla="*/ 28 w 10038"/>
              <a:gd name="connsiteY11" fmla="*/ 3646 h 10000"/>
              <a:gd name="connsiteX12" fmla="*/ 19 w 10038"/>
              <a:gd name="connsiteY12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5676 w 10038"/>
              <a:gd name="connsiteY3" fmla="*/ 8431 h 10000"/>
              <a:gd name="connsiteX4" fmla="*/ 3895 w 10038"/>
              <a:gd name="connsiteY4" fmla="*/ 6899 h 10000"/>
              <a:gd name="connsiteX5" fmla="*/ 4799 w 10038"/>
              <a:gd name="connsiteY5" fmla="*/ 9521 h 10000"/>
              <a:gd name="connsiteX6" fmla="*/ 19 w 10038"/>
              <a:gd name="connsiteY6" fmla="*/ 7060 h 10000"/>
              <a:gd name="connsiteX7" fmla="*/ 0 w 10038"/>
              <a:gd name="connsiteY7" fmla="*/ 5446 h 10000"/>
              <a:gd name="connsiteX8" fmla="*/ 1314 w 10038"/>
              <a:gd name="connsiteY8" fmla="*/ 6092 h 10000"/>
              <a:gd name="connsiteX9" fmla="*/ 448 w 10038"/>
              <a:gd name="connsiteY9" fmla="*/ 3490 h 10000"/>
              <a:gd name="connsiteX10" fmla="*/ 5437 w 10038"/>
              <a:gd name="connsiteY10" fmla="*/ 4115 h 10000"/>
              <a:gd name="connsiteX11" fmla="*/ 28 w 10038"/>
              <a:gd name="connsiteY11" fmla="*/ 3646 h 10000"/>
              <a:gd name="connsiteX12" fmla="*/ 19 w 10038"/>
              <a:gd name="connsiteY12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6885 w 10038"/>
              <a:gd name="connsiteY3" fmla="*/ 8835 h 10000"/>
              <a:gd name="connsiteX4" fmla="*/ 5676 w 10038"/>
              <a:gd name="connsiteY4" fmla="*/ 8431 h 10000"/>
              <a:gd name="connsiteX5" fmla="*/ 3895 w 10038"/>
              <a:gd name="connsiteY5" fmla="*/ 6899 h 10000"/>
              <a:gd name="connsiteX6" fmla="*/ 4799 w 10038"/>
              <a:gd name="connsiteY6" fmla="*/ 9521 h 10000"/>
              <a:gd name="connsiteX7" fmla="*/ 19 w 10038"/>
              <a:gd name="connsiteY7" fmla="*/ 7060 h 10000"/>
              <a:gd name="connsiteX8" fmla="*/ 0 w 10038"/>
              <a:gd name="connsiteY8" fmla="*/ 5446 h 10000"/>
              <a:gd name="connsiteX9" fmla="*/ 1314 w 10038"/>
              <a:gd name="connsiteY9" fmla="*/ 6092 h 10000"/>
              <a:gd name="connsiteX10" fmla="*/ 448 w 10038"/>
              <a:gd name="connsiteY10" fmla="*/ 3490 h 10000"/>
              <a:gd name="connsiteX11" fmla="*/ 5437 w 10038"/>
              <a:gd name="connsiteY11" fmla="*/ 4115 h 10000"/>
              <a:gd name="connsiteX12" fmla="*/ 28 w 10038"/>
              <a:gd name="connsiteY12" fmla="*/ 3646 h 10000"/>
              <a:gd name="connsiteX13" fmla="*/ 19 w 10038"/>
              <a:gd name="connsiteY13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4752 w 10038"/>
              <a:gd name="connsiteY3" fmla="*/ 9803 h 10000"/>
              <a:gd name="connsiteX4" fmla="*/ 5676 w 10038"/>
              <a:gd name="connsiteY4" fmla="*/ 8431 h 10000"/>
              <a:gd name="connsiteX5" fmla="*/ 3895 w 10038"/>
              <a:gd name="connsiteY5" fmla="*/ 6899 h 10000"/>
              <a:gd name="connsiteX6" fmla="*/ 4799 w 10038"/>
              <a:gd name="connsiteY6" fmla="*/ 9521 h 10000"/>
              <a:gd name="connsiteX7" fmla="*/ 19 w 10038"/>
              <a:gd name="connsiteY7" fmla="*/ 7060 h 10000"/>
              <a:gd name="connsiteX8" fmla="*/ 0 w 10038"/>
              <a:gd name="connsiteY8" fmla="*/ 5446 h 10000"/>
              <a:gd name="connsiteX9" fmla="*/ 1314 w 10038"/>
              <a:gd name="connsiteY9" fmla="*/ 6092 h 10000"/>
              <a:gd name="connsiteX10" fmla="*/ 448 w 10038"/>
              <a:gd name="connsiteY10" fmla="*/ 3490 h 10000"/>
              <a:gd name="connsiteX11" fmla="*/ 5437 w 10038"/>
              <a:gd name="connsiteY11" fmla="*/ 4115 h 10000"/>
              <a:gd name="connsiteX12" fmla="*/ 28 w 10038"/>
              <a:gd name="connsiteY12" fmla="*/ 3646 h 10000"/>
              <a:gd name="connsiteX13" fmla="*/ 19 w 10038"/>
              <a:gd name="connsiteY13" fmla="*/ 3 h 10000"/>
              <a:gd name="connsiteX0" fmla="*/ 19 w 10038"/>
              <a:gd name="connsiteY0" fmla="*/ 3 h 9818"/>
              <a:gd name="connsiteX1" fmla="*/ 10038 w 10038"/>
              <a:gd name="connsiteY1" fmla="*/ 0 h 9818"/>
              <a:gd name="connsiteX2" fmla="*/ 10038 w 10038"/>
              <a:gd name="connsiteY2" fmla="*/ 9818 h 9818"/>
              <a:gd name="connsiteX3" fmla="*/ 4752 w 10038"/>
              <a:gd name="connsiteY3" fmla="*/ 9803 h 9818"/>
              <a:gd name="connsiteX4" fmla="*/ 5676 w 10038"/>
              <a:gd name="connsiteY4" fmla="*/ 8431 h 9818"/>
              <a:gd name="connsiteX5" fmla="*/ 3895 w 10038"/>
              <a:gd name="connsiteY5" fmla="*/ 6899 h 9818"/>
              <a:gd name="connsiteX6" fmla="*/ 4799 w 10038"/>
              <a:gd name="connsiteY6" fmla="*/ 9521 h 9818"/>
              <a:gd name="connsiteX7" fmla="*/ 19 w 10038"/>
              <a:gd name="connsiteY7" fmla="*/ 7060 h 9818"/>
              <a:gd name="connsiteX8" fmla="*/ 0 w 10038"/>
              <a:gd name="connsiteY8" fmla="*/ 5446 h 9818"/>
              <a:gd name="connsiteX9" fmla="*/ 1314 w 10038"/>
              <a:gd name="connsiteY9" fmla="*/ 6092 h 9818"/>
              <a:gd name="connsiteX10" fmla="*/ 448 w 10038"/>
              <a:gd name="connsiteY10" fmla="*/ 3490 h 9818"/>
              <a:gd name="connsiteX11" fmla="*/ 5437 w 10038"/>
              <a:gd name="connsiteY11" fmla="*/ 4115 h 9818"/>
              <a:gd name="connsiteX12" fmla="*/ 28 w 10038"/>
              <a:gd name="connsiteY12" fmla="*/ 3646 h 9818"/>
              <a:gd name="connsiteX13" fmla="*/ 19 w 10038"/>
              <a:gd name="connsiteY13" fmla="*/ 3 h 9818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64 w 10000"/>
              <a:gd name="connsiteY11" fmla="*/ 4777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5 w 9986"/>
              <a:gd name="connsiteY0" fmla="*/ 3 h 10000"/>
              <a:gd name="connsiteX1" fmla="*/ 9986 w 9986"/>
              <a:gd name="connsiteY1" fmla="*/ 0 h 10000"/>
              <a:gd name="connsiteX2" fmla="*/ 9986 w 9986"/>
              <a:gd name="connsiteY2" fmla="*/ 10000 h 10000"/>
              <a:gd name="connsiteX3" fmla="*/ 4720 w 9986"/>
              <a:gd name="connsiteY3" fmla="*/ 9985 h 10000"/>
              <a:gd name="connsiteX4" fmla="*/ 5641 w 9986"/>
              <a:gd name="connsiteY4" fmla="*/ 8587 h 10000"/>
              <a:gd name="connsiteX5" fmla="*/ 3866 w 9986"/>
              <a:gd name="connsiteY5" fmla="*/ 7027 h 10000"/>
              <a:gd name="connsiteX6" fmla="*/ 4767 w 9986"/>
              <a:gd name="connsiteY6" fmla="*/ 9697 h 10000"/>
              <a:gd name="connsiteX7" fmla="*/ 5 w 9986"/>
              <a:gd name="connsiteY7" fmla="*/ 7191 h 10000"/>
              <a:gd name="connsiteX8" fmla="*/ 0 w 9986"/>
              <a:gd name="connsiteY8" fmla="*/ 5485 h 10000"/>
              <a:gd name="connsiteX9" fmla="*/ 1295 w 9986"/>
              <a:gd name="connsiteY9" fmla="*/ 6164 h 10000"/>
              <a:gd name="connsiteX10" fmla="*/ 432 w 9986"/>
              <a:gd name="connsiteY10" fmla="*/ 3555 h 10000"/>
              <a:gd name="connsiteX11" fmla="*/ 2464 w 9986"/>
              <a:gd name="connsiteY11" fmla="*/ 4453 h 10000"/>
              <a:gd name="connsiteX12" fmla="*/ 5637 w 9986"/>
              <a:gd name="connsiteY12" fmla="*/ 5239 h 10000"/>
              <a:gd name="connsiteX13" fmla="*/ 14 w 9986"/>
              <a:gd name="connsiteY13" fmla="*/ 3714 h 10000"/>
              <a:gd name="connsiteX14" fmla="*/ 5 w 9986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5 w 10000"/>
              <a:gd name="connsiteY7" fmla="*/ 7191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60 w 10000"/>
              <a:gd name="connsiteY6" fmla="*/ 9743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46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32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532 w 10000"/>
              <a:gd name="connsiteY7" fmla="*/ 8537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26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26 w 10000"/>
              <a:gd name="connsiteY15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19 w 10000"/>
              <a:gd name="connsiteY15" fmla="*/ 3 h 10000"/>
              <a:gd name="connsiteX0" fmla="*/ 9 w 9990"/>
              <a:gd name="connsiteY0" fmla="*/ 3 h 10000"/>
              <a:gd name="connsiteX1" fmla="*/ 9990 w 9990"/>
              <a:gd name="connsiteY1" fmla="*/ 0 h 10000"/>
              <a:gd name="connsiteX2" fmla="*/ 9990 w 9990"/>
              <a:gd name="connsiteY2" fmla="*/ 10000 h 10000"/>
              <a:gd name="connsiteX3" fmla="*/ 4717 w 9990"/>
              <a:gd name="connsiteY3" fmla="*/ 9985 h 10000"/>
              <a:gd name="connsiteX4" fmla="*/ 5639 w 9990"/>
              <a:gd name="connsiteY4" fmla="*/ 8587 h 10000"/>
              <a:gd name="connsiteX5" fmla="*/ 3897 w 9990"/>
              <a:gd name="connsiteY5" fmla="*/ 7104 h 10000"/>
              <a:gd name="connsiteX6" fmla="*/ 4743 w 9990"/>
              <a:gd name="connsiteY6" fmla="*/ 9728 h 10000"/>
              <a:gd name="connsiteX7" fmla="*/ 2429 w 9990"/>
              <a:gd name="connsiteY7" fmla="*/ 8599 h 10000"/>
              <a:gd name="connsiteX8" fmla="*/ 2 w 9990"/>
              <a:gd name="connsiteY8" fmla="*/ 7222 h 10000"/>
              <a:gd name="connsiteX9" fmla="*/ 4 w 9990"/>
              <a:gd name="connsiteY9" fmla="*/ 5485 h 10000"/>
              <a:gd name="connsiteX10" fmla="*/ 1287 w 9990"/>
              <a:gd name="connsiteY10" fmla="*/ 6164 h 10000"/>
              <a:gd name="connsiteX11" fmla="*/ 423 w 9990"/>
              <a:gd name="connsiteY11" fmla="*/ 3555 h 10000"/>
              <a:gd name="connsiteX12" fmla="*/ 2457 w 9990"/>
              <a:gd name="connsiteY12" fmla="*/ 4453 h 10000"/>
              <a:gd name="connsiteX13" fmla="*/ 5635 w 9990"/>
              <a:gd name="connsiteY13" fmla="*/ 5239 h 10000"/>
              <a:gd name="connsiteX14" fmla="*/ 4 w 9990"/>
              <a:gd name="connsiteY14" fmla="*/ 3714 h 10000"/>
              <a:gd name="connsiteX15" fmla="*/ 9 w 9990"/>
              <a:gd name="connsiteY15" fmla="*/ 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990" h="10000">
                <a:moveTo>
                  <a:pt x="9" y="3"/>
                </a:moveTo>
                <a:lnTo>
                  <a:pt x="9990" y="0"/>
                </a:lnTo>
                <a:lnTo>
                  <a:pt x="9990" y="10000"/>
                </a:lnTo>
                <a:lnTo>
                  <a:pt x="4717" y="9985"/>
                </a:lnTo>
                <a:cubicBezTo>
                  <a:pt x="5061" y="9688"/>
                  <a:pt x="5670" y="9314"/>
                  <a:pt x="5639" y="8587"/>
                </a:cubicBezTo>
                <a:cubicBezTo>
                  <a:pt x="5609" y="7888"/>
                  <a:pt x="3996" y="6729"/>
                  <a:pt x="3897" y="7104"/>
                </a:cubicBezTo>
                <a:cubicBezTo>
                  <a:pt x="3803" y="7459"/>
                  <a:pt x="5024" y="9371"/>
                  <a:pt x="4743" y="9728"/>
                </a:cubicBezTo>
                <a:cubicBezTo>
                  <a:pt x="4527" y="10002"/>
                  <a:pt x="3290" y="9248"/>
                  <a:pt x="2429" y="8599"/>
                </a:cubicBezTo>
                <a:cubicBezTo>
                  <a:pt x="1568" y="7950"/>
                  <a:pt x="246" y="6991"/>
                  <a:pt x="2" y="7222"/>
                </a:cubicBezTo>
                <a:cubicBezTo>
                  <a:pt x="-4" y="6674"/>
                  <a:pt x="10" y="6033"/>
                  <a:pt x="4" y="5485"/>
                </a:cubicBezTo>
                <a:cubicBezTo>
                  <a:pt x="356" y="5812"/>
                  <a:pt x="1217" y="6486"/>
                  <a:pt x="1287" y="6164"/>
                </a:cubicBezTo>
                <a:cubicBezTo>
                  <a:pt x="1357" y="5842"/>
                  <a:pt x="227" y="3840"/>
                  <a:pt x="423" y="3555"/>
                </a:cubicBezTo>
                <a:cubicBezTo>
                  <a:pt x="618" y="3270"/>
                  <a:pt x="1567" y="3818"/>
                  <a:pt x="2457" y="4453"/>
                </a:cubicBezTo>
                <a:cubicBezTo>
                  <a:pt x="3348" y="5088"/>
                  <a:pt x="5629" y="7334"/>
                  <a:pt x="5635" y="5239"/>
                </a:cubicBezTo>
                <a:cubicBezTo>
                  <a:pt x="5643" y="2435"/>
                  <a:pt x="888" y="2517"/>
                  <a:pt x="4" y="3714"/>
                </a:cubicBezTo>
                <a:cubicBezTo>
                  <a:pt x="8" y="3217"/>
                  <a:pt x="15" y="3397"/>
                  <a:pt x="9" y="3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14" name="Picture 3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34" y="6139564"/>
            <a:ext cx="2027798" cy="69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et image avec vol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>
          <a:xfrm>
            <a:off x="4788024" y="1474789"/>
            <a:ext cx="4359945" cy="4691132"/>
          </a:xfrm>
          <a:custGeom>
            <a:avLst/>
            <a:gdLst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0 w 3816226"/>
              <a:gd name="connsiteY4" fmla="*/ 4691063 h 4691063"/>
              <a:gd name="connsiteX5" fmla="*/ 0 w 3816226"/>
              <a:gd name="connsiteY5" fmla="*/ 0 h 4691063"/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2200004 w 3816226"/>
              <a:gd name="connsiteY4" fmla="*/ 4405895 h 4691063"/>
              <a:gd name="connsiteX5" fmla="*/ 0 w 3816226"/>
              <a:gd name="connsiteY5" fmla="*/ 4691063 h 4691063"/>
              <a:gd name="connsiteX6" fmla="*/ 0 w 3816226"/>
              <a:gd name="connsiteY6" fmla="*/ 0 h 4691063"/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2200004 w 3816226"/>
              <a:gd name="connsiteY4" fmla="*/ 4405895 h 4691063"/>
              <a:gd name="connsiteX5" fmla="*/ 4763 w 3816226"/>
              <a:gd name="connsiteY5" fmla="*/ 3700463 h 4691063"/>
              <a:gd name="connsiteX6" fmla="*/ 0 w 3816226"/>
              <a:gd name="connsiteY6" fmla="*/ 0 h 4691063"/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2200004 w 3816226"/>
              <a:gd name="connsiteY4" fmla="*/ 4405895 h 4691063"/>
              <a:gd name="connsiteX5" fmla="*/ 4763 w 3816226"/>
              <a:gd name="connsiteY5" fmla="*/ 3700463 h 4691063"/>
              <a:gd name="connsiteX6" fmla="*/ 0 w 3816226"/>
              <a:gd name="connsiteY6" fmla="*/ 0 h 4691063"/>
              <a:gd name="connsiteX0" fmla="*/ 0 w 3816226"/>
              <a:gd name="connsiteY0" fmla="*/ 0 h 4786951"/>
              <a:gd name="connsiteX1" fmla="*/ 3816226 w 3816226"/>
              <a:gd name="connsiteY1" fmla="*/ 0 h 4786951"/>
              <a:gd name="connsiteX2" fmla="*/ 3816226 w 3816226"/>
              <a:gd name="connsiteY2" fmla="*/ 0 h 4786951"/>
              <a:gd name="connsiteX3" fmla="*/ 3816226 w 3816226"/>
              <a:gd name="connsiteY3" fmla="*/ 4691063 h 4786951"/>
              <a:gd name="connsiteX4" fmla="*/ 3409679 w 3816226"/>
              <a:gd name="connsiteY4" fmla="*/ 4786895 h 4786951"/>
              <a:gd name="connsiteX5" fmla="*/ 4763 w 3816226"/>
              <a:gd name="connsiteY5" fmla="*/ 3700463 h 4786951"/>
              <a:gd name="connsiteX6" fmla="*/ 0 w 3816226"/>
              <a:gd name="connsiteY6" fmla="*/ 0 h 4786951"/>
              <a:gd name="connsiteX0" fmla="*/ 0 w 3816226"/>
              <a:gd name="connsiteY0" fmla="*/ 0 h 4786895"/>
              <a:gd name="connsiteX1" fmla="*/ 3816226 w 3816226"/>
              <a:gd name="connsiteY1" fmla="*/ 0 h 4786895"/>
              <a:gd name="connsiteX2" fmla="*/ 3816226 w 3816226"/>
              <a:gd name="connsiteY2" fmla="*/ 0 h 4786895"/>
              <a:gd name="connsiteX3" fmla="*/ 3816226 w 3816226"/>
              <a:gd name="connsiteY3" fmla="*/ 4691063 h 4786895"/>
              <a:gd name="connsiteX4" fmla="*/ 3409679 w 3816226"/>
              <a:gd name="connsiteY4" fmla="*/ 4786895 h 4786895"/>
              <a:gd name="connsiteX5" fmla="*/ 4763 w 3816226"/>
              <a:gd name="connsiteY5" fmla="*/ 3700463 h 4786895"/>
              <a:gd name="connsiteX6" fmla="*/ 0 w 3816226"/>
              <a:gd name="connsiteY6" fmla="*/ 0 h 4786895"/>
              <a:gd name="connsiteX0" fmla="*/ 0 w 3816226"/>
              <a:gd name="connsiteY0" fmla="*/ 0 h 4777370"/>
              <a:gd name="connsiteX1" fmla="*/ 3816226 w 3816226"/>
              <a:gd name="connsiteY1" fmla="*/ 0 h 4777370"/>
              <a:gd name="connsiteX2" fmla="*/ 3816226 w 3816226"/>
              <a:gd name="connsiteY2" fmla="*/ 0 h 4777370"/>
              <a:gd name="connsiteX3" fmla="*/ 3816226 w 3816226"/>
              <a:gd name="connsiteY3" fmla="*/ 4691063 h 4777370"/>
              <a:gd name="connsiteX4" fmla="*/ 3595417 w 3816226"/>
              <a:gd name="connsiteY4" fmla="*/ 4777370 h 4777370"/>
              <a:gd name="connsiteX5" fmla="*/ 4763 w 3816226"/>
              <a:gd name="connsiteY5" fmla="*/ 3700463 h 4777370"/>
              <a:gd name="connsiteX6" fmla="*/ 0 w 3816226"/>
              <a:gd name="connsiteY6" fmla="*/ 0 h 4777370"/>
              <a:gd name="connsiteX0" fmla="*/ 0 w 3816226"/>
              <a:gd name="connsiteY0" fmla="*/ 0 h 4777370"/>
              <a:gd name="connsiteX1" fmla="*/ 3816226 w 3816226"/>
              <a:gd name="connsiteY1" fmla="*/ 0 h 4777370"/>
              <a:gd name="connsiteX2" fmla="*/ 3816226 w 3816226"/>
              <a:gd name="connsiteY2" fmla="*/ 0 h 4777370"/>
              <a:gd name="connsiteX3" fmla="*/ 3595417 w 3816226"/>
              <a:gd name="connsiteY3" fmla="*/ 4777370 h 4777370"/>
              <a:gd name="connsiteX4" fmla="*/ 4763 w 3816226"/>
              <a:gd name="connsiteY4" fmla="*/ 3700463 h 4777370"/>
              <a:gd name="connsiteX5" fmla="*/ 0 w 3816226"/>
              <a:gd name="connsiteY5" fmla="*/ 0 h 4777370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4763 w 3816226"/>
              <a:gd name="connsiteY4" fmla="*/ 3700463 h 4686883"/>
              <a:gd name="connsiteX5" fmla="*/ 0 w 3816226"/>
              <a:gd name="connsiteY5" fmla="*/ 0 h 4686883"/>
              <a:gd name="connsiteX0" fmla="*/ 0 w 3816226"/>
              <a:gd name="connsiteY0" fmla="*/ 0 h 4690956"/>
              <a:gd name="connsiteX1" fmla="*/ 3816226 w 3816226"/>
              <a:gd name="connsiteY1" fmla="*/ 0 h 4690956"/>
              <a:gd name="connsiteX2" fmla="*/ 3816226 w 3816226"/>
              <a:gd name="connsiteY2" fmla="*/ 0 h 4690956"/>
              <a:gd name="connsiteX3" fmla="*/ 3809730 w 3816226"/>
              <a:gd name="connsiteY3" fmla="*/ 4686883 h 4690956"/>
              <a:gd name="connsiteX4" fmla="*/ 4763 w 3816226"/>
              <a:gd name="connsiteY4" fmla="*/ 3700463 h 4690956"/>
              <a:gd name="connsiteX5" fmla="*/ 0 w 3816226"/>
              <a:gd name="connsiteY5" fmla="*/ 0 h 4690956"/>
              <a:gd name="connsiteX0" fmla="*/ 0 w 3816226"/>
              <a:gd name="connsiteY0" fmla="*/ 0 h 4690726"/>
              <a:gd name="connsiteX1" fmla="*/ 3816226 w 3816226"/>
              <a:gd name="connsiteY1" fmla="*/ 0 h 4690726"/>
              <a:gd name="connsiteX2" fmla="*/ 3816226 w 3816226"/>
              <a:gd name="connsiteY2" fmla="*/ 0 h 4690726"/>
              <a:gd name="connsiteX3" fmla="*/ 3809730 w 3816226"/>
              <a:gd name="connsiteY3" fmla="*/ 4686883 h 4690726"/>
              <a:gd name="connsiteX4" fmla="*/ 4763 w 3816226"/>
              <a:gd name="connsiteY4" fmla="*/ 3700463 h 4690726"/>
              <a:gd name="connsiteX5" fmla="*/ 0 w 3816226"/>
              <a:gd name="connsiteY5" fmla="*/ 0 h 4690726"/>
              <a:gd name="connsiteX0" fmla="*/ 0 w 3816226"/>
              <a:gd name="connsiteY0" fmla="*/ 0 h 4690901"/>
              <a:gd name="connsiteX1" fmla="*/ 3816226 w 3816226"/>
              <a:gd name="connsiteY1" fmla="*/ 0 h 4690901"/>
              <a:gd name="connsiteX2" fmla="*/ 3816226 w 3816226"/>
              <a:gd name="connsiteY2" fmla="*/ 0 h 4690901"/>
              <a:gd name="connsiteX3" fmla="*/ 3809730 w 3816226"/>
              <a:gd name="connsiteY3" fmla="*/ 4686883 h 4690901"/>
              <a:gd name="connsiteX4" fmla="*/ 4763 w 3816226"/>
              <a:gd name="connsiteY4" fmla="*/ 3700463 h 4690901"/>
              <a:gd name="connsiteX5" fmla="*/ 0 w 3816226"/>
              <a:gd name="connsiteY5" fmla="*/ 0 h 4690901"/>
              <a:gd name="connsiteX0" fmla="*/ 0 w 3866858"/>
              <a:gd name="connsiteY0" fmla="*/ 0 h 5055521"/>
              <a:gd name="connsiteX1" fmla="*/ 3816226 w 3866858"/>
              <a:gd name="connsiteY1" fmla="*/ 0 h 5055521"/>
              <a:gd name="connsiteX2" fmla="*/ 3816226 w 3866858"/>
              <a:gd name="connsiteY2" fmla="*/ 0 h 5055521"/>
              <a:gd name="connsiteX3" fmla="*/ 3809730 w 3866858"/>
              <a:gd name="connsiteY3" fmla="*/ 4686883 h 5055521"/>
              <a:gd name="connsiteX4" fmla="*/ 3486025 w 3866858"/>
              <a:gd name="connsiteY4" fmla="*/ 4633912 h 5055521"/>
              <a:gd name="connsiteX5" fmla="*/ 4763 w 3866858"/>
              <a:gd name="connsiteY5" fmla="*/ 3700463 h 5055521"/>
              <a:gd name="connsiteX6" fmla="*/ 0 w 3866858"/>
              <a:gd name="connsiteY6" fmla="*/ 0 h 5055521"/>
              <a:gd name="connsiteX0" fmla="*/ 0 w 3816226"/>
              <a:gd name="connsiteY0" fmla="*/ 0 h 5019080"/>
              <a:gd name="connsiteX1" fmla="*/ 3816226 w 3816226"/>
              <a:gd name="connsiteY1" fmla="*/ 0 h 5019080"/>
              <a:gd name="connsiteX2" fmla="*/ 3816226 w 3816226"/>
              <a:gd name="connsiteY2" fmla="*/ 0 h 5019080"/>
              <a:gd name="connsiteX3" fmla="*/ 3809730 w 3816226"/>
              <a:gd name="connsiteY3" fmla="*/ 4686883 h 5019080"/>
              <a:gd name="connsiteX4" fmla="*/ 3486025 w 3816226"/>
              <a:gd name="connsiteY4" fmla="*/ 4633912 h 5019080"/>
              <a:gd name="connsiteX5" fmla="*/ 4763 w 3816226"/>
              <a:gd name="connsiteY5" fmla="*/ 3700463 h 5019080"/>
              <a:gd name="connsiteX6" fmla="*/ 0 w 3816226"/>
              <a:gd name="connsiteY6" fmla="*/ 0 h 5019080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486025 w 3816226"/>
              <a:gd name="connsiteY4" fmla="*/ 4633912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1917575 w 3816226"/>
              <a:gd name="connsiteY5" fmla="*/ 4197351 h 4686883"/>
              <a:gd name="connsiteX6" fmla="*/ 4763 w 3816226"/>
              <a:gd name="connsiteY6" fmla="*/ 3700463 h 4686883"/>
              <a:gd name="connsiteX7" fmla="*/ 0 w 3816226"/>
              <a:gd name="connsiteY7" fmla="*/ 0 h 4686883"/>
              <a:gd name="connsiteX0" fmla="*/ 0 w 3816226"/>
              <a:gd name="connsiteY0" fmla="*/ 0 h 4928639"/>
              <a:gd name="connsiteX1" fmla="*/ 3816226 w 3816226"/>
              <a:gd name="connsiteY1" fmla="*/ 0 h 4928639"/>
              <a:gd name="connsiteX2" fmla="*/ 3816226 w 3816226"/>
              <a:gd name="connsiteY2" fmla="*/ 0 h 4928639"/>
              <a:gd name="connsiteX3" fmla="*/ 3809730 w 3816226"/>
              <a:gd name="connsiteY3" fmla="*/ 4686883 h 4928639"/>
              <a:gd name="connsiteX4" fmla="*/ 1917575 w 3816226"/>
              <a:gd name="connsiteY4" fmla="*/ 4197351 h 4928639"/>
              <a:gd name="connsiteX5" fmla="*/ 4763 w 3816226"/>
              <a:gd name="connsiteY5" fmla="*/ 3700463 h 4928639"/>
              <a:gd name="connsiteX6" fmla="*/ 0 w 3816226"/>
              <a:gd name="connsiteY6" fmla="*/ 0 h 4928639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4362326"/>
              <a:gd name="connsiteY0" fmla="*/ 0 h 4686883"/>
              <a:gd name="connsiteX1" fmla="*/ 3816226 w 4362326"/>
              <a:gd name="connsiteY1" fmla="*/ 0 h 4686883"/>
              <a:gd name="connsiteX2" fmla="*/ 4362326 w 4362326"/>
              <a:gd name="connsiteY2" fmla="*/ 0 h 4686883"/>
              <a:gd name="connsiteX3" fmla="*/ 3809730 w 4362326"/>
              <a:gd name="connsiteY3" fmla="*/ 4686883 h 4686883"/>
              <a:gd name="connsiteX4" fmla="*/ 1917575 w 4362326"/>
              <a:gd name="connsiteY4" fmla="*/ 4197351 h 4686883"/>
              <a:gd name="connsiteX5" fmla="*/ 4763 w 4362326"/>
              <a:gd name="connsiteY5" fmla="*/ 3700463 h 4686883"/>
              <a:gd name="connsiteX6" fmla="*/ 0 w 4362326"/>
              <a:gd name="connsiteY6" fmla="*/ 0 h 4686883"/>
              <a:gd name="connsiteX0" fmla="*/ 0 w 4398684"/>
              <a:gd name="connsiteY0" fmla="*/ 0 h 5034980"/>
              <a:gd name="connsiteX1" fmla="*/ 3816226 w 4398684"/>
              <a:gd name="connsiteY1" fmla="*/ 0 h 5034980"/>
              <a:gd name="connsiteX2" fmla="*/ 4362326 w 4398684"/>
              <a:gd name="connsiteY2" fmla="*/ 0 h 5034980"/>
              <a:gd name="connsiteX3" fmla="*/ 4355975 w 4398684"/>
              <a:gd name="connsiteY3" fmla="*/ 4687888 h 5034980"/>
              <a:gd name="connsiteX4" fmla="*/ 3809730 w 4398684"/>
              <a:gd name="connsiteY4" fmla="*/ 4686883 h 5034980"/>
              <a:gd name="connsiteX5" fmla="*/ 1917575 w 4398684"/>
              <a:gd name="connsiteY5" fmla="*/ 4197351 h 5034980"/>
              <a:gd name="connsiteX6" fmla="*/ 4763 w 4398684"/>
              <a:gd name="connsiteY6" fmla="*/ 3700463 h 5034980"/>
              <a:gd name="connsiteX7" fmla="*/ 0 w 4398684"/>
              <a:gd name="connsiteY7" fmla="*/ 0 h 5034980"/>
              <a:gd name="connsiteX0" fmla="*/ 0 w 4398684"/>
              <a:gd name="connsiteY0" fmla="*/ 0 h 5036745"/>
              <a:gd name="connsiteX1" fmla="*/ 3816226 w 4398684"/>
              <a:gd name="connsiteY1" fmla="*/ 0 h 5036745"/>
              <a:gd name="connsiteX2" fmla="*/ 4362326 w 4398684"/>
              <a:gd name="connsiteY2" fmla="*/ 0 h 5036745"/>
              <a:gd name="connsiteX3" fmla="*/ 4355975 w 4398684"/>
              <a:gd name="connsiteY3" fmla="*/ 4690269 h 5036745"/>
              <a:gd name="connsiteX4" fmla="*/ 3809730 w 4398684"/>
              <a:gd name="connsiteY4" fmla="*/ 4686883 h 5036745"/>
              <a:gd name="connsiteX5" fmla="*/ 1917575 w 4398684"/>
              <a:gd name="connsiteY5" fmla="*/ 4197351 h 5036745"/>
              <a:gd name="connsiteX6" fmla="*/ 4763 w 4398684"/>
              <a:gd name="connsiteY6" fmla="*/ 3700463 h 5036745"/>
              <a:gd name="connsiteX7" fmla="*/ 0 w 4398684"/>
              <a:gd name="connsiteY7" fmla="*/ 0 h 5036745"/>
              <a:gd name="connsiteX0" fmla="*/ 0 w 4398684"/>
              <a:gd name="connsiteY0" fmla="*/ 0 h 4690269"/>
              <a:gd name="connsiteX1" fmla="*/ 3816226 w 4398684"/>
              <a:gd name="connsiteY1" fmla="*/ 0 h 4690269"/>
              <a:gd name="connsiteX2" fmla="*/ 4362326 w 4398684"/>
              <a:gd name="connsiteY2" fmla="*/ 0 h 4690269"/>
              <a:gd name="connsiteX3" fmla="*/ 4355975 w 4398684"/>
              <a:gd name="connsiteY3" fmla="*/ 4690269 h 4690269"/>
              <a:gd name="connsiteX4" fmla="*/ 3809730 w 4398684"/>
              <a:gd name="connsiteY4" fmla="*/ 4686883 h 4690269"/>
              <a:gd name="connsiteX5" fmla="*/ 1917575 w 4398684"/>
              <a:gd name="connsiteY5" fmla="*/ 4197351 h 4690269"/>
              <a:gd name="connsiteX6" fmla="*/ 4763 w 4398684"/>
              <a:gd name="connsiteY6" fmla="*/ 3700463 h 4690269"/>
              <a:gd name="connsiteX7" fmla="*/ 0 w 4398684"/>
              <a:gd name="connsiteY7" fmla="*/ 0 h 4690269"/>
              <a:gd name="connsiteX0" fmla="*/ 0 w 4398024"/>
              <a:gd name="connsiteY0" fmla="*/ 0 h 4690269"/>
              <a:gd name="connsiteX1" fmla="*/ 3816226 w 4398024"/>
              <a:gd name="connsiteY1" fmla="*/ 0 h 4690269"/>
              <a:gd name="connsiteX2" fmla="*/ 4359945 w 4398024"/>
              <a:gd name="connsiteY2" fmla="*/ 0 h 4690269"/>
              <a:gd name="connsiteX3" fmla="*/ 4355975 w 4398024"/>
              <a:gd name="connsiteY3" fmla="*/ 4690269 h 4690269"/>
              <a:gd name="connsiteX4" fmla="*/ 3809730 w 4398024"/>
              <a:gd name="connsiteY4" fmla="*/ 4686883 h 4690269"/>
              <a:gd name="connsiteX5" fmla="*/ 1917575 w 4398024"/>
              <a:gd name="connsiteY5" fmla="*/ 4197351 h 4690269"/>
              <a:gd name="connsiteX6" fmla="*/ 4763 w 4398024"/>
              <a:gd name="connsiteY6" fmla="*/ 3700463 h 4690269"/>
              <a:gd name="connsiteX7" fmla="*/ 0 w 4398024"/>
              <a:gd name="connsiteY7" fmla="*/ 0 h 4690269"/>
              <a:gd name="connsiteX0" fmla="*/ 0 w 4359945"/>
              <a:gd name="connsiteY0" fmla="*/ 0 h 4690269"/>
              <a:gd name="connsiteX1" fmla="*/ 3816226 w 4359945"/>
              <a:gd name="connsiteY1" fmla="*/ 0 h 4690269"/>
              <a:gd name="connsiteX2" fmla="*/ 4359945 w 4359945"/>
              <a:gd name="connsiteY2" fmla="*/ 0 h 4690269"/>
              <a:gd name="connsiteX3" fmla="*/ 4355975 w 4359945"/>
              <a:gd name="connsiteY3" fmla="*/ 4690269 h 4690269"/>
              <a:gd name="connsiteX4" fmla="*/ 3809730 w 4359945"/>
              <a:gd name="connsiteY4" fmla="*/ 4686883 h 4690269"/>
              <a:gd name="connsiteX5" fmla="*/ 1917575 w 4359945"/>
              <a:gd name="connsiteY5" fmla="*/ 4197351 h 4690269"/>
              <a:gd name="connsiteX6" fmla="*/ 4763 w 4359945"/>
              <a:gd name="connsiteY6" fmla="*/ 3700463 h 4690269"/>
              <a:gd name="connsiteX7" fmla="*/ 0 w 4359945"/>
              <a:gd name="connsiteY7" fmla="*/ 0 h 4690269"/>
              <a:gd name="connsiteX0" fmla="*/ 0 w 4359945"/>
              <a:gd name="connsiteY0" fmla="*/ 0 h 4690269"/>
              <a:gd name="connsiteX1" fmla="*/ 4359945 w 4359945"/>
              <a:gd name="connsiteY1" fmla="*/ 0 h 4690269"/>
              <a:gd name="connsiteX2" fmla="*/ 4355975 w 4359945"/>
              <a:gd name="connsiteY2" fmla="*/ 4690269 h 4690269"/>
              <a:gd name="connsiteX3" fmla="*/ 3809730 w 4359945"/>
              <a:gd name="connsiteY3" fmla="*/ 4686883 h 4690269"/>
              <a:gd name="connsiteX4" fmla="*/ 1917575 w 4359945"/>
              <a:gd name="connsiteY4" fmla="*/ 4197351 h 4690269"/>
              <a:gd name="connsiteX5" fmla="*/ 4763 w 4359945"/>
              <a:gd name="connsiteY5" fmla="*/ 3700463 h 4690269"/>
              <a:gd name="connsiteX6" fmla="*/ 0 w 4359945"/>
              <a:gd name="connsiteY6" fmla="*/ 0 h 4690269"/>
              <a:gd name="connsiteX0" fmla="*/ 0 w 4359945"/>
              <a:gd name="connsiteY0" fmla="*/ 0 h 4686883"/>
              <a:gd name="connsiteX1" fmla="*/ 4359945 w 4359945"/>
              <a:gd name="connsiteY1" fmla="*/ 0 h 4686883"/>
              <a:gd name="connsiteX2" fmla="*/ 4355975 w 4359945"/>
              <a:gd name="connsiteY2" fmla="*/ 4666456 h 4686883"/>
              <a:gd name="connsiteX3" fmla="*/ 3809730 w 4359945"/>
              <a:gd name="connsiteY3" fmla="*/ 4686883 h 4686883"/>
              <a:gd name="connsiteX4" fmla="*/ 1917575 w 4359945"/>
              <a:gd name="connsiteY4" fmla="*/ 4197351 h 4686883"/>
              <a:gd name="connsiteX5" fmla="*/ 4763 w 4359945"/>
              <a:gd name="connsiteY5" fmla="*/ 3700463 h 4686883"/>
              <a:gd name="connsiteX6" fmla="*/ 0 w 4359945"/>
              <a:gd name="connsiteY6" fmla="*/ 0 h 4686883"/>
              <a:gd name="connsiteX0" fmla="*/ 0 w 4359945"/>
              <a:gd name="connsiteY0" fmla="*/ 0 h 4687390"/>
              <a:gd name="connsiteX1" fmla="*/ 4359945 w 4359945"/>
              <a:gd name="connsiteY1" fmla="*/ 0 h 4687390"/>
              <a:gd name="connsiteX2" fmla="*/ 4355975 w 4359945"/>
              <a:gd name="connsiteY2" fmla="*/ 4666456 h 4687390"/>
              <a:gd name="connsiteX3" fmla="*/ 3809730 w 4359945"/>
              <a:gd name="connsiteY3" fmla="*/ 4686883 h 4687390"/>
              <a:gd name="connsiteX4" fmla="*/ 1917575 w 4359945"/>
              <a:gd name="connsiteY4" fmla="*/ 4197351 h 4687390"/>
              <a:gd name="connsiteX5" fmla="*/ 4763 w 4359945"/>
              <a:gd name="connsiteY5" fmla="*/ 3700463 h 4687390"/>
              <a:gd name="connsiteX6" fmla="*/ 0 w 4359945"/>
              <a:gd name="connsiteY6" fmla="*/ 0 h 4687390"/>
              <a:gd name="connsiteX0" fmla="*/ 0 w 4359945"/>
              <a:gd name="connsiteY0" fmla="*/ 0 h 4691132"/>
              <a:gd name="connsiteX1" fmla="*/ 4359945 w 4359945"/>
              <a:gd name="connsiteY1" fmla="*/ 0 h 4691132"/>
              <a:gd name="connsiteX2" fmla="*/ 4355975 w 4359945"/>
              <a:gd name="connsiteY2" fmla="*/ 4666456 h 4691132"/>
              <a:gd name="connsiteX3" fmla="*/ 3809730 w 4359945"/>
              <a:gd name="connsiteY3" fmla="*/ 4686883 h 4691132"/>
              <a:gd name="connsiteX4" fmla="*/ 1917575 w 4359945"/>
              <a:gd name="connsiteY4" fmla="*/ 4197351 h 4691132"/>
              <a:gd name="connsiteX5" fmla="*/ 4763 w 4359945"/>
              <a:gd name="connsiteY5" fmla="*/ 3700463 h 4691132"/>
              <a:gd name="connsiteX6" fmla="*/ 0 w 4359945"/>
              <a:gd name="connsiteY6" fmla="*/ 0 h 469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9945" h="4691132">
                <a:moveTo>
                  <a:pt x="0" y="0"/>
                </a:moveTo>
                <a:lnTo>
                  <a:pt x="4359945" y="0"/>
                </a:lnTo>
                <a:cubicBezTo>
                  <a:pt x="4358622" y="1563423"/>
                  <a:pt x="4357298" y="3103033"/>
                  <a:pt x="4355975" y="4666456"/>
                </a:cubicBezTo>
                <a:cubicBezTo>
                  <a:pt x="3978631" y="4701840"/>
                  <a:pt x="3817187" y="4689599"/>
                  <a:pt x="3809730" y="4686883"/>
                </a:cubicBezTo>
                <a:cubicBezTo>
                  <a:pt x="3036088" y="4629204"/>
                  <a:pt x="2518399" y="4414142"/>
                  <a:pt x="1917575" y="4197351"/>
                </a:cubicBezTo>
                <a:cubicBezTo>
                  <a:pt x="1701696" y="4128295"/>
                  <a:pt x="325153" y="3629290"/>
                  <a:pt x="4763" y="3700463"/>
                </a:cubicBezTo>
                <a:cubicBezTo>
                  <a:pt x="794" y="2476500"/>
                  <a:pt x="1588" y="1233488"/>
                  <a:pt x="0" y="0"/>
                </a:cubicBezTo>
                <a:close/>
              </a:path>
            </a:pathLst>
          </a:custGeom>
          <a:noFill/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5336092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832" y="6485715"/>
            <a:ext cx="1026736" cy="18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onnecteur droit 11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3728" cy="34290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65" y="2856911"/>
            <a:ext cx="1668505" cy="63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4141668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" y="408"/>
            <a:ext cx="9143456" cy="68575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14" name="Picture 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34" y="6139564"/>
            <a:ext cx="2027798" cy="69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058" y="317601"/>
            <a:ext cx="14668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539750" y="3573463"/>
            <a:ext cx="8064500" cy="25923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3728" cy="34290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61432" y="286774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+mn-lt"/>
              </a:rPr>
              <a:t>SOMMAIRE</a:t>
            </a:r>
            <a:endParaRPr lang="it-IT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1"/>
          </p:nvPr>
        </p:nvSpPr>
        <p:spPr>
          <a:xfrm>
            <a:off x="-12730" y="0"/>
            <a:ext cx="9156731" cy="42387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19 w 10019"/>
              <a:gd name="connsiteY3" fmla="*/ 10000 h 10000"/>
              <a:gd name="connsiteX4" fmla="*/ 0 w 10019"/>
              <a:gd name="connsiteY4" fmla="*/ 3 h 10000"/>
              <a:gd name="connsiteX0" fmla="*/ 11 w 10030"/>
              <a:gd name="connsiteY0" fmla="*/ 3 h 10000"/>
              <a:gd name="connsiteX1" fmla="*/ 10030 w 10030"/>
              <a:gd name="connsiteY1" fmla="*/ 0 h 10000"/>
              <a:gd name="connsiteX2" fmla="*/ 10030 w 10030"/>
              <a:gd name="connsiteY2" fmla="*/ 10000 h 10000"/>
              <a:gd name="connsiteX3" fmla="*/ 1 w 10030"/>
              <a:gd name="connsiteY3" fmla="*/ 3565 h 10000"/>
              <a:gd name="connsiteX4" fmla="*/ 11 w 10030"/>
              <a:gd name="connsiteY4" fmla="*/ 3 h 10000"/>
              <a:gd name="connsiteX0" fmla="*/ 10 w 10029"/>
              <a:gd name="connsiteY0" fmla="*/ 3 h 10000"/>
              <a:gd name="connsiteX1" fmla="*/ 10029 w 10029"/>
              <a:gd name="connsiteY1" fmla="*/ 0 h 10000"/>
              <a:gd name="connsiteX2" fmla="*/ 10029 w 10029"/>
              <a:gd name="connsiteY2" fmla="*/ 10000 h 10000"/>
              <a:gd name="connsiteX3" fmla="*/ 0 w 10029"/>
              <a:gd name="connsiteY3" fmla="*/ 3565 h 10000"/>
              <a:gd name="connsiteX4" fmla="*/ 10 w 10029"/>
              <a:gd name="connsiteY4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9 w 10019"/>
              <a:gd name="connsiteY3" fmla="*/ 3646 h 10000"/>
              <a:gd name="connsiteX4" fmla="*/ 0 w 10019"/>
              <a:gd name="connsiteY4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323 w 10019"/>
              <a:gd name="connsiteY3" fmla="*/ 7020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5418 w 10019"/>
              <a:gd name="connsiteY3" fmla="*/ 4115 h 10000"/>
              <a:gd name="connsiteX4" fmla="*/ 9 w 10019"/>
              <a:gd name="connsiteY4" fmla="*/ 3646 h 10000"/>
              <a:gd name="connsiteX5" fmla="*/ 0 w 10019"/>
              <a:gd name="connsiteY5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7466 w 10019"/>
              <a:gd name="connsiteY3" fmla="*/ 6778 h 10000"/>
              <a:gd name="connsiteX4" fmla="*/ 5418 w 10019"/>
              <a:gd name="connsiteY4" fmla="*/ 4115 h 10000"/>
              <a:gd name="connsiteX5" fmla="*/ 9 w 10019"/>
              <a:gd name="connsiteY5" fmla="*/ 3646 h 10000"/>
              <a:gd name="connsiteX6" fmla="*/ 0 w 10019"/>
              <a:gd name="connsiteY6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429 w 10019"/>
              <a:gd name="connsiteY3" fmla="*/ 3490 h 10000"/>
              <a:gd name="connsiteX4" fmla="*/ 5418 w 10019"/>
              <a:gd name="connsiteY4" fmla="*/ 4115 h 10000"/>
              <a:gd name="connsiteX5" fmla="*/ 9 w 10019"/>
              <a:gd name="connsiteY5" fmla="*/ 3646 h 10000"/>
              <a:gd name="connsiteX6" fmla="*/ 0 w 10019"/>
              <a:gd name="connsiteY6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4447 w 10019"/>
              <a:gd name="connsiteY3" fmla="*/ 6213 h 10000"/>
              <a:gd name="connsiteX4" fmla="*/ 429 w 10019"/>
              <a:gd name="connsiteY4" fmla="*/ 3490 h 10000"/>
              <a:gd name="connsiteX5" fmla="*/ 5418 w 10019"/>
              <a:gd name="connsiteY5" fmla="*/ 4115 h 10000"/>
              <a:gd name="connsiteX6" fmla="*/ 9 w 10019"/>
              <a:gd name="connsiteY6" fmla="*/ 3646 h 10000"/>
              <a:gd name="connsiteX7" fmla="*/ 0 w 10019"/>
              <a:gd name="connsiteY7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1295 w 10019"/>
              <a:gd name="connsiteY3" fmla="*/ 6092 h 10000"/>
              <a:gd name="connsiteX4" fmla="*/ 429 w 10019"/>
              <a:gd name="connsiteY4" fmla="*/ 3490 h 10000"/>
              <a:gd name="connsiteX5" fmla="*/ 5418 w 10019"/>
              <a:gd name="connsiteY5" fmla="*/ 4115 h 10000"/>
              <a:gd name="connsiteX6" fmla="*/ 9 w 10019"/>
              <a:gd name="connsiteY6" fmla="*/ 3646 h 10000"/>
              <a:gd name="connsiteX7" fmla="*/ 0 w 10019"/>
              <a:gd name="connsiteY7" fmla="*/ 3 h 10000"/>
              <a:gd name="connsiteX0" fmla="*/ 0 w 10019"/>
              <a:gd name="connsiteY0" fmla="*/ 3 h 10000"/>
              <a:gd name="connsiteX1" fmla="*/ 10019 w 10019"/>
              <a:gd name="connsiteY1" fmla="*/ 0 h 10000"/>
              <a:gd name="connsiteX2" fmla="*/ 10019 w 10019"/>
              <a:gd name="connsiteY2" fmla="*/ 10000 h 10000"/>
              <a:gd name="connsiteX3" fmla="*/ 3619 w 10019"/>
              <a:gd name="connsiteY3" fmla="*/ 7161 h 10000"/>
              <a:gd name="connsiteX4" fmla="*/ 1295 w 10019"/>
              <a:gd name="connsiteY4" fmla="*/ 6092 h 10000"/>
              <a:gd name="connsiteX5" fmla="*/ 429 w 10019"/>
              <a:gd name="connsiteY5" fmla="*/ 3490 h 10000"/>
              <a:gd name="connsiteX6" fmla="*/ 5418 w 10019"/>
              <a:gd name="connsiteY6" fmla="*/ 4115 h 10000"/>
              <a:gd name="connsiteX7" fmla="*/ 9 w 10019"/>
              <a:gd name="connsiteY7" fmla="*/ 3646 h 10000"/>
              <a:gd name="connsiteX8" fmla="*/ 0 w 10019"/>
              <a:gd name="connsiteY8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0 w 10038"/>
              <a:gd name="connsiteY3" fmla="*/ 5446 h 10000"/>
              <a:gd name="connsiteX4" fmla="*/ 1314 w 10038"/>
              <a:gd name="connsiteY4" fmla="*/ 6092 h 10000"/>
              <a:gd name="connsiteX5" fmla="*/ 448 w 10038"/>
              <a:gd name="connsiteY5" fmla="*/ 3490 h 10000"/>
              <a:gd name="connsiteX6" fmla="*/ 5437 w 10038"/>
              <a:gd name="connsiteY6" fmla="*/ 4115 h 10000"/>
              <a:gd name="connsiteX7" fmla="*/ 28 w 10038"/>
              <a:gd name="connsiteY7" fmla="*/ 3646 h 10000"/>
              <a:gd name="connsiteX8" fmla="*/ 19 w 10038"/>
              <a:gd name="connsiteY8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4304 w 10038"/>
              <a:gd name="connsiteY3" fmla="*/ 7403 h 10000"/>
              <a:gd name="connsiteX4" fmla="*/ 0 w 10038"/>
              <a:gd name="connsiteY4" fmla="*/ 5446 h 10000"/>
              <a:gd name="connsiteX5" fmla="*/ 1314 w 10038"/>
              <a:gd name="connsiteY5" fmla="*/ 6092 h 10000"/>
              <a:gd name="connsiteX6" fmla="*/ 448 w 10038"/>
              <a:gd name="connsiteY6" fmla="*/ 3490 h 10000"/>
              <a:gd name="connsiteX7" fmla="*/ 5437 w 10038"/>
              <a:gd name="connsiteY7" fmla="*/ 4115 h 10000"/>
              <a:gd name="connsiteX8" fmla="*/ 28 w 10038"/>
              <a:gd name="connsiteY8" fmla="*/ 3646 h 10000"/>
              <a:gd name="connsiteX9" fmla="*/ 19 w 10038"/>
              <a:gd name="connsiteY9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19 w 10038"/>
              <a:gd name="connsiteY3" fmla="*/ 7060 h 10000"/>
              <a:gd name="connsiteX4" fmla="*/ 0 w 10038"/>
              <a:gd name="connsiteY4" fmla="*/ 5446 h 10000"/>
              <a:gd name="connsiteX5" fmla="*/ 1314 w 10038"/>
              <a:gd name="connsiteY5" fmla="*/ 6092 h 10000"/>
              <a:gd name="connsiteX6" fmla="*/ 448 w 10038"/>
              <a:gd name="connsiteY6" fmla="*/ 3490 h 10000"/>
              <a:gd name="connsiteX7" fmla="*/ 5437 w 10038"/>
              <a:gd name="connsiteY7" fmla="*/ 4115 h 10000"/>
              <a:gd name="connsiteX8" fmla="*/ 28 w 10038"/>
              <a:gd name="connsiteY8" fmla="*/ 3646 h 10000"/>
              <a:gd name="connsiteX9" fmla="*/ 19 w 10038"/>
              <a:gd name="connsiteY9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3990 w 10038"/>
              <a:gd name="connsiteY3" fmla="*/ 8230 h 10000"/>
              <a:gd name="connsiteX4" fmla="*/ 19 w 10038"/>
              <a:gd name="connsiteY4" fmla="*/ 7060 h 10000"/>
              <a:gd name="connsiteX5" fmla="*/ 0 w 10038"/>
              <a:gd name="connsiteY5" fmla="*/ 5446 h 10000"/>
              <a:gd name="connsiteX6" fmla="*/ 1314 w 10038"/>
              <a:gd name="connsiteY6" fmla="*/ 6092 h 10000"/>
              <a:gd name="connsiteX7" fmla="*/ 448 w 10038"/>
              <a:gd name="connsiteY7" fmla="*/ 3490 h 10000"/>
              <a:gd name="connsiteX8" fmla="*/ 5437 w 10038"/>
              <a:gd name="connsiteY8" fmla="*/ 4115 h 10000"/>
              <a:gd name="connsiteX9" fmla="*/ 28 w 10038"/>
              <a:gd name="connsiteY9" fmla="*/ 3646 h 10000"/>
              <a:gd name="connsiteX10" fmla="*/ 19 w 10038"/>
              <a:gd name="connsiteY10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4799 w 10038"/>
              <a:gd name="connsiteY3" fmla="*/ 9521 h 10000"/>
              <a:gd name="connsiteX4" fmla="*/ 19 w 10038"/>
              <a:gd name="connsiteY4" fmla="*/ 7060 h 10000"/>
              <a:gd name="connsiteX5" fmla="*/ 0 w 10038"/>
              <a:gd name="connsiteY5" fmla="*/ 5446 h 10000"/>
              <a:gd name="connsiteX6" fmla="*/ 1314 w 10038"/>
              <a:gd name="connsiteY6" fmla="*/ 6092 h 10000"/>
              <a:gd name="connsiteX7" fmla="*/ 448 w 10038"/>
              <a:gd name="connsiteY7" fmla="*/ 3490 h 10000"/>
              <a:gd name="connsiteX8" fmla="*/ 5437 w 10038"/>
              <a:gd name="connsiteY8" fmla="*/ 4115 h 10000"/>
              <a:gd name="connsiteX9" fmla="*/ 28 w 10038"/>
              <a:gd name="connsiteY9" fmla="*/ 3646 h 10000"/>
              <a:gd name="connsiteX10" fmla="*/ 19 w 10038"/>
              <a:gd name="connsiteY10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6133 w 10038"/>
              <a:gd name="connsiteY3" fmla="*/ 9642 h 10000"/>
              <a:gd name="connsiteX4" fmla="*/ 4799 w 10038"/>
              <a:gd name="connsiteY4" fmla="*/ 9521 h 10000"/>
              <a:gd name="connsiteX5" fmla="*/ 19 w 10038"/>
              <a:gd name="connsiteY5" fmla="*/ 7060 h 10000"/>
              <a:gd name="connsiteX6" fmla="*/ 0 w 10038"/>
              <a:gd name="connsiteY6" fmla="*/ 5446 h 10000"/>
              <a:gd name="connsiteX7" fmla="*/ 1314 w 10038"/>
              <a:gd name="connsiteY7" fmla="*/ 6092 h 10000"/>
              <a:gd name="connsiteX8" fmla="*/ 448 w 10038"/>
              <a:gd name="connsiteY8" fmla="*/ 3490 h 10000"/>
              <a:gd name="connsiteX9" fmla="*/ 5437 w 10038"/>
              <a:gd name="connsiteY9" fmla="*/ 4115 h 10000"/>
              <a:gd name="connsiteX10" fmla="*/ 28 w 10038"/>
              <a:gd name="connsiteY10" fmla="*/ 3646 h 10000"/>
              <a:gd name="connsiteX11" fmla="*/ 19 w 10038"/>
              <a:gd name="connsiteY11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3895 w 10038"/>
              <a:gd name="connsiteY3" fmla="*/ 6899 h 10000"/>
              <a:gd name="connsiteX4" fmla="*/ 4799 w 10038"/>
              <a:gd name="connsiteY4" fmla="*/ 9521 h 10000"/>
              <a:gd name="connsiteX5" fmla="*/ 19 w 10038"/>
              <a:gd name="connsiteY5" fmla="*/ 7060 h 10000"/>
              <a:gd name="connsiteX6" fmla="*/ 0 w 10038"/>
              <a:gd name="connsiteY6" fmla="*/ 5446 h 10000"/>
              <a:gd name="connsiteX7" fmla="*/ 1314 w 10038"/>
              <a:gd name="connsiteY7" fmla="*/ 6092 h 10000"/>
              <a:gd name="connsiteX8" fmla="*/ 448 w 10038"/>
              <a:gd name="connsiteY8" fmla="*/ 3490 h 10000"/>
              <a:gd name="connsiteX9" fmla="*/ 5437 w 10038"/>
              <a:gd name="connsiteY9" fmla="*/ 4115 h 10000"/>
              <a:gd name="connsiteX10" fmla="*/ 28 w 10038"/>
              <a:gd name="connsiteY10" fmla="*/ 3646 h 10000"/>
              <a:gd name="connsiteX11" fmla="*/ 19 w 10038"/>
              <a:gd name="connsiteY11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6409 w 10038"/>
              <a:gd name="connsiteY3" fmla="*/ 8149 h 10000"/>
              <a:gd name="connsiteX4" fmla="*/ 3895 w 10038"/>
              <a:gd name="connsiteY4" fmla="*/ 6899 h 10000"/>
              <a:gd name="connsiteX5" fmla="*/ 4799 w 10038"/>
              <a:gd name="connsiteY5" fmla="*/ 9521 h 10000"/>
              <a:gd name="connsiteX6" fmla="*/ 19 w 10038"/>
              <a:gd name="connsiteY6" fmla="*/ 7060 h 10000"/>
              <a:gd name="connsiteX7" fmla="*/ 0 w 10038"/>
              <a:gd name="connsiteY7" fmla="*/ 5446 h 10000"/>
              <a:gd name="connsiteX8" fmla="*/ 1314 w 10038"/>
              <a:gd name="connsiteY8" fmla="*/ 6092 h 10000"/>
              <a:gd name="connsiteX9" fmla="*/ 448 w 10038"/>
              <a:gd name="connsiteY9" fmla="*/ 3490 h 10000"/>
              <a:gd name="connsiteX10" fmla="*/ 5437 w 10038"/>
              <a:gd name="connsiteY10" fmla="*/ 4115 h 10000"/>
              <a:gd name="connsiteX11" fmla="*/ 28 w 10038"/>
              <a:gd name="connsiteY11" fmla="*/ 3646 h 10000"/>
              <a:gd name="connsiteX12" fmla="*/ 19 w 10038"/>
              <a:gd name="connsiteY12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5676 w 10038"/>
              <a:gd name="connsiteY3" fmla="*/ 8431 h 10000"/>
              <a:gd name="connsiteX4" fmla="*/ 3895 w 10038"/>
              <a:gd name="connsiteY4" fmla="*/ 6899 h 10000"/>
              <a:gd name="connsiteX5" fmla="*/ 4799 w 10038"/>
              <a:gd name="connsiteY5" fmla="*/ 9521 h 10000"/>
              <a:gd name="connsiteX6" fmla="*/ 19 w 10038"/>
              <a:gd name="connsiteY6" fmla="*/ 7060 h 10000"/>
              <a:gd name="connsiteX7" fmla="*/ 0 w 10038"/>
              <a:gd name="connsiteY7" fmla="*/ 5446 h 10000"/>
              <a:gd name="connsiteX8" fmla="*/ 1314 w 10038"/>
              <a:gd name="connsiteY8" fmla="*/ 6092 h 10000"/>
              <a:gd name="connsiteX9" fmla="*/ 448 w 10038"/>
              <a:gd name="connsiteY9" fmla="*/ 3490 h 10000"/>
              <a:gd name="connsiteX10" fmla="*/ 5437 w 10038"/>
              <a:gd name="connsiteY10" fmla="*/ 4115 h 10000"/>
              <a:gd name="connsiteX11" fmla="*/ 28 w 10038"/>
              <a:gd name="connsiteY11" fmla="*/ 3646 h 10000"/>
              <a:gd name="connsiteX12" fmla="*/ 19 w 10038"/>
              <a:gd name="connsiteY12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6885 w 10038"/>
              <a:gd name="connsiteY3" fmla="*/ 8835 h 10000"/>
              <a:gd name="connsiteX4" fmla="*/ 5676 w 10038"/>
              <a:gd name="connsiteY4" fmla="*/ 8431 h 10000"/>
              <a:gd name="connsiteX5" fmla="*/ 3895 w 10038"/>
              <a:gd name="connsiteY5" fmla="*/ 6899 h 10000"/>
              <a:gd name="connsiteX6" fmla="*/ 4799 w 10038"/>
              <a:gd name="connsiteY6" fmla="*/ 9521 h 10000"/>
              <a:gd name="connsiteX7" fmla="*/ 19 w 10038"/>
              <a:gd name="connsiteY7" fmla="*/ 7060 h 10000"/>
              <a:gd name="connsiteX8" fmla="*/ 0 w 10038"/>
              <a:gd name="connsiteY8" fmla="*/ 5446 h 10000"/>
              <a:gd name="connsiteX9" fmla="*/ 1314 w 10038"/>
              <a:gd name="connsiteY9" fmla="*/ 6092 h 10000"/>
              <a:gd name="connsiteX10" fmla="*/ 448 w 10038"/>
              <a:gd name="connsiteY10" fmla="*/ 3490 h 10000"/>
              <a:gd name="connsiteX11" fmla="*/ 5437 w 10038"/>
              <a:gd name="connsiteY11" fmla="*/ 4115 h 10000"/>
              <a:gd name="connsiteX12" fmla="*/ 28 w 10038"/>
              <a:gd name="connsiteY12" fmla="*/ 3646 h 10000"/>
              <a:gd name="connsiteX13" fmla="*/ 19 w 10038"/>
              <a:gd name="connsiteY13" fmla="*/ 3 h 10000"/>
              <a:gd name="connsiteX0" fmla="*/ 19 w 10038"/>
              <a:gd name="connsiteY0" fmla="*/ 3 h 10000"/>
              <a:gd name="connsiteX1" fmla="*/ 10038 w 10038"/>
              <a:gd name="connsiteY1" fmla="*/ 0 h 10000"/>
              <a:gd name="connsiteX2" fmla="*/ 10038 w 10038"/>
              <a:gd name="connsiteY2" fmla="*/ 10000 h 10000"/>
              <a:gd name="connsiteX3" fmla="*/ 4752 w 10038"/>
              <a:gd name="connsiteY3" fmla="*/ 9803 h 10000"/>
              <a:gd name="connsiteX4" fmla="*/ 5676 w 10038"/>
              <a:gd name="connsiteY4" fmla="*/ 8431 h 10000"/>
              <a:gd name="connsiteX5" fmla="*/ 3895 w 10038"/>
              <a:gd name="connsiteY5" fmla="*/ 6899 h 10000"/>
              <a:gd name="connsiteX6" fmla="*/ 4799 w 10038"/>
              <a:gd name="connsiteY6" fmla="*/ 9521 h 10000"/>
              <a:gd name="connsiteX7" fmla="*/ 19 w 10038"/>
              <a:gd name="connsiteY7" fmla="*/ 7060 h 10000"/>
              <a:gd name="connsiteX8" fmla="*/ 0 w 10038"/>
              <a:gd name="connsiteY8" fmla="*/ 5446 h 10000"/>
              <a:gd name="connsiteX9" fmla="*/ 1314 w 10038"/>
              <a:gd name="connsiteY9" fmla="*/ 6092 h 10000"/>
              <a:gd name="connsiteX10" fmla="*/ 448 w 10038"/>
              <a:gd name="connsiteY10" fmla="*/ 3490 h 10000"/>
              <a:gd name="connsiteX11" fmla="*/ 5437 w 10038"/>
              <a:gd name="connsiteY11" fmla="*/ 4115 h 10000"/>
              <a:gd name="connsiteX12" fmla="*/ 28 w 10038"/>
              <a:gd name="connsiteY12" fmla="*/ 3646 h 10000"/>
              <a:gd name="connsiteX13" fmla="*/ 19 w 10038"/>
              <a:gd name="connsiteY13" fmla="*/ 3 h 10000"/>
              <a:gd name="connsiteX0" fmla="*/ 19 w 10038"/>
              <a:gd name="connsiteY0" fmla="*/ 3 h 9818"/>
              <a:gd name="connsiteX1" fmla="*/ 10038 w 10038"/>
              <a:gd name="connsiteY1" fmla="*/ 0 h 9818"/>
              <a:gd name="connsiteX2" fmla="*/ 10038 w 10038"/>
              <a:gd name="connsiteY2" fmla="*/ 9818 h 9818"/>
              <a:gd name="connsiteX3" fmla="*/ 4752 w 10038"/>
              <a:gd name="connsiteY3" fmla="*/ 9803 h 9818"/>
              <a:gd name="connsiteX4" fmla="*/ 5676 w 10038"/>
              <a:gd name="connsiteY4" fmla="*/ 8431 h 9818"/>
              <a:gd name="connsiteX5" fmla="*/ 3895 w 10038"/>
              <a:gd name="connsiteY5" fmla="*/ 6899 h 9818"/>
              <a:gd name="connsiteX6" fmla="*/ 4799 w 10038"/>
              <a:gd name="connsiteY6" fmla="*/ 9521 h 9818"/>
              <a:gd name="connsiteX7" fmla="*/ 19 w 10038"/>
              <a:gd name="connsiteY7" fmla="*/ 7060 h 9818"/>
              <a:gd name="connsiteX8" fmla="*/ 0 w 10038"/>
              <a:gd name="connsiteY8" fmla="*/ 5446 h 9818"/>
              <a:gd name="connsiteX9" fmla="*/ 1314 w 10038"/>
              <a:gd name="connsiteY9" fmla="*/ 6092 h 9818"/>
              <a:gd name="connsiteX10" fmla="*/ 448 w 10038"/>
              <a:gd name="connsiteY10" fmla="*/ 3490 h 9818"/>
              <a:gd name="connsiteX11" fmla="*/ 5437 w 10038"/>
              <a:gd name="connsiteY11" fmla="*/ 4115 h 9818"/>
              <a:gd name="connsiteX12" fmla="*/ 28 w 10038"/>
              <a:gd name="connsiteY12" fmla="*/ 3646 h 9818"/>
              <a:gd name="connsiteX13" fmla="*/ 19 w 10038"/>
              <a:gd name="connsiteY13" fmla="*/ 3 h 9818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205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416 w 10000"/>
              <a:gd name="connsiteY11" fmla="*/ 4191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5651 w 10000"/>
              <a:gd name="connsiteY11" fmla="*/ 5239 h 10000"/>
              <a:gd name="connsiteX12" fmla="*/ 28 w 10000"/>
              <a:gd name="connsiteY12" fmla="*/ 3714 h 10000"/>
              <a:gd name="connsiteX13" fmla="*/ 19 w 10000"/>
              <a:gd name="connsiteY13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64 w 10000"/>
              <a:gd name="connsiteY11" fmla="*/ 4777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34 w 10000"/>
              <a:gd name="connsiteY3" fmla="*/ 9985 h 10000"/>
              <a:gd name="connsiteX4" fmla="*/ 5655 w 10000"/>
              <a:gd name="connsiteY4" fmla="*/ 8587 h 10000"/>
              <a:gd name="connsiteX5" fmla="*/ 3880 w 10000"/>
              <a:gd name="connsiteY5" fmla="*/ 7027 h 10000"/>
              <a:gd name="connsiteX6" fmla="*/ 4781 w 10000"/>
              <a:gd name="connsiteY6" fmla="*/ 9697 h 10000"/>
              <a:gd name="connsiteX7" fmla="*/ 19 w 10000"/>
              <a:gd name="connsiteY7" fmla="*/ 7191 h 10000"/>
              <a:gd name="connsiteX8" fmla="*/ 0 w 10000"/>
              <a:gd name="connsiteY8" fmla="*/ 5547 h 10000"/>
              <a:gd name="connsiteX9" fmla="*/ 1309 w 10000"/>
              <a:gd name="connsiteY9" fmla="*/ 6164 h 10000"/>
              <a:gd name="connsiteX10" fmla="*/ 446 w 10000"/>
              <a:gd name="connsiteY10" fmla="*/ 3555 h 10000"/>
              <a:gd name="connsiteX11" fmla="*/ 2478 w 10000"/>
              <a:gd name="connsiteY11" fmla="*/ 4453 h 10000"/>
              <a:gd name="connsiteX12" fmla="*/ 5651 w 10000"/>
              <a:gd name="connsiteY12" fmla="*/ 5239 h 10000"/>
              <a:gd name="connsiteX13" fmla="*/ 28 w 10000"/>
              <a:gd name="connsiteY13" fmla="*/ 3714 h 10000"/>
              <a:gd name="connsiteX14" fmla="*/ 19 w 10000"/>
              <a:gd name="connsiteY14" fmla="*/ 3 h 10000"/>
              <a:gd name="connsiteX0" fmla="*/ 5 w 9986"/>
              <a:gd name="connsiteY0" fmla="*/ 3 h 10000"/>
              <a:gd name="connsiteX1" fmla="*/ 9986 w 9986"/>
              <a:gd name="connsiteY1" fmla="*/ 0 h 10000"/>
              <a:gd name="connsiteX2" fmla="*/ 9986 w 9986"/>
              <a:gd name="connsiteY2" fmla="*/ 10000 h 10000"/>
              <a:gd name="connsiteX3" fmla="*/ 4720 w 9986"/>
              <a:gd name="connsiteY3" fmla="*/ 9985 h 10000"/>
              <a:gd name="connsiteX4" fmla="*/ 5641 w 9986"/>
              <a:gd name="connsiteY4" fmla="*/ 8587 h 10000"/>
              <a:gd name="connsiteX5" fmla="*/ 3866 w 9986"/>
              <a:gd name="connsiteY5" fmla="*/ 7027 h 10000"/>
              <a:gd name="connsiteX6" fmla="*/ 4767 w 9986"/>
              <a:gd name="connsiteY6" fmla="*/ 9697 h 10000"/>
              <a:gd name="connsiteX7" fmla="*/ 5 w 9986"/>
              <a:gd name="connsiteY7" fmla="*/ 7191 h 10000"/>
              <a:gd name="connsiteX8" fmla="*/ 0 w 9986"/>
              <a:gd name="connsiteY8" fmla="*/ 5485 h 10000"/>
              <a:gd name="connsiteX9" fmla="*/ 1295 w 9986"/>
              <a:gd name="connsiteY9" fmla="*/ 6164 h 10000"/>
              <a:gd name="connsiteX10" fmla="*/ 432 w 9986"/>
              <a:gd name="connsiteY10" fmla="*/ 3555 h 10000"/>
              <a:gd name="connsiteX11" fmla="*/ 2464 w 9986"/>
              <a:gd name="connsiteY11" fmla="*/ 4453 h 10000"/>
              <a:gd name="connsiteX12" fmla="*/ 5637 w 9986"/>
              <a:gd name="connsiteY12" fmla="*/ 5239 h 10000"/>
              <a:gd name="connsiteX13" fmla="*/ 14 w 9986"/>
              <a:gd name="connsiteY13" fmla="*/ 3714 h 10000"/>
              <a:gd name="connsiteX14" fmla="*/ 5 w 9986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5 w 10000"/>
              <a:gd name="connsiteY7" fmla="*/ 7191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871 w 10000"/>
              <a:gd name="connsiteY5" fmla="*/ 7027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74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60 w 10000"/>
              <a:gd name="connsiteY6" fmla="*/ 9743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46 w 10000"/>
              <a:gd name="connsiteY6" fmla="*/ 9697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32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12 w 10000"/>
              <a:gd name="connsiteY7" fmla="*/ 7222 h 10000"/>
              <a:gd name="connsiteX8" fmla="*/ 0 w 10000"/>
              <a:gd name="connsiteY8" fmla="*/ 5485 h 10000"/>
              <a:gd name="connsiteX9" fmla="*/ 1297 w 10000"/>
              <a:gd name="connsiteY9" fmla="*/ 6164 h 10000"/>
              <a:gd name="connsiteX10" fmla="*/ 433 w 10000"/>
              <a:gd name="connsiteY10" fmla="*/ 3555 h 10000"/>
              <a:gd name="connsiteX11" fmla="*/ 2467 w 10000"/>
              <a:gd name="connsiteY11" fmla="*/ 4453 h 10000"/>
              <a:gd name="connsiteX12" fmla="*/ 5645 w 10000"/>
              <a:gd name="connsiteY12" fmla="*/ 5239 h 10000"/>
              <a:gd name="connsiteX13" fmla="*/ 14 w 10000"/>
              <a:gd name="connsiteY13" fmla="*/ 3714 h 10000"/>
              <a:gd name="connsiteX14" fmla="*/ 5 w 10000"/>
              <a:gd name="connsiteY14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532 w 10000"/>
              <a:gd name="connsiteY7" fmla="*/ 8537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14 w 10000"/>
              <a:gd name="connsiteY5" fmla="*/ 7073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5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5 w 10000"/>
              <a:gd name="connsiteY15" fmla="*/ 3 h 10000"/>
              <a:gd name="connsiteX0" fmla="*/ 26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26 w 10000"/>
              <a:gd name="connsiteY15" fmla="*/ 3 h 10000"/>
              <a:gd name="connsiteX0" fmla="*/ 19 w 10000"/>
              <a:gd name="connsiteY0" fmla="*/ 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4727 w 10000"/>
              <a:gd name="connsiteY3" fmla="*/ 9985 h 10000"/>
              <a:gd name="connsiteX4" fmla="*/ 5649 w 10000"/>
              <a:gd name="connsiteY4" fmla="*/ 8587 h 10000"/>
              <a:gd name="connsiteX5" fmla="*/ 3907 w 10000"/>
              <a:gd name="connsiteY5" fmla="*/ 7104 h 10000"/>
              <a:gd name="connsiteX6" fmla="*/ 4753 w 10000"/>
              <a:gd name="connsiteY6" fmla="*/ 9728 h 10000"/>
              <a:gd name="connsiteX7" fmla="*/ 2439 w 10000"/>
              <a:gd name="connsiteY7" fmla="*/ 8599 h 10000"/>
              <a:gd name="connsiteX8" fmla="*/ 12 w 10000"/>
              <a:gd name="connsiteY8" fmla="*/ 7222 h 10000"/>
              <a:gd name="connsiteX9" fmla="*/ 0 w 10000"/>
              <a:gd name="connsiteY9" fmla="*/ 5485 h 10000"/>
              <a:gd name="connsiteX10" fmla="*/ 1297 w 10000"/>
              <a:gd name="connsiteY10" fmla="*/ 6164 h 10000"/>
              <a:gd name="connsiteX11" fmla="*/ 433 w 10000"/>
              <a:gd name="connsiteY11" fmla="*/ 3555 h 10000"/>
              <a:gd name="connsiteX12" fmla="*/ 2467 w 10000"/>
              <a:gd name="connsiteY12" fmla="*/ 4453 h 10000"/>
              <a:gd name="connsiteX13" fmla="*/ 5645 w 10000"/>
              <a:gd name="connsiteY13" fmla="*/ 5239 h 10000"/>
              <a:gd name="connsiteX14" fmla="*/ 14 w 10000"/>
              <a:gd name="connsiteY14" fmla="*/ 3714 h 10000"/>
              <a:gd name="connsiteX15" fmla="*/ 19 w 10000"/>
              <a:gd name="connsiteY15" fmla="*/ 3 h 10000"/>
              <a:gd name="connsiteX0" fmla="*/ 9 w 9990"/>
              <a:gd name="connsiteY0" fmla="*/ 3 h 10000"/>
              <a:gd name="connsiteX1" fmla="*/ 9990 w 9990"/>
              <a:gd name="connsiteY1" fmla="*/ 0 h 10000"/>
              <a:gd name="connsiteX2" fmla="*/ 9990 w 9990"/>
              <a:gd name="connsiteY2" fmla="*/ 10000 h 10000"/>
              <a:gd name="connsiteX3" fmla="*/ 4717 w 9990"/>
              <a:gd name="connsiteY3" fmla="*/ 9985 h 10000"/>
              <a:gd name="connsiteX4" fmla="*/ 5639 w 9990"/>
              <a:gd name="connsiteY4" fmla="*/ 8587 h 10000"/>
              <a:gd name="connsiteX5" fmla="*/ 3897 w 9990"/>
              <a:gd name="connsiteY5" fmla="*/ 7104 h 10000"/>
              <a:gd name="connsiteX6" fmla="*/ 4743 w 9990"/>
              <a:gd name="connsiteY6" fmla="*/ 9728 h 10000"/>
              <a:gd name="connsiteX7" fmla="*/ 2429 w 9990"/>
              <a:gd name="connsiteY7" fmla="*/ 8599 h 10000"/>
              <a:gd name="connsiteX8" fmla="*/ 2 w 9990"/>
              <a:gd name="connsiteY8" fmla="*/ 7222 h 10000"/>
              <a:gd name="connsiteX9" fmla="*/ 4 w 9990"/>
              <a:gd name="connsiteY9" fmla="*/ 5485 h 10000"/>
              <a:gd name="connsiteX10" fmla="*/ 1287 w 9990"/>
              <a:gd name="connsiteY10" fmla="*/ 6164 h 10000"/>
              <a:gd name="connsiteX11" fmla="*/ 423 w 9990"/>
              <a:gd name="connsiteY11" fmla="*/ 3555 h 10000"/>
              <a:gd name="connsiteX12" fmla="*/ 2457 w 9990"/>
              <a:gd name="connsiteY12" fmla="*/ 4453 h 10000"/>
              <a:gd name="connsiteX13" fmla="*/ 5635 w 9990"/>
              <a:gd name="connsiteY13" fmla="*/ 5239 h 10000"/>
              <a:gd name="connsiteX14" fmla="*/ 4 w 9990"/>
              <a:gd name="connsiteY14" fmla="*/ 3714 h 10000"/>
              <a:gd name="connsiteX15" fmla="*/ 9 w 9990"/>
              <a:gd name="connsiteY15" fmla="*/ 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990" h="10000">
                <a:moveTo>
                  <a:pt x="9" y="3"/>
                </a:moveTo>
                <a:lnTo>
                  <a:pt x="9990" y="0"/>
                </a:lnTo>
                <a:lnTo>
                  <a:pt x="9990" y="10000"/>
                </a:lnTo>
                <a:lnTo>
                  <a:pt x="4717" y="9985"/>
                </a:lnTo>
                <a:cubicBezTo>
                  <a:pt x="5061" y="9688"/>
                  <a:pt x="5670" y="9314"/>
                  <a:pt x="5639" y="8587"/>
                </a:cubicBezTo>
                <a:cubicBezTo>
                  <a:pt x="5609" y="7888"/>
                  <a:pt x="3996" y="6729"/>
                  <a:pt x="3897" y="7104"/>
                </a:cubicBezTo>
                <a:cubicBezTo>
                  <a:pt x="3803" y="7459"/>
                  <a:pt x="5024" y="9371"/>
                  <a:pt x="4743" y="9728"/>
                </a:cubicBezTo>
                <a:cubicBezTo>
                  <a:pt x="4527" y="10002"/>
                  <a:pt x="3290" y="9248"/>
                  <a:pt x="2429" y="8599"/>
                </a:cubicBezTo>
                <a:cubicBezTo>
                  <a:pt x="1568" y="7950"/>
                  <a:pt x="246" y="6991"/>
                  <a:pt x="2" y="7222"/>
                </a:cubicBezTo>
                <a:cubicBezTo>
                  <a:pt x="-4" y="6674"/>
                  <a:pt x="10" y="6033"/>
                  <a:pt x="4" y="5485"/>
                </a:cubicBezTo>
                <a:cubicBezTo>
                  <a:pt x="356" y="5812"/>
                  <a:pt x="1217" y="6486"/>
                  <a:pt x="1287" y="6164"/>
                </a:cubicBezTo>
                <a:cubicBezTo>
                  <a:pt x="1357" y="5842"/>
                  <a:pt x="227" y="3840"/>
                  <a:pt x="423" y="3555"/>
                </a:cubicBezTo>
                <a:cubicBezTo>
                  <a:pt x="618" y="3270"/>
                  <a:pt x="1567" y="3818"/>
                  <a:pt x="2457" y="4453"/>
                </a:cubicBezTo>
                <a:cubicBezTo>
                  <a:pt x="3348" y="5088"/>
                  <a:pt x="5629" y="7334"/>
                  <a:pt x="5635" y="5239"/>
                </a:cubicBezTo>
                <a:cubicBezTo>
                  <a:pt x="5643" y="2435"/>
                  <a:pt x="888" y="2517"/>
                  <a:pt x="4" y="3714"/>
                </a:cubicBezTo>
                <a:cubicBezTo>
                  <a:pt x="8" y="3217"/>
                  <a:pt x="15" y="3397"/>
                  <a:pt x="9" y="3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551884" y="4968083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546100" y="5404077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14" name="Picture 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34" y="6139564"/>
            <a:ext cx="2027798" cy="69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et image avec vol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>
          <a:xfrm>
            <a:off x="4788024" y="1474789"/>
            <a:ext cx="4359945" cy="4691132"/>
          </a:xfrm>
          <a:custGeom>
            <a:avLst/>
            <a:gdLst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0 w 3816226"/>
              <a:gd name="connsiteY4" fmla="*/ 4691063 h 4691063"/>
              <a:gd name="connsiteX5" fmla="*/ 0 w 3816226"/>
              <a:gd name="connsiteY5" fmla="*/ 0 h 4691063"/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2200004 w 3816226"/>
              <a:gd name="connsiteY4" fmla="*/ 4405895 h 4691063"/>
              <a:gd name="connsiteX5" fmla="*/ 0 w 3816226"/>
              <a:gd name="connsiteY5" fmla="*/ 4691063 h 4691063"/>
              <a:gd name="connsiteX6" fmla="*/ 0 w 3816226"/>
              <a:gd name="connsiteY6" fmla="*/ 0 h 4691063"/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2200004 w 3816226"/>
              <a:gd name="connsiteY4" fmla="*/ 4405895 h 4691063"/>
              <a:gd name="connsiteX5" fmla="*/ 4763 w 3816226"/>
              <a:gd name="connsiteY5" fmla="*/ 3700463 h 4691063"/>
              <a:gd name="connsiteX6" fmla="*/ 0 w 3816226"/>
              <a:gd name="connsiteY6" fmla="*/ 0 h 4691063"/>
              <a:gd name="connsiteX0" fmla="*/ 0 w 3816226"/>
              <a:gd name="connsiteY0" fmla="*/ 0 h 4691063"/>
              <a:gd name="connsiteX1" fmla="*/ 3816226 w 3816226"/>
              <a:gd name="connsiteY1" fmla="*/ 0 h 4691063"/>
              <a:gd name="connsiteX2" fmla="*/ 3816226 w 3816226"/>
              <a:gd name="connsiteY2" fmla="*/ 0 h 4691063"/>
              <a:gd name="connsiteX3" fmla="*/ 3816226 w 3816226"/>
              <a:gd name="connsiteY3" fmla="*/ 4691063 h 4691063"/>
              <a:gd name="connsiteX4" fmla="*/ 2200004 w 3816226"/>
              <a:gd name="connsiteY4" fmla="*/ 4405895 h 4691063"/>
              <a:gd name="connsiteX5" fmla="*/ 4763 w 3816226"/>
              <a:gd name="connsiteY5" fmla="*/ 3700463 h 4691063"/>
              <a:gd name="connsiteX6" fmla="*/ 0 w 3816226"/>
              <a:gd name="connsiteY6" fmla="*/ 0 h 4691063"/>
              <a:gd name="connsiteX0" fmla="*/ 0 w 3816226"/>
              <a:gd name="connsiteY0" fmla="*/ 0 h 4786951"/>
              <a:gd name="connsiteX1" fmla="*/ 3816226 w 3816226"/>
              <a:gd name="connsiteY1" fmla="*/ 0 h 4786951"/>
              <a:gd name="connsiteX2" fmla="*/ 3816226 w 3816226"/>
              <a:gd name="connsiteY2" fmla="*/ 0 h 4786951"/>
              <a:gd name="connsiteX3" fmla="*/ 3816226 w 3816226"/>
              <a:gd name="connsiteY3" fmla="*/ 4691063 h 4786951"/>
              <a:gd name="connsiteX4" fmla="*/ 3409679 w 3816226"/>
              <a:gd name="connsiteY4" fmla="*/ 4786895 h 4786951"/>
              <a:gd name="connsiteX5" fmla="*/ 4763 w 3816226"/>
              <a:gd name="connsiteY5" fmla="*/ 3700463 h 4786951"/>
              <a:gd name="connsiteX6" fmla="*/ 0 w 3816226"/>
              <a:gd name="connsiteY6" fmla="*/ 0 h 4786951"/>
              <a:gd name="connsiteX0" fmla="*/ 0 w 3816226"/>
              <a:gd name="connsiteY0" fmla="*/ 0 h 4786895"/>
              <a:gd name="connsiteX1" fmla="*/ 3816226 w 3816226"/>
              <a:gd name="connsiteY1" fmla="*/ 0 h 4786895"/>
              <a:gd name="connsiteX2" fmla="*/ 3816226 w 3816226"/>
              <a:gd name="connsiteY2" fmla="*/ 0 h 4786895"/>
              <a:gd name="connsiteX3" fmla="*/ 3816226 w 3816226"/>
              <a:gd name="connsiteY3" fmla="*/ 4691063 h 4786895"/>
              <a:gd name="connsiteX4" fmla="*/ 3409679 w 3816226"/>
              <a:gd name="connsiteY4" fmla="*/ 4786895 h 4786895"/>
              <a:gd name="connsiteX5" fmla="*/ 4763 w 3816226"/>
              <a:gd name="connsiteY5" fmla="*/ 3700463 h 4786895"/>
              <a:gd name="connsiteX6" fmla="*/ 0 w 3816226"/>
              <a:gd name="connsiteY6" fmla="*/ 0 h 4786895"/>
              <a:gd name="connsiteX0" fmla="*/ 0 w 3816226"/>
              <a:gd name="connsiteY0" fmla="*/ 0 h 4777370"/>
              <a:gd name="connsiteX1" fmla="*/ 3816226 w 3816226"/>
              <a:gd name="connsiteY1" fmla="*/ 0 h 4777370"/>
              <a:gd name="connsiteX2" fmla="*/ 3816226 w 3816226"/>
              <a:gd name="connsiteY2" fmla="*/ 0 h 4777370"/>
              <a:gd name="connsiteX3" fmla="*/ 3816226 w 3816226"/>
              <a:gd name="connsiteY3" fmla="*/ 4691063 h 4777370"/>
              <a:gd name="connsiteX4" fmla="*/ 3595417 w 3816226"/>
              <a:gd name="connsiteY4" fmla="*/ 4777370 h 4777370"/>
              <a:gd name="connsiteX5" fmla="*/ 4763 w 3816226"/>
              <a:gd name="connsiteY5" fmla="*/ 3700463 h 4777370"/>
              <a:gd name="connsiteX6" fmla="*/ 0 w 3816226"/>
              <a:gd name="connsiteY6" fmla="*/ 0 h 4777370"/>
              <a:gd name="connsiteX0" fmla="*/ 0 w 3816226"/>
              <a:gd name="connsiteY0" fmla="*/ 0 h 4777370"/>
              <a:gd name="connsiteX1" fmla="*/ 3816226 w 3816226"/>
              <a:gd name="connsiteY1" fmla="*/ 0 h 4777370"/>
              <a:gd name="connsiteX2" fmla="*/ 3816226 w 3816226"/>
              <a:gd name="connsiteY2" fmla="*/ 0 h 4777370"/>
              <a:gd name="connsiteX3" fmla="*/ 3595417 w 3816226"/>
              <a:gd name="connsiteY3" fmla="*/ 4777370 h 4777370"/>
              <a:gd name="connsiteX4" fmla="*/ 4763 w 3816226"/>
              <a:gd name="connsiteY4" fmla="*/ 3700463 h 4777370"/>
              <a:gd name="connsiteX5" fmla="*/ 0 w 3816226"/>
              <a:gd name="connsiteY5" fmla="*/ 0 h 4777370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4763 w 3816226"/>
              <a:gd name="connsiteY4" fmla="*/ 3700463 h 4686883"/>
              <a:gd name="connsiteX5" fmla="*/ 0 w 3816226"/>
              <a:gd name="connsiteY5" fmla="*/ 0 h 4686883"/>
              <a:gd name="connsiteX0" fmla="*/ 0 w 3816226"/>
              <a:gd name="connsiteY0" fmla="*/ 0 h 4690956"/>
              <a:gd name="connsiteX1" fmla="*/ 3816226 w 3816226"/>
              <a:gd name="connsiteY1" fmla="*/ 0 h 4690956"/>
              <a:gd name="connsiteX2" fmla="*/ 3816226 w 3816226"/>
              <a:gd name="connsiteY2" fmla="*/ 0 h 4690956"/>
              <a:gd name="connsiteX3" fmla="*/ 3809730 w 3816226"/>
              <a:gd name="connsiteY3" fmla="*/ 4686883 h 4690956"/>
              <a:gd name="connsiteX4" fmla="*/ 4763 w 3816226"/>
              <a:gd name="connsiteY4" fmla="*/ 3700463 h 4690956"/>
              <a:gd name="connsiteX5" fmla="*/ 0 w 3816226"/>
              <a:gd name="connsiteY5" fmla="*/ 0 h 4690956"/>
              <a:gd name="connsiteX0" fmla="*/ 0 w 3816226"/>
              <a:gd name="connsiteY0" fmla="*/ 0 h 4690726"/>
              <a:gd name="connsiteX1" fmla="*/ 3816226 w 3816226"/>
              <a:gd name="connsiteY1" fmla="*/ 0 h 4690726"/>
              <a:gd name="connsiteX2" fmla="*/ 3816226 w 3816226"/>
              <a:gd name="connsiteY2" fmla="*/ 0 h 4690726"/>
              <a:gd name="connsiteX3" fmla="*/ 3809730 w 3816226"/>
              <a:gd name="connsiteY3" fmla="*/ 4686883 h 4690726"/>
              <a:gd name="connsiteX4" fmla="*/ 4763 w 3816226"/>
              <a:gd name="connsiteY4" fmla="*/ 3700463 h 4690726"/>
              <a:gd name="connsiteX5" fmla="*/ 0 w 3816226"/>
              <a:gd name="connsiteY5" fmla="*/ 0 h 4690726"/>
              <a:gd name="connsiteX0" fmla="*/ 0 w 3816226"/>
              <a:gd name="connsiteY0" fmla="*/ 0 h 4690901"/>
              <a:gd name="connsiteX1" fmla="*/ 3816226 w 3816226"/>
              <a:gd name="connsiteY1" fmla="*/ 0 h 4690901"/>
              <a:gd name="connsiteX2" fmla="*/ 3816226 w 3816226"/>
              <a:gd name="connsiteY2" fmla="*/ 0 h 4690901"/>
              <a:gd name="connsiteX3" fmla="*/ 3809730 w 3816226"/>
              <a:gd name="connsiteY3" fmla="*/ 4686883 h 4690901"/>
              <a:gd name="connsiteX4" fmla="*/ 4763 w 3816226"/>
              <a:gd name="connsiteY4" fmla="*/ 3700463 h 4690901"/>
              <a:gd name="connsiteX5" fmla="*/ 0 w 3816226"/>
              <a:gd name="connsiteY5" fmla="*/ 0 h 4690901"/>
              <a:gd name="connsiteX0" fmla="*/ 0 w 3866858"/>
              <a:gd name="connsiteY0" fmla="*/ 0 h 5055521"/>
              <a:gd name="connsiteX1" fmla="*/ 3816226 w 3866858"/>
              <a:gd name="connsiteY1" fmla="*/ 0 h 5055521"/>
              <a:gd name="connsiteX2" fmla="*/ 3816226 w 3866858"/>
              <a:gd name="connsiteY2" fmla="*/ 0 h 5055521"/>
              <a:gd name="connsiteX3" fmla="*/ 3809730 w 3866858"/>
              <a:gd name="connsiteY3" fmla="*/ 4686883 h 5055521"/>
              <a:gd name="connsiteX4" fmla="*/ 3486025 w 3866858"/>
              <a:gd name="connsiteY4" fmla="*/ 4633912 h 5055521"/>
              <a:gd name="connsiteX5" fmla="*/ 4763 w 3866858"/>
              <a:gd name="connsiteY5" fmla="*/ 3700463 h 5055521"/>
              <a:gd name="connsiteX6" fmla="*/ 0 w 3866858"/>
              <a:gd name="connsiteY6" fmla="*/ 0 h 5055521"/>
              <a:gd name="connsiteX0" fmla="*/ 0 w 3816226"/>
              <a:gd name="connsiteY0" fmla="*/ 0 h 5019080"/>
              <a:gd name="connsiteX1" fmla="*/ 3816226 w 3816226"/>
              <a:gd name="connsiteY1" fmla="*/ 0 h 5019080"/>
              <a:gd name="connsiteX2" fmla="*/ 3816226 w 3816226"/>
              <a:gd name="connsiteY2" fmla="*/ 0 h 5019080"/>
              <a:gd name="connsiteX3" fmla="*/ 3809730 w 3816226"/>
              <a:gd name="connsiteY3" fmla="*/ 4686883 h 5019080"/>
              <a:gd name="connsiteX4" fmla="*/ 3486025 w 3816226"/>
              <a:gd name="connsiteY4" fmla="*/ 4633912 h 5019080"/>
              <a:gd name="connsiteX5" fmla="*/ 4763 w 3816226"/>
              <a:gd name="connsiteY5" fmla="*/ 3700463 h 5019080"/>
              <a:gd name="connsiteX6" fmla="*/ 0 w 3816226"/>
              <a:gd name="connsiteY6" fmla="*/ 0 h 5019080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486025 w 3816226"/>
              <a:gd name="connsiteY4" fmla="*/ 4633912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3500313 w 3816226"/>
              <a:gd name="connsiteY4" fmla="*/ 4657725 h 4686883"/>
              <a:gd name="connsiteX5" fmla="*/ 1917575 w 3816226"/>
              <a:gd name="connsiteY5" fmla="*/ 4197351 h 4686883"/>
              <a:gd name="connsiteX6" fmla="*/ 4763 w 3816226"/>
              <a:gd name="connsiteY6" fmla="*/ 3700463 h 4686883"/>
              <a:gd name="connsiteX7" fmla="*/ 0 w 3816226"/>
              <a:gd name="connsiteY7" fmla="*/ 0 h 4686883"/>
              <a:gd name="connsiteX0" fmla="*/ 0 w 3816226"/>
              <a:gd name="connsiteY0" fmla="*/ 0 h 4928639"/>
              <a:gd name="connsiteX1" fmla="*/ 3816226 w 3816226"/>
              <a:gd name="connsiteY1" fmla="*/ 0 h 4928639"/>
              <a:gd name="connsiteX2" fmla="*/ 3816226 w 3816226"/>
              <a:gd name="connsiteY2" fmla="*/ 0 h 4928639"/>
              <a:gd name="connsiteX3" fmla="*/ 3809730 w 3816226"/>
              <a:gd name="connsiteY3" fmla="*/ 4686883 h 4928639"/>
              <a:gd name="connsiteX4" fmla="*/ 1917575 w 3816226"/>
              <a:gd name="connsiteY4" fmla="*/ 4197351 h 4928639"/>
              <a:gd name="connsiteX5" fmla="*/ 4763 w 3816226"/>
              <a:gd name="connsiteY5" fmla="*/ 3700463 h 4928639"/>
              <a:gd name="connsiteX6" fmla="*/ 0 w 3816226"/>
              <a:gd name="connsiteY6" fmla="*/ 0 h 4928639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3816226"/>
              <a:gd name="connsiteY0" fmla="*/ 0 h 4686883"/>
              <a:gd name="connsiteX1" fmla="*/ 3816226 w 3816226"/>
              <a:gd name="connsiteY1" fmla="*/ 0 h 4686883"/>
              <a:gd name="connsiteX2" fmla="*/ 3816226 w 3816226"/>
              <a:gd name="connsiteY2" fmla="*/ 0 h 4686883"/>
              <a:gd name="connsiteX3" fmla="*/ 3809730 w 3816226"/>
              <a:gd name="connsiteY3" fmla="*/ 4686883 h 4686883"/>
              <a:gd name="connsiteX4" fmla="*/ 1917575 w 3816226"/>
              <a:gd name="connsiteY4" fmla="*/ 4197351 h 4686883"/>
              <a:gd name="connsiteX5" fmla="*/ 4763 w 3816226"/>
              <a:gd name="connsiteY5" fmla="*/ 3700463 h 4686883"/>
              <a:gd name="connsiteX6" fmla="*/ 0 w 3816226"/>
              <a:gd name="connsiteY6" fmla="*/ 0 h 4686883"/>
              <a:gd name="connsiteX0" fmla="*/ 0 w 4362326"/>
              <a:gd name="connsiteY0" fmla="*/ 0 h 4686883"/>
              <a:gd name="connsiteX1" fmla="*/ 3816226 w 4362326"/>
              <a:gd name="connsiteY1" fmla="*/ 0 h 4686883"/>
              <a:gd name="connsiteX2" fmla="*/ 4362326 w 4362326"/>
              <a:gd name="connsiteY2" fmla="*/ 0 h 4686883"/>
              <a:gd name="connsiteX3" fmla="*/ 3809730 w 4362326"/>
              <a:gd name="connsiteY3" fmla="*/ 4686883 h 4686883"/>
              <a:gd name="connsiteX4" fmla="*/ 1917575 w 4362326"/>
              <a:gd name="connsiteY4" fmla="*/ 4197351 h 4686883"/>
              <a:gd name="connsiteX5" fmla="*/ 4763 w 4362326"/>
              <a:gd name="connsiteY5" fmla="*/ 3700463 h 4686883"/>
              <a:gd name="connsiteX6" fmla="*/ 0 w 4362326"/>
              <a:gd name="connsiteY6" fmla="*/ 0 h 4686883"/>
              <a:gd name="connsiteX0" fmla="*/ 0 w 4398684"/>
              <a:gd name="connsiteY0" fmla="*/ 0 h 5034980"/>
              <a:gd name="connsiteX1" fmla="*/ 3816226 w 4398684"/>
              <a:gd name="connsiteY1" fmla="*/ 0 h 5034980"/>
              <a:gd name="connsiteX2" fmla="*/ 4362326 w 4398684"/>
              <a:gd name="connsiteY2" fmla="*/ 0 h 5034980"/>
              <a:gd name="connsiteX3" fmla="*/ 4355975 w 4398684"/>
              <a:gd name="connsiteY3" fmla="*/ 4687888 h 5034980"/>
              <a:gd name="connsiteX4" fmla="*/ 3809730 w 4398684"/>
              <a:gd name="connsiteY4" fmla="*/ 4686883 h 5034980"/>
              <a:gd name="connsiteX5" fmla="*/ 1917575 w 4398684"/>
              <a:gd name="connsiteY5" fmla="*/ 4197351 h 5034980"/>
              <a:gd name="connsiteX6" fmla="*/ 4763 w 4398684"/>
              <a:gd name="connsiteY6" fmla="*/ 3700463 h 5034980"/>
              <a:gd name="connsiteX7" fmla="*/ 0 w 4398684"/>
              <a:gd name="connsiteY7" fmla="*/ 0 h 5034980"/>
              <a:gd name="connsiteX0" fmla="*/ 0 w 4398684"/>
              <a:gd name="connsiteY0" fmla="*/ 0 h 5036745"/>
              <a:gd name="connsiteX1" fmla="*/ 3816226 w 4398684"/>
              <a:gd name="connsiteY1" fmla="*/ 0 h 5036745"/>
              <a:gd name="connsiteX2" fmla="*/ 4362326 w 4398684"/>
              <a:gd name="connsiteY2" fmla="*/ 0 h 5036745"/>
              <a:gd name="connsiteX3" fmla="*/ 4355975 w 4398684"/>
              <a:gd name="connsiteY3" fmla="*/ 4690269 h 5036745"/>
              <a:gd name="connsiteX4" fmla="*/ 3809730 w 4398684"/>
              <a:gd name="connsiteY4" fmla="*/ 4686883 h 5036745"/>
              <a:gd name="connsiteX5" fmla="*/ 1917575 w 4398684"/>
              <a:gd name="connsiteY5" fmla="*/ 4197351 h 5036745"/>
              <a:gd name="connsiteX6" fmla="*/ 4763 w 4398684"/>
              <a:gd name="connsiteY6" fmla="*/ 3700463 h 5036745"/>
              <a:gd name="connsiteX7" fmla="*/ 0 w 4398684"/>
              <a:gd name="connsiteY7" fmla="*/ 0 h 5036745"/>
              <a:gd name="connsiteX0" fmla="*/ 0 w 4398684"/>
              <a:gd name="connsiteY0" fmla="*/ 0 h 4690269"/>
              <a:gd name="connsiteX1" fmla="*/ 3816226 w 4398684"/>
              <a:gd name="connsiteY1" fmla="*/ 0 h 4690269"/>
              <a:gd name="connsiteX2" fmla="*/ 4362326 w 4398684"/>
              <a:gd name="connsiteY2" fmla="*/ 0 h 4690269"/>
              <a:gd name="connsiteX3" fmla="*/ 4355975 w 4398684"/>
              <a:gd name="connsiteY3" fmla="*/ 4690269 h 4690269"/>
              <a:gd name="connsiteX4" fmla="*/ 3809730 w 4398684"/>
              <a:gd name="connsiteY4" fmla="*/ 4686883 h 4690269"/>
              <a:gd name="connsiteX5" fmla="*/ 1917575 w 4398684"/>
              <a:gd name="connsiteY5" fmla="*/ 4197351 h 4690269"/>
              <a:gd name="connsiteX6" fmla="*/ 4763 w 4398684"/>
              <a:gd name="connsiteY6" fmla="*/ 3700463 h 4690269"/>
              <a:gd name="connsiteX7" fmla="*/ 0 w 4398684"/>
              <a:gd name="connsiteY7" fmla="*/ 0 h 4690269"/>
              <a:gd name="connsiteX0" fmla="*/ 0 w 4398024"/>
              <a:gd name="connsiteY0" fmla="*/ 0 h 4690269"/>
              <a:gd name="connsiteX1" fmla="*/ 3816226 w 4398024"/>
              <a:gd name="connsiteY1" fmla="*/ 0 h 4690269"/>
              <a:gd name="connsiteX2" fmla="*/ 4359945 w 4398024"/>
              <a:gd name="connsiteY2" fmla="*/ 0 h 4690269"/>
              <a:gd name="connsiteX3" fmla="*/ 4355975 w 4398024"/>
              <a:gd name="connsiteY3" fmla="*/ 4690269 h 4690269"/>
              <a:gd name="connsiteX4" fmla="*/ 3809730 w 4398024"/>
              <a:gd name="connsiteY4" fmla="*/ 4686883 h 4690269"/>
              <a:gd name="connsiteX5" fmla="*/ 1917575 w 4398024"/>
              <a:gd name="connsiteY5" fmla="*/ 4197351 h 4690269"/>
              <a:gd name="connsiteX6" fmla="*/ 4763 w 4398024"/>
              <a:gd name="connsiteY6" fmla="*/ 3700463 h 4690269"/>
              <a:gd name="connsiteX7" fmla="*/ 0 w 4398024"/>
              <a:gd name="connsiteY7" fmla="*/ 0 h 4690269"/>
              <a:gd name="connsiteX0" fmla="*/ 0 w 4359945"/>
              <a:gd name="connsiteY0" fmla="*/ 0 h 4690269"/>
              <a:gd name="connsiteX1" fmla="*/ 3816226 w 4359945"/>
              <a:gd name="connsiteY1" fmla="*/ 0 h 4690269"/>
              <a:gd name="connsiteX2" fmla="*/ 4359945 w 4359945"/>
              <a:gd name="connsiteY2" fmla="*/ 0 h 4690269"/>
              <a:gd name="connsiteX3" fmla="*/ 4355975 w 4359945"/>
              <a:gd name="connsiteY3" fmla="*/ 4690269 h 4690269"/>
              <a:gd name="connsiteX4" fmla="*/ 3809730 w 4359945"/>
              <a:gd name="connsiteY4" fmla="*/ 4686883 h 4690269"/>
              <a:gd name="connsiteX5" fmla="*/ 1917575 w 4359945"/>
              <a:gd name="connsiteY5" fmla="*/ 4197351 h 4690269"/>
              <a:gd name="connsiteX6" fmla="*/ 4763 w 4359945"/>
              <a:gd name="connsiteY6" fmla="*/ 3700463 h 4690269"/>
              <a:gd name="connsiteX7" fmla="*/ 0 w 4359945"/>
              <a:gd name="connsiteY7" fmla="*/ 0 h 4690269"/>
              <a:gd name="connsiteX0" fmla="*/ 0 w 4359945"/>
              <a:gd name="connsiteY0" fmla="*/ 0 h 4690269"/>
              <a:gd name="connsiteX1" fmla="*/ 4359945 w 4359945"/>
              <a:gd name="connsiteY1" fmla="*/ 0 h 4690269"/>
              <a:gd name="connsiteX2" fmla="*/ 4355975 w 4359945"/>
              <a:gd name="connsiteY2" fmla="*/ 4690269 h 4690269"/>
              <a:gd name="connsiteX3" fmla="*/ 3809730 w 4359945"/>
              <a:gd name="connsiteY3" fmla="*/ 4686883 h 4690269"/>
              <a:gd name="connsiteX4" fmla="*/ 1917575 w 4359945"/>
              <a:gd name="connsiteY4" fmla="*/ 4197351 h 4690269"/>
              <a:gd name="connsiteX5" fmla="*/ 4763 w 4359945"/>
              <a:gd name="connsiteY5" fmla="*/ 3700463 h 4690269"/>
              <a:gd name="connsiteX6" fmla="*/ 0 w 4359945"/>
              <a:gd name="connsiteY6" fmla="*/ 0 h 4690269"/>
              <a:gd name="connsiteX0" fmla="*/ 0 w 4359945"/>
              <a:gd name="connsiteY0" fmla="*/ 0 h 4686883"/>
              <a:gd name="connsiteX1" fmla="*/ 4359945 w 4359945"/>
              <a:gd name="connsiteY1" fmla="*/ 0 h 4686883"/>
              <a:gd name="connsiteX2" fmla="*/ 4355975 w 4359945"/>
              <a:gd name="connsiteY2" fmla="*/ 4666456 h 4686883"/>
              <a:gd name="connsiteX3" fmla="*/ 3809730 w 4359945"/>
              <a:gd name="connsiteY3" fmla="*/ 4686883 h 4686883"/>
              <a:gd name="connsiteX4" fmla="*/ 1917575 w 4359945"/>
              <a:gd name="connsiteY4" fmla="*/ 4197351 h 4686883"/>
              <a:gd name="connsiteX5" fmla="*/ 4763 w 4359945"/>
              <a:gd name="connsiteY5" fmla="*/ 3700463 h 4686883"/>
              <a:gd name="connsiteX6" fmla="*/ 0 w 4359945"/>
              <a:gd name="connsiteY6" fmla="*/ 0 h 4686883"/>
              <a:gd name="connsiteX0" fmla="*/ 0 w 4359945"/>
              <a:gd name="connsiteY0" fmla="*/ 0 h 4687390"/>
              <a:gd name="connsiteX1" fmla="*/ 4359945 w 4359945"/>
              <a:gd name="connsiteY1" fmla="*/ 0 h 4687390"/>
              <a:gd name="connsiteX2" fmla="*/ 4355975 w 4359945"/>
              <a:gd name="connsiteY2" fmla="*/ 4666456 h 4687390"/>
              <a:gd name="connsiteX3" fmla="*/ 3809730 w 4359945"/>
              <a:gd name="connsiteY3" fmla="*/ 4686883 h 4687390"/>
              <a:gd name="connsiteX4" fmla="*/ 1917575 w 4359945"/>
              <a:gd name="connsiteY4" fmla="*/ 4197351 h 4687390"/>
              <a:gd name="connsiteX5" fmla="*/ 4763 w 4359945"/>
              <a:gd name="connsiteY5" fmla="*/ 3700463 h 4687390"/>
              <a:gd name="connsiteX6" fmla="*/ 0 w 4359945"/>
              <a:gd name="connsiteY6" fmla="*/ 0 h 4687390"/>
              <a:gd name="connsiteX0" fmla="*/ 0 w 4359945"/>
              <a:gd name="connsiteY0" fmla="*/ 0 h 4691132"/>
              <a:gd name="connsiteX1" fmla="*/ 4359945 w 4359945"/>
              <a:gd name="connsiteY1" fmla="*/ 0 h 4691132"/>
              <a:gd name="connsiteX2" fmla="*/ 4355975 w 4359945"/>
              <a:gd name="connsiteY2" fmla="*/ 4666456 h 4691132"/>
              <a:gd name="connsiteX3" fmla="*/ 3809730 w 4359945"/>
              <a:gd name="connsiteY3" fmla="*/ 4686883 h 4691132"/>
              <a:gd name="connsiteX4" fmla="*/ 1917575 w 4359945"/>
              <a:gd name="connsiteY4" fmla="*/ 4197351 h 4691132"/>
              <a:gd name="connsiteX5" fmla="*/ 4763 w 4359945"/>
              <a:gd name="connsiteY5" fmla="*/ 3700463 h 4691132"/>
              <a:gd name="connsiteX6" fmla="*/ 0 w 4359945"/>
              <a:gd name="connsiteY6" fmla="*/ 0 h 469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9945" h="4691132">
                <a:moveTo>
                  <a:pt x="0" y="0"/>
                </a:moveTo>
                <a:lnTo>
                  <a:pt x="4359945" y="0"/>
                </a:lnTo>
                <a:cubicBezTo>
                  <a:pt x="4358622" y="1563423"/>
                  <a:pt x="4357298" y="3103033"/>
                  <a:pt x="4355975" y="4666456"/>
                </a:cubicBezTo>
                <a:cubicBezTo>
                  <a:pt x="3978631" y="4701840"/>
                  <a:pt x="3817187" y="4689599"/>
                  <a:pt x="3809730" y="4686883"/>
                </a:cubicBezTo>
                <a:cubicBezTo>
                  <a:pt x="3036088" y="4629204"/>
                  <a:pt x="2518399" y="4414142"/>
                  <a:pt x="1917575" y="4197351"/>
                </a:cubicBezTo>
                <a:cubicBezTo>
                  <a:pt x="1701696" y="4128295"/>
                  <a:pt x="325153" y="3629290"/>
                  <a:pt x="4763" y="3700463"/>
                </a:cubicBezTo>
                <a:cubicBezTo>
                  <a:pt x="794" y="2476500"/>
                  <a:pt x="1588" y="1233488"/>
                  <a:pt x="0" y="0"/>
                </a:cubicBezTo>
                <a:close/>
              </a:path>
            </a:pathLst>
          </a:custGeom>
          <a:noFill/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53360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832" y="6485715"/>
            <a:ext cx="1026736" cy="18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Connecteur droit 11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3728" cy="34290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36000" bIns="144000" rtlCol="0" anchor="b"/>
          <a:lstStyle/>
          <a:p>
            <a:pPr algn="l"/>
            <a:endParaRPr lang="en-GB" sz="2200" dirty="0">
              <a:latin typeface="+mj-lt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65" y="2856911"/>
            <a:ext cx="1668505" cy="63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41416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4.emf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100">
                <a:solidFill>
                  <a:srgbClr val="464646"/>
                </a:solidFill>
              </a:defRPr>
            </a:lvl1pPr>
          </a:lstStyle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738" r:id="rId14"/>
    <p:sldLayoutId id="2147483739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7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SzPct val="80000"/>
        <a:buFontTx/>
        <a:buBlip>
          <a:blip r:embed="rId18"/>
        </a:buBlip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100">
                <a:solidFill>
                  <a:srgbClr val="464646"/>
                </a:solidFill>
              </a:defRPr>
            </a:lvl1pPr>
          </a:lstStyle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4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SzPct val="80000"/>
        <a:buFontTx/>
        <a:buBlip>
          <a:blip r:embed="rId15"/>
        </a:buBlip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100">
                <a:solidFill>
                  <a:srgbClr val="464646"/>
                </a:solidFill>
              </a:defRPr>
            </a:lvl1pPr>
          </a:lstStyle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Picture 34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195" y="6345501"/>
            <a:ext cx="1280388" cy="44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20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SzPct val="80000"/>
        <a:buFontTx/>
        <a:buBlip>
          <a:blip r:embed="rId21"/>
        </a:buBlip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mai 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1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Support d'expérimentation - Objet connecté - #LeCubeMedia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100">
                <a:solidFill>
                  <a:srgbClr val="464646"/>
                </a:solidFill>
              </a:defRPr>
            </a:lvl1pPr>
          </a:lstStyle>
          <a:p>
            <a:fld id="{874FD3FD-42E0-458B-A285-F76F43960BB9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0"/>
            <a:ext cx="9143728" cy="1567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Picture 3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195" y="6345501"/>
            <a:ext cx="1280388" cy="44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=""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8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SzPct val="80000"/>
        <a:buFontTx/>
        <a:buBlip>
          <a:blip r:embed="rId19"/>
        </a:buBlip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hwa.org/definition/french/" TargetMode="External"/><Relationship Id="rId7" Type="http://schemas.openxmlformats.org/officeDocument/2006/relationships/image" Target="../media/image36.png"/><Relationship Id="rId2" Type="http://schemas.openxmlformats.org/officeDocument/2006/relationships/hyperlink" Target="http://creativecommons.org/licenses/by-sa/2.0/fr/" TargetMode="Externa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hyperlink" Target="http://opensource.org/licenses/mit-license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539552" y="1076622"/>
            <a:ext cx="5616624" cy="840210"/>
          </a:xfrm>
        </p:spPr>
        <p:txBody>
          <a:bodyPr/>
          <a:lstStyle/>
          <a:p>
            <a:r>
              <a:rPr lang="fr-FR" sz="5400" dirty="0" smtClean="0"/>
              <a:t>#Le Cube Média</a:t>
            </a:r>
            <a:endParaRPr lang="fr-FR" sz="5400" dirty="0"/>
          </a:p>
        </p:txBody>
      </p:sp>
      <p:pic>
        <p:nvPicPr>
          <p:cNvPr id="1026" name="Picture 2" descr="d:\Profiles\jHoltzer\Desktop\Clipboard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548680"/>
            <a:ext cx="2498112" cy="2353221"/>
          </a:xfrm>
          <a:prstGeom prst="rect">
            <a:avLst/>
          </a:prstGeom>
          <a:noFill/>
        </p:spPr>
      </p:pic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>
          <a:xfrm>
            <a:off x="605776" y="2996952"/>
            <a:ext cx="8144199" cy="1877437"/>
          </a:xfrm>
        </p:spPr>
        <p:txBody>
          <a:bodyPr/>
          <a:lstStyle/>
          <a:p>
            <a:r>
              <a:rPr lang="fr-FR" sz="28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Garder la mémoire d’une activité collective, </a:t>
            </a:r>
          </a:p>
          <a:p>
            <a:r>
              <a:rPr lang="fr-FR" sz="28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facilitant la mesure des contributions, </a:t>
            </a:r>
          </a:p>
          <a:p>
            <a:r>
              <a:rPr lang="fr-FR" sz="28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stockage des contenus et leur recherche</a:t>
            </a:r>
          </a:p>
          <a:p>
            <a:endParaRPr lang="fr-FR" sz="2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187624" y="4941168"/>
            <a:ext cx="16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+mj-lt"/>
              </a:rPr>
              <a:t>@</a:t>
            </a:r>
            <a:r>
              <a:rPr lang="fr-FR" dirty="0" err="1" smtClean="0">
                <a:latin typeface="+mj-lt"/>
              </a:rPr>
              <a:t>JulienHoltzer</a:t>
            </a:r>
            <a:endParaRPr lang="fr-FR" dirty="0">
              <a:latin typeface="+mj-lt"/>
            </a:endParaRP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013176"/>
            <a:ext cx="3683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ZoneTexte 16"/>
          <p:cNvSpPr txBox="1"/>
          <p:nvPr/>
        </p:nvSpPr>
        <p:spPr>
          <a:xfrm>
            <a:off x="539552" y="5445224"/>
            <a:ext cx="6336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Manager dans le groupe Sopra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Steria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entreprise de services numériques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Co-fondateur en 2003 et 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président de 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l’association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Pobot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b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Co-fondateur en 2014 avec Telecom Valley de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SoFAB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le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Fab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 Sophia Antipolis.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438" y="190697"/>
            <a:ext cx="8599562" cy="790031"/>
          </a:xfrm>
        </p:spPr>
        <p:txBody>
          <a:bodyPr/>
          <a:lstStyle/>
          <a:p>
            <a:r>
              <a:rPr lang="fr-FR" dirty="0" smtClean="0"/>
              <a:t>Le partage de connaissances, un mécanisme fragile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fr-FR" dirty="0" smtClean="0"/>
              <a:t>Depuis 10 ans, j’anime un réseau de passionnés et je contribue à de multiples projets de culture scientifique, technique et industrielle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fr-FR" dirty="0" smtClean="0"/>
              <a:t>J’ai observé les contributions et dans chaque espace collaboratif, les mêmes problèmes apparaissent : 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fr-FR" sz="2400" b="1" dirty="0" smtClean="0"/>
              <a:t>Comment faire participer le plus grand nombre quand on ne peut pas être ensemble en même temps ?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fr-FR" sz="2400" b="1" dirty="0" smtClean="0"/>
              <a:t>Comment intégrer de nouveaux participants en cours de projet ou répéter le projet plusieurs fois ?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fr-FR" sz="2400" b="1" dirty="0" smtClean="0"/>
              <a:t>Comment susciter un engagement plus durable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réponse adaptée aux usages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515938" y="1484313"/>
            <a:ext cx="8232526" cy="4681537"/>
          </a:xfrm>
        </p:spPr>
        <p:txBody>
          <a:bodyPr/>
          <a:lstStyle/>
          <a:p>
            <a:r>
              <a:rPr lang="fr-FR" dirty="0" smtClean="0"/>
              <a:t>Il était évident que le multimédia (vidéo surtout) était une bonne solution pour partager rapidement l’état d’avancement de nos projets.</a:t>
            </a:r>
          </a:p>
          <a:p>
            <a:r>
              <a:rPr lang="fr-FR" dirty="0" smtClean="0"/>
              <a:t>Mais les outils ne sont pas adaptés : la capture et la scénarisation interrompt la dynamique de collaboration, et récolter les contenus des différents appareils est fastidieux, donc souvent repoussé ou abandonné.</a:t>
            </a:r>
            <a:br>
              <a:rPr lang="fr-FR" dirty="0" smtClean="0"/>
            </a:br>
            <a:endParaRPr lang="fr-FR" dirty="0" smtClean="0"/>
          </a:p>
          <a:p>
            <a:pPr algn="ctr">
              <a:buNone/>
            </a:pPr>
            <a:r>
              <a:rPr lang="fr-FR" sz="2400" b="1" dirty="0" smtClean="0"/>
              <a:t>L’idée : faciliter les contributions par un dispositif d’acquisition ubiquitaire, avec un minimum de manipulations de la part des utilisateurs, et des contenus stockés dans un seul endroit</a:t>
            </a:r>
          </a:p>
          <a:p>
            <a:pPr algn="ctr">
              <a:buNone/>
            </a:pPr>
            <a:r>
              <a:rPr lang="fr-FR" sz="2400" b="1" dirty="0" smtClean="0"/>
              <a:t>Un matériel DIY était également mieux perçu, </a:t>
            </a:r>
            <a:br>
              <a:rPr lang="fr-FR" sz="2400" b="1" dirty="0" smtClean="0"/>
            </a:br>
            <a:r>
              <a:rPr lang="fr-FR" sz="2400" b="1" dirty="0" smtClean="0"/>
              <a:t>plus propice à inciter à l’utilisation du dispositif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prototype actuel « Le Cube Media »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b="1" dirty="0" smtClean="0"/>
              <a:t>Démonstration </a:t>
            </a:r>
            <a:r>
              <a:rPr lang="fr-FR" dirty="0" smtClean="0"/>
              <a:t>: un objet robuste, extensible, ouvert</a:t>
            </a:r>
          </a:p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060848"/>
            <a:ext cx="3148374" cy="390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email">
            <a:lum bright="20000"/>
          </a:blip>
          <a:srcRect/>
          <a:stretch>
            <a:fillRect/>
          </a:stretch>
        </p:blipFill>
        <p:spPr bwMode="auto">
          <a:xfrm>
            <a:off x="4427984" y="2060848"/>
            <a:ext cx="3960440" cy="389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technologies accessibles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Micro-ordinateur « </a:t>
            </a:r>
            <a:r>
              <a:rPr lang="fr-FR" dirty="0" err="1" smtClean="0"/>
              <a:t>Raspberry</a:t>
            </a:r>
            <a:r>
              <a:rPr lang="fr-FR" dirty="0" smtClean="0"/>
              <a:t> Pi » et caméra HD</a:t>
            </a:r>
          </a:p>
          <a:p>
            <a:r>
              <a:rPr lang="fr-FR" dirty="0" smtClean="0"/>
              <a:t>Carte électronique open hardware « </a:t>
            </a:r>
            <a:r>
              <a:rPr lang="fr-FR" dirty="0" err="1" smtClean="0"/>
              <a:t>Arduino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Tags NFC</a:t>
            </a:r>
          </a:p>
          <a:p>
            <a:r>
              <a:rPr lang="fr-FR" dirty="0" smtClean="0"/>
              <a:t>Communications Wifi, Bluetooth, </a:t>
            </a:r>
            <a:r>
              <a:rPr lang="fr-FR" dirty="0" err="1" smtClean="0"/>
              <a:t>ZigBee</a:t>
            </a:r>
            <a:r>
              <a:rPr lang="fr-FR" dirty="0" smtClean="0"/>
              <a:t>, BLE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b="1" dirty="0" smtClean="0"/>
              <a:t>Mais à un coût faible grâce à l’essor du Do It </a:t>
            </a:r>
            <a:r>
              <a:rPr lang="fr-FR" b="1" dirty="0" err="1" smtClean="0"/>
              <a:t>Yourself</a:t>
            </a:r>
            <a:r>
              <a:rPr lang="fr-FR" b="1" dirty="0" smtClean="0"/>
              <a:t> </a:t>
            </a:r>
          </a:p>
          <a:p>
            <a:pPr algn="ctr">
              <a:buNone/>
            </a:pPr>
            <a:r>
              <a:rPr lang="fr-FR" b="1" dirty="0" smtClean="0"/>
              <a:t>Et basé sur des logiciels open source adaptables à chacun de nos besoins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première étape vers une grille de services 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755576" y="2636912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Capture multimédia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419872" y="3789040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Statistiques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084168" y="4941168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Facturation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755576" y="4941168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Contrôle d’accès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55576" y="3789040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Suivi de stock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6084168" y="2636912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mtClean="0">
                <a:solidFill>
                  <a:schemeClr val="accent2">
                    <a:lumMod val="50000"/>
                  </a:schemeClr>
                </a:solidFill>
              </a:rPr>
              <a:t>Accès aux contenus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084168" y="3789040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Mises en relation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419872" y="1484784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Stockage de données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419872" y="2636912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Réplication « </a:t>
            </a:r>
            <a:r>
              <a:rPr lang="fr-FR" dirty="0" err="1" smtClean="0">
                <a:solidFill>
                  <a:schemeClr val="accent2">
                    <a:lumMod val="50000"/>
                  </a:schemeClr>
                </a:solidFill>
              </a:rPr>
              <a:t>grid</a:t>
            </a:r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 »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221088"/>
            <a:ext cx="341759" cy="34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068960"/>
            <a:ext cx="341759" cy="34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0376" y="2996952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4221088"/>
            <a:ext cx="304230" cy="30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4221088"/>
            <a:ext cx="304230" cy="30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3068960"/>
            <a:ext cx="413767" cy="41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6082" y="5373216"/>
            <a:ext cx="304230" cy="30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5976" y="1916832"/>
            <a:ext cx="395486" cy="39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5976" y="3056260"/>
            <a:ext cx="395486" cy="39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5976" y="4208388"/>
            <a:ext cx="395486" cy="39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0376" y="5317976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0376" y="4165848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11760" y="5373216"/>
            <a:ext cx="269751" cy="26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5373216"/>
            <a:ext cx="304230" cy="30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39752" y="4221088"/>
            <a:ext cx="333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12360" y="4221088"/>
            <a:ext cx="323478" cy="32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4149080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996952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00192" y="5337770"/>
            <a:ext cx="395486" cy="39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1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40352" y="5301208"/>
            <a:ext cx="413767" cy="41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04048" y="4221088"/>
            <a:ext cx="341759" cy="34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23728" y="3068960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55776" y="3068960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tangle à coins arrondis 38"/>
          <p:cNvSpPr/>
          <p:nvPr/>
        </p:nvSpPr>
        <p:spPr>
          <a:xfrm>
            <a:off x="755576" y="1484784"/>
            <a:ext cx="2376264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Vidéo-</a:t>
            </a:r>
            <a:r>
              <a:rPr lang="fr-FR" b="1" dirty="0" err="1" smtClean="0">
                <a:solidFill>
                  <a:schemeClr val="accent1"/>
                </a:solidFill>
              </a:rPr>
              <a:t>mathon</a:t>
            </a:r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1060376" y="1861592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1763688" y="1916832"/>
            <a:ext cx="341759" cy="34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6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2376314" y="1916832"/>
            <a:ext cx="395486" cy="39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à coins arrondis 42"/>
          <p:cNvSpPr/>
          <p:nvPr/>
        </p:nvSpPr>
        <p:spPr>
          <a:xfrm>
            <a:off x="6084168" y="1484784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Présentation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4" name="Picture 16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7056834" y="1916832"/>
            <a:ext cx="395486" cy="39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18" cstate="email"/>
          <a:srcRect/>
          <a:stretch>
            <a:fillRect/>
          </a:stretch>
        </p:blipFill>
        <p:spPr bwMode="auto">
          <a:xfrm>
            <a:off x="6390481" y="1916832"/>
            <a:ext cx="413767" cy="41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ectangle à coins arrondis 45"/>
          <p:cNvSpPr/>
          <p:nvPr/>
        </p:nvSpPr>
        <p:spPr>
          <a:xfrm>
            <a:off x="3419872" y="4941168"/>
            <a:ext cx="237626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Transfert de crédits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3724672" y="5317976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5076056" y="5301208"/>
            <a:ext cx="415280" cy="41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427984" y="5348517"/>
            <a:ext cx="341759" cy="34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8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697987" y="1933330"/>
            <a:ext cx="546421" cy="343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2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452320" y="3036708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2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56376" y="3039932"/>
            <a:ext cx="3600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876256" y="3068960"/>
            <a:ext cx="360040" cy="30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principe : un réseau de tags NFC liés entre eux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3739113" y="1340768"/>
            <a:ext cx="2088232" cy="72008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Tiers Lieu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1722889" y="2276872"/>
            <a:ext cx="2016224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Contributeur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3883129" y="5229200"/>
            <a:ext cx="1152128" cy="115212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#LCM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827345" y="2276872"/>
            <a:ext cx="1872208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Ressource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2082929" y="3645024"/>
            <a:ext cx="1296144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</a:t>
            </a:r>
            <a:endParaRPr lang="fr-FR" dirty="0"/>
          </a:p>
        </p:txBody>
      </p:sp>
      <p:cxnSp>
        <p:nvCxnSpPr>
          <p:cNvPr id="9" name="Connecteur en arc 10"/>
          <p:cNvCxnSpPr>
            <a:stCxn id="5" idx="0"/>
            <a:endCxn id="4" idx="2"/>
          </p:cNvCxnSpPr>
          <p:nvPr/>
        </p:nvCxnSpPr>
        <p:spPr>
          <a:xfrm rot="5400000" flipH="1" flipV="1">
            <a:off x="2947025" y="1484784"/>
            <a:ext cx="576064" cy="100811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rc 14"/>
          <p:cNvCxnSpPr>
            <a:stCxn id="4" idx="6"/>
            <a:endCxn id="7" idx="0"/>
          </p:cNvCxnSpPr>
          <p:nvPr/>
        </p:nvCxnSpPr>
        <p:spPr>
          <a:xfrm>
            <a:off x="5827345" y="1700808"/>
            <a:ext cx="936104" cy="57606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rc 10"/>
          <p:cNvCxnSpPr>
            <a:stCxn id="5" idx="4"/>
            <a:endCxn id="8" idx="0"/>
          </p:cNvCxnSpPr>
          <p:nvPr/>
        </p:nvCxnSpPr>
        <p:spPr>
          <a:xfrm rot="5400000">
            <a:off x="2370961" y="3284984"/>
            <a:ext cx="720080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rc 11"/>
          <p:cNvCxnSpPr>
            <a:stCxn id="5" idx="6"/>
            <a:endCxn id="7" idx="2"/>
          </p:cNvCxnSpPr>
          <p:nvPr/>
        </p:nvCxnSpPr>
        <p:spPr>
          <a:xfrm>
            <a:off x="3739113" y="2600908"/>
            <a:ext cx="2088232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Forme 27"/>
          <p:cNvCxnSpPr>
            <a:stCxn id="8" idx="2"/>
            <a:endCxn id="5" idx="2"/>
          </p:cNvCxnSpPr>
          <p:nvPr/>
        </p:nvCxnSpPr>
        <p:spPr>
          <a:xfrm rot="10800000">
            <a:off x="1722889" y="2600908"/>
            <a:ext cx="360040" cy="1368152"/>
          </a:xfrm>
          <a:prstGeom prst="curvedConnector3">
            <a:avLst>
              <a:gd name="adj1" fmla="val 163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243169" y="3429000"/>
            <a:ext cx="1728192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Savoir</a:t>
            </a:r>
            <a:endParaRPr lang="fr-FR" dirty="0"/>
          </a:p>
        </p:txBody>
      </p:sp>
      <p:cxnSp>
        <p:nvCxnSpPr>
          <p:cNvPr id="15" name="Connecteur en arc 36"/>
          <p:cNvCxnSpPr>
            <a:stCxn id="5" idx="5"/>
            <a:endCxn id="14" idx="2"/>
          </p:cNvCxnSpPr>
          <p:nvPr/>
        </p:nvCxnSpPr>
        <p:spPr>
          <a:xfrm rot="16200000" flipH="1">
            <a:off x="3382006" y="2891873"/>
            <a:ext cx="923000" cy="79932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Forme 15"/>
          <p:cNvCxnSpPr>
            <a:stCxn id="14" idx="6"/>
            <a:endCxn id="7" idx="4"/>
          </p:cNvCxnSpPr>
          <p:nvPr/>
        </p:nvCxnSpPr>
        <p:spPr>
          <a:xfrm flipV="1">
            <a:off x="5971361" y="2924944"/>
            <a:ext cx="792088" cy="82809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ccolade fermante 16"/>
          <p:cNvSpPr/>
          <p:nvPr/>
        </p:nvSpPr>
        <p:spPr>
          <a:xfrm rot="5400000">
            <a:off x="4495197" y="2024844"/>
            <a:ext cx="216024" cy="5472608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2758927" y="1412776"/>
            <a:ext cx="1020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fréquente &gt;</a:t>
            </a:r>
            <a:endParaRPr lang="fr-FR" sz="1400" i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6762071" y="2996952"/>
            <a:ext cx="978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nécessite &gt;</a:t>
            </a:r>
            <a:endParaRPr lang="fr-FR" sz="14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3710739" y="3265239"/>
            <a:ext cx="861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connait &gt;</a:t>
            </a:r>
            <a:endParaRPr lang="fr-FR" sz="14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4716016" y="2276872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sait utiliser &gt;</a:t>
            </a:r>
            <a:endParaRPr lang="fr-FR" sz="1400" i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2191192" y="3337247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suit &gt;</a:t>
            </a:r>
            <a:endParaRPr lang="fr-FR" sz="1400" i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1164811" y="3933056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participe &gt;</a:t>
            </a:r>
            <a:endParaRPr lang="fr-FR" sz="1400" i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364088" y="5157192"/>
            <a:ext cx="35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Construction automatique des liens</a:t>
            </a:r>
            <a:endParaRPr lang="fr-FR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5364088" y="5579948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Mise en relations facilitées</a:t>
            </a:r>
            <a:endParaRPr lang="fr-FR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444956" y="5373216"/>
            <a:ext cx="2978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Hypertexte </a:t>
            </a:r>
            <a:r>
              <a:rPr lang="fr-FR" sz="2000" b="1" dirty="0" smtClean="0">
                <a:sym typeface="Wingdings" pitchFamily="2" charset="2"/>
              </a:rPr>
              <a:t></a:t>
            </a:r>
            <a:r>
              <a:rPr lang="fr-FR" sz="2000" b="1" dirty="0" smtClean="0"/>
              <a:t> Hypersocial</a:t>
            </a:r>
            <a:endParaRPr lang="fr-FR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Licences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Support d'expérimentation #LeCubeMedia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Cette présentation et les concepts :</a:t>
            </a:r>
          </a:p>
          <a:p>
            <a:pPr lvl="1"/>
            <a:r>
              <a:rPr lang="fr-FR" dirty="0" smtClean="0">
                <a:hlinkClick r:id="rId2"/>
              </a:rPr>
              <a:t>http://creativecommons.org/licenses/by-sa/2.0/fr/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r>
              <a:rPr lang="fr-FR" dirty="0" smtClean="0"/>
              <a:t>Le matériel et les plans de fabrication :</a:t>
            </a:r>
          </a:p>
          <a:p>
            <a:pPr lvl="1"/>
            <a:r>
              <a:rPr lang="fr-FR" dirty="0" smtClean="0">
                <a:hlinkClick r:id="rId3"/>
              </a:rPr>
              <a:t>http://www.oshwa.org/definition/french/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r>
              <a:rPr lang="fr-FR" dirty="0" smtClean="0"/>
              <a:t>Les logiciels :</a:t>
            </a:r>
          </a:p>
          <a:p>
            <a:pPr lvl="1"/>
            <a:r>
              <a:rPr lang="fr-FR" dirty="0" smtClean="0">
                <a:hlinkClick r:id="rId4"/>
              </a:rPr>
              <a:t>http://opensource.org/licenses/mit-license.php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689526" y="1556792"/>
            <a:ext cx="1698898" cy="59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6876255" y="2564904"/>
            <a:ext cx="1261581" cy="132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[OSI Approved License]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6948264" y="4221087"/>
            <a:ext cx="1152128" cy="13935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PRA_2014">
  <a:themeElements>
    <a:clrScheme name="Sopra">
      <a:dk1>
        <a:srgbClr val="232323"/>
      </a:dk1>
      <a:lt1>
        <a:sysClr val="window" lastClr="FFFFFF"/>
      </a:lt1>
      <a:dk2>
        <a:srgbClr val="000000"/>
      </a:dk2>
      <a:lt2>
        <a:srgbClr val="611B32"/>
      </a:lt2>
      <a:accent1>
        <a:srgbClr val="CF022B"/>
      </a:accent1>
      <a:accent2>
        <a:srgbClr val="810119"/>
      </a:accent2>
      <a:accent3>
        <a:srgbClr val="F15929"/>
      </a:accent3>
      <a:accent4>
        <a:srgbClr val="FAAA0A"/>
      </a:accent4>
      <a:accent5>
        <a:srgbClr val="4D688C"/>
      </a:accent5>
      <a:accent6>
        <a:srgbClr val="88AA2E"/>
      </a:accent6>
      <a:hlink>
        <a:srgbClr val="0000FF"/>
      </a:hlink>
      <a:folHlink>
        <a:srgbClr val="800080"/>
      </a:folHlink>
    </a:clrScheme>
    <a:fontScheme name="Sopra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NO_ROUGE">
  <a:themeElements>
    <a:clrScheme name="Sopra">
      <a:dk1>
        <a:srgbClr val="232323"/>
      </a:dk1>
      <a:lt1>
        <a:sysClr val="window" lastClr="FFFFFF"/>
      </a:lt1>
      <a:dk2>
        <a:srgbClr val="000000"/>
      </a:dk2>
      <a:lt2>
        <a:srgbClr val="611B32"/>
      </a:lt2>
      <a:accent1>
        <a:srgbClr val="CF022B"/>
      </a:accent1>
      <a:accent2>
        <a:srgbClr val="810119"/>
      </a:accent2>
      <a:accent3>
        <a:srgbClr val="F15929"/>
      </a:accent3>
      <a:accent4>
        <a:srgbClr val="FAAA0A"/>
      </a:accent4>
      <a:accent5>
        <a:srgbClr val="4D688C"/>
      </a:accent5>
      <a:accent6>
        <a:srgbClr val="88AA2E"/>
      </a:accent6>
      <a:hlink>
        <a:srgbClr val="0000FF"/>
      </a:hlink>
      <a:folHlink>
        <a:srgbClr val="800080"/>
      </a:folHlink>
    </a:clrScheme>
    <a:fontScheme name="Sopra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Pobot">
  <a:themeElements>
    <a:clrScheme name="Sopra">
      <a:dk1>
        <a:srgbClr val="232323"/>
      </a:dk1>
      <a:lt1>
        <a:sysClr val="window" lastClr="FFFFFF"/>
      </a:lt1>
      <a:dk2>
        <a:srgbClr val="000000"/>
      </a:dk2>
      <a:lt2>
        <a:srgbClr val="611B32"/>
      </a:lt2>
      <a:accent1>
        <a:srgbClr val="CF022B"/>
      </a:accent1>
      <a:accent2>
        <a:srgbClr val="810119"/>
      </a:accent2>
      <a:accent3>
        <a:srgbClr val="F15929"/>
      </a:accent3>
      <a:accent4>
        <a:srgbClr val="FAAA0A"/>
      </a:accent4>
      <a:accent5>
        <a:srgbClr val="4D688C"/>
      </a:accent5>
      <a:accent6>
        <a:srgbClr val="88AA2E"/>
      </a:accent6>
      <a:hlink>
        <a:srgbClr val="0000FF"/>
      </a:hlink>
      <a:folHlink>
        <a:srgbClr val="800080"/>
      </a:folHlink>
    </a:clrScheme>
    <a:fontScheme name="Sopra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SOPRA_2014">
  <a:themeElements>
    <a:clrScheme name="Sopra">
      <a:dk1>
        <a:srgbClr val="232323"/>
      </a:dk1>
      <a:lt1>
        <a:sysClr val="window" lastClr="FFFFFF"/>
      </a:lt1>
      <a:dk2>
        <a:srgbClr val="000000"/>
      </a:dk2>
      <a:lt2>
        <a:srgbClr val="611B32"/>
      </a:lt2>
      <a:accent1>
        <a:srgbClr val="CF022B"/>
      </a:accent1>
      <a:accent2>
        <a:srgbClr val="810119"/>
      </a:accent2>
      <a:accent3>
        <a:srgbClr val="F15929"/>
      </a:accent3>
      <a:accent4>
        <a:srgbClr val="FAAA0A"/>
      </a:accent4>
      <a:accent5>
        <a:srgbClr val="4D688C"/>
      </a:accent5>
      <a:accent6>
        <a:srgbClr val="88AA2E"/>
      </a:accent6>
      <a:hlink>
        <a:srgbClr val="0000FF"/>
      </a:hlink>
      <a:folHlink>
        <a:srgbClr val="800080"/>
      </a:folHlink>
    </a:clrScheme>
    <a:fontScheme name="Sopra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340</Words>
  <Application>Microsoft Office PowerPoint</Application>
  <PresentationFormat>Affichage à l'écran (4:3)</PresentationFormat>
  <Paragraphs>73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SOPRA_2014</vt:lpstr>
      <vt:lpstr>ANO_ROUGE</vt:lpstr>
      <vt:lpstr>ThèmePobot</vt:lpstr>
      <vt:lpstr>1_SOPRA_2014</vt:lpstr>
      <vt:lpstr>#Le Cube Média</vt:lpstr>
      <vt:lpstr>Le partage de connaissances, un mécanisme fragile</vt:lpstr>
      <vt:lpstr>Une réponse adaptée aux usages</vt:lpstr>
      <vt:lpstr>Le prototype actuel « Le Cube Media »</vt:lpstr>
      <vt:lpstr>Des technologies accessibles</vt:lpstr>
      <vt:lpstr>Une première étape vers une grille de services </vt:lpstr>
      <vt:lpstr>Le principe : un réseau de tags NFC liés entre eux</vt:lpstr>
      <vt:lpstr>Licences</vt:lpstr>
    </vt:vector>
  </TitlesOfParts>
  <Company>Sopra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Cube Media</dc:title>
  <dc:creator>Julien Holtzer</dc:creator>
  <cp:lastModifiedBy>jholtzer</cp:lastModifiedBy>
  <cp:revision>284</cp:revision>
  <dcterms:created xsi:type="dcterms:W3CDTF">2014-02-17T09:13:40Z</dcterms:created>
  <dcterms:modified xsi:type="dcterms:W3CDTF">2015-05-04T20:30:55Z</dcterms:modified>
</cp:coreProperties>
</file>