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B0540-3631-47E9-8710-CCA5F914A6C5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369B9-0830-4802-A019-75E1660B25B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369B9-0830-4802-A019-75E1660B25B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368C-C4D7-456A-B10E-D76F42B73CE1}" type="datetimeFigureOut">
              <a:rPr lang="fr-FR" smtClean="0"/>
              <a:pPr/>
              <a:t>22/01/2014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609C-DFEC-405F-A90B-9ADFF956C4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323529" y="1196752"/>
            <a:ext cx="6912768" cy="44644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5004049" y="1196752"/>
            <a:ext cx="15146" cy="1080120"/>
          </a:xfrm>
          <a:prstGeom prst="lin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651043" y="2337943"/>
            <a:ext cx="2880320" cy="4320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Arduino</a:t>
            </a:r>
            <a:r>
              <a:rPr lang="fr-FR" dirty="0" smtClean="0"/>
              <a:t> Pi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51043" y="2778054"/>
            <a:ext cx="288032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Shield</a:t>
            </a:r>
            <a:r>
              <a:rPr lang="fr-FR" dirty="0" smtClean="0"/>
              <a:t> double </a:t>
            </a:r>
            <a:r>
              <a:rPr lang="fr-FR" dirty="0" err="1" smtClean="0"/>
              <a:t>bee</a:t>
            </a:r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1259633" y="5517232"/>
            <a:ext cx="288032" cy="28803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52"/>
          <p:cNvCxnSpPr/>
          <p:nvPr/>
        </p:nvCxnSpPr>
        <p:spPr>
          <a:xfrm flipV="1">
            <a:off x="6387347" y="2132856"/>
            <a:ext cx="632926" cy="2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5163211" y="3140968"/>
            <a:ext cx="1368152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3651043" y="3146157"/>
            <a:ext cx="1440160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XBee</a:t>
            </a:r>
            <a:endParaRPr lang="fr-FR" dirty="0" smtClean="0"/>
          </a:p>
        </p:txBody>
      </p:sp>
      <p:sp>
        <p:nvSpPr>
          <p:cNvPr id="32" name="Rectangle à coins arrondis 31"/>
          <p:cNvSpPr/>
          <p:nvPr/>
        </p:nvSpPr>
        <p:spPr>
          <a:xfrm>
            <a:off x="3651043" y="3501008"/>
            <a:ext cx="2880320" cy="3600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Lecteur NFC</a:t>
            </a:r>
            <a:endParaRPr lang="fr-FR" dirty="0"/>
          </a:p>
        </p:txBody>
      </p:sp>
      <p:cxnSp>
        <p:nvCxnSpPr>
          <p:cNvPr id="67" name="Connecteur droit 66"/>
          <p:cNvCxnSpPr/>
          <p:nvPr/>
        </p:nvCxnSpPr>
        <p:spPr>
          <a:xfrm>
            <a:off x="7272809" y="4221088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7272809" y="4941168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7272809" y="2132856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7272809" y="2780928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7272809" y="3501008"/>
            <a:ext cx="64807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48873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7848873" y="407707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39552" y="332656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# Le Cube Média</a:t>
            </a:r>
            <a:endParaRPr lang="fr-FR" sz="2800" b="1" dirty="0"/>
          </a:p>
        </p:txBody>
      </p:sp>
      <p:sp>
        <p:nvSpPr>
          <p:cNvPr id="40" name="Ellipse 39"/>
          <p:cNvSpPr/>
          <p:nvPr/>
        </p:nvSpPr>
        <p:spPr>
          <a:xfrm>
            <a:off x="179513" y="1628800"/>
            <a:ext cx="288032" cy="28803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4716017" y="4109324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Disque dur</a:t>
            </a:r>
          </a:p>
        </p:txBody>
      </p:sp>
      <p:sp>
        <p:nvSpPr>
          <p:cNvPr id="44" name="Ellipse 43"/>
          <p:cNvSpPr/>
          <p:nvPr/>
        </p:nvSpPr>
        <p:spPr>
          <a:xfrm>
            <a:off x="6084169" y="1052736"/>
            <a:ext cx="288032" cy="288032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6804249" y="357301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6804249" y="422108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7272809" y="198884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7272809" y="263691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/>
          <p:cNvSpPr/>
          <p:nvPr/>
        </p:nvSpPr>
        <p:spPr>
          <a:xfrm>
            <a:off x="7272809" y="335699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272809" y="407707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/>
          <p:cNvSpPr/>
          <p:nvPr/>
        </p:nvSpPr>
        <p:spPr>
          <a:xfrm>
            <a:off x="7272809" y="479715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9" name="Connecteur droit 78"/>
          <p:cNvCxnSpPr>
            <a:stCxn id="63" idx="3"/>
            <a:endCxn id="60" idx="2"/>
          </p:cNvCxnSpPr>
          <p:nvPr/>
        </p:nvCxnSpPr>
        <p:spPr>
          <a:xfrm>
            <a:off x="6444209" y="4361352"/>
            <a:ext cx="360040" cy="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746544" y="5373216"/>
            <a:ext cx="58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power</a:t>
            </a:r>
            <a:endParaRPr lang="fr-FR" sz="1200" dirty="0"/>
          </a:p>
        </p:txBody>
      </p:sp>
      <p:cxnSp>
        <p:nvCxnSpPr>
          <p:cNvPr id="92" name="Connecteur droit 91"/>
          <p:cNvCxnSpPr>
            <a:endCxn id="33" idx="4"/>
          </p:cNvCxnSpPr>
          <p:nvPr/>
        </p:nvCxnSpPr>
        <p:spPr>
          <a:xfrm flipV="1">
            <a:off x="1403649" y="5805264"/>
            <a:ext cx="0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Connecteur droit 96"/>
          <p:cNvCxnSpPr>
            <a:endCxn id="44" idx="4"/>
          </p:cNvCxnSpPr>
          <p:nvPr/>
        </p:nvCxnSpPr>
        <p:spPr>
          <a:xfrm flipH="1" flipV="1">
            <a:off x="6228185" y="1340768"/>
            <a:ext cx="1" cy="504057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3651043" y="1753816"/>
            <a:ext cx="2880320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  <p:cxnSp>
        <p:nvCxnSpPr>
          <p:cNvPr id="99" name="Connecteur en angle 98"/>
          <p:cNvCxnSpPr>
            <a:stCxn id="132" idx="0"/>
          </p:cNvCxnSpPr>
          <p:nvPr/>
        </p:nvCxnSpPr>
        <p:spPr>
          <a:xfrm rot="16200000" flipV="1">
            <a:off x="-72403" y="2601020"/>
            <a:ext cx="2016000" cy="936104"/>
          </a:xfrm>
          <a:prstGeom prst="bentConnector3">
            <a:avLst>
              <a:gd name="adj1" fmla="val 10036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Connecteur en angle 100"/>
          <p:cNvCxnSpPr>
            <a:stCxn id="33" idx="0"/>
            <a:endCxn id="15" idx="1"/>
          </p:cNvCxnSpPr>
          <p:nvPr/>
        </p:nvCxnSpPr>
        <p:spPr>
          <a:xfrm rot="5400000" flipH="1" flipV="1">
            <a:off x="647564" y="4473117"/>
            <a:ext cx="1800200" cy="288031"/>
          </a:xfrm>
          <a:prstGeom prst="bentConnector2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2843809" y="4952201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domino</a:t>
            </a:r>
            <a:endParaRPr lang="fr-FR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611561" y="4077072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domino</a:t>
            </a:r>
            <a:endParaRPr lang="fr-FR" sz="1200" dirty="0"/>
          </a:p>
        </p:txBody>
      </p:sp>
      <p:sp>
        <p:nvSpPr>
          <p:cNvPr id="115" name="Ellipse 114"/>
          <p:cNvSpPr/>
          <p:nvPr/>
        </p:nvSpPr>
        <p:spPr>
          <a:xfrm>
            <a:off x="4860033" y="1052736"/>
            <a:ext cx="288032" cy="28803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4528668" y="73598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sortie HDMI</a:t>
            </a:r>
            <a:endParaRPr lang="fr-FR" sz="1200" dirty="0"/>
          </a:p>
        </p:txBody>
      </p:sp>
      <p:cxnSp>
        <p:nvCxnSpPr>
          <p:cNvPr id="124" name="Connecteur droit 123"/>
          <p:cNvCxnSpPr>
            <a:stCxn id="4" idx="1"/>
          </p:cNvCxnSpPr>
          <p:nvPr/>
        </p:nvCxnSpPr>
        <p:spPr>
          <a:xfrm flipH="1">
            <a:off x="334821" y="2041848"/>
            <a:ext cx="3316222" cy="250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 rot="16200000">
            <a:off x="-1620687" y="3212976"/>
            <a:ext cx="3816424" cy="3600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Écran composite</a:t>
            </a:r>
            <a:endParaRPr lang="fr-FR" dirty="0"/>
          </a:p>
        </p:txBody>
      </p:sp>
      <p:sp>
        <p:nvSpPr>
          <p:cNvPr id="128" name="ZoneTexte 127"/>
          <p:cNvSpPr txBox="1"/>
          <p:nvPr/>
        </p:nvSpPr>
        <p:spPr>
          <a:xfrm>
            <a:off x="5652121" y="764704"/>
            <a:ext cx="118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réseau Ethernet</a:t>
            </a:r>
            <a:endParaRPr lang="fr-FR" sz="1200" dirty="0"/>
          </a:p>
        </p:txBody>
      </p:sp>
      <p:sp>
        <p:nvSpPr>
          <p:cNvPr id="129" name="ZoneTexte 128"/>
          <p:cNvSpPr txBox="1"/>
          <p:nvPr/>
        </p:nvSpPr>
        <p:spPr>
          <a:xfrm>
            <a:off x="2796949" y="1628800"/>
            <a:ext cx="838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composite</a:t>
            </a:r>
            <a:endParaRPr lang="fr-FR" sz="1200" dirty="0"/>
          </a:p>
        </p:txBody>
      </p:sp>
      <p:sp>
        <p:nvSpPr>
          <p:cNvPr id="130" name="Ellipse 129"/>
          <p:cNvSpPr/>
          <p:nvPr/>
        </p:nvSpPr>
        <p:spPr>
          <a:xfrm>
            <a:off x="3131841" y="1916832"/>
            <a:ext cx="288032" cy="288032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llipse 131"/>
          <p:cNvSpPr/>
          <p:nvPr/>
        </p:nvSpPr>
        <p:spPr>
          <a:xfrm>
            <a:off x="1259633" y="4077072"/>
            <a:ext cx="288032" cy="28803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en angle 133"/>
          <p:cNvCxnSpPr/>
          <p:nvPr/>
        </p:nvCxnSpPr>
        <p:spPr>
          <a:xfrm rot="5400000" flipH="1" flipV="1">
            <a:off x="2023462" y="3673627"/>
            <a:ext cx="3096000" cy="159162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Ellipse 139"/>
          <p:cNvSpPr/>
          <p:nvPr/>
        </p:nvSpPr>
        <p:spPr>
          <a:xfrm>
            <a:off x="3347865" y="4725144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143"/>
          <p:cNvCxnSpPr/>
          <p:nvPr/>
        </p:nvCxnSpPr>
        <p:spPr>
          <a:xfrm flipV="1">
            <a:off x="3923929" y="386104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/>
          <p:cNvSpPr txBox="1"/>
          <p:nvPr/>
        </p:nvSpPr>
        <p:spPr>
          <a:xfrm>
            <a:off x="2555777" y="2276872"/>
            <a:ext cx="794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microUSB</a:t>
            </a:r>
            <a:endParaRPr lang="fr-FR" sz="1200" dirty="0"/>
          </a:p>
        </p:txBody>
      </p:sp>
      <p:sp>
        <p:nvSpPr>
          <p:cNvPr id="146" name="ZoneTexte 145"/>
          <p:cNvSpPr txBox="1"/>
          <p:nvPr/>
        </p:nvSpPr>
        <p:spPr>
          <a:xfrm>
            <a:off x="3995937" y="400506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2 pins</a:t>
            </a:r>
            <a:endParaRPr lang="fr-FR" sz="1200" dirty="0"/>
          </a:p>
        </p:txBody>
      </p:sp>
      <p:cxnSp>
        <p:nvCxnSpPr>
          <p:cNvPr id="147" name="Connecteur droit 146"/>
          <p:cNvCxnSpPr/>
          <p:nvPr/>
        </p:nvCxnSpPr>
        <p:spPr>
          <a:xfrm flipV="1">
            <a:off x="3995937" y="3861048"/>
            <a:ext cx="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6804249" y="4725144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 rot="5400000">
            <a:off x="5472609" y="3356992"/>
            <a:ext cx="34563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Hub USB 7 ports</a:t>
            </a:r>
            <a:endParaRPr lang="fr-FR" dirty="0"/>
          </a:p>
        </p:txBody>
      </p:sp>
      <p:sp>
        <p:nvSpPr>
          <p:cNvPr id="113" name="Ellipse 112"/>
          <p:cNvSpPr/>
          <p:nvPr/>
        </p:nvSpPr>
        <p:spPr>
          <a:xfrm>
            <a:off x="3347865" y="2276872"/>
            <a:ext cx="288032" cy="28803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1259633" y="1916832"/>
            <a:ext cx="288032" cy="28803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1115617" y="1628800"/>
            <a:ext cx="695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soudure</a:t>
            </a:r>
            <a:endParaRPr lang="fr-FR" sz="1200" dirty="0"/>
          </a:p>
        </p:txBody>
      </p:sp>
      <p:cxnSp>
        <p:nvCxnSpPr>
          <p:cNvPr id="141" name="Forme 140"/>
          <p:cNvCxnSpPr/>
          <p:nvPr/>
        </p:nvCxnSpPr>
        <p:spPr>
          <a:xfrm rot="16200000" flipH="1">
            <a:off x="1727684" y="4545123"/>
            <a:ext cx="1656184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ectangle à coins arrondis 57"/>
          <p:cNvSpPr/>
          <p:nvPr/>
        </p:nvSpPr>
        <p:spPr>
          <a:xfrm>
            <a:off x="2411761" y="5301208"/>
            <a:ext cx="1728192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interrupteur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1691680" y="3501008"/>
            <a:ext cx="1152128" cy="4320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Convertisseur 5V – 3A</a:t>
            </a:r>
            <a:endParaRPr lang="fr-FR" sz="1100" dirty="0"/>
          </a:p>
        </p:txBody>
      </p:sp>
      <p:cxnSp>
        <p:nvCxnSpPr>
          <p:cNvPr id="150" name="Connecteur droit 149"/>
          <p:cNvCxnSpPr>
            <a:stCxn id="77" idx="2"/>
            <a:endCxn id="140" idx="6"/>
          </p:cNvCxnSpPr>
          <p:nvPr/>
        </p:nvCxnSpPr>
        <p:spPr>
          <a:xfrm flipH="1">
            <a:off x="3635897" y="4869160"/>
            <a:ext cx="31683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7740352" y="1844824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Wifi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40352" y="2564904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Bluetooth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740352" y="4725144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 smtClean="0"/>
          </a:p>
        </p:txBody>
      </p:sp>
      <p:sp>
        <p:nvSpPr>
          <p:cNvPr id="14" name="Rectangle à coins arrondis 13"/>
          <p:cNvSpPr/>
          <p:nvPr/>
        </p:nvSpPr>
        <p:spPr>
          <a:xfrm>
            <a:off x="107505" y="5921896"/>
            <a:ext cx="1584176" cy="64807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 12V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1800" y="476672"/>
            <a:ext cx="1584176" cy="15841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#LCM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872716"/>
            <a:ext cx="115212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webcam</a:t>
            </a:r>
            <a:endParaRPr lang="fr-FR" dirty="0"/>
          </a:p>
        </p:txBody>
      </p:sp>
      <p:cxnSp>
        <p:nvCxnSpPr>
          <p:cNvPr id="5" name="Connecteur droit 4"/>
          <p:cNvCxnSpPr>
            <a:stCxn id="3" idx="3"/>
            <a:endCxn id="2" idx="1"/>
          </p:cNvCxnSpPr>
          <p:nvPr/>
        </p:nvCxnSpPr>
        <p:spPr>
          <a:xfrm>
            <a:off x="1907704" y="1268760"/>
            <a:ext cx="86409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076056" y="872716"/>
            <a:ext cx="115212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wifi</a:t>
            </a:r>
            <a:endParaRPr lang="fr-FR" dirty="0"/>
          </a:p>
        </p:txBody>
      </p:sp>
      <p:cxnSp>
        <p:nvCxnSpPr>
          <p:cNvPr id="9" name="Connecteur droit 8"/>
          <p:cNvCxnSpPr>
            <a:stCxn id="2" idx="3"/>
            <a:endCxn id="7" idx="1"/>
          </p:cNvCxnSpPr>
          <p:nvPr/>
        </p:nvCxnSpPr>
        <p:spPr>
          <a:xfrm>
            <a:off x="4355976" y="1268760"/>
            <a:ext cx="7200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20272" y="876468"/>
            <a:ext cx="1152128" cy="7920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tablette</a:t>
            </a:r>
            <a:endParaRPr lang="fr-FR" dirty="0"/>
          </a:p>
        </p:txBody>
      </p:sp>
      <p:sp>
        <p:nvSpPr>
          <p:cNvPr id="14" name="Ellipse 13"/>
          <p:cNvSpPr/>
          <p:nvPr/>
        </p:nvSpPr>
        <p:spPr>
          <a:xfrm>
            <a:off x="2123728" y="14127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3707904" y="14847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4499992" y="69269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7092280" y="17728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7740352" y="177281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539552" y="335699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20" name="Ellipse 19"/>
          <p:cNvSpPr/>
          <p:nvPr/>
        </p:nvSpPr>
        <p:spPr>
          <a:xfrm>
            <a:off x="539552" y="400506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21" name="Ellipse 20"/>
          <p:cNvSpPr/>
          <p:nvPr/>
        </p:nvSpPr>
        <p:spPr>
          <a:xfrm>
            <a:off x="539552" y="465313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22" name="Ellipse 21"/>
          <p:cNvSpPr/>
          <p:nvPr/>
        </p:nvSpPr>
        <p:spPr>
          <a:xfrm>
            <a:off x="539552" y="530120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539552" y="594928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115616" y="3356992"/>
            <a:ext cx="720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webcam est insérée : le Cube détecte automatiquement le périphérique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115616" y="4005064"/>
            <a:ext cx="734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Le programme de </a:t>
            </a:r>
            <a:r>
              <a:rPr lang="fr-FR" dirty="0" err="1" smtClean="0"/>
              <a:t>broadcast</a:t>
            </a:r>
            <a:r>
              <a:rPr lang="fr-FR" dirty="0" smtClean="0"/>
              <a:t> est lancé automatiquement sur ce périphérique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115616" y="4653136"/>
            <a:ext cx="474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service DNS-SD est déclaré sur le réseau local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115616" y="5301208"/>
            <a:ext cx="553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 terminal wifi détecte le </a:t>
            </a:r>
            <a:r>
              <a:rPr lang="fr-FR" dirty="0" smtClean="0"/>
              <a:t>service, identifie l’IP et le port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107910" y="5939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1115616" y="5949280"/>
            <a:ext cx="672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L’écran affiche la vidéo de la webcam (pour ajustement de la position)</a:t>
            </a:r>
            <a:endParaRPr lang="fr-FR" dirty="0"/>
          </a:p>
        </p:txBody>
      </p:sp>
      <p:cxnSp>
        <p:nvCxnSpPr>
          <p:cNvPr id="31" name="Connecteur droit 30"/>
          <p:cNvCxnSpPr>
            <a:stCxn id="7" idx="3"/>
            <a:endCxn id="13" idx="1"/>
          </p:cNvCxnSpPr>
          <p:nvPr/>
        </p:nvCxnSpPr>
        <p:spPr>
          <a:xfrm>
            <a:off x="6228184" y="1268760"/>
            <a:ext cx="792088" cy="375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1700808"/>
            <a:ext cx="32403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251520" y="1844824"/>
            <a:ext cx="144016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XBee</a:t>
            </a:r>
            <a:endParaRPr lang="fr-FR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1907704" y="1844824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Relais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3861048"/>
            <a:ext cx="2952328" cy="2808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539552" y="4005064"/>
            <a:ext cx="1224136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Bluetooth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39552" y="6021288"/>
            <a:ext cx="26642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Android</a:t>
            </a: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79512" y="188640"/>
            <a:ext cx="324036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23528" y="332656"/>
            <a:ext cx="1440160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XBee</a:t>
            </a:r>
            <a:endParaRPr lang="fr-FR" dirty="0" smtClean="0"/>
          </a:p>
        </p:txBody>
      </p:sp>
      <p:sp>
        <p:nvSpPr>
          <p:cNvPr id="13" name="Rectangle à coins arrondis 12"/>
          <p:cNvSpPr/>
          <p:nvPr/>
        </p:nvSpPr>
        <p:spPr>
          <a:xfrm>
            <a:off x="1979712" y="33265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7904" y="620688"/>
            <a:ext cx="25922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3995936" y="764704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Ouverture de salle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07904" y="1700808"/>
            <a:ext cx="25922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3995936" y="1844824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Machine-outil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2780928"/>
            <a:ext cx="25922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3995936" y="2924944"/>
            <a:ext cx="194421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Bureautique</a:t>
            </a:r>
          </a:p>
        </p:txBody>
      </p:sp>
      <p:cxnSp>
        <p:nvCxnSpPr>
          <p:cNvPr id="21" name="Connecteur en angle 20"/>
          <p:cNvCxnSpPr>
            <a:stCxn id="4" idx="3"/>
            <a:endCxn id="15" idx="1"/>
          </p:cNvCxnSpPr>
          <p:nvPr/>
        </p:nvCxnSpPr>
        <p:spPr>
          <a:xfrm flipV="1">
            <a:off x="3203848" y="1016732"/>
            <a:ext cx="792088" cy="108012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4" idx="3"/>
            <a:endCxn id="17" idx="1"/>
          </p:cNvCxnSpPr>
          <p:nvPr/>
        </p:nvCxnSpPr>
        <p:spPr>
          <a:xfrm>
            <a:off x="3203848" y="2096852"/>
            <a:ext cx="792088" cy="12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9" idx="1"/>
            <a:endCxn id="4" idx="3"/>
          </p:cNvCxnSpPr>
          <p:nvPr/>
        </p:nvCxnSpPr>
        <p:spPr>
          <a:xfrm rot="10800000">
            <a:off x="3203848" y="2096852"/>
            <a:ext cx="792088" cy="108012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 à coins arrondis 25"/>
          <p:cNvSpPr/>
          <p:nvPr/>
        </p:nvSpPr>
        <p:spPr>
          <a:xfrm>
            <a:off x="1907704" y="4005064"/>
            <a:ext cx="1296144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NFC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1907704" y="465313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Caméra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539552" y="4653136"/>
            <a:ext cx="12241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Écran</a:t>
            </a:r>
          </a:p>
        </p:txBody>
      </p:sp>
      <p:sp>
        <p:nvSpPr>
          <p:cNvPr id="56" name="Rectangle à coins arrondis 55"/>
          <p:cNvSpPr/>
          <p:nvPr/>
        </p:nvSpPr>
        <p:spPr>
          <a:xfrm>
            <a:off x="1907704" y="537321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GPS</a:t>
            </a:r>
          </a:p>
        </p:txBody>
      </p:sp>
      <p:sp>
        <p:nvSpPr>
          <p:cNvPr id="57" name="Rectangle à coins arrondis 56"/>
          <p:cNvSpPr/>
          <p:nvPr/>
        </p:nvSpPr>
        <p:spPr>
          <a:xfrm>
            <a:off x="539552" y="5373216"/>
            <a:ext cx="12241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Clavier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923928" y="3861048"/>
            <a:ext cx="2952328" cy="28083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4067944" y="4005064"/>
            <a:ext cx="1224136" cy="5040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BLE</a:t>
            </a:r>
          </a:p>
        </p:txBody>
      </p:sp>
      <p:sp>
        <p:nvSpPr>
          <p:cNvPr id="60" name="Rectangle à coins arrondis 59"/>
          <p:cNvSpPr/>
          <p:nvPr/>
        </p:nvSpPr>
        <p:spPr>
          <a:xfrm>
            <a:off x="4067944" y="6021288"/>
            <a:ext cx="266429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iOS</a:t>
            </a:r>
            <a:endParaRPr lang="fr-FR" dirty="0" smtClean="0"/>
          </a:p>
        </p:txBody>
      </p:sp>
      <p:sp>
        <p:nvSpPr>
          <p:cNvPr id="62" name="Rectangle à coins arrondis 61"/>
          <p:cNvSpPr/>
          <p:nvPr/>
        </p:nvSpPr>
        <p:spPr>
          <a:xfrm>
            <a:off x="5436096" y="465313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Caméra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4067944" y="4653136"/>
            <a:ext cx="12241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Écran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5436096" y="537321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GPS</a:t>
            </a:r>
          </a:p>
        </p:txBody>
      </p:sp>
      <p:sp>
        <p:nvSpPr>
          <p:cNvPr id="65" name="Rectangle à coins arrondis 64"/>
          <p:cNvSpPr/>
          <p:nvPr/>
        </p:nvSpPr>
        <p:spPr>
          <a:xfrm>
            <a:off x="4067944" y="5373216"/>
            <a:ext cx="1224136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Clavier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683568" y="105273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Wifi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267744" y="105273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Routeur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3851920" y="1052736"/>
            <a:ext cx="1296144" cy="5040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ADSL</a:t>
            </a:r>
          </a:p>
        </p:txBody>
      </p:sp>
      <p:cxnSp>
        <p:nvCxnSpPr>
          <p:cNvPr id="7" name="Connecteur droit 6"/>
          <p:cNvCxnSpPr>
            <a:stCxn id="2" idx="3"/>
            <a:endCxn id="4" idx="1"/>
          </p:cNvCxnSpPr>
          <p:nvPr/>
        </p:nvCxnSpPr>
        <p:spPr>
          <a:xfrm>
            <a:off x="1979712" y="13047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4" idx="3"/>
            <a:endCxn id="5" idx="1"/>
          </p:cNvCxnSpPr>
          <p:nvPr/>
        </p:nvCxnSpPr>
        <p:spPr>
          <a:xfrm>
            <a:off x="3563888" y="130476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</p:cNvCxnSpPr>
          <p:nvPr/>
        </p:nvCxnSpPr>
        <p:spPr>
          <a:xfrm>
            <a:off x="4499992" y="1556792"/>
            <a:ext cx="648072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Nuage 2"/>
          <p:cNvSpPr/>
          <p:nvPr/>
        </p:nvSpPr>
        <p:spPr>
          <a:xfrm>
            <a:off x="755576" y="2132856"/>
            <a:ext cx="7848872" cy="472514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123728" y="3212976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Vimeo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283968" y="3573016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Pobot.org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6084168" y="2852936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Twitter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267744" y="4581128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Facebook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3995936" y="5661248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Gitlab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796136" y="4509120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OpenERP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5652120" y="5301208"/>
            <a:ext cx="129614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WWW</a:t>
            </a:r>
            <a:endParaRPr lang="fr-FR" dirty="0"/>
          </a:p>
        </p:txBody>
      </p:sp>
      <p:cxnSp>
        <p:nvCxnSpPr>
          <p:cNvPr id="20" name="Connecteur droit 19"/>
          <p:cNvCxnSpPr>
            <a:stCxn id="13" idx="2"/>
            <a:endCxn id="16" idx="0"/>
          </p:cNvCxnSpPr>
          <p:nvPr/>
        </p:nvCxnSpPr>
        <p:spPr>
          <a:xfrm flipH="1">
            <a:off x="4644008" y="4293096"/>
            <a:ext cx="28803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  <a:endCxn id="18" idx="1"/>
          </p:cNvCxnSpPr>
          <p:nvPr/>
        </p:nvCxnSpPr>
        <p:spPr>
          <a:xfrm>
            <a:off x="4932040" y="4293096"/>
            <a:ext cx="720080" cy="118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3" idx="2"/>
            <a:endCxn id="17" idx="1"/>
          </p:cNvCxnSpPr>
          <p:nvPr/>
        </p:nvCxnSpPr>
        <p:spPr>
          <a:xfrm>
            <a:off x="4932040" y="4293096"/>
            <a:ext cx="864096" cy="396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150</Words>
  <Application>Microsoft Office PowerPoint</Application>
  <PresentationFormat>Affichage à l'écran (4:3)</PresentationFormat>
  <Paragraphs>75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Company>Sopra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jholtzer</dc:creator>
  <cp:lastModifiedBy>jholtzer</cp:lastModifiedBy>
  <cp:revision>111</cp:revision>
  <dcterms:created xsi:type="dcterms:W3CDTF">2014-01-06T13:39:21Z</dcterms:created>
  <dcterms:modified xsi:type="dcterms:W3CDTF">2014-01-22T14:28:10Z</dcterms:modified>
</cp:coreProperties>
</file>