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669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BF4486-4709-4EEE-832F-41AE0176A66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67080" y="4716000"/>
            <a:ext cx="5334480" cy="446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777480" y="9430200"/>
            <a:ext cx="288936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075836-C2F3-4C35-991E-AC5BCE924FFC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-720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800" strike="noStrike">
                <a:solidFill>
                  <a:srgbClr val="000000"/>
                </a:solidFill>
                <a:latin typeface="Calibri"/>
              </a:rPr>
              <a:t># Le Cube Media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55640" y="1412640"/>
            <a:ext cx="640008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8b8b8b"/>
                </a:solidFill>
                <a:latin typeface="Calibri"/>
              </a:rPr>
              <a:t>A public service project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8b8b8b"/>
                </a:solidFill>
                <a:latin typeface="Calibri"/>
              </a:rPr>
              <a:t>Open source &amp; open hardware</a:t>
            </a:r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7164360" y="476640"/>
            <a:ext cx="1721160" cy="1721160"/>
          </a:xfrm>
          <a:prstGeom prst="rect">
            <a:avLst/>
          </a:prstGeom>
          <a:ln w="9360">
            <a:noFill/>
          </a:ln>
        </p:spPr>
      </p:pic>
      <p:pic>
        <p:nvPicPr>
          <p:cNvPr id="117" name="Picture 1" descr=""/>
          <p:cNvPicPr/>
          <p:nvPr/>
        </p:nvPicPr>
        <p:blipFill>
          <a:blip r:embed="rId2">
            <a:lum bright="20000"/>
          </a:blip>
          <a:srcRect l="0" t="0" r="23675" b="0"/>
          <a:stretch/>
        </p:blipFill>
        <p:spPr>
          <a:xfrm>
            <a:off x="4788000" y="2925000"/>
            <a:ext cx="3311640" cy="3259800"/>
          </a:xfrm>
          <a:prstGeom prst="rect">
            <a:avLst/>
          </a:prstGeom>
          <a:ln w="9360">
            <a:noFill/>
          </a:ln>
        </p:spPr>
      </p:pic>
      <p:pic>
        <p:nvPicPr>
          <p:cNvPr id="118" name="Picture 2" descr=""/>
          <p:cNvPicPr/>
          <p:nvPr/>
        </p:nvPicPr>
        <p:blipFill>
          <a:blip r:embed="rId3">
            <a:lum bright="20000"/>
          </a:blip>
          <a:stretch/>
        </p:blipFill>
        <p:spPr>
          <a:xfrm>
            <a:off x="1331640" y="2925000"/>
            <a:ext cx="3150360" cy="323352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200400" y="6372000"/>
            <a:ext cx="573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Presentation  : Julien Holtzer– Creative Commons NC-BY-ND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Connected Object n°2 : </a:t>
            </a:r>
            <a:endParaRPr/>
          </a:p>
        </p:txBody>
      </p:sp>
      <p:pic>
        <p:nvPicPr>
          <p:cNvPr id="215" name="Image 2" descr=""/>
          <p:cNvPicPr/>
          <p:nvPr/>
        </p:nvPicPr>
        <p:blipFill>
          <a:blip r:embed="rId1"/>
          <a:stretch/>
        </p:blipFill>
        <p:spPr>
          <a:xfrm>
            <a:off x="395640" y="1772640"/>
            <a:ext cx="4106160" cy="2519640"/>
          </a:xfrm>
          <a:prstGeom prst="rect">
            <a:avLst/>
          </a:prstGeom>
          <a:ln w="9360"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4751640" y="1700640"/>
            <a:ext cx="439164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  <a:ea typeface="DejaVu Sans"/>
              </a:rPr>
              <a:t>The Roberval Scale: two NFC readers that identify a receiving card and a communicating card as well as the amount for a transaction in a service provided or consumed.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1043640" y="5877360"/>
            <a:ext cx="647280" cy="3592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2040" y="5877360"/>
            <a:ext cx="500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To be with linked with another initiative: Fab Money</a:t>
            </a:r>
            <a:endParaRPr/>
          </a:p>
        </p:txBody>
      </p:sp>
      <p:pic>
        <p:nvPicPr>
          <p:cNvPr id="219" name="Picture 2" descr=""/>
          <p:cNvPicPr/>
          <p:nvPr/>
        </p:nvPicPr>
        <p:blipFill>
          <a:blip r:embed="rId2"/>
          <a:stretch/>
        </p:blipFill>
        <p:spPr>
          <a:xfrm>
            <a:off x="6712560" y="5107680"/>
            <a:ext cx="2143080" cy="1427040"/>
          </a:xfrm>
          <a:prstGeom prst="rect">
            <a:avLst/>
          </a:prstGeom>
          <a:ln w="9360">
            <a:noFill/>
          </a:ln>
        </p:spPr>
      </p:pic>
      <p:sp>
        <p:nvSpPr>
          <p:cNvPr id="220" name="CustomShape 5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 Quick Definition 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6764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A communication and multimedia device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For every collaborative workspace or area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To automate repetitive tasks</a:t>
            </a:r>
            <a:endParaRPr/>
          </a:p>
        </p:txBody>
      </p:sp>
      <p:pic>
        <p:nvPicPr>
          <p:cNvPr id="123" name="Picture 3" descr=""/>
          <p:cNvPicPr/>
          <p:nvPr/>
        </p:nvPicPr>
        <p:blipFill>
          <a:blip r:embed="rId1">
            <a:lum bright="20000"/>
          </a:blip>
          <a:stretch/>
        </p:blipFill>
        <p:spPr>
          <a:xfrm>
            <a:off x="1523880" y="3645000"/>
            <a:ext cx="2663640" cy="266364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1" descr=""/>
          <p:cNvPicPr/>
          <p:nvPr/>
        </p:nvPicPr>
        <p:blipFill>
          <a:blip r:embed="rId2">
            <a:lum bright="20000"/>
          </a:blip>
          <a:srcRect l="9576" t="21324" r="8784" b="0"/>
          <a:stretch/>
        </p:blipFill>
        <p:spPr>
          <a:xfrm>
            <a:off x="5198760" y="3645000"/>
            <a:ext cx="2684880" cy="268488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 Communication Device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7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Sturdier than a smartphone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PVC Cube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Flexible screen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Simple but firm buttons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With multiple connections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Bluetooth / BLE / Bluetooth 4.0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Wifi 802.11N + Access Point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ZigBee 802.15.4 : mesh network M2M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NFC tag reader &amp; smartphones</a:t>
            </a:r>
            <a:endParaRPr/>
          </a:p>
        </p:txBody>
      </p:sp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6228360" y="1412640"/>
            <a:ext cx="2675880" cy="357120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Multimedia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506440" cy="47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Capable of storing all types of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Sorted and referenced documents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Source code : local GIT, GitLab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Free format videos, photos and sounds + conversions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Search engine for mixed contents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Capable of reading and recording data streams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For internal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For transmission/publication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Webcams, Pi camera, wifi-enabled lens (ex: Sony QX-10)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For Collaborative Workspace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Fixed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Project team offices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Co-working spaces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Fab Lab/makerspaces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Mobile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Workshops in institutions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Expositions, conferences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Picture 1" descr=""/>
          <p:cNvPicPr/>
          <p:nvPr/>
        </p:nvPicPr>
        <p:blipFill>
          <a:blip r:embed="rId1">
            <a:lum bright="20000"/>
          </a:blip>
          <a:stretch/>
        </p:blipFill>
        <p:spPr>
          <a:xfrm>
            <a:off x="5868000" y="1412640"/>
            <a:ext cx="3095640" cy="231840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2">
            <a:lum bright="20000"/>
          </a:blip>
          <a:stretch/>
        </p:blipFill>
        <p:spPr>
          <a:xfrm>
            <a:off x="5868000" y="4221000"/>
            <a:ext cx="3023640" cy="242100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67640" y="12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Application 1: Multimedia Automation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2771640" y="1196640"/>
            <a:ext cx="1583280" cy="15832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#LCM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5640" y="1592640"/>
            <a:ext cx="1151280" cy="7912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webcam</a:t>
            </a:r>
            <a:endParaRPr/>
          </a:p>
        </p:txBody>
      </p:sp>
      <p:sp>
        <p:nvSpPr>
          <p:cNvPr id="141" name="Line 4"/>
          <p:cNvSpPr/>
          <p:nvPr/>
        </p:nvSpPr>
        <p:spPr>
          <a:xfrm>
            <a:off x="1907640" y="1988640"/>
            <a:ext cx="864000" cy="0"/>
          </a:xfrm>
          <a:prstGeom prst="line">
            <a:avLst/>
          </a:prstGeom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5076000" y="1592640"/>
            <a:ext cx="1151280" cy="7912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wifi</a:t>
            </a:r>
            <a:endParaRPr/>
          </a:p>
        </p:txBody>
      </p:sp>
      <p:sp>
        <p:nvSpPr>
          <p:cNvPr id="143" name="Line 6"/>
          <p:cNvSpPr/>
          <p:nvPr/>
        </p:nvSpPr>
        <p:spPr>
          <a:xfrm>
            <a:off x="4355640" y="1988640"/>
            <a:ext cx="720360" cy="0"/>
          </a:xfrm>
          <a:prstGeom prst="line">
            <a:avLst/>
          </a:prstGeom>
          <a:ln>
            <a:noFill/>
          </a:ln>
        </p:spPr>
      </p:sp>
      <p:sp>
        <p:nvSpPr>
          <p:cNvPr id="144" name="CustomShape 7"/>
          <p:cNvSpPr/>
          <p:nvPr/>
        </p:nvSpPr>
        <p:spPr>
          <a:xfrm>
            <a:off x="7020360" y="1596600"/>
            <a:ext cx="1151280" cy="7912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tablette</a:t>
            </a:r>
            <a:endParaRPr/>
          </a:p>
        </p:txBody>
      </p:sp>
      <p:sp>
        <p:nvSpPr>
          <p:cNvPr id="145" name="CustomShape 8"/>
          <p:cNvSpPr/>
          <p:nvPr/>
        </p:nvSpPr>
        <p:spPr>
          <a:xfrm>
            <a:off x="2123640" y="2133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46" name="CustomShape 9"/>
          <p:cNvSpPr/>
          <p:nvPr/>
        </p:nvSpPr>
        <p:spPr>
          <a:xfrm>
            <a:off x="3708000" y="220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4500000" y="141264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48" name="CustomShape 11"/>
          <p:cNvSpPr/>
          <p:nvPr/>
        </p:nvSpPr>
        <p:spPr>
          <a:xfrm>
            <a:off x="7092360" y="2493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49" name="CustomShape 12"/>
          <p:cNvSpPr/>
          <p:nvPr/>
        </p:nvSpPr>
        <p:spPr>
          <a:xfrm>
            <a:off x="7740360" y="2493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50" name="CustomShape 13"/>
          <p:cNvSpPr/>
          <p:nvPr/>
        </p:nvSpPr>
        <p:spPr>
          <a:xfrm>
            <a:off x="324360" y="292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51" name="CustomShape 14"/>
          <p:cNvSpPr/>
          <p:nvPr/>
        </p:nvSpPr>
        <p:spPr>
          <a:xfrm>
            <a:off x="324360" y="35388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52" name="CustomShape 15"/>
          <p:cNvSpPr/>
          <p:nvPr/>
        </p:nvSpPr>
        <p:spPr>
          <a:xfrm>
            <a:off x="324360" y="41526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53" name="CustomShape 16"/>
          <p:cNvSpPr/>
          <p:nvPr/>
        </p:nvSpPr>
        <p:spPr>
          <a:xfrm>
            <a:off x="324360" y="47664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54" name="CustomShape 17"/>
          <p:cNvSpPr/>
          <p:nvPr/>
        </p:nvSpPr>
        <p:spPr>
          <a:xfrm>
            <a:off x="324360" y="53802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55" name="CustomShape 18"/>
          <p:cNvSpPr/>
          <p:nvPr/>
        </p:nvSpPr>
        <p:spPr>
          <a:xfrm>
            <a:off x="1091160" y="2924640"/>
            <a:ext cx="6540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webcam is connected : the Cube detects immediately the device</a:t>
            </a:r>
            <a:endParaRPr/>
          </a:p>
        </p:txBody>
      </p:sp>
      <p:sp>
        <p:nvSpPr>
          <p:cNvPr id="156" name="CustomShape 19"/>
          <p:cNvSpPr/>
          <p:nvPr/>
        </p:nvSpPr>
        <p:spPr>
          <a:xfrm>
            <a:off x="1070640" y="3538800"/>
            <a:ext cx="519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broadcast is automatically started on the webcam</a:t>
            </a:r>
            <a:endParaRPr/>
          </a:p>
        </p:txBody>
      </p:sp>
      <p:sp>
        <p:nvSpPr>
          <p:cNvPr id="157" name="CustomShape 20"/>
          <p:cNvSpPr/>
          <p:nvPr/>
        </p:nvSpPr>
        <p:spPr>
          <a:xfrm>
            <a:off x="1117440" y="4152600"/>
            <a:ext cx="478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 DNS-SD service is declared on the local network</a:t>
            </a:r>
            <a:endParaRPr/>
          </a:p>
        </p:txBody>
      </p:sp>
      <p:sp>
        <p:nvSpPr>
          <p:cNvPr id="158" name="CustomShape 21"/>
          <p:cNvSpPr/>
          <p:nvPr/>
        </p:nvSpPr>
        <p:spPr>
          <a:xfrm>
            <a:off x="1124640" y="4766400"/>
            <a:ext cx="7371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 Wi-Fi terminal detects the service and identifies the IP address and the port</a:t>
            </a:r>
            <a:endParaRPr/>
          </a:p>
        </p:txBody>
      </p:sp>
      <p:sp>
        <p:nvSpPr>
          <p:cNvPr id="159" name="CustomShape 22"/>
          <p:cNvSpPr/>
          <p:nvPr/>
        </p:nvSpPr>
        <p:spPr>
          <a:xfrm>
            <a:off x="892800" y="46785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3"/>
          <p:cNvSpPr/>
          <p:nvPr/>
        </p:nvSpPr>
        <p:spPr>
          <a:xfrm>
            <a:off x="1138320" y="5395320"/>
            <a:ext cx="8058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screen displays the webcam video and the selection options (touchscreen, voice)</a:t>
            </a:r>
            <a:endParaRPr/>
          </a:p>
        </p:txBody>
      </p:sp>
      <p:sp>
        <p:nvSpPr>
          <p:cNvPr id="161" name="Line 24"/>
          <p:cNvSpPr/>
          <p:nvPr/>
        </p:nvSpPr>
        <p:spPr>
          <a:xfrm>
            <a:off x="6228000" y="1988640"/>
            <a:ext cx="792000" cy="3600"/>
          </a:xfrm>
          <a:prstGeom prst="line">
            <a:avLst/>
          </a:prstGeom>
          <a:ln>
            <a:noFill/>
          </a:ln>
        </p:spPr>
      </p:sp>
      <p:sp>
        <p:nvSpPr>
          <p:cNvPr id="162" name="CustomShape 25"/>
          <p:cNvSpPr/>
          <p:nvPr/>
        </p:nvSpPr>
        <p:spPr>
          <a:xfrm>
            <a:off x="1115640" y="105264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/>
          </a:p>
        </p:txBody>
      </p:sp>
      <p:sp>
        <p:nvSpPr>
          <p:cNvPr id="163" name="CustomShape 26"/>
          <p:cNvSpPr/>
          <p:nvPr/>
        </p:nvSpPr>
        <p:spPr>
          <a:xfrm>
            <a:off x="324360" y="5994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/>
          </a:p>
        </p:txBody>
      </p:sp>
      <p:sp>
        <p:nvSpPr>
          <p:cNvPr id="164" name="CustomShape 27"/>
          <p:cNvSpPr/>
          <p:nvPr/>
        </p:nvSpPr>
        <p:spPr>
          <a:xfrm>
            <a:off x="892800" y="55555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8"/>
          <p:cNvSpPr/>
          <p:nvPr/>
        </p:nvSpPr>
        <p:spPr>
          <a:xfrm>
            <a:off x="1150200" y="5994000"/>
            <a:ext cx="640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The recording starts automatically and sort the streams accordingly</a:t>
            </a:r>
            <a:endParaRPr/>
          </a:p>
        </p:txBody>
      </p:sp>
      <p:sp>
        <p:nvSpPr>
          <p:cNvPr id="166" name="CustomShape 29"/>
          <p:cNvSpPr/>
          <p:nvPr/>
        </p:nvSpPr>
        <p:spPr>
          <a:xfrm>
            <a:off x="457200" y="64483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7640" y="12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Application 2: Activity Recording</a:t>
            </a:r>
            <a:endParaRPr/>
          </a:p>
        </p:txBody>
      </p:sp>
      <p:sp>
        <p:nvSpPr>
          <p:cNvPr id="168" name="Line 2"/>
          <p:cNvSpPr/>
          <p:nvPr/>
        </p:nvSpPr>
        <p:spPr>
          <a:xfrm>
            <a:off x="539280" y="2060640"/>
            <a:ext cx="7849080" cy="0"/>
          </a:xfrm>
          <a:prstGeom prst="line">
            <a:avLst/>
          </a:prstGeom>
          <a:ln>
            <a:noFill/>
          </a:ln>
        </p:spPr>
      </p:sp>
      <p:sp>
        <p:nvSpPr>
          <p:cNvPr id="169" name="CustomShape 3"/>
          <p:cNvSpPr/>
          <p:nvPr/>
        </p:nvSpPr>
        <p:spPr>
          <a:xfrm>
            <a:off x="1115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1763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2843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3996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651636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74" name="CustomShape 8"/>
          <p:cNvSpPr/>
          <p:nvPr/>
        </p:nvSpPr>
        <p:spPr>
          <a:xfrm>
            <a:off x="324360" y="2781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75" name="CustomShape 9"/>
          <p:cNvSpPr/>
          <p:nvPr/>
        </p:nvSpPr>
        <p:spPr>
          <a:xfrm>
            <a:off x="324360" y="33876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76" name="CustomShape 10"/>
          <p:cNvSpPr/>
          <p:nvPr/>
        </p:nvSpPr>
        <p:spPr>
          <a:xfrm>
            <a:off x="324360" y="399456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77" name="CustomShape 11"/>
          <p:cNvSpPr/>
          <p:nvPr/>
        </p:nvSpPr>
        <p:spPr>
          <a:xfrm>
            <a:off x="324360" y="460116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78" name="CustomShape 12"/>
          <p:cNvSpPr/>
          <p:nvPr/>
        </p:nvSpPr>
        <p:spPr>
          <a:xfrm>
            <a:off x="324360" y="520776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/>
          </a:p>
        </p:txBody>
      </p:sp>
      <p:sp>
        <p:nvSpPr>
          <p:cNvPr id="179" name="CustomShape 13"/>
          <p:cNvSpPr/>
          <p:nvPr/>
        </p:nvSpPr>
        <p:spPr>
          <a:xfrm>
            <a:off x="1008000" y="2808000"/>
            <a:ext cx="688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enter a collaborative workspace : I identify myself using a badge (an ID)</a:t>
            </a:r>
            <a:endParaRPr/>
          </a:p>
        </p:txBody>
      </p:sp>
      <p:sp>
        <p:nvSpPr>
          <p:cNvPr id="180" name="CustomShape 14"/>
          <p:cNvSpPr/>
          <p:nvPr/>
        </p:nvSpPr>
        <p:spPr>
          <a:xfrm>
            <a:off x="1008000" y="3387600"/>
            <a:ext cx="6933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choose a project and I tap its NFC tag on the Cube to change my activity</a:t>
            </a:r>
            <a:endParaRPr/>
          </a:p>
        </p:txBody>
      </p:sp>
      <p:sp>
        <p:nvSpPr>
          <p:cNvPr id="181" name="CustomShape 15"/>
          <p:cNvSpPr/>
          <p:nvPr/>
        </p:nvSpPr>
        <p:spPr>
          <a:xfrm>
            <a:off x="1008000" y="3968280"/>
            <a:ext cx="664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 sensor detects the use of a device or tool and starts video recording</a:t>
            </a:r>
            <a:endParaRPr/>
          </a:p>
        </p:txBody>
      </p:sp>
      <p:sp>
        <p:nvSpPr>
          <p:cNvPr id="182" name="CustomShape 16"/>
          <p:cNvSpPr/>
          <p:nvPr/>
        </p:nvSpPr>
        <p:spPr>
          <a:xfrm>
            <a:off x="975600" y="4603320"/>
            <a:ext cx="693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commit the source code: the Cube saves the code related to the project</a:t>
            </a:r>
            <a:endParaRPr/>
          </a:p>
        </p:txBody>
      </p:sp>
      <p:sp>
        <p:nvSpPr>
          <p:cNvPr id="183" name="CustomShape 17"/>
          <p:cNvSpPr/>
          <p:nvPr/>
        </p:nvSpPr>
        <p:spPr>
          <a:xfrm>
            <a:off x="981720" y="5221080"/>
            <a:ext cx="687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upload a video on Youtube, I post a tweet: the Cube saves the contents</a:t>
            </a:r>
            <a:endParaRPr/>
          </a:p>
        </p:txBody>
      </p:sp>
      <p:sp>
        <p:nvSpPr>
          <p:cNvPr id="184" name="CustomShape 18"/>
          <p:cNvSpPr/>
          <p:nvPr/>
        </p:nvSpPr>
        <p:spPr>
          <a:xfrm>
            <a:off x="5796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85" name="CustomShape 19"/>
          <p:cNvSpPr/>
          <p:nvPr/>
        </p:nvSpPr>
        <p:spPr>
          <a:xfrm>
            <a:off x="5220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86" name="CustomShape 20"/>
          <p:cNvSpPr/>
          <p:nvPr/>
        </p:nvSpPr>
        <p:spPr>
          <a:xfrm>
            <a:off x="3420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87" name="CustomShape 21"/>
          <p:cNvSpPr/>
          <p:nvPr/>
        </p:nvSpPr>
        <p:spPr>
          <a:xfrm>
            <a:off x="323640" y="581472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/>
          </a:p>
        </p:txBody>
      </p:sp>
      <p:sp>
        <p:nvSpPr>
          <p:cNvPr id="188" name="CustomShape 22"/>
          <p:cNvSpPr/>
          <p:nvPr/>
        </p:nvSpPr>
        <p:spPr>
          <a:xfrm>
            <a:off x="1051560" y="5814720"/>
            <a:ext cx="8078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leave a Wi-Fi zone: the Cube ends the recording for all the projects tagged/activated</a:t>
            </a:r>
            <a:endParaRPr/>
          </a:p>
        </p:txBody>
      </p:sp>
      <p:sp>
        <p:nvSpPr>
          <p:cNvPr id="189" name="CustomShape 23"/>
          <p:cNvSpPr/>
          <p:nvPr/>
        </p:nvSpPr>
        <p:spPr>
          <a:xfrm>
            <a:off x="774036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/>
          </a:p>
        </p:txBody>
      </p:sp>
      <p:sp>
        <p:nvSpPr>
          <p:cNvPr id="190" name="CustomShape 24"/>
          <p:cNvSpPr/>
          <p:nvPr/>
        </p:nvSpPr>
        <p:spPr>
          <a:xfrm>
            <a:off x="4572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91" name="CustomShape 25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67640" y="12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Application 3: Multimodal Restoration</a:t>
            </a:r>
            <a:endParaRPr/>
          </a:p>
        </p:txBody>
      </p:sp>
      <p:sp>
        <p:nvSpPr>
          <p:cNvPr id="193" name="Line 2"/>
          <p:cNvSpPr/>
          <p:nvPr/>
        </p:nvSpPr>
        <p:spPr>
          <a:xfrm>
            <a:off x="539280" y="2060640"/>
            <a:ext cx="7849080" cy="0"/>
          </a:xfrm>
          <a:prstGeom prst="line">
            <a:avLst/>
          </a:prstGeom>
          <a:ln>
            <a:noFill/>
          </a:ln>
        </p:spPr>
      </p:sp>
      <p:sp>
        <p:nvSpPr>
          <p:cNvPr id="194" name="CustomShape 3"/>
          <p:cNvSpPr/>
          <p:nvPr/>
        </p:nvSpPr>
        <p:spPr>
          <a:xfrm>
            <a:off x="755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3852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766836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97" name="CustomShape 6"/>
          <p:cNvSpPr/>
          <p:nvPr/>
        </p:nvSpPr>
        <p:spPr>
          <a:xfrm>
            <a:off x="324360" y="2781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324360" y="4041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99" name="CustomShape 8"/>
          <p:cNvSpPr/>
          <p:nvPr/>
        </p:nvSpPr>
        <p:spPr>
          <a:xfrm>
            <a:off x="324360" y="530136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200" name="CustomShape 9"/>
          <p:cNvSpPr/>
          <p:nvPr/>
        </p:nvSpPr>
        <p:spPr>
          <a:xfrm>
            <a:off x="1115640" y="2781000"/>
            <a:ext cx="7776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Collaborators work on the same project but not at the same time: every event and content is stored and associated with a project and N people.</a:t>
            </a:r>
            <a:endParaRPr/>
          </a:p>
        </p:txBody>
      </p:sp>
      <p:sp>
        <p:nvSpPr>
          <p:cNvPr id="201" name="CustomShape 10"/>
          <p:cNvSpPr/>
          <p:nvPr/>
        </p:nvSpPr>
        <p:spPr>
          <a:xfrm>
            <a:off x="1115640" y="3672000"/>
            <a:ext cx="7488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Exposition: I start the Cube in presentation mode. All contents are read automatically as soon as I touch the NFC tag of a project to it.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I alternate between different projects and the photos or videos change according to the ID presented.</a:t>
            </a:r>
            <a:endParaRPr/>
          </a:p>
        </p:txBody>
      </p:sp>
      <p:sp>
        <p:nvSpPr>
          <p:cNvPr id="202" name="CustomShape 11"/>
          <p:cNvSpPr/>
          <p:nvPr/>
        </p:nvSpPr>
        <p:spPr>
          <a:xfrm>
            <a:off x="1115640" y="4941000"/>
            <a:ext cx="7704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Documentation: several months have passed, we gather for a « docathon » a few people who go back over event history, saved and presented by the Cube in an interface that allows the cross-reference of source code, docs, photos, and videos with a list of people who worked on a certain project.</a:t>
            </a:r>
            <a:endParaRPr/>
          </a:p>
        </p:txBody>
      </p:sp>
      <p:sp>
        <p:nvSpPr>
          <p:cNvPr id="203" name="CustomShape 12"/>
          <p:cNvSpPr/>
          <p:nvPr/>
        </p:nvSpPr>
        <p:spPr>
          <a:xfrm>
            <a:off x="1907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204" name="CustomShape 13"/>
          <p:cNvSpPr/>
          <p:nvPr/>
        </p:nvSpPr>
        <p:spPr>
          <a:xfrm>
            <a:off x="241164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205" name="CustomShape 14"/>
          <p:cNvSpPr/>
          <p:nvPr/>
        </p:nvSpPr>
        <p:spPr>
          <a:xfrm>
            <a:off x="4500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206" name="CustomShape 15"/>
          <p:cNvSpPr/>
          <p:nvPr/>
        </p:nvSpPr>
        <p:spPr>
          <a:xfrm>
            <a:off x="5076000" y="18450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207" name="CustomShape 16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67640" y="12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</a:rPr>
              <a:t>Application 4: Service Management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23640" y="1556640"/>
            <a:ext cx="835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Participating in a collaborative platform involves </a:t>
            </a:r>
            <a:r>
              <a:rPr b="1" lang="en-GB" strike="noStrike">
                <a:solidFill>
                  <a:srgbClr val="000000"/>
                </a:solidFill>
                <a:latin typeface="Calibri"/>
                <a:ea typeface="DejaVu Sans"/>
              </a:rPr>
              <a:t>providing expertise or skills, availability and ideas, and finding in return services , means, and other available people with the same interest. 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323640" y="2736720"/>
            <a:ext cx="842436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Following initial professional experiences a question arises regarding the </a:t>
            </a:r>
            <a:r>
              <a:rPr b="1" lang="en-GB" strike="noStrike">
                <a:solidFill>
                  <a:srgbClr val="000000"/>
                </a:solidFill>
                <a:latin typeface="Calibri"/>
                <a:ea typeface="DejaVu Sans"/>
              </a:rPr>
              <a:t>measurement</a:t>
            </a: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 of what is brought and what is consumed in the interest of logistics, anticipating our needs, and collaborative space </a:t>
            </a:r>
            <a:r>
              <a:rPr b="1" lang="en-GB" strike="noStrike">
                <a:solidFill>
                  <a:srgbClr val="000000"/>
                </a:solidFill>
                <a:latin typeface="Calibri"/>
                <a:ea typeface="DejaVu Sans"/>
              </a:rPr>
              <a:t>development and growth</a:t>
            </a: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 as well as regulating and assessing equity.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323640" y="3982680"/>
            <a:ext cx="87476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With the Cube Media, this measurement focuses on the sequence of tasks</a:t>
            </a:r>
            <a:r>
              <a:rPr b="1" lang="en-GB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done by users with NFC tags, the usage of smartphones, sensors/stoppage of a machine tool, on vending machines, perhaps even the flow of input/output in RFID cabinets and shelves.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324000" y="4896000"/>
            <a:ext cx="8747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Automation provides a more reliable measurement</a:t>
            </a:r>
            <a:r>
              <a:rPr b="1" lang="en-GB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trike="noStrike">
                <a:solidFill>
                  <a:srgbClr val="000000"/>
                </a:solidFill>
                <a:latin typeface="Calibri"/>
                <a:ea typeface="DejaVu Sans"/>
              </a:rPr>
              <a:t>and especially less tiresome in daily activities in order to make sure that everything concerning the resources and other assets of a project is handled properly, without constraint, and that it doesn't disrupt the way the collaborators work that might affect their efficiency and potential.</a:t>
            </a: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#LeCubeMedia - février 2014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Application>LibreOffice/4.4.2.2$Windows_x86 LibreOffice_project/c4c7d32d0d49397cad38d62472b0bc8acff48dd6</Application>
  <Paragraphs>116</Paragraphs>
  <Company>Sopra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2014-02-17T09:13:40Z</dcterms:created>
  <dc:creator>jholtzer</dc:creator>
  <dc:language>en-GB</dc:language>
  <dcterms:modified xsi:type="dcterms:W3CDTF">2015-05-11T06:46:32Z</dcterms:modified>
  <cp:revision>93</cp:revision>
  <dc:title>Le Cube Media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Sopra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