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280"/>
  </p:normalViewPr>
  <p:slideViewPr>
    <p:cSldViewPr snapToGrid="0">
      <p:cViewPr>
        <p:scale>
          <a:sx n="112" d="100"/>
          <a:sy n="112" d="100"/>
        </p:scale>
        <p:origin x="-440" y="-1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84093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8715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1921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87298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35191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38397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1180" cy="158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Monalco</a:t>
            </a:r>
            <a:r>
              <a:rPr lang="fr-FR" sz="1100" dirty="0"/>
              <a:t> Mining, an </a:t>
            </a:r>
            <a:r>
              <a:rPr lang="fr-FR" sz="1100" dirty="0" err="1"/>
              <a:t>iron</a:t>
            </a:r>
            <a:r>
              <a:rPr lang="fr-FR" sz="1100" dirty="0"/>
              <a:t> ore </a:t>
            </a:r>
            <a:r>
              <a:rPr lang="fr-FR" sz="1100" dirty="0" err="1"/>
              <a:t>mining</a:t>
            </a:r>
            <a:r>
              <a:rPr lang="fr-FR" sz="1100" dirty="0"/>
              <a:t> </a:t>
            </a:r>
            <a:r>
              <a:rPr lang="fr-FR" sz="1100" dirty="0" err="1"/>
              <a:t>company</a:t>
            </a:r>
            <a:r>
              <a:rPr lang="fr-FR" sz="1100" dirty="0"/>
              <a:t>, has </a:t>
            </a:r>
            <a:r>
              <a:rPr lang="fr-FR" sz="1100" dirty="0" err="1"/>
              <a:t>invested</a:t>
            </a:r>
            <a:r>
              <a:rPr lang="fr-FR" sz="1100" dirty="0"/>
              <a:t> </a:t>
            </a:r>
            <a:r>
              <a:rPr lang="fr-FR" sz="1100" dirty="0" err="1"/>
              <a:t>heavily</a:t>
            </a:r>
            <a:r>
              <a:rPr lang="fr-FR" sz="1100" dirty="0"/>
              <a:t> in operating technologies </a:t>
            </a:r>
            <a:r>
              <a:rPr lang="fr-FR" sz="1100" dirty="0" err="1"/>
              <a:t>such</a:t>
            </a:r>
            <a:r>
              <a:rPr lang="fr-FR" sz="1100" dirty="0"/>
              <a:t> as ore-</a:t>
            </a:r>
            <a:r>
              <a:rPr lang="fr-FR" sz="1100" dirty="0" err="1"/>
              <a:t>crushers</a:t>
            </a:r>
            <a:r>
              <a:rPr lang="fr-FR" sz="1100" dirty="0"/>
              <a:t> and has </a:t>
            </a:r>
            <a:r>
              <a:rPr lang="fr-FR" sz="1100" dirty="0" err="1"/>
              <a:t>poured</a:t>
            </a:r>
            <a:r>
              <a:rPr lang="fr-FR" sz="1100" dirty="0"/>
              <a:t> money </a:t>
            </a:r>
            <a:r>
              <a:rPr lang="fr-FR" sz="1100" dirty="0" err="1"/>
              <a:t>into</a:t>
            </a:r>
            <a:r>
              <a:rPr lang="fr-FR" sz="1100" dirty="0"/>
              <a:t> maintenance to </a:t>
            </a:r>
            <a:r>
              <a:rPr lang="fr-FR" sz="1100" dirty="0" err="1"/>
              <a:t>maximize</a:t>
            </a:r>
            <a:r>
              <a:rPr lang="fr-FR" sz="1100" dirty="0"/>
              <a:t> production of </a:t>
            </a:r>
            <a:r>
              <a:rPr lang="fr-FR" sz="1100" dirty="0" err="1"/>
              <a:t>iron</a:t>
            </a:r>
            <a:r>
              <a:rPr lang="fr-FR" sz="1100" dirty="0"/>
              <a:t> ore. </a:t>
            </a:r>
            <a:r>
              <a:rPr lang="fr-FR" sz="1100" dirty="0" err="1"/>
              <a:t>However</a:t>
            </a:r>
            <a:r>
              <a:rPr lang="fr-FR" sz="1100" dirty="0"/>
              <a:t>, </a:t>
            </a:r>
            <a:r>
              <a:rPr lang="fr-FR" sz="1100" dirty="0" err="1"/>
              <a:t>with</a:t>
            </a:r>
            <a:r>
              <a:rPr lang="fr-FR" sz="1100" dirty="0"/>
              <a:t>  </a:t>
            </a:r>
            <a:r>
              <a:rPr lang="fr-FR" sz="1100" dirty="0" err="1"/>
              <a:t>market</a:t>
            </a:r>
            <a:r>
              <a:rPr lang="fr-FR" sz="1100" dirty="0"/>
              <a:t> </a:t>
            </a:r>
            <a:r>
              <a:rPr lang="fr-FR" sz="1100" dirty="0" err="1"/>
              <a:t>prices</a:t>
            </a:r>
            <a:r>
              <a:rPr lang="fr-FR" sz="1100" dirty="0"/>
              <a:t> of </a:t>
            </a:r>
            <a:r>
              <a:rPr lang="fr-FR" sz="1100" dirty="0" err="1"/>
              <a:t>iron</a:t>
            </a:r>
            <a:r>
              <a:rPr lang="fr-FR" sz="1100" dirty="0"/>
              <a:t> ore </a:t>
            </a:r>
            <a:r>
              <a:rPr lang="fr-FR" sz="1100" dirty="0" err="1"/>
              <a:t>prices</a:t>
            </a:r>
            <a:r>
              <a:rPr lang="fr-FR" sz="1100" dirty="0"/>
              <a:t> </a:t>
            </a:r>
            <a:r>
              <a:rPr lang="fr-FR" sz="1100" dirty="0" err="1"/>
              <a:t>around</a:t>
            </a:r>
            <a:r>
              <a:rPr lang="fr-FR" sz="1100" dirty="0"/>
              <a:t> $55/ton, and operating </a:t>
            </a:r>
            <a:r>
              <a:rPr lang="fr-FR" sz="1100" dirty="0" err="1"/>
              <a:t>costs</a:t>
            </a:r>
            <a:r>
              <a:rPr lang="fr-FR" sz="1100" dirty="0"/>
              <a:t> </a:t>
            </a:r>
            <a:r>
              <a:rPr lang="fr-FR" sz="1100" dirty="0" err="1"/>
              <a:t>around</a:t>
            </a:r>
            <a:r>
              <a:rPr lang="fr-FR" sz="1100" dirty="0"/>
              <a:t> $50/ton, </a:t>
            </a:r>
            <a:r>
              <a:rPr lang="fr-FR" sz="1100" dirty="0" err="1"/>
              <a:t>benefits</a:t>
            </a:r>
            <a:r>
              <a:rPr lang="fr-FR" sz="1100" dirty="0"/>
              <a:t> are </a:t>
            </a:r>
            <a:r>
              <a:rPr lang="fr-FR" sz="1100" dirty="0" err="1"/>
              <a:t>too</a:t>
            </a:r>
            <a:r>
              <a:rPr lang="fr-FR" sz="1100" dirty="0"/>
              <a:t> </a:t>
            </a:r>
            <a:r>
              <a:rPr lang="fr-FR" sz="1100" dirty="0" err="1"/>
              <a:t>low</a:t>
            </a:r>
            <a:r>
              <a:rPr lang="fr-FR" sz="1100" dirty="0"/>
              <a:t>. Management has </a:t>
            </a:r>
            <a:r>
              <a:rPr lang="fr-FR" sz="1100" dirty="0" err="1"/>
              <a:t>expressed</a:t>
            </a:r>
            <a:r>
              <a:rPr lang="fr-FR" sz="1100" dirty="0"/>
              <a:t> a </a:t>
            </a:r>
            <a:r>
              <a:rPr lang="fr-FR" sz="1100" dirty="0" err="1"/>
              <a:t>desire</a:t>
            </a:r>
            <a:r>
              <a:rPr lang="fr-FR" sz="1100" dirty="0"/>
              <a:t> to </a:t>
            </a:r>
            <a:r>
              <a:rPr lang="fr-FR" sz="1100" dirty="0" err="1"/>
              <a:t>reduce</a:t>
            </a:r>
            <a:r>
              <a:rPr lang="fr-FR" sz="1100" dirty="0"/>
              <a:t> operating </a:t>
            </a:r>
            <a:r>
              <a:rPr lang="fr-FR" sz="1100" dirty="0" err="1"/>
              <a:t>costs</a:t>
            </a:r>
            <a:r>
              <a:rPr lang="fr-FR" sz="1100" dirty="0"/>
              <a:t> to return to a profitable </a:t>
            </a:r>
            <a:r>
              <a:rPr lang="fr-FR" sz="1100" dirty="0" err="1"/>
              <a:t>margin</a:t>
            </a:r>
            <a:r>
              <a:rPr lang="fr-FR" sz="1100" dirty="0"/>
              <a:t> by </a:t>
            </a:r>
            <a:r>
              <a:rPr lang="fr-FR" sz="1100" dirty="0" err="1"/>
              <a:t>lowering</a:t>
            </a:r>
            <a:r>
              <a:rPr lang="fr-FR" sz="1100" dirty="0"/>
              <a:t> maintenance </a:t>
            </a:r>
            <a:r>
              <a:rPr lang="fr-FR" sz="1100" dirty="0" err="1"/>
              <a:t>expenditure</a:t>
            </a:r>
            <a:r>
              <a:rPr lang="fr-FR" sz="1100" dirty="0"/>
              <a:t> of the ore </a:t>
            </a:r>
            <a:r>
              <a:rPr lang="fr-FR" sz="1100" dirty="0" err="1"/>
              <a:t>crushers</a:t>
            </a:r>
            <a:r>
              <a:rPr lang="fr-FR" sz="1100" dirty="0"/>
              <a:t>. 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1893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100" dirty="0" err="1"/>
              <a:t>Lower</a:t>
            </a:r>
            <a:r>
              <a:rPr lang="fr-FR" sz="1100" dirty="0"/>
              <a:t> the maintenance </a:t>
            </a:r>
            <a:r>
              <a:rPr lang="fr-FR" sz="1100" dirty="0" err="1"/>
              <a:t>cost</a:t>
            </a:r>
            <a:r>
              <a:rPr lang="fr-FR" sz="1100" dirty="0"/>
              <a:t> of the ore </a:t>
            </a:r>
            <a:r>
              <a:rPr lang="fr-FR" sz="1100" dirty="0" err="1"/>
              <a:t>crushers</a:t>
            </a:r>
            <a:r>
              <a:rPr lang="fr-FR" sz="1100" dirty="0"/>
              <a:t> by </a:t>
            </a:r>
            <a:r>
              <a:rPr lang="fr-FR" sz="1100" dirty="0" err="1"/>
              <a:t>approximately</a:t>
            </a:r>
            <a:r>
              <a:rPr lang="fr-FR" sz="1100" dirty="0"/>
              <a:t> 20% </a:t>
            </a:r>
            <a:r>
              <a:rPr lang="fr-FR" sz="1100" dirty="0" err="1"/>
              <a:t>within</a:t>
            </a:r>
            <a:r>
              <a:rPr lang="fr-FR" sz="1100" dirty="0"/>
              <a:t> the </a:t>
            </a:r>
            <a:r>
              <a:rPr lang="fr-FR" sz="1100" dirty="0" err="1"/>
              <a:t>year</a:t>
            </a:r>
            <a:endParaRPr lang="fr-FR" sz="1100" dirty="0"/>
          </a:p>
          <a:p>
            <a:pPr lvl="0"/>
            <a:endParaRPr lang="fr-FR" sz="1100" dirty="0"/>
          </a:p>
          <a:p>
            <a:pPr lvl="0"/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The </a:t>
            </a:r>
            <a:r>
              <a:rPr lang="fr-FR" sz="1100" dirty="0" err="1"/>
              <a:t>number</a:t>
            </a:r>
            <a:r>
              <a:rPr lang="fr-FR" sz="1100" dirty="0"/>
              <a:t> of maintenance interventions per </a:t>
            </a:r>
            <a:r>
              <a:rPr lang="fr-FR" sz="1100" dirty="0" err="1"/>
              <a:t>year</a:t>
            </a:r>
            <a:r>
              <a:rPr lang="fr-FR" sz="1100" dirty="0"/>
              <a:t> for </a:t>
            </a:r>
            <a:r>
              <a:rPr lang="fr-FR" sz="1100" dirty="0" err="1"/>
              <a:t>each</a:t>
            </a:r>
            <a:r>
              <a:rPr lang="fr-FR" sz="1100" dirty="0"/>
              <a:t> ore </a:t>
            </a:r>
            <a:r>
              <a:rPr lang="fr-FR" sz="1100" dirty="0" err="1"/>
              <a:t>crusher</a:t>
            </a:r>
            <a:r>
              <a:rPr lang="fr-FR" sz="1100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reduced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Maintenance rate </a:t>
            </a:r>
            <a:r>
              <a:rPr lang="fr-FR" sz="1100" dirty="0" err="1"/>
              <a:t>should</a:t>
            </a:r>
            <a:r>
              <a:rPr lang="fr-FR" sz="1100" dirty="0"/>
              <a:t> </a:t>
            </a:r>
            <a:r>
              <a:rPr lang="fr-FR" sz="1100" dirty="0" err="1"/>
              <a:t>exceed</a:t>
            </a:r>
            <a:r>
              <a:rPr lang="fr-FR" sz="1100" dirty="0"/>
              <a:t> 1 </a:t>
            </a:r>
            <a:r>
              <a:rPr lang="fr-FR" sz="1100" dirty="0" err="1"/>
              <a:t>maintenenance</a:t>
            </a:r>
            <a:r>
              <a:rPr lang="fr-FR" sz="1100" dirty="0"/>
              <a:t> </a:t>
            </a:r>
            <a:r>
              <a:rPr lang="fr-FR" sz="1100" dirty="0" err="1"/>
              <a:t>event</a:t>
            </a:r>
            <a:r>
              <a:rPr lang="fr-FR" sz="1100" dirty="0"/>
              <a:t> / </a:t>
            </a:r>
            <a:r>
              <a:rPr lang="fr-FR" sz="1100" dirty="0" err="1"/>
              <a:t>every</a:t>
            </a:r>
            <a:r>
              <a:rPr lang="fr-FR" sz="1100" dirty="0"/>
              <a:t> 50,000 tons of </a:t>
            </a:r>
            <a:r>
              <a:rPr lang="fr-FR" sz="1100" dirty="0" err="1"/>
              <a:t>iron</a:t>
            </a:r>
            <a:r>
              <a:rPr lang="fr-FR" sz="1100" dirty="0"/>
              <a:t> ore </a:t>
            </a:r>
            <a:r>
              <a:rPr lang="fr-FR" sz="1100" dirty="0" err="1"/>
              <a:t>processed</a:t>
            </a:r>
            <a:r>
              <a:rPr lang="fr-FR" sz="1100" dirty="0"/>
              <a:t> (OEM </a:t>
            </a:r>
            <a:r>
              <a:rPr lang="fr-FR" sz="1100" dirty="0" err="1"/>
              <a:t>limit</a:t>
            </a:r>
            <a:r>
              <a:rPr lang="fr-FR" sz="110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Probable </a:t>
            </a:r>
            <a:r>
              <a:rPr lang="fr-FR" sz="1100" dirty="0" err="1"/>
              <a:t>resistance</a:t>
            </a:r>
            <a:r>
              <a:rPr lang="fr-FR" sz="1100" dirty="0"/>
              <a:t> </a:t>
            </a:r>
            <a:r>
              <a:rPr lang="fr-FR" sz="1100" dirty="0" err="1"/>
              <a:t>from</a:t>
            </a:r>
            <a:r>
              <a:rPr lang="fr-FR" sz="1100" dirty="0"/>
              <a:t> the </a:t>
            </a:r>
            <a:r>
              <a:rPr lang="fr-FR" sz="1100" dirty="0" err="1"/>
              <a:t>reliability</a:t>
            </a:r>
            <a:r>
              <a:rPr lang="fr-FR" sz="1100" dirty="0"/>
              <a:t> engineering team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63940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Data </a:t>
            </a:r>
            <a:r>
              <a:rPr lang="fr-FR" sz="1100" dirty="0" err="1"/>
              <a:t>Historian</a:t>
            </a:r>
            <a:r>
              <a:rPr lang="fr-FR" sz="1100" dirty="0"/>
              <a:t> – traces </a:t>
            </a:r>
            <a:r>
              <a:rPr lang="fr-FR" sz="1100" dirty="0" err="1"/>
              <a:t>amounts</a:t>
            </a:r>
            <a:r>
              <a:rPr lang="fr-FR" sz="1100" dirty="0"/>
              <a:t> of </a:t>
            </a:r>
            <a:r>
              <a:rPr lang="fr-FR" sz="1100" dirty="0" err="1"/>
              <a:t>crushed</a:t>
            </a:r>
            <a:r>
              <a:rPr lang="fr-FR" sz="1100" dirty="0"/>
              <a:t> ore for </a:t>
            </a:r>
            <a:r>
              <a:rPr lang="fr-FR" sz="1100" dirty="0" err="1"/>
              <a:t>each</a:t>
            </a:r>
            <a:r>
              <a:rPr lang="fr-FR" sz="1100" dirty="0"/>
              <a:t> </a:t>
            </a:r>
            <a:r>
              <a:rPr lang="fr-FR" sz="1100" dirty="0" err="1"/>
              <a:t>crusher</a:t>
            </a:r>
            <a:endParaRPr lang="fr-FR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Ellipse - </a:t>
            </a:r>
            <a:r>
              <a:rPr lang="fr-FR" sz="1100" dirty="0" err="1"/>
              <a:t>old</a:t>
            </a:r>
            <a:r>
              <a:rPr lang="fr-FR" sz="1100" dirty="0"/>
              <a:t> </a:t>
            </a:r>
            <a:r>
              <a:rPr lang="fr-FR" sz="1100" dirty="0" err="1"/>
              <a:t>work</a:t>
            </a:r>
            <a:r>
              <a:rPr lang="fr-FR" sz="1100" dirty="0"/>
              <a:t> </a:t>
            </a:r>
            <a:r>
              <a:rPr lang="fr-FR" sz="1100" dirty="0" err="1"/>
              <a:t>orders</a:t>
            </a:r>
            <a:r>
              <a:rPr lang="fr-FR" sz="1100" dirty="0"/>
              <a:t> </a:t>
            </a:r>
            <a:r>
              <a:rPr lang="fr-FR" sz="1100" dirty="0" err="1"/>
              <a:t>before</a:t>
            </a:r>
            <a:r>
              <a:rPr lang="fr-FR" sz="1100" dirty="0"/>
              <a:t> SAP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SAP - </a:t>
            </a:r>
            <a:r>
              <a:rPr lang="fr-FR" sz="1100" dirty="0" err="1"/>
              <a:t>equipment</a:t>
            </a:r>
            <a:r>
              <a:rPr lang="fr-FR" sz="1100" dirty="0"/>
              <a:t> logs and </a:t>
            </a:r>
            <a:r>
              <a:rPr lang="fr-FR" sz="1100" dirty="0" err="1"/>
              <a:t>work</a:t>
            </a:r>
            <a:r>
              <a:rPr lang="fr-FR" sz="1100" dirty="0"/>
              <a:t> </a:t>
            </a:r>
            <a:r>
              <a:rPr lang="fr-FR" sz="1100" dirty="0" err="1"/>
              <a:t>order</a:t>
            </a:r>
            <a:r>
              <a:rPr lang="fr-FR" sz="1100" dirty="0"/>
              <a:t> </a:t>
            </a:r>
            <a:r>
              <a:rPr lang="fr-FR" sz="1100" dirty="0" err="1"/>
              <a:t>requests</a:t>
            </a:r>
            <a:r>
              <a:rPr lang="fr-FR" sz="1100" dirty="0"/>
              <a:t> for all the </a:t>
            </a:r>
            <a:r>
              <a:rPr lang="fr-FR" sz="1100" dirty="0" err="1"/>
              <a:t>equipment</a:t>
            </a:r>
            <a:endParaRPr lang="fr-FR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T3000 DCS – </a:t>
            </a:r>
            <a:r>
              <a:rPr lang="fr-FR" sz="1100" dirty="0" err="1"/>
              <a:t>Raw</a:t>
            </a:r>
            <a:r>
              <a:rPr lang="fr-FR" sz="1100" dirty="0"/>
              <a:t> streaming data on vibrations, </a:t>
            </a:r>
            <a:r>
              <a:rPr lang="fr-FR" sz="1100" dirty="0" err="1"/>
              <a:t>temperature</a:t>
            </a:r>
            <a:r>
              <a:rPr lang="fr-FR" sz="1100" dirty="0"/>
              <a:t>, </a:t>
            </a:r>
            <a:r>
              <a:rPr lang="fr-FR" sz="1100" dirty="0" err="1"/>
              <a:t>humidity</a:t>
            </a:r>
            <a:r>
              <a:rPr lang="fr-FR" sz="1100" dirty="0"/>
              <a:t> of the ore </a:t>
            </a:r>
            <a:r>
              <a:rPr lang="fr-FR" sz="1100" dirty="0" err="1"/>
              <a:t>crushed</a:t>
            </a:r>
            <a:r>
              <a:rPr lang="fr-FR" sz="1100" dirty="0"/>
              <a:t> to Data </a:t>
            </a:r>
            <a:r>
              <a:rPr lang="fr-FR" sz="1100" dirty="0" err="1"/>
              <a:t>Historian</a:t>
            </a:r>
            <a:r>
              <a:rPr lang="fr-FR" sz="1100" dirty="0"/>
              <a:t>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18143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Chanel Adams – </a:t>
            </a:r>
            <a:r>
              <a:rPr lang="fr-FR" sz="1100" dirty="0" err="1"/>
              <a:t>Reliability</a:t>
            </a:r>
            <a:r>
              <a:rPr lang="fr-FR" sz="1100" dirty="0"/>
              <a:t> </a:t>
            </a:r>
            <a:r>
              <a:rPr lang="fr-FR" sz="1100" dirty="0" err="1"/>
              <a:t>Engineer</a:t>
            </a:r>
            <a:endParaRPr lang="fr-FR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Jonas Richards – </a:t>
            </a:r>
            <a:r>
              <a:rPr lang="fr-FR" sz="1100" dirty="0" err="1"/>
              <a:t>Asset</a:t>
            </a:r>
            <a:r>
              <a:rPr lang="fr-FR" sz="1100" dirty="0"/>
              <a:t> </a:t>
            </a:r>
            <a:r>
              <a:rPr lang="fr-FR" sz="1100" dirty="0" err="1"/>
              <a:t>Integrity</a:t>
            </a:r>
            <a:r>
              <a:rPr lang="fr-FR" sz="1100" dirty="0"/>
              <a:t> 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Bruce Banner – Maintenance SME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Jane </a:t>
            </a:r>
            <a:r>
              <a:rPr lang="fr-FR" sz="1100" dirty="0" err="1"/>
              <a:t>Steere</a:t>
            </a:r>
            <a:r>
              <a:rPr lang="fr-FR" sz="1100" dirty="0"/>
              <a:t> - Principal Maintenance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Fargo Williams – Change 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dirty="0"/>
              <a:t>Tara Starr - Maintenance SME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b="1" dirty="0"/>
              <a:t>How could </a:t>
            </a:r>
            <a:r>
              <a:rPr lang="fr-FR" b="1" dirty="0" err="1"/>
              <a:t>Monalco</a:t>
            </a:r>
            <a:r>
              <a:rPr lang="fr-FR" b="1" dirty="0"/>
              <a:t> Mining </a:t>
            </a:r>
            <a:r>
              <a:rPr lang="fr-FR" b="1" dirty="0" err="1"/>
              <a:t>reduce</a:t>
            </a:r>
            <a:r>
              <a:rPr lang="fr-FR" b="1" dirty="0"/>
              <a:t> </a:t>
            </a:r>
            <a:r>
              <a:rPr lang="fr-FR" b="1" dirty="0" err="1"/>
              <a:t>streamlining</a:t>
            </a:r>
            <a:r>
              <a:rPr lang="fr-FR" b="1" dirty="0"/>
              <a:t> </a:t>
            </a:r>
            <a:r>
              <a:rPr lang="fr-FR" b="1" dirty="0" err="1"/>
              <a:t>costs</a:t>
            </a:r>
            <a:r>
              <a:rPr lang="fr-FR" b="1" dirty="0"/>
              <a:t> by 20% over the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through</a:t>
            </a:r>
            <a:r>
              <a:rPr lang="fr-FR" b="1" dirty="0"/>
              <a:t> </a:t>
            </a:r>
          </a:p>
          <a:p>
            <a:pPr lvl="0">
              <a:buSzPts val="1400"/>
            </a:pPr>
            <a:r>
              <a:rPr lang="fr-FR" b="1" dirty="0" err="1"/>
              <a:t>cutting</a:t>
            </a:r>
            <a:r>
              <a:rPr lang="fr-FR" b="1" dirty="0"/>
              <a:t>  maintenance </a:t>
            </a:r>
            <a:r>
              <a:rPr lang="fr-FR" b="1" dirty="0" err="1"/>
              <a:t>expenditure</a:t>
            </a:r>
            <a:r>
              <a:rPr lang="fr-FR" b="1" dirty="0"/>
              <a:t> of ore </a:t>
            </a:r>
            <a:r>
              <a:rPr lang="fr-FR" b="1" dirty="0" err="1"/>
              <a:t>crushers</a:t>
            </a:r>
            <a:r>
              <a:rPr lang="fr-FR" b="1" dirty="0"/>
              <a:t> 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574</Words>
  <Application>Microsoft Macintosh PowerPoint</Application>
  <PresentationFormat>Affichage à l'écran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Minh-Loïc HOANGXUAN</cp:lastModifiedBy>
  <cp:revision>5</cp:revision>
  <dcterms:modified xsi:type="dcterms:W3CDTF">2020-05-16T16:27:10Z</dcterms:modified>
</cp:coreProperties>
</file>