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6"/>
    <p:restoredTop sz="94643"/>
  </p:normalViewPr>
  <p:slideViewPr>
    <p:cSldViewPr snapToGrid="0">
      <p:cViewPr varScale="1">
        <p:scale>
          <a:sx n="99" d="100"/>
          <a:sy n="99" d="100"/>
        </p:scale>
        <p:origin x="3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100" dirty="0" err="1"/>
              <a:t>Nordic</a:t>
            </a:r>
            <a:r>
              <a:rPr lang="fr-FR" sz="1100" dirty="0"/>
              <a:t> </a:t>
            </a:r>
            <a:r>
              <a:rPr lang="fr-FR" sz="1100" dirty="0" err="1"/>
              <a:t>Sensor</a:t>
            </a:r>
            <a:r>
              <a:rPr lang="fr-FR" sz="1100" dirty="0"/>
              <a:t> </a:t>
            </a:r>
            <a:r>
              <a:rPr lang="fr-FR" sz="1100" dirty="0" err="1"/>
              <a:t>Company</a:t>
            </a:r>
            <a:r>
              <a:rPr lang="fr-FR" sz="1100" dirty="0"/>
              <a:t> </a:t>
            </a:r>
            <a:r>
              <a:rPr lang="fr-FR" sz="1100" dirty="0" err="1"/>
              <a:t>procuces</a:t>
            </a:r>
            <a:r>
              <a:rPr lang="fr-FR" sz="1100" dirty="0"/>
              <a:t> an </a:t>
            </a:r>
            <a:r>
              <a:rPr lang="fr-FR" sz="1100" dirty="0" err="1"/>
              <a:t>energy</a:t>
            </a:r>
            <a:r>
              <a:rPr lang="fr-FR" sz="1100" dirty="0"/>
              <a:t> </a:t>
            </a:r>
            <a:r>
              <a:rPr lang="fr-FR" sz="1100" dirty="0" err="1"/>
              <a:t>tracking</a:t>
            </a:r>
            <a:r>
              <a:rPr lang="fr-FR" sz="1100" dirty="0"/>
              <a:t> </a:t>
            </a:r>
            <a:r>
              <a:rPr lang="fr-FR" sz="1100" dirty="0" err="1"/>
              <a:t>sensor</a:t>
            </a:r>
            <a:r>
              <a:rPr lang="fr-FR" sz="1100" dirty="0"/>
              <a:t> </a:t>
            </a:r>
            <a:r>
              <a:rPr lang="fr-FR" sz="1100" dirty="0" err="1"/>
              <a:t>called</a:t>
            </a:r>
            <a:r>
              <a:rPr lang="fr-FR" sz="1100" dirty="0"/>
              <a:t> </a:t>
            </a:r>
            <a:r>
              <a:rPr lang="fr-FR" sz="1100" dirty="0" err="1"/>
              <a:t>InSense</a:t>
            </a:r>
            <a:r>
              <a:rPr lang="fr-FR" sz="1100" dirty="0"/>
              <a:t> </a:t>
            </a:r>
            <a:r>
              <a:rPr lang="fr-FR" sz="1100" dirty="0" err="1"/>
              <a:t>inteded</a:t>
            </a:r>
            <a:r>
              <a:rPr lang="fr-FR" sz="1100" dirty="0"/>
              <a:t> for </a:t>
            </a:r>
            <a:r>
              <a:rPr lang="fr-FR" sz="1100" dirty="0" err="1"/>
              <a:t>residential</a:t>
            </a:r>
            <a:r>
              <a:rPr lang="fr-FR" sz="1100" dirty="0"/>
              <a:t> usage </a:t>
            </a:r>
            <a:r>
              <a:rPr lang="fr-FR" sz="1100" dirty="0" err="1"/>
              <a:t>space</a:t>
            </a:r>
            <a:r>
              <a:rPr lang="fr-FR" sz="1100" dirty="0"/>
              <a:t>. The </a:t>
            </a:r>
            <a:r>
              <a:rPr lang="fr-FR" sz="1100" dirty="0" err="1"/>
              <a:t>sensor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made out of 7 parts </a:t>
            </a:r>
            <a:r>
              <a:rPr lang="fr-FR" sz="1100" dirty="0" err="1"/>
              <a:t>produced</a:t>
            </a:r>
            <a:r>
              <a:rPr lang="fr-FR" sz="1100" dirty="0"/>
              <a:t> by 26 </a:t>
            </a:r>
            <a:r>
              <a:rPr lang="fr-FR" sz="1100" dirty="0" err="1"/>
              <a:t>different</a:t>
            </a:r>
            <a:r>
              <a:rPr lang="fr-FR" sz="1100" dirty="0"/>
              <a:t> </a:t>
            </a:r>
            <a:r>
              <a:rPr lang="fr-FR" sz="1100" dirty="0" err="1"/>
              <a:t>suppliers</a:t>
            </a:r>
            <a:r>
              <a:rPr lang="fr-FR" sz="1100" dirty="0"/>
              <a:t>. </a:t>
            </a:r>
            <a:r>
              <a:rPr lang="fr-FR" sz="1100" dirty="0" err="1"/>
              <a:t>Failure</a:t>
            </a:r>
            <a:r>
              <a:rPr lang="fr-FR" sz="1100" dirty="0"/>
              <a:t> rate of </a:t>
            </a:r>
            <a:r>
              <a:rPr lang="fr-FR" sz="1100" dirty="0" err="1"/>
              <a:t>sensor</a:t>
            </a:r>
            <a:r>
              <a:rPr lang="fr-FR" sz="1100" dirty="0"/>
              <a:t> for </a:t>
            </a:r>
            <a:r>
              <a:rPr lang="fr-FR" sz="1100" dirty="0" err="1"/>
              <a:t>InSense</a:t>
            </a:r>
            <a:r>
              <a:rPr lang="fr-FR" sz="1100" dirty="0"/>
              <a:t> at the end of the production line have </a:t>
            </a:r>
            <a:r>
              <a:rPr lang="fr-FR" sz="1100" dirty="0" err="1"/>
              <a:t>recently</a:t>
            </a:r>
            <a:r>
              <a:rPr lang="fr-FR" sz="1100" dirty="0"/>
              <a:t> </a:t>
            </a:r>
            <a:r>
              <a:rPr lang="fr-FR" sz="1100" dirty="0" err="1"/>
              <a:t>increased</a:t>
            </a:r>
            <a:r>
              <a:rPr lang="fr-FR" sz="1100" dirty="0"/>
              <a:t> up to 15%</a:t>
            </a: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fr-FR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rate of </a:t>
            </a:r>
            <a:r>
              <a:rPr lang="fr-FR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r>
              <a:rPr lang="fr-FR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fr-FR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fr-FR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fr-FR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fr-FR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brought</a:t>
            </a:r>
            <a:r>
              <a:rPr lang="fr-FR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down </a:t>
            </a:r>
            <a:r>
              <a:rPr lang="fr-FR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below</a:t>
            </a:r>
            <a:r>
              <a:rPr lang="fr-FR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5% 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100" dirty="0" err="1"/>
              <a:t>Deficient</a:t>
            </a:r>
            <a:r>
              <a:rPr lang="fr-FR" sz="1100" dirty="0"/>
              <a:t> parts and/or </a:t>
            </a:r>
            <a:r>
              <a:rPr lang="fr-FR" sz="1100" dirty="0" err="1"/>
              <a:t>manufacturing</a:t>
            </a:r>
            <a:r>
              <a:rPr lang="fr-FR" sz="1100" dirty="0"/>
              <a:t> </a:t>
            </a:r>
            <a:r>
              <a:rPr lang="fr-FR" sz="1100" dirty="0" err="1"/>
              <a:t>methods</a:t>
            </a:r>
            <a:r>
              <a:rPr lang="fr-FR" sz="1100" dirty="0"/>
              <a:t> of </a:t>
            </a:r>
            <a:r>
              <a:rPr lang="fr-FR" sz="1100" dirty="0" err="1"/>
              <a:t>InSense</a:t>
            </a:r>
            <a:r>
              <a:rPr lang="fr-FR" sz="1100" dirty="0"/>
              <a:t> </a:t>
            </a:r>
            <a:r>
              <a:rPr lang="fr-FR" sz="1100" dirty="0" err="1"/>
              <a:t>will</a:t>
            </a:r>
            <a:r>
              <a:rPr lang="fr-FR" sz="1100" dirty="0"/>
              <a:t> </a:t>
            </a:r>
            <a:r>
              <a:rPr lang="fr-FR" sz="1100" dirty="0" err="1"/>
              <a:t>be</a:t>
            </a:r>
            <a:r>
              <a:rPr lang="fr-FR" sz="1100" dirty="0"/>
              <a:t> </a:t>
            </a:r>
            <a:r>
              <a:rPr lang="fr-FR" sz="1100" dirty="0" err="1"/>
              <a:t>detected</a:t>
            </a:r>
            <a:r>
              <a:rPr lang="fr-FR" sz="1100" dirty="0"/>
              <a:t> and </a:t>
            </a:r>
            <a:r>
              <a:rPr lang="fr-FR" sz="1100" dirty="0" err="1"/>
              <a:t>corrected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70" dirty="0" err="1"/>
              <a:t>Defects</a:t>
            </a:r>
            <a:r>
              <a:rPr lang="fr-FR" sz="1070" dirty="0"/>
              <a:t> in the production line </a:t>
            </a:r>
            <a:r>
              <a:rPr lang="fr-FR" sz="1070" dirty="0" err="1"/>
              <a:t>should</a:t>
            </a:r>
            <a:r>
              <a:rPr lang="fr-FR" sz="1070" dirty="0"/>
              <a:t> </a:t>
            </a:r>
            <a:r>
              <a:rPr lang="fr-FR" sz="1070" dirty="0" err="1"/>
              <a:t>be</a:t>
            </a:r>
            <a:r>
              <a:rPr lang="fr-FR" sz="1070" dirty="0"/>
              <a:t> </a:t>
            </a:r>
            <a:r>
              <a:rPr lang="fr-FR" sz="1070" dirty="0" err="1"/>
              <a:t>detected</a:t>
            </a:r>
            <a:r>
              <a:rPr lang="fr-FR" sz="1070" dirty="0"/>
              <a:t> </a:t>
            </a:r>
            <a:r>
              <a:rPr lang="fr-FR" sz="1070" dirty="0" err="1"/>
              <a:t>immediately</a:t>
            </a:r>
            <a:r>
              <a:rPr lang="fr-FR" sz="1070" dirty="0"/>
              <a:t>   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100" dirty="0" err="1"/>
              <a:t>Cert</a:t>
            </a:r>
            <a:r>
              <a:rPr lang="fr-FR" sz="1100" dirty="0"/>
              <a:t> – </a:t>
            </a:r>
            <a:r>
              <a:rPr lang="fr-FR" sz="1100" dirty="0" err="1"/>
              <a:t>Lists</a:t>
            </a:r>
            <a:r>
              <a:rPr lang="fr-FR" sz="1100" dirty="0"/>
              <a:t> all the </a:t>
            </a:r>
            <a:r>
              <a:rPr lang="fr-FR" sz="1100" dirty="0" err="1"/>
              <a:t>manufacturers</a:t>
            </a:r>
            <a:r>
              <a:rPr lang="fr-FR" sz="1100" dirty="0"/>
              <a:t> and </a:t>
            </a:r>
            <a:r>
              <a:rPr lang="fr-FR" sz="1100" dirty="0" err="1"/>
              <a:t>suplliers</a:t>
            </a:r>
            <a:r>
              <a:rPr lang="fr-FR" sz="1100" dirty="0"/>
              <a:t> for </a:t>
            </a:r>
            <a:r>
              <a:rPr lang="fr-FR" sz="1100" dirty="0" err="1"/>
              <a:t>each</a:t>
            </a:r>
            <a:r>
              <a:rPr lang="fr-FR" sz="1100" dirty="0"/>
              <a:t> </a:t>
            </a:r>
            <a:r>
              <a:rPr lang="fr-FR" sz="1100" dirty="0" err="1"/>
              <a:t>tested</a:t>
            </a:r>
            <a:r>
              <a:rPr lang="fr-FR" sz="1100" dirty="0"/>
              <a:t> </a:t>
            </a:r>
            <a:r>
              <a:rPr lang="fr-FR" sz="1100" dirty="0" err="1"/>
              <a:t>sensor</a:t>
            </a:r>
            <a:r>
              <a:rPr lang="fr-FR" sz="1100" dirty="0"/>
              <a:t>, and </a:t>
            </a:r>
            <a:r>
              <a:rPr lang="fr-FR" sz="1100" dirty="0" err="1"/>
              <a:t>whether</a:t>
            </a:r>
            <a:r>
              <a:rPr lang="fr-FR" sz="1100" dirty="0"/>
              <a:t> the </a:t>
            </a:r>
            <a:r>
              <a:rPr lang="fr-FR" sz="1100" dirty="0" err="1"/>
              <a:t>sensor</a:t>
            </a:r>
            <a:r>
              <a:rPr lang="fr-FR" sz="1100" dirty="0"/>
              <a:t> </a:t>
            </a:r>
            <a:r>
              <a:rPr lang="fr-FR" sz="1100" dirty="0" err="1"/>
              <a:t>failed</a:t>
            </a:r>
            <a:r>
              <a:rPr lang="fr-FR" sz="1100" dirty="0"/>
              <a:t> test or not</a:t>
            </a:r>
          </a:p>
          <a:p>
            <a:pPr lvl="0"/>
            <a:endParaRPr lang="fr-FR" sz="1100" dirty="0"/>
          </a:p>
          <a:p>
            <a:pPr lvl="0"/>
            <a:r>
              <a:rPr lang="fr-FR" sz="1100" dirty="0"/>
              <a:t>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Tony Abraham – </a:t>
            </a:r>
            <a:r>
              <a:rPr lang="fr-FR" sz="1100" dirty="0" err="1"/>
              <a:t>InSense</a:t>
            </a:r>
            <a:r>
              <a:rPr lang="fr-FR" sz="1100" dirty="0"/>
              <a:t> VP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Vince </a:t>
            </a:r>
            <a:r>
              <a:rPr lang="fr-FR" sz="1100" dirty="0" err="1"/>
              <a:t>Maccano</a:t>
            </a:r>
            <a:r>
              <a:rPr lang="fr-FR" sz="1100" dirty="0"/>
              <a:t> – Head of Data Science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Shane </a:t>
            </a:r>
            <a:r>
              <a:rPr lang="fr-FR" sz="1100" dirty="0" err="1"/>
              <a:t>Buchholz</a:t>
            </a:r>
            <a:r>
              <a:rPr lang="fr-FR" sz="1100" dirty="0"/>
              <a:t> – Head </a:t>
            </a:r>
            <a:r>
              <a:rPr lang="fr-FR" sz="1100" dirty="0" err="1"/>
              <a:t>Engineer</a:t>
            </a:r>
            <a:endParaRPr lang="fr-FR"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Gary </a:t>
            </a:r>
            <a:r>
              <a:rPr lang="fr-FR" sz="1100" dirty="0" err="1"/>
              <a:t>Neumont</a:t>
            </a:r>
            <a:r>
              <a:rPr lang="fr-FR" sz="1100" dirty="0"/>
              <a:t>  - Head of </a:t>
            </a:r>
            <a:r>
              <a:rPr lang="fr-FR" sz="1100" dirty="0" err="1"/>
              <a:t>Manufacturing</a:t>
            </a:r>
            <a:endParaRPr lang="fr-FR"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Nordic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production to 5% by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immediately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and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correcting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faulty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parts and/or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491</Words>
  <Application>Microsoft Macintosh PowerPoint</Application>
  <PresentationFormat>Affichage à l'écran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Minh-Loïc HOANGXUAN</cp:lastModifiedBy>
  <cp:revision>5</cp:revision>
  <dcterms:modified xsi:type="dcterms:W3CDTF">2020-05-20T18:15:44Z</dcterms:modified>
</cp:coreProperties>
</file>