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37"/>
    <p:restoredTop sz="94719"/>
  </p:normalViewPr>
  <p:slideViewPr>
    <p:cSldViewPr snapToGrid="0">
      <p:cViewPr>
        <p:scale>
          <a:sx n="118" d="100"/>
          <a:sy n="118" d="100"/>
        </p:scale>
        <p:origin x="144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28"/>
            </a:pPr>
            <a:endParaRPr lang="fr-FR" dirty="0"/>
          </a:p>
          <a:p>
            <a:pPr lvl="0">
              <a:buSzPts val="1428"/>
            </a:pPr>
            <a:endParaRPr lang="fr-FR" dirty="0"/>
          </a:p>
          <a:p>
            <a:pPr lvl="0">
              <a:buSzPts val="1428"/>
            </a:pPr>
            <a:endParaRPr lang="fr-FR" dirty="0"/>
          </a:p>
          <a:p>
            <a:pPr lvl="0">
              <a:buSzPts val="1428"/>
            </a:pPr>
            <a:endParaRPr lang="fr-FR" dirty="0"/>
          </a:p>
          <a:p>
            <a:pPr lvl="0">
              <a:buSzPts val="1428"/>
            </a:pPr>
            <a:endParaRPr lang="fr-FR" dirty="0"/>
          </a:p>
        </p:txBody>
      </p:sp>
      <p:sp>
        <p:nvSpPr>
          <p:cNvPr id="21" name="Google Shape;21;p1"/>
          <p:cNvSpPr/>
          <p:nvPr/>
        </p:nvSpPr>
        <p:spPr>
          <a:xfrm>
            <a:off x="4461259" y="153430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61857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65063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7818" y="1918171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100" dirty="0" err="1"/>
              <a:t>Big</a:t>
            </a:r>
            <a:r>
              <a:rPr lang="fr-FR" sz="1100" dirty="0"/>
              <a:t> </a:t>
            </a:r>
            <a:r>
              <a:rPr lang="fr-FR" sz="1100" dirty="0" err="1"/>
              <a:t>Mountain</a:t>
            </a:r>
            <a:r>
              <a:rPr lang="fr-FR" sz="1100" dirty="0"/>
              <a:t> </a:t>
            </a:r>
            <a:r>
              <a:rPr lang="fr-FR" sz="1100" dirty="0" err="1"/>
              <a:t>Resort</a:t>
            </a:r>
            <a:r>
              <a:rPr lang="fr-FR" sz="1100" dirty="0"/>
              <a:t> </a:t>
            </a:r>
            <a:r>
              <a:rPr lang="fr-FR" sz="1100" dirty="0" err="1"/>
              <a:t>is</a:t>
            </a:r>
            <a:r>
              <a:rPr lang="fr-FR" sz="1100" dirty="0"/>
              <a:t> a large </a:t>
            </a:r>
            <a:r>
              <a:rPr lang="fr-FR" sz="1100" dirty="0" err="1"/>
              <a:t>mountain</a:t>
            </a:r>
            <a:r>
              <a:rPr lang="fr-FR" sz="1100" dirty="0"/>
              <a:t> </a:t>
            </a:r>
            <a:r>
              <a:rPr lang="fr-FR" sz="1100" dirty="0" err="1"/>
              <a:t>resort</a:t>
            </a:r>
            <a:r>
              <a:rPr lang="fr-FR" sz="1100" dirty="0"/>
              <a:t>  </a:t>
            </a:r>
            <a:r>
              <a:rPr lang="fr-FR" sz="1100" dirty="0" err="1"/>
              <a:t>located</a:t>
            </a:r>
            <a:r>
              <a:rPr lang="fr-FR" sz="1100" dirty="0"/>
              <a:t> in </a:t>
            </a:r>
            <a:r>
              <a:rPr lang="fr-FR" sz="1100" dirty="0" err="1"/>
              <a:t>northwestern</a:t>
            </a:r>
            <a:r>
              <a:rPr lang="fr-FR" sz="1100" dirty="0"/>
              <a:t> Montana, </a:t>
            </a:r>
            <a:r>
              <a:rPr lang="fr-FR" sz="1100" dirty="0" err="1"/>
              <a:t>which</a:t>
            </a:r>
            <a:r>
              <a:rPr lang="fr-FR" sz="1100" dirty="0"/>
              <a:t> </a:t>
            </a:r>
            <a:r>
              <a:rPr lang="fr-FR" sz="1100" dirty="0" err="1"/>
              <a:t>provides</a:t>
            </a:r>
            <a:r>
              <a:rPr lang="fr-FR" sz="1100" dirty="0"/>
              <a:t> circa 350000 </a:t>
            </a:r>
            <a:r>
              <a:rPr lang="fr-FR" sz="1100" dirty="0" err="1"/>
              <a:t>yearly</a:t>
            </a:r>
            <a:r>
              <a:rPr lang="fr-FR" sz="1100" dirty="0"/>
              <a:t> </a:t>
            </a:r>
            <a:r>
              <a:rPr lang="fr-FR" sz="1100" dirty="0" err="1"/>
              <a:t>customer</a:t>
            </a:r>
            <a:r>
              <a:rPr lang="fr-FR" sz="1100" dirty="0"/>
              <a:t> with105 </a:t>
            </a:r>
            <a:r>
              <a:rPr lang="fr-FR" sz="1100" dirty="0" err="1"/>
              <a:t>different</a:t>
            </a:r>
            <a:r>
              <a:rPr lang="fr-FR" sz="1100" dirty="0"/>
              <a:t> ski </a:t>
            </a:r>
            <a:r>
              <a:rPr lang="fr-FR" sz="1100" dirty="0" err="1"/>
              <a:t>tracks</a:t>
            </a:r>
            <a:r>
              <a:rPr lang="fr-FR" sz="1100" dirty="0"/>
              <a:t> </a:t>
            </a:r>
            <a:r>
              <a:rPr lang="fr-FR" sz="1100" dirty="0" err="1"/>
              <a:t>with</a:t>
            </a:r>
            <a:r>
              <a:rPr lang="fr-FR" sz="1100" dirty="0"/>
              <a:t> terrain </a:t>
            </a:r>
            <a:r>
              <a:rPr lang="fr-FR" sz="1100" dirty="0" err="1"/>
              <a:t>difficulty</a:t>
            </a:r>
            <a:r>
              <a:rPr lang="fr-FR" sz="1100" dirty="0"/>
              <a:t> </a:t>
            </a:r>
            <a:r>
              <a:rPr lang="fr-FR" sz="1100" dirty="0" err="1"/>
              <a:t>levels</a:t>
            </a:r>
            <a:r>
              <a:rPr lang="fr-FR" sz="1100" dirty="0"/>
              <a:t>  </a:t>
            </a:r>
            <a:r>
              <a:rPr lang="fr-FR" sz="1100" dirty="0" err="1"/>
              <a:t>ranging</a:t>
            </a:r>
            <a:r>
              <a:rPr lang="fr-FR" sz="1100" dirty="0"/>
              <a:t> </a:t>
            </a:r>
            <a:r>
              <a:rPr lang="fr-FR" sz="1100" dirty="0" err="1"/>
              <a:t>from</a:t>
            </a:r>
            <a:r>
              <a:rPr lang="fr-FR" sz="1100" dirty="0"/>
              <a:t>  </a:t>
            </a:r>
            <a:r>
              <a:rPr lang="fr-FR" sz="1100" dirty="0" err="1"/>
              <a:t>beginner</a:t>
            </a:r>
            <a:r>
              <a:rPr lang="fr-FR" sz="1100" dirty="0"/>
              <a:t> to expert.  The </a:t>
            </a:r>
            <a:r>
              <a:rPr lang="fr-FR" sz="1100" dirty="0" err="1"/>
              <a:t>tracks</a:t>
            </a:r>
            <a:r>
              <a:rPr lang="fr-FR" sz="1100" dirty="0"/>
              <a:t> are </a:t>
            </a:r>
            <a:r>
              <a:rPr lang="fr-FR" sz="1100" dirty="0" err="1"/>
              <a:t>serviced</a:t>
            </a:r>
            <a:r>
              <a:rPr lang="fr-FR" sz="1100" dirty="0"/>
              <a:t> by 11 lifts, 2 </a:t>
            </a:r>
            <a:r>
              <a:rPr lang="fr-FR" sz="1100" dirty="0" err="1"/>
              <a:t>T-bars</a:t>
            </a:r>
            <a:r>
              <a:rPr lang="fr-FR" sz="1100" dirty="0"/>
              <a:t> and 1 </a:t>
            </a:r>
            <a:r>
              <a:rPr lang="fr-FR" sz="1100" dirty="0" err="1"/>
              <a:t>magic</a:t>
            </a:r>
            <a:r>
              <a:rPr lang="fr-FR" sz="1100" dirty="0"/>
              <a:t> </a:t>
            </a:r>
            <a:r>
              <a:rPr lang="fr-FR" sz="1100" dirty="0" err="1"/>
              <a:t>carpet</a:t>
            </a:r>
            <a:r>
              <a:rPr lang="fr-FR" sz="1100" dirty="0"/>
              <a:t> for novice </a:t>
            </a:r>
            <a:r>
              <a:rPr lang="fr-FR" sz="1100" dirty="0" err="1"/>
              <a:t>skiers</a:t>
            </a:r>
            <a:r>
              <a:rPr lang="fr-FR" sz="1100" dirty="0"/>
              <a:t>. </a:t>
            </a:r>
            <a:r>
              <a:rPr lang="fr-FR" sz="1100" dirty="0" err="1"/>
              <a:t>Big</a:t>
            </a:r>
            <a:r>
              <a:rPr lang="fr-FR" sz="1100" dirty="0"/>
              <a:t> </a:t>
            </a:r>
            <a:r>
              <a:rPr lang="fr-FR" sz="1100" dirty="0" err="1"/>
              <a:t>Mountain</a:t>
            </a:r>
            <a:r>
              <a:rPr lang="fr-FR" sz="1100" dirty="0"/>
              <a:t> </a:t>
            </a:r>
            <a:r>
              <a:rPr lang="fr-FR" sz="1100" dirty="0" err="1"/>
              <a:t>Resort</a:t>
            </a:r>
            <a:r>
              <a:rPr lang="fr-FR" sz="1100" dirty="0"/>
              <a:t> has </a:t>
            </a:r>
            <a:r>
              <a:rPr lang="fr-FR" sz="1100" dirty="0" err="1"/>
              <a:t>recently</a:t>
            </a:r>
            <a:r>
              <a:rPr lang="fr-FR" sz="1100" dirty="0"/>
              <a:t> </a:t>
            </a:r>
            <a:r>
              <a:rPr lang="fr-FR" sz="1100" dirty="0" err="1"/>
              <a:t>installed</a:t>
            </a:r>
            <a:r>
              <a:rPr lang="fr-FR" sz="1100" dirty="0"/>
              <a:t> an </a:t>
            </a:r>
            <a:r>
              <a:rPr lang="fr-FR" sz="1100" dirty="0" err="1"/>
              <a:t>additional</a:t>
            </a:r>
            <a:r>
              <a:rPr lang="fr-FR" sz="1100" dirty="0"/>
              <a:t> chair lift to help </a:t>
            </a:r>
            <a:r>
              <a:rPr lang="fr-FR" sz="1100" dirty="0" err="1"/>
              <a:t>increase</a:t>
            </a:r>
            <a:r>
              <a:rPr lang="fr-FR" sz="1100" dirty="0"/>
              <a:t> the distribution of </a:t>
            </a:r>
            <a:r>
              <a:rPr lang="fr-FR" sz="1100" dirty="0" err="1"/>
              <a:t>visitors</a:t>
            </a:r>
            <a:r>
              <a:rPr lang="fr-FR" sz="1100" dirty="0"/>
              <a:t> </a:t>
            </a:r>
            <a:r>
              <a:rPr lang="fr-FR" sz="1100" dirty="0" err="1"/>
              <a:t>across</a:t>
            </a:r>
            <a:r>
              <a:rPr lang="fr-FR" sz="1100" dirty="0"/>
              <a:t> the </a:t>
            </a:r>
            <a:r>
              <a:rPr lang="fr-FR" sz="1100" dirty="0" err="1"/>
              <a:t>mountain</a:t>
            </a:r>
            <a:r>
              <a:rPr lang="fr-FR" sz="1100" dirty="0"/>
              <a:t>. This </a:t>
            </a:r>
            <a:r>
              <a:rPr lang="fr-FR" sz="1100" dirty="0" err="1"/>
              <a:t>additional</a:t>
            </a:r>
            <a:r>
              <a:rPr lang="fr-FR" sz="1100" dirty="0"/>
              <a:t> chair </a:t>
            </a:r>
            <a:r>
              <a:rPr lang="fr-FR" sz="1100" dirty="0" err="1"/>
              <a:t>increases</a:t>
            </a:r>
            <a:r>
              <a:rPr lang="fr-FR" sz="1100" dirty="0"/>
              <a:t> </a:t>
            </a:r>
            <a:r>
              <a:rPr lang="fr-FR" sz="1100" dirty="0" err="1"/>
              <a:t>their</a:t>
            </a:r>
            <a:r>
              <a:rPr lang="fr-FR" sz="1100" dirty="0"/>
              <a:t> operating </a:t>
            </a:r>
            <a:r>
              <a:rPr lang="fr-FR" sz="1100" dirty="0" err="1"/>
              <a:t>costs</a:t>
            </a:r>
            <a:r>
              <a:rPr lang="fr-FR" sz="1100" dirty="0"/>
              <a:t> by $1,540,000 </a:t>
            </a:r>
            <a:r>
              <a:rPr lang="fr-FR" sz="1100" dirty="0" err="1"/>
              <a:t>this</a:t>
            </a:r>
            <a:r>
              <a:rPr lang="fr-FR" sz="1100" dirty="0"/>
              <a:t> </a:t>
            </a:r>
            <a:r>
              <a:rPr lang="fr-FR" sz="1100" dirty="0" err="1"/>
              <a:t>season</a:t>
            </a:r>
            <a:endParaRPr lang="fr-FR" sz="1100" dirty="0"/>
          </a:p>
          <a:p>
            <a:pPr lvl="0"/>
            <a:endParaRPr lang="fr-FR" sz="1100" dirty="0"/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100" dirty="0"/>
              <a:t>Change of sales </a:t>
            </a:r>
            <a:r>
              <a:rPr lang="fr-FR" sz="1100" dirty="0" err="1"/>
              <a:t>policy</a:t>
            </a:r>
            <a:r>
              <a:rPr lang="fr-FR" sz="1100" dirty="0"/>
              <a:t> , </a:t>
            </a:r>
            <a:r>
              <a:rPr lang="fr-FR" sz="1100" dirty="0" err="1"/>
              <a:t>such</a:t>
            </a:r>
            <a:r>
              <a:rPr lang="fr-FR" sz="1100" dirty="0"/>
              <a:t> as </a:t>
            </a:r>
            <a:r>
              <a:rPr lang="fr-FR" sz="1100" dirty="0" err="1"/>
              <a:t>adjustement</a:t>
            </a:r>
            <a:r>
              <a:rPr lang="fr-FR" sz="1100" dirty="0"/>
              <a:t> of </a:t>
            </a:r>
            <a:r>
              <a:rPr lang="fr-FR" sz="1100" dirty="0" err="1"/>
              <a:t>prices</a:t>
            </a:r>
            <a:r>
              <a:rPr lang="fr-FR" sz="1100" dirty="0"/>
              <a:t> of </a:t>
            </a:r>
            <a:r>
              <a:rPr lang="fr-FR" sz="1100" dirty="0" err="1"/>
              <a:t>chairlift</a:t>
            </a:r>
            <a:r>
              <a:rPr lang="fr-FR" sz="1100" dirty="0"/>
              <a:t> tickets or expansion of </a:t>
            </a:r>
            <a:r>
              <a:rPr lang="fr-FR" sz="1100" dirty="0" err="1"/>
              <a:t>opening</a:t>
            </a:r>
            <a:r>
              <a:rPr lang="fr-FR" sz="1100" dirty="0"/>
              <a:t> </a:t>
            </a:r>
            <a:r>
              <a:rPr lang="fr-FR" sz="1100" dirty="0" err="1"/>
              <a:t>days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607126" y="2019845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70" dirty="0"/>
              <a:t>   Solution must </a:t>
            </a:r>
            <a:r>
              <a:rPr lang="fr-FR" sz="1070" dirty="0" err="1"/>
              <a:t>be</a:t>
            </a:r>
            <a:r>
              <a:rPr lang="fr-FR" sz="1070" dirty="0"/>
              <a:t> </a:t>
            </a:r>
            <a:r>
              <a:rPr lang="fr-FR" sz="1070" dirty="0" err="1"/>
              <a:t>driven</a:t>
            </a:r>
            <a:r>
              <a:rPr lang="fr-FR" sz="1070" dirty="0"/>
              <a:t> by </a:t>
            </a:r>
            <a:r>
              <a:rPr lang="fr-FR" sz="1070" dirty="0" err="1"/>
              <a:t>available</a:t>
            </a:r>
            <a:r>
              <a:rPr lang="fr-FR" sz="1070" dirty="0"/>
              <a:t> data </a:t>
            </a:r>
            <a:r>
              <a:rPr lang="fr-FR" sz="1070" dirty="0" err="1"/>
              <a:t>which</a:t>
            </a:r>
            <a:r>
              <a:rPr lang="fr-FR" sz="1070" dirty="0"/>
              <a:t> </a:t>
            </a:r>
            <a:r>
              <a:rPr lang="fr-FR" sz="1070" dirty="0" err="1"/>
              <a:t>is</a:t>
            </a:r>
            <a:r>
              <a:rPr lang="fr-FR" sz="1070" dirty="0"/>
              <a:t> </a:t>
            </a:r>
            <a:r>
              <a:rPr lang="fr-FR" sz="1070"/>
              <a:t>limited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100" dirty="0" err="1"/>
              <a:t>Database</a:t>
            </a:r>
            <a:r>
              <a:rPr lang="fr-FR" sz="1100" dirty="0"/>
              <a:t> </a:t>
            </a:r>
            <a:r>
              <a:rPr lang="fr-FR" sz="1100" dirty="0" err="1"/>
              <a:t>provided</a:t>
            </a:r>
            <a:r>
              <a:rPr lang="fr-FR" sz="1100" dirty="0"/>
              <a:t> by </a:t>
            </a:r>
            <a:r>
              <a:rPr lang="fr-FR" sz="1100" dirty="0" err="1"/>
              <a:t>Aleasha</a:t>
            </a:r>
            <a:r>
              <a:rPr lang="fr-FR" sz="1100" dirty="0"/>
              <a:t> Eisen </a:t>
            </a:r>
          </a:p>
          <a:p>
            <a:pPr lvl="0"/>
            <a:r>
              <a:rPr lang="fr-FR" sz="1100" dirty="0"/>
              <a:t>.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100" dirty="0"/>
              <a:t>Jimmy Blackburn - </a:t>
            </a:r>
            <a:r>
              <a:rPr lang="fr-FR" sz="1100" dirty="0" err="1"/>
              <a:t>Director</a:t>
            </a:r>
            <a:r>
              <a:rPr lang="fr-FR" sz="1100" dirty="0"/>
              <a:t> of Operations </a:t>
            </a:r>
          </a:p>
          <a:p>
            <a:pPr lvl="0"/>
            <a:r>
              <a:rPr lang="fr-FR" sz="1100" dirty="0" err="1"/>
              <a:t>Alesha</a:t>
            </a:r>
            <a:r>
              <a:rPr lang="fr-FR" sz="1100" dirty="0"/>
              <a:t> Eisen - </a:t>
            </a:r>
            <a:r>
              <a:rPr lang="fr-FR" sz="1100" dirty="0" err="1"/>
              <a:t>Database</a:t>
            </a:r>
            <a:r>
              <a:rPr lang="fr-FR" sz="1100" dirty="0"/>
              <a:t>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493600" cy="8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Mountain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resort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able to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business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 9.2%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endParaRPr lang="fr-FR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fr-FR" b="1" dirty="0"/>
              <a:t> </a:t>
            </a:r>
            <a:r>
              <a:rPr lang="fr-FR" b="1" dirty="0" err="1"/>
              <a:t>its</a:t>
            </a:r>
            <a:r>
              <a:rPr lang="fr-FR" b="1" dirty="0"/>
              <a:t> </a:t>
            </a:r>
            <a:r>
              <a:rPr lang="fr-FR" b="1" dirty="0" err="1"/>
              <a:t>operational</a:t>
            </a:r>
            <a:r>
              <a:rPr lang="fr-FR" b="1" dirty="0"/>
              <a:t> </a:t>
            </a:r>
            <a:r>
              <a:rPr lang="fr-FR" b="1" dirty="0" err="1"/>
              <a:t>costs</a:t>
            </a:r>
            <a:r>
              <a:rPr lang="fr-FR" b="1" dirty="0"/>
              <a:t> have </a:t>
            </a:r>
            <a:r>
              <a:rPr lang="fr-FR" b="1" dirty="0" err="1"/>
              <a:t>increased</a:t>
            </a:r>
            <a:r>
              <a:rPr lang="fr-FR" b="1" dirty="0"/>
              <a:t> by 1.5M dollars due to the installation of a new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b="1" dirty="0"/>
              <a:t>chair lift, by </a:t>
            </a:r>
            <a:r>
              <a:rPr lang="fr-FR" b="1" dirty="0" err="1"/>
              <a:t>increasing</a:t>
            </a:r>
            <a:r>
              <a:rPr lang="fr-FR" b="1" dirty="0"/>
              <a:t> the </a:t>
            </a:r>
            <a:r>
              <a:rPr lang="fr-FR" b="1" dirty="0" err="1"/>
              <a:t>number</a:t>
            </a:r>
            <a:r>
              <a:rPr lang="fr-FR" b="1" dirty="0"/>
              <a:t> of </a:t>
            </a:r>
            <a:r>
              <a:rPr lang="fr-FR" b="1" dirty="0" err="1"/>
              <a:t>opening</a:t>
            </a:r>
            <a:r>
              <a:rPr lang="fr-FR" b="1" dirty="0"/>
              <a:t> </a:t>
            </a:r>
            <a:r>
              <a:rPr lang="fr-FR" b="1" dirty="0" err="1"/>
              <a:t>days</a:t>
            </a:r>
            <a:r>
              <a:rPr lang="fr-FR" b="1" dirty="0"/>
              <a:t> and/or by </a:t>
            </a:r>
            <a:r>
              <a:rPr lang="fr-FR" b="1" dirty="0" err="1"/>
              <a:t>increasing</a:t>
            </a:r>
            <a:r>
              <a:rPr lang="fr-FR" b="1" dirty="0"/>
              <a:t> </a:t>
            </a:r>
            <a:r>
              <a:rPr lang="fr-FR" b="1" dirty="0" err="1"/>
              <a:t>thecost</a:t>
            </a:r>
            <a:r>
              <a:rPr lang="fr-FR" b="1" dirty="0"/>
              <a:t> of a </a:t>
            </a:r>
            <a:r>
              <a:rPr lang="fr-FR" b="1" dirty="0" err="1"/>
              <a:t>chairlif</a:t>
            </a:r>
            <a:r>
              <a:rPr lang="fr-FR" b="1" dirty="0"/>
              <a:t> ticket  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4;p1">
            <a:extLst>
              <a:ext uri="{FF2B5EF4-FFF2-40B4-BE49-F238E27FC236}">
                <a16:creationId xmlns:a16="http://schemas.microsoft.com/office/drawing/2014/main" id="{57133891-AA0F-654C-90C5-EEB44EBC650B}"/>
              </a:ext>
            </a:extLst>
          </p:cNvPr>
          <p:cNvSpPr txBox="1"/>
          <p:nvPr/>
        </p:nvSpPr>
        <p:spPr>
          <a:xfrm>
            <a:off x="218936" y="3969738"/>
            <a:ext cx="4324418" cy="65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100" dirty="0" err="1"/>
              <a:t>Keep</a:t>
            </a:r>
            <a:r>
              <a:rPr lang="fr-FR" sz="1100" dirty="0"/>
              <a:t> the business profit </a:t>
            </a:r>
            <a:r>
              <a:rPr lang="fr-FR" sz="1100" dirty="0" err="1"/>
              <a:t>margin</a:t>
            </a:r>
            <a:r>
              <a:rPr lang="fr-FR" sz="1100" dirty="0"/>
              <a:t> over 9.2%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527</Words>
  <Application>Microsoft Macintosh PowerPoint</Application>
  <PresentationFormat>Affichage à l'écran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Minh-Loïc HOANGXUAN</cp:lastModifiedBy>
  <cp:revision>11</cp:revision>
  <dcterms:modified xsi:type="dcterms:W3CDTF">2020-05-20T19:03:03Z</dcterms:modified>
</cp:coreProperties>
</file>