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qr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89738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88814" autoAdjust="0"/>
  </p:normalViewPr>
  <p:slideViewPr>
    <p:cSldViewPr snapToObjects="1">
      <p:cViewPr varScale="1">
        <p:scale>
          <a:sx n="100" d="100"/>
          <a:sy n="100" d="100"/>
        </p:scale>
        <p:origin x="16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219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219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926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2000"/>
            <a:ext cx="4979988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942" y="4725911"/>
            <a:ext cx="4965026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926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46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FTPS</a:t>
            </a:r>
            <a:r>
              <a:rPr lang="fr-FR" dirty="0" smtClean="0"/>
              <a:t> : FTP + </a:t>
            </a:r>
            <a:r>
              <a:rPr lang="fr-FR" dirty="0" err="1" smtClean="0"/>
              <a:t>SSL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 userDrawn="1"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qr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Chapitre 6</a:t>
            </a:r>
            <a:br>
              <a:rPr lang="fr-FR" dirty="0" smtClean="0"/>
            </a:br>
            <a:r>
              <a:rPr lang="fr-FR" dirty="0" smtClean="0"/>
              <a:t>FTP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0" indent="0">
              <a:buNone/>
            </a:pPr>
            <a:r>
              <a:rPr lang="fr-FR" b="0" dirty="0" smtClean="0"/>
              <a:t>couche 7</a:t>
            </a:r>
          </a:p>
          <a:p>
            <a:pPr marL="0" indent="0">
              <a:buNone/>
            </a:pPr>
            <a:r>
              <a:rPr lang="fr-FR" i="1" dirty="0" smtClean="0"/>
              <a:t>F</a:t>
            </a:r>
            <a:r>
              <a:rPr lang="fr-FR" b="0" i="1" dirty="0" smtClean="0"/>
              <a:t>ile </a:t>
            </a:r>
            <a:r>
              <a:rPr lang="fr-FR" i="1" dirty="0" smtClean="0"/>
              <a:t>T</a:t>
            </a:r>
            <a:r>
              <a:rPr lang="fr-FR" b="0" i="1" dirty="0" smtClean="0"/>
              <a:t>ransfer </a:t>
            </a:r>
            <a:r>
              <a:rPr lang="fr-FR" i="1" dirty="0" smtClean="0"/>
              <a:t>P</a:t>
            </a:r>
            <a:r>
              <a:rPr lang="fr-FR" b="0" i="1" dirty="0" smtClean="0"/>
              <a:t>rotocol</a:t>
            </a:r>
          </a:p>
          <a:p>
            <a:pPr marL="0" indent="0">
              <a:buNone/>
            </a:pPr>
            <a:r>
              <a:rPr lang="fr-FR" b="0" dirty="0" smtClean="0"/>
              <a:t>Rôles </a:t>
            </a:r>
            <a:r>
              <a:rPr lang="fr-FR" b="0" dirty="0" smtClean="0"/>
              <a:t>:</a:t>
            </a:r>
          </a:p>
          <a:p>
            <a:pPr lvl="1"/>
            <a:r>
              <a:rPr lang="fr-FR" dirty="0" smtClean="0"/>
              <a:t>Permettre l’accès à des fichiers (espace FTP)</a:t>
            </a:r>
            <a:endParaRPr lang="fr-FR" dirty="0" smtClean="0"/>
          </a:p>
          <a:p>
            <a:pPr lvl="1"/>
            <a:r>
              <a:rPr lang="fr-FR" dirty="0" smtClean="0"/>
              <a:t>Transférer ces fichiers</a:t>
            </a:r>
          </a:p>
          <a:p>
            <a:pPr marL="0" indent="0">
              <a:buNone/>
            </a:pPr>
            <a:r>
              <a:rPr lang="fr-FR" b="0" dirty="0" smtClean="0"/>
              <a:t>Environnement </a:t>
            </a:r>
            <a:r>
              <a:rPr lang="fr-FR" dirty="0" smtClean="0"/>
              <a:t>client - serveur</a:t>
            </a:r>
          </a:p>
          <a:p>
            <a:pPr lvl="1"/>
            <a:r>
              <a:rPr lang="fr-FR" dirty="0" smtClean="0"/>
              <a:t>Client → requête FTP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(lecture, écriture, commande)</a:t>
            </a:r>
          </a:p>
          <a:p>
            <a:pPr lvl="1"/>
            <a:r>
              <a:rPr lang="fr-FR" dirty="0" smtClean="0"/>
              <a:t>Serveur FTP</a:t>
            </a:r>
          </a:p>
          <a:p>
            <a:pPr marL="457200" lvl="1" indent="0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smtClean="0"/>
              <a:t>Rend transparent...</a:t>
            </a:r>
          </a:p>
          <a:p>
            <a:pPr lvl="1"/>
            <a:r>
              <a:rPr lang="fr-FR" dirty="0" smtClean="0"/>
              <a:t>des systèmes d'exploitation différents</a:t>
            </a:r>
          </a:p>
          <a:p>
            <a:pPr lvl="1"/>
            <a:r>
              <a:rPr lang="fr-FR" dirty="0" smtClean="0"/>
              <a:t>des systèmes de fichiers différents</a:t>
            </a:r>
          </a:p>
          <a:p>
            <a:pPr marL="0" indent="0">
              <a:buNone/>
            </a:pPr>
            <a:r>
              <a:rPr lang="fr-FR" b="0" dirty="0" smtClean="0"/>
              <a:t>Nécessite généralement une authentification</a:t>
            </a:r>
          </a:p>
          <a:p>
            <a:pPr marL="0" indent="0">
              <a:buNone/>
            </a:pPr>
            <a:r>
              <a:rPr lang="fr-FR" b="0" dirty="0" smtClean="0"/>
              <a:t>Peut permettre d’accéder à un dossier publié</a:t>
            </a:r>
          </a:p>
          <a:p>
            <a:pPr marL="0" indent="0">
              <a:buNone/>
            </a:pPr>
            <a:r>
              <a:rPr lang="fr-FR" b="0" dirty="0"/>
              <a:t>	</a:t>
            </a:r>
            <a:r>
              <a:rPr lang="fr-FR" b="0" dirty="0" smtClean="0"/>
              <a:t>par un serveur Web (hébergeur)</a:t>
            </a:r>
          </a:p>
          <a:p>
            <a:pPr marL="0" indent="0">
              <a:buNone/>
            </a:pPr>
            <a:endParaRPr lang="fr-FR" b="0" dirty="0" smtClean="0"/>
          </a:p>
          <a:p>
            <a:pPr marL="0" indent="0">
              <a:buNone/>
            </a:pPr>
            <a:r>
              <a:rPr lang="fr-FR" sz="2400" b="0" i="1" dirty="0" smtClean="0"/>
              <a:t>Attention : </a:t>
            </a:r>
            <a:r>
              <a:rPr lang="fr-FR" sz="2400" b="0" i="1" dirty="0" smtClean="0"/>
              <a:t>partage </a:t>
            </a:r>
            <a:r>
              <a:rPr lang="fr-FR" sz="2400" b="0" i="1" dirty="0" smtClean="0"/>
              <a:t>entre ordinateurs </a:t>
            </a:r>
            <a:r>
              <a:rPr lang="fr-FR" sz="2400" b="0" i="1" dirty="0" smtClean="0"/>
              <a:t>par </a:t>
            </a:r>
            <a:r>
              <a:rPr lang="fr-FR" sz="2400" b="0" i="1" dirty="0" smtClean="0"/>
              <a:t>SMB</a:t>
            </a:r>
            <a:endParaRPr lang="fr-FR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</a:t>
            </a:r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b="0" dirty="0" smtClean="0"/>
              <a:t>Utilise le protocole de transport</a:t>
            </a:r>
            <a:r>
              <a:rPr lang="fr-FR" b="0" dirty="0"/>
              <a:t> </a:t>
            </a:r>
            <a:r>
              <a:rPr lang="fr-FR" b="0" dirty="0" smtClean="0"/>
              <a:t>:</a:t>
            </a:r>
          </a:p>
          <a:p>
            <a:pPr>
              <a:buNone/>
            </a:pPr>
            <a:r>
              <a:rPr lang="fr-FR" b="0" dirty="0" smtClean="0"/>
              <a:t>		</a:t>
            </a:r>
            <a:r>
              <a:rPr lang="fr-FR" dirty="0" smtClean="0"/>
              <a:t>TCP</a:t>
            </a:r>
          </a:p>
          <a:p>
            <a:r>
              <a:rPr lang="fr-FR" b="0" dirty="0" smtClean="0"/>
              <a:t>2 modes :</a:t>
            </a:r>
          </a:p>
          <a:p>
            <a:endParaRPr lang="fr-FR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9" y="2924944"/>
            <a:ext cx="456596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019" y="2924944"/>
            <a:ext cx="456596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fin de chapitre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 smtClean="0"/>
              <a:t>Moodle :</a:t>
            </a:r>
          </a:p>
          <a:p>
            <a:pPr marL="0" indent="0" algn="just">
              <a:buNone/>
            </a:pPr>
            <a:r>
              <a:rPr lang="fr-FR" b="0" dirty="0"/>
              <a:t>	</a:t>
            </a:r>
            <a:r>
              <a:rPr lang="fr-FR" b="0" dirty="0" smtClean="0"/>
              <a:t>Réseau S2 &gt; FTP &gt; Quizz</a:t>
            </a:r>
          </a:p>
          <a:p>
            <a:pPr marL="0" indent="0" algn="ctr">
              <a:buNone/>
            </a:pPr>
            <a:r>
              <a:rPr lang="fr-FR" sz="3200" b="0" dirty="0" smtClean="0"/>
              <a:t>https</a:t>
            </a:r>
            <a:r>
              <a:rPr lang="fr-FR" sz="3200" b="0" dirty="0"/>
              <a:t>://goo.gl/yfEhyh</a:t>
            </a:r>
            <a:endParaRPr lang="fr-FR" sz="36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5816" y="299695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0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125</Words>
  <Application>Microsoft Office PowerPoint</Application>
  <PresentationFormat>Affichage à l'écran (4:3)</PresentationFormat>
  <Paragraphs>31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Tahoma</vt:lpstr>
      <vt:lpstr>Times New Roman</vt:lpstr>
      <vt:lpstr>Verdana</vt:lpstr>
      <vt:lpstr>Modèle par défaut</vt:lpstr>
      <vt:lpstr>Chapitre 6 FTP</vt:lpstr>
      <vt:lpstr>1. Principe</vt:lpstr>
      <vt:lpstr>1. Principe</vt:lpstr>
      <vt:lpstr>2. Fonctionnement</vt:lpstr>
      <vt:lpstr>Quizz fin de chapitre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155</cp:revision>
  <cp:lastPrinted>2003-12-09T14:13:19Z</cp:lastPrinted>
  <dcterms:created xsi:type="dcterms:W3CDTF">2003-12-09T13:59:38Z</dcterms:created>
  <dcterms:modified xsi:type="dcterms:W3CDTF">2020-03-04T00:17:23Z</dcterms:modified>
</cp:coreProperties>
</file>