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14" autoAdjust="0"/>
  </p:normalViewPr>
  <p:slideViewPr>
    <p:cSldViewPr snapToObjects="1"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0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5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Minuscules,</a:t>
            </a:r>
            <a:r>
              <a:rPr lang="fr-FR" baseline="0" dirty="0"/>
              <a:t> sans accents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5</a:t>
            </a:r>
            <a:br>
              <a:rPr lang="fr-FR" dirty="0"/>
            </a:br>
            <a:r>
              <a:rPr lang="fr-FR" dirty="0"/>
              <a:t>HTTP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Rôle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couche 7</a:t>
            </a:r>
          </a:p>
          <a:p>
            <a:pPr marL="57150" indent="0">
              <a:buNone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yper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ext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ransfer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</a:p>
          <a:p>
            <a:pPr marL="5715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Transfert de fichier ...</a:t>
            </a:r>
          </a:p>
          <a:p>
            <a:pPr marL="0" indent="0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localisé grâce à une URL entre ...</a:t>
            </a:r>
          </a:p>
          <a:p>
            <a:pPr marL="0" indent="0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un navigateur (le client) ...</a:t>
            </a:r>
          </a:p>
          <a:p>
            <a:pPr marL="0" indent="0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et un serveur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niform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esource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ocator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Format de nommage universel pour désigner une ressource sur un réseau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/>
          <a:lstStyle/>
          <a:p>
            <a:pPr algn="just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URL = chaîne de caractères ASCII, en 5 parties</a:t>
            </a:r>
          </a:p>
          <a:p>
            <a:pPr algn="just">
              <a:buNone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Recommandée : sans espaces, sans accents, en minuscules</a:t>
            </a:r>
          </a:p>
          <a:p>
            <a:pPr>
              <a:buNone/>
            </a:pPr>
            <a:r>
              <a:rPr lang="fr-FR" sz="26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fr-FR" sz="2600" b="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user:mdp@</a:t>
            </a:r>
            <a:r>
              <a:rPr lang="fr-FR" sz="26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www.google.fr:80/search/index.html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protocole</a:t>
            </a:r>
            <a:endParaRPr lang="fr-F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identifiant et mot de passe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 DNS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numéro de port</a:t>
            </a:r>
          </a:p>
          <a:p>
            <a:pPr marL="514350" indent="-514350">
              <a:buFont typeface="+mj-lt"/>
              <a:buAutoNum type="arabicPeriod"/>
            </a:pPr>
            <a:r>
              <a:rPr lang="fr-FR" b="0" i="1" dirty="0">
                <a:latin typeface="Arial" panose="020B0604020202020204" pitchFamily="34" charset="0"/>
                <a:cs typeface="Arial" panose="020B0604020202020204" pitchFamily="34" charset="0"/>
              </a:rPr>
              <a:t>chemin d'accès + nom de la ressource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Communication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172" y="2132856"/>
            <a:ext cx="7049409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819" y="2132856"/>
            <a:ext cx="6902137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0204" y="2132856"/>
            <a:ext cx="7028220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120</Words>
  <Application>Microsoft Office PowerPoint</Application>
  <PresentationFormat>Affichage à l'écran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Tahoma</vt:lpstr>
      <vt:lpstr>Times New Roman</vt:lpstr>
      <vt:lpstr>Verdana</vt:lpstr>
      <vt:lpstr>Modèle par défaut</vt:lpstr>
      <vt:lpstr>Chapitre 5 HTTP</vt:lpstr>
      <vt:lpstr>1. Rôle</vt:lpstr>
      <vt:lpstr>2. URL</vt:lpstr>
      <vt:lpstr>2. URL</vt:lpstr>
      <vt:lpstr>3. Communication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169</cp:revision>
  <cp:lastPrinted>2003-12-09T14:13:19Z</cp:lastPrinted>
  <dcterms:created xsi:type="dcterms:W3CDTF">2003-12-09T13:59:38Z</dcterms:created>
  <dcterms:modified xsi:type="dcterms:W3CDTF">2021-02-03T08:17:25Z</dcterms:modified>
</cp:coreProperties>
</file>