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7" r:id="rId2"/>
    <p:sldId id="309" r:id="rId3"/>
    <p:sldId id="296" r:id="rId4"/>
    <p:sldId id="279" r:id="rId5"/>
    <p:sldId id="471" r:id="rId6"/>
    <p:sldId id="472" r:id="rId7"/>
    <p:sldId id="473" r:id="rId8"/>
    <p:sldId id="474" r:id="rId9"/>
    <p:sldId id="475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299" r:id="rId18"/>
    <p:sldId id="300" r:id="rId19"/>
    <p:sldId id="484" r:id="rId20"/>
    <p:sldId id="467" r:id="rId21"/>
    <p:sldId id="468" r:id="rId22"/>
    <p:sldId id="436" r:id="rId23"/>
    <p:sldId id="438" r:id="rId24"/>
    <p:sldId id="439" r:id="rId25"/>
    <p:sldId id="440" r:id="rId26"/>
    <p:sldId id="441" r:id="rId27"/>
    <p:sldId id="442" r:id="rId28"/>
    <p:sldId id="437" r:id="rId29"/>
    <p:sldId id="443" r:id="rId30"/>
    <p:sldId id="435" r:id="rId31"/>
    <p:sldId id="469" r:id="rId32"/>
    <p:sldId id="432" r:id="rId33"/>
    <p:sldId id="433" r:id="rId34"/>
    <p:sldId id="434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2" autoAdjust="0"/>
    <p:restoredTop sz="94660"/>
  </p:normalViewPr>
  <p:slideViewPr>
    <p:cSldViewPr>
      <p:cViewPr varScale="1">
        <p:scale>
          <a:sx n="108" d="100"/>
          <a:sy n="108" d="100"/>
        </p:scale>
        <p:origin x="22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80EB5-BA0E-449C-B887-916C5B98AEF9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664C0-34E7-4FDB-A78E-69E1BB6E3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3CFEA-27C7-42A8-A514-7779551E341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20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120C-7E7F-4299-A461-B789099244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340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2113" y="188913"/>
            <a:ext cx="2170112" cy="59340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188913"/>
            <a:ext cx="6361113" cy="59340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C850-1220-47BD-930E-5171B3B076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46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3FA2-9104-4102-9BFF-78B5DF230DB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355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76D40-CD57-4CC8-98F4-222F5CDE735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341438"/>
            <a:ext cx="4265613" cy="47815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265612" cy="47815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33752-FAE2-4EA8-B10C-E6827F7E7B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21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D07F8-49FF-4283-9309-941FFC89E6C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866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68CB6-7053-41A5-BDD2-09FC7CFE9E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913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963AD-68A0-4161-8A1A-A52483EEB60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7236296" y="211598"/>
            <a:ext cx="16435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D.U.T. M.M.I</a:t>
            </a: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fr-FR" sz="2000" b="1" baseline="300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ère</a:t>
            </a:r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Année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05358" y="719429"/>
            <a:ext cx="2714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S1 – Intégration Web</a:t>
            </a:r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 userDrawn="1"/>
        </p:nvSpPr>
        <p:spPr bwMode="auto">
          <a:xfrm>
            <a:off x="107504" y="6468754"/>
            <a:ext cx="864096" cy="3447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FR" sz="1200" b="0" i="0" u="none" strike="noStrike" cap="none" spc="0" normalizeH="0" baseline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2145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6E49C-C2C0-44C8-B22E-96251876B75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0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87F-1A6A-4D14-B4AB-2295989F45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40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 defTabSz="449263" fontAlgn="base">
              <a:spcBef>
                <a:spcPts val="1000"/>
              </a:spcBef>
              <a:spcAft>
                <a:spcPct val="0"/>
              </a:spcAft>
              <a:buSzPct val="100000"/>
              <a:defRPr/>
            </a:pPr>
            <a:r>
              <a:rPr lang="fr-FR" altLang="fr-FR" sz="1600" b="1">
                <a:solidFill>
                  <a:srgbClr val="FFFFFF"/>
                </a:solidFill>
                <a:latin typeface="Verdana" panose="020B0604030504040204" pitchFamily="34" charset="0"/>
              </a:rPr>
              <a:t>Université Paul Sabatier - Toulouse 3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defTabSz="449263" fontAlgn="base">
              <a:spcBef>
                <a:spcPts val="1000"/>
              </a:spcBef>
              <a:spcAft>
                <a:spcPct val="0"/>
              </a:spcAft>
              <a:buSzPct val="100000"/>
              <a:defRPr/>
            </a:pPr>
            <a:r>
              <a:rPr lang="fr-FR" altLang="fr-FR" sz="900" i="1">
                <a:latin typeface="Tahoma" panose="020B0604030504040204" pitchFamily="34" charset="0"/>
              </a:rPr>
              <a:t>IUT A – Service Direction – 19 août 2004</a:t>
            </a:r>
            <a:r>
              <a:rPr lang="fr-FR" altLang="fr-FR" sz="1600" b="1">
                <a:latin typeface="Verdana" panose="020B0604030504040204" pitchFamily="34" charset="0"/>
              </a:rPr>
              <a:t>   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88400" y="6629400"/>
            <a:ext cx="735013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066625E7-5D91-4C77-B8E8-D933ED45CEBB}" type="slidenum">
              <a:rPr lang="fr-FR" altLang="fr-FR" sz="900" smtClean="0">
                <a:solidFill>
                  <a:srgbClr val="000000"/>
                </a:solidFill>
                <a:latin typeface="Tahoma" pitchFamily="34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‹N°›</a:t>
            </a:fld>
            <a:endParaRPr lang="fr-FR" altLang="fr-FR" sz="9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fr-FR" altLang="fr-FR" sz="1800" b="1">
                <a:latin typeface="Arial Unicode MS" panose="020B0604020202020204" pitchFamily="34" charset="-128"/>
              </a:rPr>
              <a:t>                          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2400">
              <a:solidFill>
                <a:srgbClr val="FFFFFF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88913"/>
            <a:ext cx="714851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41438"/>
            <a:ext cx="86836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942975" cy="36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240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2400">
              <a:solidFill>
                <a:srgbClr val="FFFFFF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968375" cy="36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fld id="{E373CCAD-BF8D-43BE-A800-AE6FE1669187}" type="slidenum">
              <a:rPr lang="fr-FR" altLang="fr-FR" sz="2400">
                <a:latin typeface="Times New Roman" pitchFamily="18" charset="0"/>
                <a:ea typeface="Microsoft YaHei" pitchFamily="34" charset="-122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2400">
              <a:latin typeface="Times New Roman" pitchFamily="18" charset="0"/>
              <a:ea typeface="Microsoft YaHei" pitchFamily="34" charset="-122"/>
            </a:endParaRPr>
          </a:p>
        </p:txBody>
      </p:sp>
      <p:pic>
        <p:nvPicPr>
          <p:cNvPr id="103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891" y="188913"/>
            <a:ext cx="140121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9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webdesign.com/c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css/default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hyperlink" Target="https://sourceforge.net/projects/vscode-portable/" TargetMode="External"/><Relationship Id="rId4" Type="http://schemas.openxmlformats.org/officeDocument/2006/relationships/hyperlink" Target="https://azure.microsoft.com/fr-fr/products/visual-studio-cod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 dirty="0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6296" y="211598"/>
            <a:ext cx="16435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D.U.T. M.M.I</a:t>
            </a: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fr-FR" sz="2000" b="1" baseline="300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ère</a:t>
            </a:r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Année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92" y="2276872"/>
            <a:ext cx="4719294" cy="32403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6708" y="1377642"/>
            <a:ext cx="43569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Intégration Web S1</a:t>
            </a:r>
          </a:p>
        </p:txBody>
      </p:sp>
    </p:spTree>
    <p:extLst>
      <p:ext uri="{BB962C8B-B14F-4D97-AF65-F5344CB8AC3E}">
        <p14:creationId xmlns:p14="http://schemas.microsoft.com/office/powerpoint/2010/main" val="364025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6791BD3-8863-4C33-8028-4A058F1C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6135"/>
            <a:ext cx="3230642" cy="42391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6B6FCD-4016-41B8-A153-48264F851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190" y="1925889"/>
            <a:ext cx="3495961" cy="34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229E446-5CF6-4EE5-BCCB-049823609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60848"/>
            <a:ext cx="6588224" cy="393975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96C3E3E-669B-465C-AF7D-6F205960E3EF}"/>
              </a:ext>
            </a:extLst>
          </p:cNvPr>
          <p:cNvSpPr/>
          <p:nvPr/>
        </p:nvSpPr>
        <p:spPr bwMode="auto">
          <a:xfrm>
            <a:off x="3146893" y="4653136"/>
            <a:ext cx="986291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7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BE7C531-EC89-4532-BD26-0FE000D1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1" y="2143562"/>
            <a:ext cx="833553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ED88AB-E701-4E42-A9F0-4049A5874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3" y="2475931"/>
            <a:ext cx="4408270" cy="20311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846C9-AE41-40F2-9B32-0F7B0767FB77}"/>
              </a:ext>
            </a:extLst>
          </p:cNvPr>
          <p:cNvSpPr/>
          <p:nvPr/>
        </p:nvSpPr>
        <p:spPr>
          <a:xfrm>
            <a:off x="1223817" y="1978677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Maintenant, il faut associer le fichier html à sa feuille de style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5C7008-EFAD-4D1D-9A49-FD980058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864731"/>
            <a:ext cx="5173079" cy="2156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283EA8-5FD5-4BEC-ACC1-F643D441F7EB}"/>
              </a:ext>
            </a:extLst>
          </p:cNvPr>
          <p:cNvSpPr/>
          <p:nvPr/>
        </p:nvSpPr>
        <p:spPr bwMode="auto">
          <a:xfrm>
            <a:off x="3491880" y="5067935"/>
            <a:ext cx="2448272" cy="23327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8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EB4A97-01DD-4015-9E62-E1F20FC90AAB}"/>
              </a:ext>
            </a:extLst>
          </p:cNvPr>
          <p:cNvSpPr/>
          <p:nvPr/>
        </p:nvSpPr>
        <p:spPr>
          <a:xfrm>
            <a:off x="3423833" y="2152059"/>
            <a:ext cx="22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Testons notre page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D46A5D-DDB4-4B24-BBA1-B64BDB027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66" y="2708920"/>
            <a:ext cx="638264" cy="219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491B23-F71E-4183-AC70-D100A79B0841}"/>
              </a:ext>
            </a:extLst>
          </p:cNvPr>
          <p:cNvSpPr/>
          <p:nvPr/>
        </p:nvSpPr>
        <p:spPr>
          <a:xfrm>
            <a:off x="1979712" y="2633807"/>
            <a:ext cx="47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partir du dossier, ouvrir le fichier index,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D3DBA5-781A-4A1C-AE70-530BFCA0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2264"/>
            <a:ext cx="9144000" cy="22961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B8079A-25F5-4D8F-8BD1-05A005913C8C}"/>
              </a:ext>
            </a:extLst>
          </p:cNvPr>
          <p:cNvSpPr/>
          <p:nvPr/>
        </p:nvSpPr>
        <p:spPr>
          <a:xfrm>
            <a:off x="778264" y="4869160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 h1 est bien en bleu, la feuille de style est prise en compte…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65CE4-760E-454D-8AAE-0FF2989EBD9F}"/>
              </a:ext>
            </a:extLst>
          </p:cNvPr>
          <p:cNvSpPr/>
          <p:nvPr/>
        </p:nvSpPr>
        <p:spPr bwMode="auto">
          <a:xfrm>
            <a:off x="1619672" y="3115555"/>
            <a:ext cx="5184576" cy="4574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0C6679-119F-46B7-B3A5-6F0106FC1A4C}"/>
              </a:ext>
            </a:extLst>
          </p:cNvPr>
          <p:cNvCxnSpPr/>
          <p:nvPr/>
        </p:nvCxnSpPr>
        <p:spPr bwMode="auto">
          <a:xfrm flipH="1">
            <a:off x="6516216" y="2875629"/>
            <a:ext cx="1008112" cy="4236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050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Voici la page que vous devez faire: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504680D-E67C-490E-855C-AD4E3FE9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5091"/>
            <a:ext cx="9144000" cy="42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D4EDDB-B3E4-44D3-9AFC-178D5634F3B6}"/>
              </a:ext>
            </a:extLst>
          </p:cNvPr>
          <p:cNvSpPr/>
          <p:nvPr/>
        </p:nvSpPr>
        <p:spPr>
          <a:xfrm>
            <a:off x="4805217" y="4509120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L’image est proposée sur </a:t>
            </a:r>
            <a:r>
              <a:rPr lang="fr-FR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moodle</a:t>
            </a:r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72E4ED-EC89-4CB3-9394-409F414B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97329"/>
            <a:ext cx="3013192" cy="414908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E1CBD3-8077-4705-9981-268D247076F6}"/>
              </a:ext>
            </a:extLst>
          </p:cNvPr>
          <p:cNvCxnSpPr/>
          <p:nvPr/>
        </p:nvCxnSpPr>
        <p:spPr bwMode="auto">
          <a:xfrm flipH="1">
            <a:off x="1763688" y="4797152"/>
            <a:ext cx="2952328" cy="10081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773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3608" y="1121376"/>
            <a:ext cx="82425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Maintenant, il faut mettre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page en ligne,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</a:t>
            </a:r>
            <a:r>
              <a:rPr lang="fr-FR" sz="36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FileZilla</a:t>
            </a:r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Client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 le serveur de l’iut.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56072"/>
            <a:ext cx="984696" cy="9846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06981"/>
            <a:ext cx="7560840" cy="30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196752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Création du dossier </a:t>
            </a:r>
            <a:r>
              <a:rPr lang="fr-FR" sz="36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public_html</a:t>
            </a:r>
            <a:endParaRPr lang="fr-FR" sz="3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(lisibilité sur internet)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Vous devrez créer un sous-dossier :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 html-</a:t>
            </a:r>
            <a:r>
              <a:rPr lang="fr-FR" sz="36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- votre nom »</a:t>
            </a: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Html-</a:t>
            </a:r>
            <a:r>
              <a:rPr lang="fr-FR" sz="20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-seguier</a:t>
            </a:r>
          </a:p>
          <a:p>
            <a:pPr algn="ctr"/>
            <a:endParaRPr lang="fr-FR" sz="20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fr-FR" sz="3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1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3608" y="1121376"/>
            <a:ext cx="82425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Maintenant, il faut mettre 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page en ligne, 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FileZilla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Client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 le serveur de l’iut.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56072"/>
            <a:ext cx="984696" cy="9846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228BD3F-05EC-4CC6-A4A2-C5477BE2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" y="2691036"/>
            <a:ext cx="9144000" cy="2810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6D6400-2702-476F-86B2-118E4B598CB3}"/>
              </a:ext>
            </a:extLst>
          </p:cNvPr>
          <p:cNvSpPr/>
          <p:nvPr/>
        </p:nvSpPr>
        <p:spPr bwMode="auto">
          <a:xfrm>
            <a:off x="4788024" y="3429000"/>
            <a:ext cx="3384376" cy="19649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0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470" y="1196752"/>
            <a:ext cx="21852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Objectif :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6988" y="2274838"/>
            <a:ext cx="8892179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Mise en place de la page html</a:t>
            </a:r>
          </a:p>
          <a:p>
            <a:pPr marL="342900" indent="-342900" algn="ctr">
              <a:buFontTx/>
              <a:buChar char="-"/>
            </a:pPr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du CSS </a:t>
            </a:r>
          </a:p>
          <a:p>
            <a:pPr marL="342900" indent="-342900" algn="ctr">
              <a:buFontTx/>
              <a:buChar char="-"/>
            </a:pPr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Mise en ligne du site</a:t>
            </a:r>
          </a:p>
          <a:p>
            <a:pPr marL="342900" indent="-342900" algn="ctr">
              <a:buFontTx/>
              <a:buChar char="-"/>
            </a:pPr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Vérification du site sur le consortium w3c</a:t>
            </a:r>
          </a:p>
          <a:p>
            <a:pPr algn="ctr"/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(en html et </a:t>
            </a:r>
            <a:r>
              <a:rPr lang="fr-FR" sz="3600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pPr algn="ctr"/>
            <a:endParaRPr lang="fr-FR" sz="3600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ctr">
              <a:buFontTx/>
              <a:buChar char="-"/>
            </a:pPr>
            <a:endParaRPr lang="fr-FR" sz="3600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30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00986" y="1772816"/>
            <a:ext cx="642355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 existe de nombreux sites qui permettent 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s’exercer en css3 (voir les annexes)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/>
              </a:rPr>
              <a:t>Tutowebdesign.com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/>
              </a:rPr>
              <a:t>w3schools.com</a:t>
            </a:r>
            <a:endParaRPr lang="fr-FR" sz="1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5209" y="1268760"/>
            <a:ext cx="25971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Propriétés CSS3</a:t>
            </a:r>
          </a:p>
        </p:txBody>
      </p:sp>
    </p:spTree>
    <p:extLst>
      <p:ext uri="{BB962C8B-B14F-4D97-AF65-F5344CB8AC3E}">
        <p14:creationId xmlns:p14="http://schemas.microsoft.com/office/powerpoint/2010/main" val="398601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8427" y="1244232"/>
            <a:ext cx="857074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  <a:p>
            <a:pPr algn="ctr"/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Cette liste non exhaustive des propriétés CSS qui existent en CSS3. </a:t>
            </a:r>
          </a:p>
          <a:p>
            <a:pPr algn="ctr"/>
            <a:endParaRPr lang="fr-FR" sz="1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fr-FR" sz="1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fr-FR" sz="1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liste est non exhaustive car mon but n'est pas de faire la liste de toutes</a:t>
            </a:r>
          </a:p>
          <a:p>
            <a:r>
              <a:rPr lang="fr-FR" sz="1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les propriétés CSS qui peuvent exister :</a:t>
            </a:r>
          </a:p>
          <a:p>
            <a:endParaRPr lang="fr-FR" sz="1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1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Il y en a vraiment trop (plus de deux cents !) </a:t>
            </a:r>
          </a:p>
          <a:p>
            <a:pPr algn="ctr"/>
            <a:r>
              <a:rPr lang="fr-FR" sz="1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 certaines sont très rarement utilisées.</a:t>
            </a:r>
          </a:p>
        </p:txBody>
      </p:sp>
    </p:spTree>
    <p:extLst>
      <p:ext uri="{BB962C8B-B14F-4D97-AF65-F5344CB8AC3E}">
        <p14:creationId xmlns:p14="http://schemas.microsoft.com/office/powerpoint/2010/main" val="91335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7768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7848871" cy="3193653"/>
          </a:xfrm>
          <a:prstGeom prst="rect">
            <a:avLst/>
          </a:prstGeom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65016"/>
            <a:ext cx="2952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39371"/>
            <a:ext cx="551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56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0" y="1712241"/>
            <a:ext cx="743497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8" y="1705897"/>
            <a:ext cx="7011564" cy="45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0" y="1705897"/>
            <a:ext cx="7331199" cy="46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579540"/>
            <a:ext cx="7992888" cy="1628775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0687"/>
            <a:ext cx="806489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8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5" y="2276872"/>
            <a:ext cx="8208912" cy="31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3861" y="1244232"/>
            <a:ext cx="4459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Mémento des propriétés CSS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8" y="2204864"/>
            <a:ext cx="84388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68" y="1319495"/>
            <a:ext cx="4981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http://validator.w3.org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89" y="2060848"/>
            <a:ext cx="5181800" cy="14446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6347" y="3505543"/>
            <a:ext cx="81184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https://jigsaw.w3.org/css-validator/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60048"/>
            <a:ext cx="5227712" cy="157711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65918" y="6004968"/>
            <a:ext cx="4612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 Un seul web partout et pour tous »</a:t>
            </a:r>
          </a:p>
        </p:txBody>
      </p:sp>
    </p:spTree>
    <p:extLst>
      <p:ext uri="{BB962C8B-B14F-4D97-AF65-F5344CB8AC3E}">
        <p14:creationId xmlns:p14="http://schemas.microsoft.com/office/powerpoint/2010/main" val="318295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23291" y="3068960"/>
            <a:ext cx="58785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Merci pour votre attention</a:t>
            </a:r>
          </a:p>
          <a:p>
            <a:pPr algn="ctr"/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89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1880" y="2276872"/>
            <a:ext cx="28264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ANNEXES  :</a:t>
            </a:r>
          </a:p>
          <a:p>
            <a:pPr algn="ctr"/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14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2843" y="1244232"/>
            <a:ext cx="2561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Sources - aides: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0426" y="1711728"/>
            <a:ext cx="2126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Webographie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1" y="2348881"/>
            <a:ext cx="81369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Sites internet</a:t>
            </a: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https://www.wuzz.fr/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http://www.startyourdev.com/css/style-css-index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https://www.w3schools.com/css/default.asp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http://css.mammouthland.net/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http://fr.html.net/tutorials/css/lesson1.php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http://www.csszengarden.com/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http://www.mezzoblue.com/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http://www.webdesignertrends.com/2015/07/12-templates-html5-css3-gratuits-a-telecharger/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https://openclassrooms.com/courses/apprenez-a-creer-votre-site-web-avec-html5-et-css3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http://www.html5-css3-pense-bete.fr/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https://www.alsacreations.com/article/lire/1374-html-5-structure-globale-du-document.html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</a:rPr>
              <a:t>https://caniuse.com/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permet de connaitre les versions qui prennent en charge les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pluging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1686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2844" y="1244232"/>
            <a:ext cx="2561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Sources - aides: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1" y="1768375"/>
            <a:ext cx="8136904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Techniques CSS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http://pompage.net/pompe/cssdezero-1 :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: on reprend tout à 0 !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http://slaout.linux62.org/html_css/doc_css.html : Aide mémoire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http://www.siteduzero.com/tutoriel-3-13639-liste-des-proprietes-css.html : Liste de toutes les propriétés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http://fr.selfhtml.org/css : références CSS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images et icones gratuits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https://www.pexels.com/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https://pixabay.com/fr/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http://backgroundcheckall.com/tarpaulin-background-for-graduation-4/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&gt; https://unsplash.com/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http://commons.wikimedia.org/wiki/Accueil : bibliothèque d'images libres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http://www.flickr.com/creativecommons/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Ou sur des sites qui fournissent des icônes :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https://www.flaticon.com/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https://www.freepik.com/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426" y="1711728"/>
            <a:ext cx="2126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Webographie</a:t>
            </a:r>
          </a:p>
        </p:txBody>
      </p:sp>
    </p:spTree>
    <p:extLst>
      <p:ext uri="{BB962C8B-B14F-4D97-AF65-F5344CB8AC3E}">
        <p14:creationId xmlns:p14="http://schemas.microsoft.com/office/powerpoint/2010/main" val="96591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0364" y="1244232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Sources - aides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1" y="1768375"/>
            <a:ext cx="813690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Textes :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http://www.1001fonts.fr/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https://www.1001freefonts.com/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Codes couleurs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http://www.espace2001.com/espace/couleurs.php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http://www.colorschemer.com/online.html : Sélecteur de couleurs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http://colorblender.com/ :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Blender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http://www.colourlovers.com/ : Site coopératif de palettes de couleur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http://www.visibone.com/popups/ : pour avoir sous la main les couleurs utilisables dans vos page web et leur code associé, cliquez sur le bouton "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Hex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Popup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", vous obtenez une palette de couleur dans une nouvelle fenêtre de votre navigateur.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http://kuler.adobe.com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Livre :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CSS3: Pratique du design web. Broché – 26 février 2015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de Hugo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Giraudel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(Auteur), Raphaël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Goetter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 (Auteur)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CSS 3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Flexbox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: Plongez dans les CSS modernes. Broché – 18 février 2016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426" y="1711728"/>
            <a:ext cx="2126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Webographie</a:t>
            </a:r>
          </a:p>
        </p:txBody>
      </p:sp>
    </p:spTree>
    <p:extLst>
      <p:ext uri="{BB962C8B-B14F-4D97-AF65-F5344CB8AC3E}">
        <p14:creationId xmlns:p14="http://schemas.microsoft.com/office/powerpoint/2010/main" val="8834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  <a:p>
            <a:pPr algn="ctr"/>
            <a:r>
              <a:rPr lang="fr-FR" sz="2800" b="1" i="1" u="sng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 Studio Code</a:t>
            </a:r>
            <a:r>
              <a:rPr lang="fr-FR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est imposé</a:t>
            </a:r>
          </a:p>
          <a:p>
            <a:pPr algn="ctr"/>
            <a:r>
              <a:rPr lang="fr-FR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la version portable si nécessaire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2" y="2996952"/>
            <a:ext cx="1969393" cy="19610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36212" y="5231993"/>
            <a:ext cx="9377833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/>
              </a:rPr>
              <a:t>https://azure.microsoft.com/fr-fr/products/visual-studio-code</a:t>
            </a:r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/>
              </a:rPr>
              <a:t>/</a:t>
            </a:r>
            <a:endParaRPr lang="fr-FR" sz="3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/>
              </a:rPr>
              <a:t>https://sourceforge.net/projects/vscode-portable/</a:t>
            </a:r>
            <a:endParaRPr lang="fr-FR" sz="20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fr-FR" sz="20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29" y="2896654"/>
            <a:ext cx="5609845" cy="23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BF5D75-95CA-431A-81EA-B8DEA077B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348880"/>
            <a:ext cx="2541009" cy="37121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3A6CC5-E425-4ED1-9D5B-8A9E96929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2386524"/>
            <a:ext cx="2848375" cy="27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02F348-8E10-4C49-BE75-4A1B3014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26" y="2277124"/>
            <a:ext cx="2993378" cy="35056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00B5FDC-BCA8-4367-A1B8-AEEB5B8A4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759" y="2277124"/>
            <a:ext cx="5388138" cy="327664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FC4D0CB-D086-4085-AF1D-CCBDABA21727}"/>
              </a:ext>
            </a:extLst>
          </p:cNvPr>
          <p:cNvSpPr/>
          <p:nvPr/>
        </p:nvSpPr>
        <p:spPr bwMode="auto">
          <a:xfrm>
            <a:off x="5299694" y="4437112"/>
            <a:ext cx="986291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E9DB83-0630-4B85-A183-0AA46D6C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21842"/>
            <a:ext cx="7128792" cy="15841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86BF89-51C6-4732-AC2B-2FFFFDAD9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50" y="3766668"/>
            <a:ext cx="7128793" cy="2488717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3EE2747-A76F-4F06-9799-6704904F9586}"/>
              </a:ext>
            </a:extLst>
          </p:cNvPr>
          <p:cNvSpPr/>
          <p:nvPr/>
        </p:nvSpPr>
        <p:spPr bwMode="auto">
          <a:xfrm>
            <a:off x="1512157" y="4531298"/>
            <a:ext cx="467556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06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293187-6D7F-4B1A-83CC-6DE1D9AEA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9112"/>
            <a:ext cx="9144000" cy="34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6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1268760"/>
            <a:ext cx="839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 l’éditeur de texte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" y="1279558"/>
            <a:ext cx="649070" cy="646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CD3D94-4593-4F4F-B638-533FA38C2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955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8901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39431</TotalTime>
  <Words>1168</Words>
  <Application>Microsoft Office PowerPoint</Application>
  <PresentationFormat>Affichage à l'écran (4:3)</PresentationFormat>
  <Paragraphs>196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 Unicode MS</vt:lpstr>
      <vt:lpstr>Microsoft YaHei</vt:lpstr>
      <vt:lpstr>Arial</vt:lpstr>
      <vt:lpstr>Calibri</vt:lpstr>
      <vt:lpstr>Tahoma</vt:lpstr>
      <vt:lpstr>Times New Roman</vt:lpstr>
      <vt:lpstr>Verdana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 Seguier</cp:lastModifiedBy>
  <cp:revision>240</cp:revision>
  <dcterms:created xsi:type="dcterms:W3CDTF">2018-09-18T16:31:26Z</dcterms:created>
  <dcterms:modified xsi:type="dcterms:W3CDTF">2020-09-08T14:44:22Z</dcterms:modified>
</cp:coreProperties>
</file>