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4" r:id="rId3"/>
    <p:sldId id="275" r:id="rId4"/>
    <p:sldId id="276" r:id="rId5"/>
  </p:sldIdLst>
  <p:sldSz cx="9144000" cy="6858000" type="screen4x3"/>
  <p:notesSz cx="6789738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38" autoAdjust="0"/>
  </p:normalViewPr>
  <p:slideViewPr>
    <p:cSldViewPr snapToObjects="1">
      <p:cViewPr varScale="1">
        <p:scale>
          <a:sx n="76" d="100"/>
          <a:sy n="76" d="100"/>
        </p:scale>
        <p:origin x="1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219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219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926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2000"/>
            <a:ext cx="4979988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942" y="4725911"/>
            <a:ext cx="4965026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926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46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Moteur </a:t>
            </a:r>
            <a:r>
              <a:rPr lang="fr-FR" dirty="0" err="1"/>
              <a:t>Twig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38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Interprétation PHP</a:t>
            </a:r>
            <a:r>
              <a:rPr lang="fr-FR" baseline="0" dirty="0"/>
              <a:t> : code source de la page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76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 userDrawn="1"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6</a:t>
            </a:r>
            <a:br>
              <a:rPr lang="fr-FR" dirty="0"/>
            </a:br>
            <a:r>
              <a:rPr lang="fr-FR" dirty="0"/>
              <a:t>Intégration html - </a:t>
            </a:r>
            <a:r>
              <a:rPr lang="fr-FR" dirty="0" err="1"/>
              <a:t>php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</a:t>
            </a:r>
            <a:r>
              <a:rPr lang="fr-FR" dirty="0" err="1"/>
              <a:t>Php</a:t>
            </a:r>
            <a:r>
              <a:rPr lang="fr-FR" dirty="0"/>
              <a:t> vers navigateur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4708525"/>
          </a:xfrm>
        </p:spPr>
        <p:txBody>
          <a:bodyPr/>
          <a:lstStyle/>
          <a:p>
            <a:pPr algn="just"/>
            <a:r>
              <a:rPr lang="fr-FR" sz="2600" b="0" dirty="0" err="1"/>
              <a:t>php</a:t>
            </a:r>
            <a:r>
              <a:rPr lang="fr-FR" sz="2600" b="0" dirty="0"/>
              <a:t> génère du texte envoyé </a:t>
            </a:r>
            <a:r>
              <a:rPr lang="fr-FR" sz="2600" dirty="0"/>
              <a:t>au client (au navigateur)</a:t>
            </a:r>
          </a:p>
          <a:p>
            <a:pPr algn="just"/>
            <a:r>
              <a:rPr lang="fr-FR" sz="2600" b="0" dirty="0" err="1"/>
              <a:t>php</a:t>
            </a:r>
            <a:r>
              <a:rPr lang="fr-FR" sz="2600" b="0" dirty="0"/>
              <a:t> génère (</a:t>
            </a:r>
            <a:r>
              <a:rPr lang="fr-FR" sz="2600" b="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600" b="0" dirty="0"/>
              <a:t>) des </a:t>
            </a:r>
            <a:r>
              <a:rPr lang="fr-FR" sz="2600" dirty="0"/>
              <a:t>chaînes de caractères </a:t>
            </a:r>
            <a:r>
              <a:rPr lang="fr-FR" sz="2600" b="0" dirty="0"/>
              <a:t>qui peuvent être des éléments html</a:t>
            </a:r>
          </a:p>
          <a:p>
            <a:pPr marL="0" indent="0" algn="just">
              <a:buNone/>
            </a:pPr>
            <a:r>
              <a:rPr lang="fr-FR" sz="2600" b="0" i="1" dirty="0"/>
              <a:t>Exemple :</a:t>
            </a:r>
          </a:p>
          <a:p>
            <a:pPr marL="0" indent="0" algn="ctr">
              <a:buNone/>
            </a:pPr>
            <a:r>
              <a:rPr lang="fr-FR" sz="26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60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fr-FR" sz="2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fr-FR" sz="2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src="</a:t>
            </a:r>
            <a:r>
              <a:rPr lang="fr-FR" sz="2600" dirty="0">
                <a:latin typeface="Courier New" pitchFamily="49" charset="0"/>
                <a:cs typeface="Courier New" pitchFamily="49" charset="0"/>
              </a:rPr>
              <a:t>', $fichier, '</a:t>
            </a:r>
            <a:r>
              <a:rPr lang="fr-FR" sz="2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 /&gt;</a:t>
            </a:r>
            <a:r>
              <a:rPr lang="fr-FR" sz="26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algn="just"/>
            <a:r>
              <a:rPr lang="fr-FR" sz="2600" b="0" dirty="0"/>
              <a:t>Envois par </a:t>
            </a:r>
            <a:r>
              <a:rPr lang="fr-FR" sz="2600" b="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600" b="0" dirty="0"/>
              <a:t>…</a:t>
            </a:r>
          </a:p>
          <a:p>
            <a:pPr lvl="1" algn="just"/>
            <a:r>
              <a:rPr lang="fr-FR" sz="2600" b="0" dirty="0"/>
              <a:t>Plusieurs </a:t>
            </a:r>
            <a:r>
              <a:rPr lang="fr-FR" sz="2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endParaRPr lang="fr-FR" sz="2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fr-FR" sz="2600" b="0" dirty="0"/>
              <a:t>Ou </a:t>
            </a:r>
            <a:r>
              <a:rPr lang="fr-FR" sz="2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600" b="0" dirty="0"/>
              <a:t> de plusieurs chaînes séparées par </a:t>
            </a:r>
            <a:r>
              <a:rPr lang="fr-FR" sz="2600" b="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600" b="0" dirty="0"/>
              <a:t> ou </a:t>
            </a:r>
            <a:r>
              <a:rPr lang="fr-FR" sz="2600" b="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 algn="just"/>
            <a:r>
              <a:rPr lang="fr-FR" sz="2600" b="0" dirty="0"/>
              <a:t>Attention aux </a:t>
            </a:r>
            <a:r>
              <a:rPr lang="fr-FR" sz="2600" b="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600" b="0" dirty="0"/>
              <a:t> et </a:t>
            </a:r>
            <a:r>
              <a:rPr lang="fr-FR" sz="2600" b="0" dirty="0"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9895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Degrés d’imbrication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7638"/>
            <a:ext cx="8784976" cy="510770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/>
              <a:t>« Full </a:t>
            </a:r>
            <a:r>
              <a:rPr lang="fr-FR" dirty="0" err="1"/>
              <a:t>php</a:t>
            </a:r>
            <a:r>
              <a:rPr lang="fr-FR" dirty="0"/>
              <a:t> »</a:t>
            </a:r>
          </a:p>
          <a:p>
            <a:pPr marL="0" indent="0">
              <a:buNone/>
            </a:pP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fr-FR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&lt;p&gt;&lt;</a:t>
            </a:r>
            <a:r>
              <a:rPr lang="fr-FR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fr-FR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fr-FR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&lt;li&gt;Langue :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', $langue, '</a:t>
            </a:r>
            <a:r>
              <a:rPr lang="fr-FR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&lt;/li&gt;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err="1"/>
              <a:t>Php</a:t>
            </a:r>
            <a:r>
              <a:rPr lang="fr-FR" dirty="0"/>
              <a:t> minimum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&lt;p&gt;&lt;</a:t>
            </a:r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&gt;&lt;li&gt;Langue :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 $langue; ?&gt;</a:t>
            </a: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/>
              <a:t>Moteur de </a:t>
            </a:r>
            <a:r>
              <a:rPr lang="fr-FR" dirty="0" err="1"/>
              <a:t>template</a:t>
            </a:r>
            <a:endParaRPr lang="fr-FR" dirty="0"/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&lt;p&gt;&lt;</a:t>
            </a:r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&gt;&lt;li&gt;Langue :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{{ langue }} </a:t>
            </a: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dirty="0" err="1"/>
              <a:t>php</a:t>
            </a:r>
            <a:r>
              <a:rPr lang="fr-FR" dirty="0"/>
              <a:t> minimum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&lt;?php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the_post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 ?&gt;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fr-FR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/>
          </a:p>
          <a:p>
            <a:r>
              <a:rPr lang="fr-FR" b="0" dirty="0"/>
              <a:t>Débogages successifs :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/>
              <a:t>SQL dans </a:t>
            </a:r>
            <a:r>
              <a:rPr lang="fr-FR" dirty="0" err="1"/>
              <a:t>PHPMyAdmin</a:t>
            </a:r>
            <a:endParaRPr lang="fr-FR" dirty="0"/>
          </a:p>
          <a:p>
            <a:pPr marL="914400" lvl="1" indent="-514350">
              <a:buFont typeface="+mj-lt"/>
              <a:buAutoNum type="arabicPeriod"/>
            </a:pPr>
            <a:r>
              <a:rPr lang="fr-FR" b="0" dirty="0"/>
              <a:t>Interprétation </a:t>
            </a:r>
            <a:r>
              <a:rPr lang="fr-FR" b="0" dirty="0" err="1"/>
              <a:t>php</a:t>
            </a:r>
            <a:endParaRPr lang="fr-FR" b="0" dirty="0"/>
          </a:p>
          <a:p>
            <a:pPr marL="914400" lvl="1" indent="-514350">
              <a:buFont typeface="+mj-lt"/>
              <a:buAutoNum type="arabicPeriod"/>
            </a:pPr>
            <a:r>
              <a:rPr lang="fr-FR" b="0" dirty="0"/>
              <a:t>Interprétation Html</a:t>
            </a:r>
          </a:p>
          <a:p>
            <a:pPr marL="514350" indent="-514350"/>
            <a:r>
              <a:rPr lang="fr-FR" b="0" dirty="0"/>
              <a:t>Validation </a:t>
            </a:r>
            <a:r>
              <a:rPr lang="fr-FR" b="0" dirty="0" err="1"/>
              <a:t>W3C</a:t>
            </a:r>
            <a:r>
              <a:rPr lang="fr-FR" b="0" dirty="0"/>
              <a:t> du résultat</a:t>
            </a:r>
          </a:p>
        </p:txBody>
      </p:sp>
    </p:spTree>
    <p:extLst>
      <p:ext uri="{BB962C8B-B14F-4D97-AF65-F5344CB8AC3E}">
        <p14:creationId xmlns:p14="http://schemas.microsoft.com/office/powerpoint/2010/main" val="2012786300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179</Words>
  <Application>Microsoft Office PowerPoint</Application>
  <PresentationFormat>Affichage à l'écran (4:3)</PresentationFormat>
  <Paragraphs>33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Arial Unicode MS</vt:lpstr>
      <vt:lpstr>Courier New</vt:lpstr>
      <vt:lpstr>Tahoma</vt:lpstr>
      <vt:lpstr>Times New Roman</vt:lpstr>
      <vt:lpstr>Verdana</vt:lpstr>
      <vt:lpstr>Modèle par défaut</vt:lpstr>
      <vt:lpstr>Chapitre 6 Intégration html - php</vt:lpstr>
      <vt:lpstr>1. Php vers navigateur</vt:lpstr>
      <vt:lpstr>2. Degrés d’imbrication</vt:lpstr>
      <vt:lpstr>3. Bonnes pratiques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199</cp:revision>
  <cp:lastPrinted>2003-12-09T14:13:19Z</cp:lastPrinted>
  <dcterms:created xsi:type="dcterms:W3CDTF">2003-12-09T13:59:38Z</dcterms:created>
  <dcterms:modified xsi:type="dcterms:W3CDTF">2021-04-07T22:39:17Z</dcterms:modified>
</cp:coreProperties>
</file>