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B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5575D-D1F0-4A9C-A2B4-FDDC7F7800FF}" v="2667" dt="2020-01-09T13:44:58.426"/>
    <p1510:client id="{9FE4BA35-FD00-4D69-B713-4B37D64CA359}" v="873" dt="2020-09-23T18:03:22.048"/>
    <p1510:client id="{BA12FE6F-2F5A-4DAB-9579-92CB959CF0AB}" v="1651" dt="2020-09-19T12:43:41.033"/>
    <p1510:client id="{BE9BDC32-06B0-4995-908A-F70152E365E9}" v="1221" dt="2020-01-09T13:07:56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631"/>
  </p:normalViewPr>
  <p:slideViewPr>
    <p:cSldViewPr snapToGrid="0" snapToObjects="1">
      <p:cViewPr varScale="1">
        <p:scale>
          <a:sx n="119" d="100"/>
          <a:sy n="119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microsoft.com/office/2015/10/relationships/revisionInfo" Target="revisionInfo.xml" Id="rId8" /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DDC2-0D30-974E-AF34-B71AE5BF86B6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38FC6-8B38-C046-9611-1A90B675F8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81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arallélogramme 160"/>
          <p:cNvSpPr/>
          <p:nvPr/>
        </p:nvSpPr>
        <p:spPr>
          <a:xfrm rot="5189830">
            <a:off x="5371139" y="2574922"/>
            <a:ext cx="568225" cy="3119315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Parallélogramme 159"/>
          <p:cNvSpPr/>
          <p:nvPr/>
        </p:nvSpPr>
        <p:spPr>
          <a:xfrm rot="5189830">
            <a:off x="5402417" y="1724417"/>
            <a:ext cx="568225" cy="3119315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Parallélogramme 158"/>
          <p:cNvSpPr/>
          <p:nvPr/>
        </p:nvSpPr>
        <p:spPr>
          <a:xfrm>
            <a:off x="4743223" y="2551289"/>
            <a:ext cx="568225" cy="242586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Parallélogramme 157"/>
          <p:cNvSpPr/>
          <p:nvPr/>
        </p:nvSpPr>
        <p:spPr>
          <a:xfrm>
            <a:off x="6045775" y="2557561"/>
            <a:ext cx="568225" cy="242586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208627" y="332735"/>
            <a:ext cx="438343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4000" b="1" dirty="0">
                <a:solidFill>
                  <a:srgbClr val="4CB2BD"/>
                </a:solidFill>
                <a:latin typeface="Antonio"/>
              </a:rPr>
              <a:t>JULIEN LAY</a:t>
            </a:r>
            <a:endParaRPr lang="fr-FR" dirty="0"/>
          </a:p>
        </p:txBody>
      </p:sp>
      <p:sp>
        <p:nvSpPr>
          <p:cNvPr id="5" name="TextBox 13"/>
          <p:cNvSpPr txBox="1"/>
          <p:nvPr/>
        </p:nvSpPr>
        <p:spPr>
          <a:xfrm>
            <a:off x="275821" y="1044121"/>
            <a:ext cx="367885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spc="300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# </a:t>
            </a:r>
            <a:r>
              <a:rPr lang="en-GB" sz="1200" spc="300" dirty="0">
                <a:solidFill>
                  <a:srgbClr val="737373"/>
                </a:solidFill>
                <a:latin typeface="Lato"/>
                <a:ea typeface="+mn-lt"/>
                <a:cs typeface="+mn-lt"/>
              </a:rPr>
              <a:t>ESTUDIANTE DE INFORM</a:t>
            </a:r>
            <a:r>
              <a:rPr lang="en-GB" sz="1200" spc="30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Á</a:t>
            </a:r>
            <a:r>
              <a:rPr lang="en-GB" sz="1200" spc="300" dirty="0">
                <a:solidFill>
                  <a:srgbClr val="737373"/>
                </a:solidFill>
                <a:latin typeface="Lato"/>
                <a:ea typeface="+mn-lt"/>
                <a:cs typeface="+mn-lt"/>
              </a:rPr>
              <a:t>TICA </a:t>
            </a:r>
            <a:endParaRPr lang="en-GB" sz="1200" spc="300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275820" y="1273432"/>
            <a:ext cx="3833601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fr-FR" sz="1000" dirty="0">
                <a:latin typeface="Book Antiqua"/>
                <a:ea typeface="Lato" charset="0"/>
                <a:cs typeface="Lato" charset="0"/>
              </a:rPr>
              <a:t>Soy un </a:t>
            </a:r>
            <a:r>
              <a:rPr lang="fr-FR" sz="1000" dirty="0" err="1">
                <a:latin typeface="Book Antiqua"/>
                <a:ea typeface="Lato" charset="0"/>
                <a:cs typeface="Lato" charset="0"/>
              </a:rPr>
              <a:t>estudiante</a:t>
            </a:r>
            <a:r>
              <a:rPr lang="fr-FR" sz="1000" dirty="0">
                <a:latin typeface="Book Antiqua"/>
                <a:ea typeface="Lato" charset="0"/>
                <a:cs typeface="Lato" charset="0"/>
              </a:rPr>
              <a:t> de </a:t>
            </a:r>
            <a:r>
              <a:rPr lang="fr-FR" sz="1000" dirty="0" err="1">
                <a:latin typeface="Book Antiqua"/>
                <a:ea typeface="Lato" charset="0"/>
                <a:cs typeface="Lato" charset="0"/>
              </a:rPr>
              <a:t>inform</a:t>
            </a:r>
            <a:r>
              <a:rPr lang="fr-FR" sz="1000" dirty="0" err="1">
                <a:latin typeface="Book Antiqua"/>
                <a:ea typeface="+mn-lt"/>
                <a:cs typeface="+mn-lt"/>
              </a:rPr>
              <a:t>á</a:t>
            </a:r>
            <a:r>
              <a:rPr lang="fr-FR" sz="1000" dirty="0" err="1">
                <a:latin typeface="Book Antiqua"/>
                <a:ea typeface="Lato" charset="0"/>
                <a:cs typeface="Lato" charset="0"/>
              </a:rPr>
              <a:t>tica</a:t>
            </a:r>
            <a:r>
              <a:rPr lang="fr-FR" sz="1000" dirty="0">
                <a:latin typeface="Book Antiqua"/>
                <a:ea typeface="Lato" charset="0"/>
                <a:cs typeface="Lato" charset="0"/>
              </a:rPr>
              <a:t>  que </a:t>
            </a:r>
            <a:r>
              <a:rPr lang="fr-FR" sz="1000" dirty="0" err="1">
                <a:latin typeface="Book Antiqua"/>
                <a:ea typeface="Lato" charset="0"/>
                <a:cs typeface="Lato" charset="0"/>
              </a:rPr>
              <a:t>esta</a:t>
            </a:r>
            <a:r>
              <a:rPr lang="fr-FR" sz="1000" dirty="0">
                <a:latin typeface="Book Antiqua"/>
                <a:ea typeface="Lato" charset="0"/>
                <a:cs typeface="Lato" charset="0"/>
              </a:rPr>
              <a:t> </a:t>
            </a:r>
            <a:r>
              <a:rPr lang="fr-FR" sz="1000" dirty="0" err="1">
                <a:latin typeface="Book Antiqua"/>
                <a:ea typeface="Lato" charset="0"/>
                <a:cs typeface="Lato" charset="0"/>
              </a:rPr>
              <a:t>buscando</a:t>
            </a:r>
            <a:r>
              <a:rPr lang="fr-FR" sz="1000" dirty="0">
                <a:latin typeface="Book Antiqua"/>
                <a:ea typeface="Lato" charset="0"/>
                <a:cs typeface="Lato" charset="0"/>
              </a:rPr>
              <a:t> </a:t>
            </a:r>
            <a:r>
              <a:rPr lang="fr-FR" sz="1000" dirty="0">
                <a:latin typeface="Book Antiqua"/>
                <a:ea typeface="+mn-lt"/>
                <a:cs typeface="+mn-lt"/>
              </a:rPr>
              <a:t>un </a:t>
            </a:r>
            <a:r>
              <a:rPr lang="fr-FR" sz="1000" dirty="0" err="1">
                <a:latin typeface="Book Antiqua"/>
                <a:ea typeface="+mn-lt"/>
                <a:cs typeface="+mn-lt"/>
              </a:rPr>
              <a:t>curso</a:t>
            </a:r>
            <a:r>
              <a:rPr lang="fr-FR" sz="1000" dirty="0">
                <a:latin typeface="Book Antiqua"/>
                <a:ea typeface="+mn-lt"/>
                <a:cs typeface="+mn-lt"/>
              </a:rPr>
              <a:t> de </a:t>
            </a:r>
            <a:r>
              <a:rPr lang="fr-FR" sz="1000" dirty="0" err="1">
                <a:latin typeface="Book Antiqua"/>
                <a:ea typeface="+mn-lt"/>
                <a:cs typeface="+mn-lt"/>
              </a:rPr>
              <a:t>formación</a:t>
            </a:r>
            <a:r>
              <a:rPr lang="fr-FR" sz="1000" dirty="0">
                <a:latin typeface="Book Antiqua"/>
                <a:ea typeface="+mn-lt"/>
                <a:cs typeface="+mn-lt"/>
              </a:rPr>
              <a:t> para mi </a:t>
            </a:r>
            <a:r>
              <a:rPr lang="fr-FR" sz="1000" dirty="0" err="1">
                <a:latin typeface="Book Antiqua"/>
                <a:ea typeface="+mn-lt"/>
                <a:cs typeface="+mn-lt"/>
              </a:rPr>
              <a:t>escuela</a:t>
            </a:r>
            <a:r>
              <a:rPr lang="fr-FR" sz="1000" dirty="0">
                <a:latin typeface="Book Antiqua"/>
                <a:ea typeface="Lato" charset="0"/>
                <a:cs typeface="Lato" charset="0"/>
              </a:rPr>
              <a:t> </a:t>
            </a:r>
            <a:r>
              <a:rPr lang="fr-FR" sz="1000" dirty="0">
                <a:latin typeface="Book Antiqua"/>
                <a:ea typeface="+mn-lt"/>
                <a:cs typeface="+mn-lt"/>
              </a:rPr>
              <a:t>en el </a:t>
            </a:r>
            <a:r>
              <a:rPr lang="fr-FR" sz="1000" dirty="0" err="1">
                <a:latin typeface="Book Antiqua"/>
                <a:ea typeface="+mn-lt"/>
                <a:cs typeface="+mn-lt"/>
              </a:rPr>
              <a:t>sector</a:t>
            </a:r>
            <a:r>
              <a:rPr lang="fr-FR" sz="1000" dirty="0">
                <a:latin typeface="Book Antiqua"/>
                <a:ea typeface="+mn-lt"/>
                <a:cs typeface="+mn-lt"/>
              </a:rPr>
              <a:t> de la </a:t>
            </a:r>
            <a:r>
              <a:rPr lang="fr-FR" sz="1000" dirty="0" err="1">
                <a:latin typeface="Book Antiqua"/>
                <a:ea typeface="+mn-lt"/>
                <a:cs typeface="+mn-lt"/>
              </a:rPr>
              <a:t>informática</a:t>
            </a:r>
            <a:r>
              <a:rPr lang="fr-FR" sz="1000" dirty="0">
                <a:latin typeface="Book Antiqua"/>
                <a:ea typeface="+mn-lt"/>
                <a:cs typeface="+mn-lt"/>
              </a:rPr>
              <a:t>.</a:t>
            </a:r>
            <a:endParaRPr lang="fr-FR" sz="1000" dirty="0">
              <a:latin typeface="Book Antiqua"/>
              <a:ea typeface="Lato" charset="0"/>
              <a:cs typeface="Lato" charset="0"/>
            </a:endParaRPr>
          </a:p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fr-FR" sz="1000" dirty="0" err="1">
                <a:latin typeface="Book Antiqua"/>
                <a:ea typeface="+mn-lt"/>
                <a:cs typeface="+mn-lt"/>
              </a:rPr>
              <a:t>Estoy</a:t>
            </a:r>
            <a:r>
              <a:rPr lang="fr-FR" sz="1000" dirty="0">
                <a:latin typeface="Book Antiqua"/>
                <a:ea typeface="+mn-lt"/>
                <a:cs typeface="+mn-lt"/>
              </a:rPr>
              <a:t> </a:t>
            </a:r>
            <a:r>
              <a:rPr lang="fr-FR" sz="1000" dirty="0" err="1">
                <a:latin typeface="Book Antiqua"/>
                <a:ea typeface="+mn-lt"/>
                <a:cs typeface="+mn-lt"/>
              </a:rPr>
              <a:t>tratando</a:t>
            </a:r>
            <a:r>
              <a:rPr lang="fr-FR" sz="1000" dirty="0">
                <a:latin typeface="Book Antiqua"/>
                <a:ea typeface="+mn-lt"/>
                <a:cs typeface="+mn-lt"/>
              </a:rPr>
              <a:t> de </a:t>
            </a:r>
            <a:r>
              <a:rPr lang="fr-FR" sz="1000" dirty="0" err="1">
                <a:latin typeface="Book Antiqua"/>
                <a:ea typeface="+mn-lt"/>
                <a:cs typeface="+mn-lt"/>
              </a:rPr>
              <a:t>descubrir</a:t>
            </a:r>
            <a:r>
              <a:rPr lang="fr-FR" sz="1000" dirty="0">
                <a:latin typeface="Book Antiqua"/>
                <a:ea typeface="+mn-lt"/>
                <a:cs typeface="+mn-lt"/>
              </a:rPr>
              <a:t> el </a:t>
            </a:r>
            <a:r>
              <a:rPr lang="fr-FR" sz="1000" dirty="0" err="1">
                <a:latin typeface="Book Antiqua"/>
                <a:ea typeface="+mn-lt"/>
                <a:cs typeface="+mn-lt"/>
              </a:rPr>
              <a:t>funcionamiento</a:t>
            </a:r>
            <a:r>
              <a:rPr lang="fr-FR" sz="1000" dirty="0">
                <a:latin typeface="Book Antiqua"/>
                <a:ea typeface="+mn-lt"/>
                <a:cs typeface="+mn-lt"/>
              </a:rPr>
              <a:t> de </a:t>
            </a:r>
            <a:r>
              <a:rPr lang="fr-FR" sz="1000" dirty="0" err="1">
                <a:latin typeface="Book Antiqua"/>
                <a:ea typeface="+mn-lt"/>
                <a:cs typeface="+mn-lt"/>
              </a:rPr>
              <a:t>una</a:t>
            </a:r>
            <a:r>
              <a:rPr lang="fr-FR" sz="1000" dirty="0">
                <a:latin typeface="Book Antiqua"/>
                <a:ea typeface="+mn-lt"/>
                <a:cs typeface="+mn-lt"/>
              </a:rPr>
              <a:t> </a:t>
            </a:r>
            <a:r>
              <a:rPr lang="fr-FR" sz="1000" dirty="0" err="1">
                <a:latin typeface="Book Antiqua"/>
                <a:ea typeface="+mn-lt"/>
                <a:cs typeface="+mn-lt"/>
              </a:rPr>
              <a:t>empresa</a:t>
            </a:r>
            <a:r>
              <a:rPr lang="fr-FR" sz="1000" dirty="0">
                <a:latin typeface="Book Antiqua"/>
                <a:ea typeface="+mn-lt"/>
                <a:cs typeface="+mn-lt"/>
              </a:rPr>
              <a:t> de </a:t>
            </a:r>
            <a:r>
              <a:rPr lang="fr-FR" sz="1000" dirty="0" err="1">
                <a:latin typeface="Book Antiqua"/>
                <a:ea typeface="+mn-lt"/>
                <a:cs typeface="+mn-lt"/>
              </a:rPr>
              <a:t>informática</a:t>
            </a:r>
            <a:r>
              <a:rPr lang="fr-FR" sz="1000" dirty="0">
                <a:latin typeface="Book Antiqua"/>
                <a:ea typeface="+mn-lt"/>
                <a:cs typeface="+mn-lt"/>
              </a:rPr>
              <a:t> para </a:t>
            </a:r>
            <a:r>
              <a:rPr lang="fr-FR" sz="1000" dirty="0" err="1">
                <a:latin typeface="Book Antiqua"/>
                <a:ea typeface="+mn-lt"/>
                <a:cs typeface="+mn-lt"/>
              </a:rPr>
              <a:t>adquirir</a:t>
            </a:r>
            <a:r>
              <a:rPr lang="fr-FR" sz="1000" dirty="0">
                <a:latin typeface="Book Antiqua"/>
                <a:ea typeface="+mn-lt"/>
                <a:cs typeface="+mn-lt"/>
              </a:rPr>
              <a:t> </a:t>
            </a:r>
            <a:r>
              <a:rPr lang="fr-FR" sz="1000" dirty="0" err="1">
                <a:latin typeface="Book Antiqua"/>
                <a:ea typeface="+mn-lt"/>
                <a:cs typeface="+mn-lt"/>
              </a:rPr>
              <a:t>habilidades</a:t>
            </a:r>
            <a:r>
              <a:rPr lang="fr-FR" sz="1000" dirty="0">
                <a:latin typeface="Book Antiqua"/>
                <a:ea typeface="+mn-lt"/>
                <a:cs typeface="+mn-lt"/>
              </a:rPr>
              <a:t> que me </a:t>
            </a:r>
            <a:r>
              <a:rPr lang="fr-FR" sz="1000" dirty="0" err="1">
                <a:latin typeface="Book Antiqua"/>
                <a:ea typeface="+mn-lt"/>
                <a:cs typeface="+mn-lt"/>
              </a:rPr>
              <a:t>ayudarán</a:t>
            </a:r>
            <a:r>
              <a:rPr lang="fr-FR" sz="1000" dirty="0">
                <a:latin typeface="Book Antiqua"/>
                <a:ea typeface="+mn-lt"/>
                <a:cs typeface="+mn-lt"/>
              </a:rPr>
              <a:t> en mi carrera.</a:t>
            </a:r>
            <a:endParaRPr lang="fr-FR" dirty="0">
              <a:latin typeface="Book Antiqua"/>
              <a:ea typeface="+mn-lt"/>
              <a:cs typeface="+mn-lt"/>
            </a:endParaRPr>
          </a:p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fr-FR" sz="1000" dirty="0" err="1">
                <a:latin typeface="Book Antiqua"/>
                <a:ea typeface="+mn-lt"/>
                <a:cs typeface="+mn-lt"/>
              </a:rPr>
              <a:t>Motivado</a:t>
            </a:r>
            <a:r>
              <a:rPr lang="fr-FR" sz="1000" dirty="0">
                <a:latin typeface="Book Antiqua"/>
                <a:ea typeface="+mn-lt"/>
                <a:cs typeface="+mn-lt"/>
              </a:rPr>
              <a:t> y </a:t>
            </a:r>
            <a:r>
              <a:rPr lang="fr-FR" sz="1000" dirty="0" err="1">
                <a:latin typeface="Book Antiqua"/>
                <a:ea typeface="+mn-lt"/>
                <a:cs typeface="+mn-lt"/>
              </a:rPr>
              <a:t>dinámico</a:t>
            </a:r>
            <a:r>
              <a:rPr lang="fr-FR" sz="1000" dirty="0">
                <a:latin typeface="Book Antiqua"/>
                <a:ea typeface="+mn-lt"/>
                <a:cs typeface="+mn-lt"/>
              </a:rPr>
              <a:t>, </a:t>
            </a:r>
            <a:r>
              <a:rPr lang="fr-FR" sz="1000" dirty="0" err="1">
                <a:latin typeface="Book Antiqua"/>
                <a:ea typeface="+mn-lt"/>
                <a:cs typeface="+mn-lt"/>
              </a:rPr>
              <a:t>estaría</a:t>
            </a:r>
            <a:r>
              <a:rPr lang="fr-FR" sz="1000" dirty="0">
                <a:latin typeface="Book Antiqua"/>
                <a:ea typeface="+mn-lt"/>
                <a:cs typeface="+mn-lt"/>
              </a:rPr>
              <a:t> </a:t>
            </a:r>
            <a:r>
              <a:rPr lang="fr-FR" sz="1000" dirty="0" err="1">
                <a:latin typeface="Book Antiqua"/>
                <a:ea typeface="+mn-lt"/>
                <a:cs typeface="+mn-lt"/>
              </a:rPr>
              <a:t>encantado</a:t>
            </a:r>
            <a:r>
              <a:rPr lang="fr-FR" sz="1000" dirty="0">
                <a:latin typeface="Book Antiqua"/>
                <a:ea typeface="+mn-lt"/>
                <a:cs typeface="+mn-lt"/>
              </a:rPr>
              <a:t> de </a:t>
            </a:r>
            <a:r>
              <a:rPr lang="fr-FR" sz="1000" dirty="0" err="1">
                <a:latin typeface="Book Antiqua"/>
                <a:ea typeface="+mn-lt"/>
                <a:cs typeface="+mn-lt"/>
              </a:rPr>
              <a:t>integrar</a:t>
            </a:r>
            <a:r>
              <a:rPr lang="fr-FR" sz="1000" dirty="0">
                <a:latin typeface="Book Antiqua"/>
                <a:ea typeface="+mn-lt"/>
                <a:cs typeface="+mn-lt"/>
              </a:rPr>
              <a:t> un </a:t>
            </a:r>
            <a:r>
              <a:rPr lang="fr-FR" sz="1000" dirty="0" err="1">
                <a:latin typeface="Book Antiqua"/>
                <a:ea typeface="+mn-lt"/>
                <a:cs typeface="+mn-lt"/>
              </a:rPr>
              <a:t>equipo</a:t>
            </a:r>
            <a:r>
              <a:rPr lang="fr-FR" sz="1000" dirty="0">
                <a:latin typeface="Book Antiqua"/>
                <a:ea typeface="+mn-lt"/>
                <a:cs typeface="+mn-lt"/>
              </a:rPr>
              <a:t> en su </a:t>
            </a:r>
            <a:r>
              <a:rPr lang="fr-FR" sz="1000" dirty="0" err="1">
                <a:latin typeface="Book Antiqua"/>
                <a:ea typeface="+mn-lt"/>
                <a:cs typeface="+mn-lt"/>
              </a:rPr>
              <a:t>empresa</a:t>
            </a:r>
            <a:r>
              <a:rPr lang="fr-FR" sz="1000" dirty="0">
                <a:latin typeface="Book Antiqua"/>
                <a:ea typeface="+mn-lt"/>
                <a:cs typeface="+mn-lt"/>
              </a:rPr>
              <a:t>.</a:t>
            </a:r>
            <a:endParaRPr lang="fr-FR" dirty="0">
              <a:latin typeface="Book Antiqua"/>
              <a:ea typeface="+mn-lt"/>
              <a:cs typeface="+mn-lt"/>
            </a:endParaRPr>
          </a:p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fr-FR" sz="1000" dirty="0">
                <a:latin typeface="Book Antiqua"/>
                <a:ea typeface="+mn-lt"/>
                <a:cs typeface="+mn-lt"/>
              </a:rPr>
              <a:t>Tengo el </a:t>
            </a:r>
            <a:r>
              <a:rPr lang="fr-FR" sz="1000" dirty="0" err="1">
                <a:latin typeface="Book Antiqua"/>
                <a:ea typeface="+mn-lt"/>
                <a:cs typeface="+mn-lt"/>
              </a:rPr>
              <a:t>permiso</a:t>
            </a:r>
            <a:r>
              <a:rPr lang="fr-FR" sz="1000" dirty="0">
                <a:latin typeface="Book Antiqua"/>
                <a:ea typeface="+mn-lt"/>
                <a:cs typeface="+mn-lt"/>
              </a:rPr>
              <a:t> B.</a:t>
            </a:r>
            <a:endParaRPr lang="fr-FR" dirty="0">
              <a:latin typeface="Book Antiqua"/>
              <a:ea typeface="+mn-lt"/>
              <a:cs typeface="+mn-lt"/>
            </a:endParaRPr>
          </a:p>
        </p:txBody>
      </p:sp>
      <p:sp>
        <p:nvSpPr>
          <p:cNvPr id="7" name="TextBox 88"/>
          <p:cNvSpPr txBox="1"/>
          <p:nvPr/>
        </p:nvSpPr>
        <p:spPr>
          <a:xfrm>
            <a:off x="5045123" y="1341498"/>
            <a:ext cx="1666393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900" dirty="0">
                <a:solidFill>
                  <a:schemeClr val="bg1">
                    <a:lumMod val="50000"/>
                  </a:schemeClr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julien-lay@outlook.fr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8" name="TextBox 89"/>
          <p:cNvSpPr txBox="1"/>
          <p:nvPr/>
        </p:nvSpPr>
        <p:spPr>
          <a:xfrm>
            <a:off x="5068847" y="564308"/>
            <a:ext cx="109440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900" dirty="0">
                <a:solidFill>
                  <a:schemeClr val="bg1">
                    <a:lumMod val="50000"/>
                  </a:schemeClr>
                </a:solidFill>
                <a:latin typeface="Lato"/>
              </a:rPr>
              <a:t>06.31.72.07.44.</a:t>
            </a:r>
            <a:endParaRPr lang="fr-FR" dirty="0"/>
          </a:p>
        </p:txBody>
      </p:sp>
      <p:sp>
        <p:nvSpPr>
          <p:cNvPr id="9" name="TextBox 90"/>
          <p:cNvSpPr txBox="1"/>
          <p:nvPr/>
        </p:nvSpPr>
        <p:spPr>
          <a:xfrm>
            <a:off x="5030726" y="1766269"/>
            <a:ext cx="2262228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+mn-lt"/>
                <a:cs typeface="+mn-lt"/>
              </a:rPr>
              <a:t>linkedin.com/in/julien-lay-657ab219a/</a:t>
            </a:r>
            <a:endParaRPr lang="fr-FR">
              <a:solidFill>
                <a:schemeClr val="tx1">
                  <a:lumMod val="50000"/>
                  <a:lumOff val="50000"/>
                </a:schemeClr>
              </a:solidFill>
              <a:latin typeface="Lato"/>
            </a:endParaRPr>
          </a:p>
        </p:txBody>
      </p:sp>
      <p:sp>
        <p:nvSpPr>
          <p:cNvPr id="10" name="TextBox 91"/>
          <p:cNvSpPr txBox="1"/>
          <p:nvPr/>
        </p:nvSpPr>
        <p:spPr>
          <a:xfrm>
            <a:off x="5040689" y="953095"/>
            <a:ext cx="2518986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900" dirty="0">
                <a:solidFill>
                  <a:schemeClr val="bg1">
                    <a:lumMod val="50000"/>
                  </a:schemeClr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6 </a:t>
            </a:r>
            <a:r>
              <a:rPr lang="en-GB" sz="900" dirty="0" err="1">
                <a:solidFill>
                  <a:schemeClr val="bg1">
                    <a:lumMod val="50000"/>
                  </a:schemeClr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calle</a:t>
            </a:r>
            <a:r>
              <a:rPr lang="en-GB" sz="900" dirty="0">
                <a:solidFill>
                  <a:schemeClr val="bg1">
                    <a:lumMod val="50000"/>
                  </a:schemeClr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 de la </a:t>
            </a:r>
            <a:r>
              <a:rPr lang="en-GB" sz="900" dirty="0" err="1">
                <a:solidFill>
                  <a:schemeClr val="bg1">
                    <a:lumMod val="50000"/>
                  </a:schemeClr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feuilleraie</a:t>
            </a:r>
            <a:r>
              <a:rPr lang="en-GB" sz="900" dirty="0">
                <a:solidFill>
                  <a:schemeClr val="bg1">
                    <a:lumMod val="50000"/>
                  </a:schemeClr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, 31820 </a:t>
            </a:r>
            <a:r>
              <a:rPr lang="en-GB" sz="900" dirty="0" err="1">
                <a:solidFill>
                  <a:schemeClr val="bg1">
                    <a:lumMod val="50000"/>
                  </a:schemeClr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Pibrac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Lato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Oval 1"/>
          <p:cNvSpPr/>
          <p:nvPr/>
        </p:nvSpPr>
        <p:spPr>
          <a:xfrm>
            <a:off x="4704049" y="511404"/>
            <a:ext cx="336640" cy="336640"/>
          </a:xfrm>
          <a:prstGeom prst="ellipse">
            <a:avLst/>
          </a:prstGeom>
          <a:solidFill>
            <a:srgbClr val="4CB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81"/>
          <p:cNvSpPr/>
          <p:nvPr/>
        </p:nvSpPr>
        <p:spPr>
          <a:xfrm>
            <a:off x="4704049" y="909839"/>
            <a:ext cx="336640" cy="336640"/>
          </a:xfrm>
          <a:prstGeom prst="ellipse">
            <a:avLst/>
          </a:prstGeom>
          <a:solidFill>
            <a:srgbClr val="4CB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82"/>
          <p:cNvSpPr/>
          <p:nvPr/>
        </p:nvSpPr>
        <p:spPr>
          <a:xfrm>
            <a:off x="4704049" y="1308274"/>
            <a:ext cx="336640" cy="336640"/>
          </a:xfrm>
          <a:prstGeom prst="ellipse">
            <a:avLst/>
          </a:prstGeom>
          <a:solidFill>
            <a:srgbClr val="4CB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83"/>
          <p:cNvSpPr/>
          <p:nvPr/>
        </p:nvSpPr>
        <p:spPr>
          <a:xfrm>
            <a:off x="4704049" y="1706709"/>
            <a:ext cx="336640" cy="336640"/>
          </a:xfrm>
          <a:prstGeom prst="ellipse">
            <a:avLst/>
          </a:prstGeom>
          <a:solidFill>
            <a:srgbClr val="4CB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444" y="576799"/>
            <a:ext cx="205851" cy="205851"/>
          </a:xfrm>
          <a:prstGeom prst="rect">
            <a:avLst/>
          </a:prstGeom>
          <a:solidFill>
            <a:srgbClr val="4CB2BD"/>
          </a:solidFill>
        </p:spPr>
      </p:pic>
      <p:pic>
        <p:nvPicPr>
          <p:cNvPr id="16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383" y="966173"/>
            <a:ext cx="223973" cy="223973"/>
          </a:xfrm>
          <a:prstGeom prst="rect">
            <a:avLst/>
          </a:prstGeom>
          <a:solidFill>
            <a:srgbClr val="4CB2BD"/>
          </a:solidFill>
        </p:spPr>
      </p:pic>
      <p:pic>
        <p:nvPicPr>
          <p:cNvPr id="17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444" y="1772104"/>
            <a:ext cx="205851" cy="205851"/>
          </a:xfrm>
          <a:prstGeom prst="rect">
            <a:avLst/>
          </a:prstGeom>
          <a:solidFill>
            <a:srgbClr val="4CB2BD"/>
          </a:solidFill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02" y="1372517"/>
            <a:ext cx="208154" cy="208154"/>
          </a:xfrm>
          <a:prstGeom prst="rect">
            <a:avLst/>
          </a:prstGeom>
          <a:solidFill>
            <a:srgbClr val="4CB2BD"/>
          </a:solidFill>
        </p:spPr>
      </p:pic>
      <p:cxnSp>
        <p:nvCxnSpPr>
          <p:cNvPr id="19" name="Straight Connector 17"/>
          <p:cNvCxnSpPr/>
          <p:nvPr/>
        </p:nvCxnSpPr>
        <p:spPr>
          <a:xfrm>
            <a:off x="290334" y="1000579"/>
            <a:ext cx="3700106" cy="0"/>
          </a:xfrm>
          <a:prstGeom prst="line">
            <a:avLst/>
          </a:prstGeom>
          <a:ln>
            <a:solidFill>
              <a:srgbClr val="4CB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05"/>
          <p:cNvSpPr txBox="1"/>
          <p:nvPr/>
        </p:nvSpPr>
        <p:spPr>
          <a:xfrm>
            <a:off x="178389" y="5314598"/>
            <a:ext cx="1038863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1050" b="1" dirty="0">
                <a:solidFill>
                  <a:srgbClr val="737373"/>
                </a:solidFill>
                <a:latin typeface="Lato"/>
                <a:ea typeface="+mn-lt"/>
                <a:cs typeface="+mn-lt"/>
              </a:rPr>
              <a:t>       2015</a:t>
            </a:r>
            <a:endParaRPr lang="en-GB" sz="105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1" name="TextBox 107"/>
          <p:cNvSpPr txBox="1"/>
          <p:nvPr/>
        </p:nvSpPr>
        <p:spPr>
          <a:xfrm>
            <a:off x="155517" y="6518654"/>
            <a:ext cx="934953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1050" b="1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     2015</a:t>
            </a:r>
            <a:endParaRPr lang="en-GB" sz="105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2" name="TextBox 110"/>
          <p:cNvSpPr txBox="1"/>
          <p:nvPr/>
        </p:nvSpPr>
        <p:spPr>
          <a:xfrm>
            <a:off x="170766" y="7609595"/>
            <a:ext cx="1004234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1050" b="1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2015-2018</a:t>
            </a:r>
            <a:endParaRPr lang="en-GB" sz="105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3" name="TextBox 96"/>
          <p:cNvSpPr txBox="1"/>
          <p:nvPr/>
        </p:nvSpPr>
        <p:spPr>
          <a:xfrm>
            <a:off x="231795" y="2749162"/>
            <a:ext cx="330836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1400" b="1" dirty="0">
                <a:solidFill>
                  <a:srgbClr val="4CB2BD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# FORMACI</a:t>
            </a:r>
            <a:r>
              <a:rPr lang="en-PH" sz="1600" b="1" dirty="0">
                <a:solidFill>
                  <a:srgbClr val="4CB2BD"/>
                </a:solidFill>
                <a:latin typeface="Lato"/>
                <a:ea typeface="Roboto" pitchFamily="2" charset="0"/>
                <a:cs typeface="Calibri"/>
              </a:rPr>
              <a:t>Ó</a:t>
            </a:r>
            <a:r>
              <a:rPr lang="en-PH" sz="1600" b="1" dirty="0">
                <a:solidFill>
                  <a:srgbClr val="4CB2BD"/>
                </a:solidFill>
                <a:latin typeface="Lato"/>
                <a:ea typeface="+mn-lt"/>
                <a:cs typeface="+mn-lt"/>
              </a:rPr>
              <a:t>N</a:t>
            </a:r>
            <a:endParaRPr lang="en-PH" sz="1600" b="1" dirty="0">
              <a:solidFill>
                <a:srgbClr val="4CB2BD"/>
              </a:solidFill>
              <a:latin typeface="Lato" panose="020F0502020204030203" pitchFamily="34" charset="0"/>
              <a:ea typeface="Roboto" pitchFamily="2" charset="0"/>
              <a:cs typeface="Calibri"/>
            </a:endParaRPr>
          </a:p>
        </p:txBody>
      </p:sp>
      <p:sp>
        <p:nvSpPr>
          <p:cNvPr id="25" name="TextBox 98"/>
          <p:cNvSpPr txBox="1"/>
          <p:nvPr/>
        </p:nvSpPr>
        <p:spPr>
          <a:xfrm>
            <a:off x="1219894" y="4185502"/>
            <a:ext cx="254636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1050" dirty="0">
                <a:solidFill>
                  <a:srgbClr val="737373"/>
                </a:solidFill>
                <a:latin typeface="Lato"/>
              </a:rPr>
              <a:t>DUT MMI (</a:t>
            </a:r>
            <a:r>
              <a:rPr lang="en-PH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Profesión</a:t>
            </a:r>
            <a:r>
              <a:rPr lang="en-PH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de Multimedia e Internet</a:t>
            </a:r>
            <a:r>
              <a:rPr lang="en-PH" sz="1050" dirty="0">
                <a:solidFill>
                  <a:srgbClr val="737373"/>
                </a:solidFill>
                <a:latin typeface="Lato"/>
              </a:rPr>
              <a:t>) </a:t>
            </a:r>
          </a:p>
          <a:p>
            <a:r>
              <a:rPr lang="en-PH" sz="1050" dirty="0">
                <a:solidFill>
                  <a:srgbClr val="737373"/>
                </a:solidFill>
                <a:latin typeface="Lato"/>
              </a:rPr>
              <a:t>IUT Paul Sabatier Toulouse III (81100 Castres)</a:t>
            </a:r>
          </a:p>
        </p:txBody>
      </p:sp>
      <p:sp>
        <p:nvSpPr>
          <p:cNvPr id="27" name="TextBox 100"/>
          <p:cNvSpPr txBox="1"/>
          <p:nvPr/>
        </p:nvSpPr>
        <p:spPr>
          <a:xfrm>
            <a:off x="1219894" y="3086116"/>
            <a:ext cx="2546369" cy="5770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Bac S </a:t>
            </a:r>
            <a:r>
              <a:rPr lang="en-PH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Especialidad</a:t>
            </a:r>
            <a:r>
              <a:rPr lang="en-PH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 ISN (</a:t>
            </a:r>
            <a:r>
              <a:rPr lang="en-PH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Informática</a:t>
            </a:r>
            <a:r>
              <a:rPr lang="en-PH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y Ciencia Digital)</a:t>
            </a:r>
            <a:endParaRPr lang="fr-FR">
              <a:solidFill>
                <a:schemeClr val="bg1">
                  <a:lumMod val="50000"/>
                </a:schemeClr>
              </a:solidFill>
              <a:latin typeface="Lato"/>
              <a:ea typeface="+mn-lt"/>
              <a:cs typeface="+mn-lt"/>
            </a:endParaRPr>
          </a:p>
          <a:p>
            <a:r>
              <a:rPr lang="en-PH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Liceo</a:t>
            </a:r>
            <a:r>
              <a:rPr lang="en-PH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Victor Hugo (31770 </a:t>
            </a:r>
            <a:r>
              <a:rPr lang="en-PH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Colomiers</a:t>
            </a:r>
            <a:r>
              <a:rPr lang="en-PH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)</a:t>
            </a:r>
            <a:endParaRPr lang="en-PH">
              <a:solidFill>
                <a:schemeClr val="bg1">
                  <a:lumMod val="50000"/>
                </a:schemeClr>
              </a:solidFill>
              <a:latin typeface="Lato"/>
              <a:cs typeface="Calibri"/>
            </a:endParaRPr>
          </a:p>
        </p:txBody>
      </p:sp>
      <p:sp>
        <p:nvSpPr>
          <p:cNvPr id="29" name="TextBox 102"/>
          <p:cNvSpPr txBox="1"/>
          <p:nvPr/>
        </p:nvSpPr>
        <p:spPr>
          <a:xfrm>
            <a:off x="1219894" y="3654266"/>
            <a:ext cx="2546369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1050" dirty="0" err="1">
                <a:solidFill>
                  <a:schemeClr val="bg1">
                    <a:lumMod val="50000"/>
                  </a:schemeClr>
                </a:solidFill>
                <a:latin typeface="Lato"/>
              </a:rPr>
              <a:t>UniversidadcToulouse</a:t>
            </a:r>
            <a:r>
              <a:rPr lang="en-PH" sz="1050" dirty="0">
                <a:solidFill>
                  <a:schemeClr val="bg1">
                    <a:lumMod val="50000"/>
                  </a:schemeClr>
                </a:solidFill>
                <a:latin typeface="Lato"/>
              </a:rPr>
              <a:t> III Paul Sabatier </a:t>
            </a:r>
            <a:r>
              <a:rPr lang="en-PH" sz="1050" dirty="0" err="1">
                <a:solidFill>
                  <a:schemeClr val="bg1">
                    <a:lumMod val="50000"/>
                  </a:schemeClr>
                </a:solidFill>
                <a:latin typeface="Lato"/>
              </a:rPr>
              <a:t>Licenciatura</a:t>
            </a:r>
            <a:r>
              <a:rPr lang="en-PH" sz="1050" dirty="0">
                <a:solidFill>
                  <a:schemeClr val="bg1">
                    <a:lumMod val="50000"/>
                  </a:schemeClr>
                </a:solidFill>
                <a:latin typeface="Lato"/>
              </a:rPr>
              <a:t> en </a:t>
            </a:r>
            <a:r>
              <a:rPr lang="en-PH" sz="1050" dirty="0" err="1">
                <a:solidFill>
                  <a:schemeClr val="bg1">
                    <a:lumMod val="50000"/>
                  </a:schemeClr>
                </a:solidFill>
                <a:latin typeface="Lato"/>
              </a:rPr>
              <a:t>Inform</a:t>
            </a:r>
            <a:r>
              <a:rPr lang="en-PH" sz="120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á</a:t>
            </a:r>
            <a:r>
              <a:rPr lang="en-PH" sz="1050" dirty="0" err="1">
                <a:solidFill>
                  <a:schemeClr val="bg1">
                    <a:lumMod val="50000"/>
                  </a:schemeClr>
                </a:solidFill>
                <a:latin typeface="Lato"/>
              </a:rPr>
              <a:t>tica</a:t>
            </a:r>
            <a:r>
              <a:rPr lang="en-PH" sz="1050" dirty="0">
                <a:solidFill>
                  <a:schemeClr val="bg1">
                    <a:lumMod val="50000"/>
                  </a:schemeClr>
                </a:solidFill>
                <a:latin typeface="Lato"/>
              </a:rPr>
              <a:t> (31000 Toulouse)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104"/>
          <p:cNvSpPr txBox="1"/>
          <p:nvPr/>
        </p:nvSpPr>
        <p:spPr>
          <a:xfrm>
            <a:off x="231800" y="4923525"/>
            <a:ext cx="413222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1400" b="1" dirty="0">
                <a:solidFill>
                  <a:srgbClr val="4CB2BD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# EXPERIENCIA PROFESIONAL</a:t>
            </a:r>
            <a:endParaRPr lang="en-GB" sz="1400" b="1" dirty="0">
              <a:solidFill>
                <a:srgbClr val="4CB2BD"/>
              </a:solidFill>
              <a:latin typeface="Lato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31" name="TextBox 106"/>
          <p:cNvSpPr txBox="1"/>
          <p:nvPr/>
        </p:nvSpPr>
        <p:spPr>
          <a:xfrm>
            <a:off x="1158864" y="5314598"/>
            <a:ext cx="2453879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1050" b="1" dirty="0" err="1">
                <a:solidFill>
                  <a:srgbClr val="737373"/>
                </a:solidFill>
                <a:latin typeface="Lato"/>
              </a:rPr>
              <a:t>Curso</a:t>
            </a:r>
            <a:r>
              <a:rPr lang="en-PH" sz="1050" b="1" dirty="0">
                <a:solidFill>
                  <a:srgbClr val="737373"/>
                </a:solidFill>
                <a:latin typeface="Lato"/>
              </a:rPr>
              <a:t> de </a:t>
            </a:r>
            <a:r>
              <a:rPr lang="en-PH" sz="1050" b="1" dirty="0" err="1">
                <a:solidFill>
                  <a:srgbClr val="737373"/>
                </a:solidFill>
                <a:latin typeface="Lato"/>
              </a:rPr>
              <a:t>formación</a:t>
            </a:r>
            <a:r>
              <a:rPr lang="en-PH" sz="1050" b="1" dirty="0">
                <a:solidFill>
                  <a:srgbClr val="737373"/>
                </a:solidFill>
                <a:latin typeface="Lato"/>
              </a:rPr>
              <a:t> en AIRBUS</a:t>
            </a:r>
            <a:endParaRPr lang="fr-FR" dirty="0"/>
          </a:p>
        </p:txBody>
      </p:sp>
      <p:sp>
        <p:nvSpPr>
          <p:cNvPr id="34" name="TextBox 112"/>
          <p:cNvSpPr txBox="1"/>
          <p:nvPr/>
        </p:nvSpPr>
        <p:spPr>
          <a:xfrm>
            <a:off x="1158864" y="5527290"/>
            <a:ext cx="3176509" cy="9002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Realicé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un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curso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formación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en AIRBUS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como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"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jefe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proyecto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"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ayudando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a mi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tutor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a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dirigir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un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grupo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personas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del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que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era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director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, y me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interesé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por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otra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parte en el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funcionamiento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de la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empresa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y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más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especialmente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en la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aeronáutica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fr-FR" dirty="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37" name="TextBox 110"/>
          <p:cNvSpPr txBox="1"/>
          <p:nvPr/>
        </p:nvSpPr>
        <p:spPr>
          <a:xfrm>
            <a:off x="178390" y="9002827"/>
            <a:ext cx="1004234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1050" b="1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2018-Ahora</a:t>
            </a:r>
            <a:endParaRPr lang="en-GB" sz="105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0" name="TextBox 106"/>
          <p:cNvSpPr txBox="1"/>
          <p:nvPr/>
        </p:nvSpPr>
        <p:spPr>
          <a:xfrm>
            <a:off x="1155579" y="6522336"/>
            <a:ext cx="3361649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1050" b="1" dirty="0">
                <a:solidFill>
                  <a:srgbClr val="737373"/>
                </a:solidFill>
                <a:latin typeface="Lato"/>
                <a:ea typeface="+mn-lt"/>
                <a:cs typeface="+mn-lt"/>
              </a:rPr>
              <a:t>BIA (</a:t>
            </a:r>
            <a:r>
              <a:rPr lang="en-PH" sz="1050" b="1" dirty="0" err="1">
                <a:solidFill>
                  <a:srgbClr val="737373"/>
                </a:solidFill>
                <a:latin typeface="Lato"/>
                <a:ea typeface="+mn-lt"/>
                <a:cs typeface="+mn-lt"/>
              </a:rPr>
              <a:t>Certificado</a:t>
            </a:r>
            <a:r>
              <a:rPr lang="en-PH" sz="1050" b="1" dirty="0">
                <a:solidFill>
                  <a:srgbClr val="737373"/>
                </a:solidFill>
                <a:latin typeface="Lato"/>
                <a:ea typeface="+mn-lt"/>
                <a:cs typeface="+mn-lt"/>
              </a:rPr>
              <a:t> de </a:t>
            </a:r>
            <a:r>
              <a:rPr lang="en-PH" sz="1050" b="1" dirty="0" err="1">
                <a:solidFill>
                  <a:srgbClr val="737373"/>
                </a:solidFill>
                <a:latin typeface="Lato"/>
                <a:ea typeface="+mn-lt"/>
                <a:cs typeface="+mn-lt"/>
              </a:rPr>
              <a:t>Iniciación</a:t>
            </a:r>
            <a:r>
              <a:rPr lang="en-PH" sz="1050" b="1" dirty="0">
                <a:solidFill>
                  <a:srgbClr val="737373"/>
                </a:solidFill>
                <a:latin typeface="Lato"/>
                <a:ea typeface="+mn-lt"/>
                <a:cs typeface="+mn-lt"/>
              </a:rPr>
              <a:t> a la </a:t>
            </a:r>
            <a:r>
              <a:rPr lang="en-PH" sz="1050" b="1" dirty="0" err="1">
                <a:solidFill>
                  <a:srgbClr val="737373"/>
                </a:solidFill>
                <a:latin typeface="Lato"/>
                <a:ea typeface="+mn-lt"/>
                <a:cs typeface="+mn-lt"/>
              </a:rPr>
              <a:t>Aeronáutica</a:t>
            </a:r>
            <a:r>
              <a:rPr lang="en-PH" sz="1050" b="1" dirty="0">
                <a:solidFill>
                  <a:srgbClr val="737373"/>
                </a:solidFill>
                <a:latin typeface="Lato"/>
                <a:ea typeface="+mn-lt"/>
                <a:cs typeface="+mn-lt"/>
              </a:rPr>
              <a:t>)</a:t>
            </a:r>
            <a:endParaRPr lang="en-PH" sz="105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1" name="TextBox 112"/>
          <p:cNvSpPr txBox="1"/>
          <p:nvPr/>
        </p:nvSpPr>
        <p:spPr>
          <a:xfrm>
            <a:off x="1147951" y="6773136"/>
            <a:ext cx="3176509" cy="16158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También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pasé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ese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año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mi BIA (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Certificado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de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Iniciación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a la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Aeronáutica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) en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paralelo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 de mis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cursos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.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Entonces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, 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tengo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algunas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habilidades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aeronáuticas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.</a:t>
            </a:r>
            <a:endParaRPr lang="fr-FR" dirty="0">
              <a:solidFill>
                <a:schemeClr val="bg1">
                  <a:lumMod val="50000"/>
                </a:schemeClr>
              </a:solidFill>
              <a:latin typeface="Lato"/>
              <a:ea typeface="+mn-lt"/>
              <a:cs typeface="+mn-lt"/>
            </a:endParaRPr>
          </a:p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br>
              <a:rPr lang="en-US" dirty="0"/>
            </a:br>
            <a:endParaRPr lang="en-US" dirty="0"/>
          </a:p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endParaRPr lang="fr-FR" sz="1050" dirty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+mn-lt"/>
              <a:cs typeface="+mn-lt"/>
            </a:endParaRPr>
          </a:p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endParaRPr lang="fr-FR" sz="1050" dirty="0">
              <a:solidFill>
                <a:schemeClr val="tx1">
                  <a:lumMod val="50000"/>
                  <a:lumOff val="50000"/>
                </a:schemeClr>
              </a:solidFill>
              <a:latin typeface="Lato"/>
            </a:endParaRPr>
          </a:p>
        </p:txBody>
      </p:sp>
      <p:sp>
        <p:nvSpPr>
          <p:cNvPr id="42" name="TextBox 106"/>
          <p:cNvSpPr txBox="1"/>
          <p:nvPr/>
        </p:nvSpPr>
        <p:spPr>
          <a:xfrm>
            <a:off x="1151463" y="7617839"/>
            <a:ext cx="2453879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1050" b="1" dirty="0" err="1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Especialidad</a:t>
            </a:r>
            <a:r>
              <a:rPr lang="en-PH" sz="1050" b="1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 ISN en Terminale S</a:t>
            </a:r>
            <a:endParaRPr lang="en-PH" sz="105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3" name="TextBox 112"/>
          <p:cNvSpPr txBox="1"/>
          <p:nvPr/>
        </p:nvSpPr>
        <p:spPr>
          <a:xfrm>
            <a:off x="1181959" y="7891505"/>
            <a:ext cx="3176509" cy="9002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En el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último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año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,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decidí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tomar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la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opción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ISN para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empezar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a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familiarizarme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con los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lenguajes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informáticos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(Python). Este classe nos ha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llevado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a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realizar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un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proyecto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de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minivideojuego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durante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las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pruebas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del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bachillerato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.</a:t>
            </a:r>
            <a:endParaRPr lang="fr-FR" dirty="0">
              <a:solidFill>
                <a:schemeClr val="bg1">
                  <a:lumMod val="50000"/>
                </a:schemeClr>
              </a:solidFill>
              <a:latin typeface="Lato"/>
              <a:ea typeface="+mn-lt"/>
              <a:cs typeface="+mn-lt"/>
            </a:endParaRPr>
          </a:p>
        </p:txBody>
      </p:sp>
      <p:sp>
        <p:nvSpPr>
          <p:cNvPr id="44" name="TextBox 106"/>
          <p:cNvSpPr txBox="1"/>
          <p:nvPr/>
        </p:nvSpPr>
        <p:spPr>
          <a:xfrm>
            <a:off x="1174327" y="8998690"/>
            <a:ext cx="2903949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1050" b="1" dirty="0" err="1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Autoeducación</a:t>
            </a:r>
            <a:r>
              <a:rPr lang="en-PH" sz="1050" b="1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 + Proyecto </a:t>
            </a:r>
            <a:r>
              <a:rPr lang="en-PH" sz="1050" b="1" dirty="0" err="1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Informático</a:t>
            </a:r>
            <a:endParaRPr lang="en-PH" sz="1050" b="1" dirty="0" err="1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5" name="TextBox 112"/>
          <p:cNvSpPr txBox="1"/>
          <p:nvPr/>
        </p:nvSpPr>
        <p:spPr>
          <a:xfrm>
            <a:off x="1189583" y="9219003"/>
            <a:ext cx="317650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Hoy me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formo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en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lenguajes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(C, Python, JavaScript, HTML/CSS, Phaser.JS,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Markdown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) en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sitios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de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auto-formación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.</a:t>
            </a:r>
            <a:b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</a:br>
            <a:b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</a:b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También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he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estado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en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contacto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con un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miembro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de la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empresa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GUIDAP (software de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gestión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de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actividades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recreativas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) para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trabajar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en un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proyecto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.</a:t>
            </a:r>
            <a:endParaRPr lang="fr-FR" dirty="0">
              <a:solidFill>
                <a:schemeClr val="bg1">
                  <a:lumMod val="50000"/>
                </a:schemeClr>
              </a:solidFill>
              <a:latin typeface="Calibri" panose="020F0502020204030204"/>
              <a:ea typeface="+mn-lt"/>
              <a:cs typeface="+mn-lt"/>
            </a:endParaRPr>
          </a:p>
        </p:txBody>
      </p:sp>
      <p:sp>
        <p:nvSpPr>
          <p:cNvPr id="46" name="TextBox 116"/>
          <p:cNvSpPr txBox="1"/>
          <p:nvPr/>
        </p:nvSpPr>
        <p:spPr>
          <a:xfrm>
            <a:off x="4659133" y="5372634"/>
            <a:ext cx="290054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1400" b="1" dirty="0">
                <a:solidFill>
                  <a:srgbClr val="4CB2BD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# COMPETENCIAS</a:t>
            </a:r>
            <a:endParaRPr lang="en-GB" sz="1400" b="1" dirty="0">
              <a:solidFill>
                <a:srgbClr val="4CB2BD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7" name="TextBox 126"/>
          <p:cNvSpPr txBox="1"/>
          <p:nvPr/>
        </p:nvSpPr>
        <p:spPr>
          <a:xfrm>
            <a:off x="4762037" y="5725836"/>
            <a:ext cx="771228" cy="161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PH" sz="1050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C</a:t>
            </a:r>
            <a:endParaRPr lang="en-GB" sz="1050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8" name="TextBox 128"/>
          <p:cNvSpPr txBox="1"/>
          <p:nvPr/>
        </p:nvSpPr>
        <p:spPr>
          <a:xfrm>
            <a:off x="4762037" y="6002259"/>
            <a:ext cx="771228" cy="161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PH" sz="1050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Python</a:t>
            </a:r>
            <a:endParaRPr lang="en-GB" sz="1050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9" name="TextBox 129"/>
          <p:cNvSpPr txBox="1"/>
          <p:nvPr/>
        </p:nvSpPr>
        <p:spPr>
          <a:xfrm>
            <a:off x="4762037" y="6278682"/>
            <a:ext cx="771228" cy="161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PH" sz="1050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JavaScript</a:t>
            </a:r>
            <a:endParaRPr lang="en-GB" sz="1050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50" name="TextBox 131"/>
          <p:cNvSpPr txBox="1"/>
          <p:nvPr/>
        </p:nvSpPr>
        <p:spPr>
          <a:xfrm>
            <a:off x="4762037" y="6555105"/>
            <a:ext cx="771228" cy="161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PH" sz="1050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HTML/CSS</a:t>
            </a:r>
            <a:endParaRPr lang="en-GB" sz="1050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51" name="TextBox 138"/>
          <p:cNvSpPr txBox="1"/>
          <p:nvPr/>
        </p:nvSpPr>
        <p:spPr>
          <a:xfrm>
            <a:off x="4762037" y="6831528"/>
            <a:ext cx="771228" cy="161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PH" sz="1050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Phaser</a:t>
            </a:r>
            <a:endParaRPr lang="en-PH" sz="1050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52" name="TextBox 139"/>
          <p:cNvSpPr txBox="1"/>
          <p:nvPr/>
        </p:nvSpPr>
        <p:spPr>
          <a:xfrm>
            <a:off x="4762037" y="7107949"/>
            <a:ext cx="771228" cy="161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PH" sz="1050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Markdown</a:t>
            </a:r>
            <a:endParaRPr lang="en-GB" sz="1050" dirty="0" err="1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grpSp>
        <p:nvGrpSpPr>
          <p:cNvPr id="53" name="Group 14"/>
          <p:cNvGrpSpPr/>
          <p:nvPr/>
        </p:nvGrpSpPr>
        <p:grpSpPr>
          <a:xfrm>
            <a:off x="5691250" y="5702395"/>
            <a:ext cx="1475982" cy="185381"/>
            <a:chOff x="5032768" y="2363826"/>
            <a:chExt cx="1475982" cy="185381"/>
          </a:xfrm>
          <a:solidFill>
            <a:srgbClr val="4CB2BD"/>
          </a:solidFill>
        </p:grpSpPr>
        <p:sp>
          <p:nvSpPr>
            <p:cNvPr id="54" name="Chevron 53"/>
            <p:cNvSpPr/>
            <p:nvPr/>
          </p:nvSpPr>
          <p:spPr>
            <a:xfrm>
              <a:off x="5032768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55" name="Chevron 54"/>
            <p:cNvSpPr/>
            <p:nvPr/>
          </p:nvSpPr>
          <p:spPr>
            <a:xfrm>
              <a:off x="5178021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56" name="Chevron 55"/>
            <p:cNvSpPr/>
            <p:nvPr/>
          </p:nvSpPr>
          <p:spPr>
            <a:xfrm>
              <a:off x="5323274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57" name="Chevron 56"/>
            <p:cNvSpPr/>
            <p:nvPr/>
          </p:nvSpPr>
          <p:spPr>
            <a:xfrm>
              <a:off x="5468527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58" name="Chevron 57"/>
            <p:cNvSpPr/>
            <p:nvPr/>
          </p:nvSpPr>
          <p:spPr>
            <a:xfrm>
              <a:off x="5613780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59" name="Chevron 58"/>
            <p:cNvSpPr/>
            <p:nvPr/>
          </p:nvSpPr>
          <p:spPr>
            <a:xfrm>
              <a:off x="5759033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60" name="Chevron 59"/>
            <p:cNvSpPr/>
            <p:nvPr/>
          </p:nvSpPr>
          <p:spPr>
            <a:xfrm>
              <a:off x="5904286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61" name="Chevron 60"/>
            <p:cNvSpPr/>
            <p:nvPr/>
          </p:nvSpPr>
          <p:spPr>
            <a:xfrm>
              <a:off x="6049539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62" name="Chevron 61"/>
            <p:cNvSpPr/>
            <p:nvPr/>
          </p:nvSpPr>
          <p:spPr>
            <a:xfrm>
              <a:off x="6194792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63" name="Chevron 62"/>
            <p:cNvSpPr/>
            <p:nvPr/>
          </p:nvSpPr>
          <p:spPr>
            <a:xfrm>
              <a:off x="6340041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156"/>
          <p:cNvGrpSpPr/>
          <p:nvPr/>
        </p:nvGrpSpPr>
        <p:grpSpPr>
          <a:xfrm>
            <a:off x="5691250" y="5978818"/>
            <a:ext cx="1475982" cy="185381"/>
            <a:chOff x="5032768" y="2363826"/>
            <a:chExt cx="1475982" cy="185381"/>
          </a:xfrm>
          <a:solidFill>
            <a:srgbClr val="4CB2BD"/>
          </a:solidFill>
        </p:grpSpPr>
        <p:sp>
          <p:nvSpPr>
            <p:cNvPr id="65" name="Chevron 64"/>
            <p:cNvSpPr/>
            <p:nvPr/>
          </p:nvSpPr>
          <p:spPr>
            <a:xfrm>
              <a:off x="5032768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66" name="Chevron 65"/>
            <p:cNvSpPr/>
            <p:nvPr/>
          </p:nvSpPr>
          <p:spPr>
            <a:xfrm>
              <a:off x="5178021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67" name="Chevron 66"/>
            <p:cNvSpPr/>
            <p:nvPr/>
          </p:nvSpPr>
          <p:spPr>
            <a:xfrm>
              <a:off x="5323274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68" name="Chevron 67"/>
            <p:cNvSpPr/>
            <p:nvPr/>
          </p:nvSpPr>
          <p:spPr>
            <a:xfrm>
              <a:off x="5468527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69" name="Chevron 68"/>
            <p:cNvSpPr/>
            <p:nvPr/>
          </p:nvSpPr>
          <p:spPr>
            <a:xfrm>
              <a:off x="5613780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70" name="Chevron 69"/>
            <p:cNvSpPr/>
            <p:nvPr/>
          </p:nvSpPr>
          <p:spPr>
            <a:xfrm>
              <a:off x="5759033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71" name="Chevron 70"/>
            <p:cNvSpPr/>
            <p:nvPr/>
          </p:nvSpPr>
          <p:spPr>
            <a:xfrm>
              <a:off x="5904286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72" name="Chevron 71"/>
            <p:cNvSpPr/>
            <p:nvPr/>
          </p:nvSpPr>
          <p:spPr>
            <a:xfrm>
              <a:off x="6049539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73" name="Chevron 72"/>
            <p:cNvSpPr/>
            <p:nvPr/>
          </p:nvSpPr>
          <p:spPr>
            <a:xfrm>
              <a:off x="6194792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74" name="Chevron 73"/>
            <p:cNvSpPr/>
            <p:nvPr/>
          </p:nvSpPr>
          <p:spPr>
            <a:xfrm>
              <a:off x="6340041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189"/>
          <p:cNvGrpSpPr/>
          <p:nvPr/>
        </p:nvGrpSpPr>
        <p:grpSpPr>
          <a:xfrm>
            <a:off x="5691250" y="6255241"/>
            <a:ext cx="1475982" cy="185381"/>
            <a:chOff x="5032768" y="2363826"/>
            <a:chExt cx="1475982" cy="185381"/>
          </a:xfrm>
          <a:solidFill>
            <a:srgbClr val="4CB2BD"/>
          </a:solidFill>
        </p:grpSpPr>
        <p:sp>
          <p:nvSpPr>
            <p:cNvPr id="76" name="Chevron 75"/>
            <p:cNvSpPr/>
            <p:nvPr/>
          </p:nvSpPr>
          <p:spPr>
            <a:xfrm>
              <a:off x="5032768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77" name="Chevron 76"/>
            <p:cNvSpPr/>
            <p:nvPr/>
          </p:nvSpPr>
          <p:spPr>
            <a:xfrm>
              <a:off x="5178021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78" name="Chevron 77"/>
            <p:cNvSpPr/>
            <p:nvPr/>
          </p:nvSpPr>
          <p:spPr>
            <a:xfrm>
              <a:off x="5323274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79" name="Chevron 78"/>
            <p:cNvSpPr/>
            <p:nvPr/>
          </p:nvSpPr>
          <p:spPr>
            <a:xfrm>
              <a:off x="5468527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80" name="Chevron 79"/>
            <p:cNvSpPr/>
            <p:nvPr/>
          </p:nvSpPr>
          <p:spPr>
            <a:xfrm>
              <a:off x="5613780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81" name="Chevron 80"/>
            <p:cNvSpPr/>
            <p:nvPr/>
          </p:nvSpPr>
          <p:spPr>
            <a:xfrm>
              <a:off x="5759033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82" name="Chevron 81"/>
            <p:cNvSpPr/>
            <p:nvPr/>
          </p:nvSpPr>
          <p:spPr>
            <a:xfrm>
              <a:off x="5904286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83" name="Chevron 82"/>
            <p:cNvSpPr/>
            <p:nvPr/>
          </p:nvSpPr>
          <p:spPr>
            <a:xfrm>
              <a:off x="6049539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84" name="Chevron 83"/>
            <p:cNvSpPr/>
            <p:nvPr/>
          </p:nvSpPr>
          <p:spPr>
            <a:xfrm>
              <a:off x="6194792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85" name="Chevron 84"/>
            <p:cNvSpPr/>
            <p:nvPr/>
          </p:nvSpPr>
          <p:spPr>
            <a:xfrm>
              <a:off x="6340041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200"/>
          <p:cNvGrpSpPr/>
          <p:nvPr/>
        </p:nvGrpSpPr>
        <p:grpSpPr>
          <a:xfrm>
            <a:off x="5691250" y="6531664"/>
            <a:ext cx="1475982" cy="185381"/>
            <a:chOff x="5032768" y="2363826"/>
            <a:chExt cx="1475982" cy="185381"/>
          </a:xfrm>
          <a:solidFill>
            <a:srgbClr val="4CB2BD"/>
          </a:solidFill>
        </p:grpSpPr>
        <p:sp>
          <p:nvSpPr>
            <p:cNvPr id="87" name="Chevron 86"/>
            <p:cNvSpPr/>
            <p:nvPr/>
          </p:nvSpPr>
          <p:spPr>
            <a:xfrm>
              <a:off x="5032768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88" name="Chevron 87"/>
            <p:cNvSpPr/>
            <p:nvPr/>
          </p:nvSpPr>
          <p:spPr>
            <a:xfrm>
              <a:off x="5178021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89" name="Chevron 88"/>
            <p:cNvSpPr/>
            <p:nvPr/>
          </p:nvSpPr>
          <p:spPr>
            <a:xfrm>
              <a:off x="5323274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90" name="Chevron 89"/>
            <p:cNvSpPr/>
            <p:nvPr/>
          </p:nvSpPr>
          <p:spPr>
            <a:xfrm>
              <a:off x="5468527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91" name="Chevron 90"/>
            <p:cNvSpPr/>
            <p:nvPr/>
          </p:nvSpPr>
          <p:spPr>
            <a:xfrm>
              <a:off x="5613780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92" name="Chevron 91"/>
            <p:cNvSpPr/>
            <p:nvPr/>
          </p:nvSpPr>
          <p:spPr>
            <a:xfrm>
              <a:off x="5759033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93" name="Chevron 92"/>
            <p:cNvSpPr/>
            <p:nvPr/>
          </p:nvSpPr>
          <p:spPr>
            <a:xfrm>
              <a:off x="5904286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94" name="Chevron 93"/>
            <p:cNvSpPr/>
            <p:nvPr/>
          </p:nvSpPr>
          <p:spPr>
            <a:xfrm>
              <a:off x="6049539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95" name="Chevron 94"/>
            <p:cNvSpPr/>
            <p:nvPr/>
          </p:nvSpPr>
          <p:spPr>
            <a:xfrm>
              <a:off x="6194792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96" name="Chevron 95"/>
            <p:cNvSpPr/>
            <p:nvPr/>
          </p:nvSpPr>
          <p:spPr>
            <a:xfrm>
              <a:off x="6340041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229"/>
          <p:cNvGrpSpPr/>
          <p:nvPr/>
        </p:nvGrpSpPr>
        <p:grpSpPr>
          <a:xfrm>
            <a:off x="5691250" y="6808087"/>
            <a:ext cx="1475982" cy="185381"/>
            <a:chOff x="5032768" y="2363826"/>
            <a:chExt cx="1475982" cy="185381"/>
          </a:xfrm>
          <a:solidFill>
            <a:srgbClr val="4CB2BD"/>
          </a:solidFill>
        </p:grpSpPr>
        <p:sp>
          <p:nvSpPr>
            <p:cNvPr id="98" name="Chevron 97"/>
            <p:cNvSpPr/>
            <p:nvPr/>
          </p:nvSpPr>
          <p:spPr>
            <a:xfrm>
              <a:off x="5032768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99" name="Chevron 98"/>
            <p:cNvSpPr/>
            <p:nvPr/>
          </p:nvSpPr>
          <p:spPr>
            <a:xfrm>
              <a:off x="5178021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00" name="Chevron 99"/>
            <p:cNvSpPr/>
            <p:nvPr/>
          </p:nvSpPr>
          <p:spPr>
            <a:xfrm>
              <a:off x="5323274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01" name="Chevron 100"/>
            <p:cNvSpPr/>
            <p:nvPr/>
          </p:nvSpPr>
          <p:spPr>
            <a:xfrm>
              <a:off x="5468527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02" name="Chevron 101"/>
            <p:cNvSpPr/>
            <p:nvPr/>
          </p:nvSpPr>
          <p:spPr>
            <a:xfrm>
              <a:off x="5613780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03" name="Chevron 102"/>
            <p:cNvSpPr/>
            <p:nvPr/>
          </p:nvSpPr>
          <p:spPr>
            <a:xfrm>
              <a:off x="5759033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04" name="Chevron 103"/>
            <p:cNvSpPr/>
            <p:nvPr/>
          </p:nvSpPr>
          <p:spPr>
            <a:xfrm>
              <a:off x="5904286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05" name="Chevron 104"/>
            <p:cNvSpPr/>
            <p:nvPr/>
          </p:nvSpPr>
          <p:spPr>
            <a:xfrm>
              <a:off x="6049539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06" name="Chevron 105"/>
            <p:cNvSpPr/>
            <p:nvPr/>
          </p:nvSpPr>
          <p:spPr>
            <a:xfrm>
              <a:off x="6194792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07" name="Chevron 106"/>
            <p:cNvSpPr/>
            <p:nvPr/>
          </p:nvSpPr>
          <p:spPr>
            <a:xfrm>
              <a:off x="6340041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oup 240"/>
          <p:cNvGrpSpPr/>
          <p:nvPr/>
        </p:nvGrpSpPr>
        <p:grpSpPr>
          <a:xfrm>
            <a:off x="5691250" y="7084508"/>
            <a:ext cx="1475982" cy="185381"/>
            <a:chOff x="5032768" y="2363826"/>
            <a:chExt cx="1475982" cy="185381"/>
          </a:xfrm>
          <a:solidFill>
            <a:srgbClr val="4CB2BD"/>
          </a:solidFill>
        </p:grpSpPr>
        <p:sp>
          <p:nvSpPr>
            <p:cNvPr id="109" name="Chevron 108"/>
            <p:cNvSpPr/>
            <p:nvPr/>
          </p:nvSpPr>
          <p:spPr>
            <a:xfrm>
              <a:off x="5032768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10" name="Chevron 109"/>
            <p:cNvSpPr/>
            <p:nvPr/>
          </p:nvSpPr>
          <p:spPr>
            <a:xfrm>
              <a:off x="5178021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11" name="Chevron 110"/>
            <p:cNvSpPr/>
            <p:nvPr/>
          </p:nvSpPr>
          <p:spPr>
            <a:xfrm>
              <a:off x="5323274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12" name="Chevron 111"/>
            <p:cNvSpPr/>
            <p:nvPr/>
          </p:nvSpPr>
          <p:spPr>
            <a:xfrm>
              <a:off x="5468527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13" name="Chevron 112"/>
            <p:cNvSpPr/>
            <p:nvPr/>
          </p:nvSpPr>
          <p:spPr>
            <a:xfrm>
              <a:off x="5613780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14" name="Chevron 113"/>
            <p:cNvSpPr/>
            <p:nvPr/>
          </p:nvSpPr>
          <p:spPr>
            <a:xfrm>
              <a:off x="5759033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15" name="Chevron 114"/>
            <p:cNvSpPr/>
            <p:nvPr/>
          </p:nvSpPr>
          <p:spPr>
            <a:xfrm>
              <a:off x="5904286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16" name="Chevron 115"/>
            <p:cNvSpPr/>
            <p:nvPr/>
          </p:nvSpPr>
          <p:spPr>
            <a:xfrm>
              <a:off x="6049539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17" name="Chevron 116"/>
            <p:cNvSpPr/>
            <p:nvPr/>
          </p:nvSpPr>
          <p:spPr>
            <a:xfrm>
              <a:off x="6194792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18" name="Chevron 117"/>
            <p:cNvSpPr/>
            <p:nvPr/>
          </p:nvSpPr>
          <p:spPr>
            <a:xfrm>
              <a:off x="6340041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</p:grpSp>
      <p:sp>
        <p:nvSpPr>
          <p:cNvPr id="119" name="TextBox 251"/>
          <p:cNvSpPr txBox="1"/>
          <p:nvPr/>
        </p:nvSpPr>
        <p:spPr>
          <a:xfrm>
            <a:off x="4659132" y="7527095"/>
            <a:ext cx="276364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1400" b="1" dirty="0">
                <a:solidFill>
                  <a:srgbClr val="4CB2BD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# IDIOMAS</a:t>
            </a:r>
            <a:endParaRPr lang="en-GB" sz="1400" b="1" dirty="0">
              <a:solidFill>
                <a:srgbClr val="4CB2BD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0" name="TextBox 252"/>
          <p:cNvSpPr txBox="1"/>
          <p:nvPr/>
        </p:nvSpPr>
        <p:spPr>
          <a:xfrm>
            <a:off x="4746789" y="7989400"/>
            <a:ext cx="771228" cy="161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PH" sz="1050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Francés</a:t>
            </a:r>
            <a:endParaRPr lang="en-PH" sz="1050" dirty="0" err="1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1" name="TextBox 253"/>
          <p:cNvSpPr txBox="1"/>
          <p:nvPr/>
        </p:nvSpPr>
        <p:spPr>
          <a:xfrm>
            <a:off x="4746789" y="8250579"/>
            <a:ext cx="771228" cy="161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PH" sz="1050" dirty="0">
                <a:solidFill>
                  <a:srgbClr val="737373"/>
                </a:solidFill>
                <a:latin typeface="Lato"/>
                <a:ea typeface="Roboto" pitchFamily="2" charset="0"/>
                <a:cs typeface="Lato" panose="020F0502020204030203" pitchFamily="34" charset="0"/>
              </a:rPr>
              <a:t>Inglés</a:t>
            </a:r>
            <a:endParaRPr lang="en-GB" sz="1050" dirty="0" err="1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2" name="TextBox 254"/>
          <p:cNvSpPr txBox="1"/>
          <p:nvPr/>
        </p:nvSpPr>
        <p:spPr>
          <a:xfrm>
            <a:off x="4762037" y="8527002"/>
            <a:ext cx="771228" cy="161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PH" sz="1050" dirty="0">
                <a:solidFill>
                  <a:srgbClr val="737373"/>
                </a:solidFill>
                <a:latin typeface="Lato"/>
              </a:rPr>
              <a:t>Español</a:t>
            </a:r>
            <a:endParaRPr lang="fr-FR" dirty="0" err="1">
              <a:cs typeface="Calibri" panose="020F0502020204030204"/>
            </a:endParaRPr>
          </a:p>
        </p:txBody>
      </p:sp>
      <p:grpSp>
        <p:nvGrpSpPr>
          <p:cNvPr id="123" name="Group 314"/>
          <p:cNvGrpSpPr/>
          <p:nvPr/>
        </p:nvGrpSpPr>
        <p:grpSpPr>
          <a:xfrm>
            <a:off x="5691250" y="7974156"/>
            <a:ext cx="1475982" cy="185381"/>
            <a:chOff x="5032768" y="2363826"/>
            <a:chExt cx="1475982" cy="185381"/>
          </a:xfrm>
          <a:solidFill>
            <a:srgbClr val="4CB2BD"/>
          </a:solidFill>
        </p:grpSpPr>
        <p:sp>
          <p:nvSpPr>
            <p:cNvPr id="124" name="Chevron 123"/>
            <p:cNvSpPr/>
            <p:nvPr/>
          </p:nvSpPr>
          <p:spPr>
            <a:xfrm>
              <a:off x="5032768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25" name="Chevron 124"/>
            <p:cNvSpPr/>
            <p:nvPr/>
          </p:nvSpPr>
          <p:spPr>
            <a:xfrm>
              <a:off x="5178021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26" name="Chevron 125"/>
            <p:cNvSpPr/>
            <p:nvPr/>
          </p:nvSpPr>
          <p:spPr>
            <a:xfrm>
              <a:off x="5323274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27" name="Chevron 126"/>
            <p:cNvSpPr/>
            <p:nvPr/>
          </p:nvSpPr>
          <p:spPr>
            <a:xfrm>
              <a:off x="5468527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28" name="Chevron 127"/>
            <p:cNvSpPr/>
            <p:nvPr/>
          </p:nvSpPr>
          <p:spPr>
            <a:xfrm>
              <a:off x="5613780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29" name="Chevron 128"/>
            <p:cNvSpPr/>
            <p:nvPr/>
          </p:nvSpPr>
          <p:spPr>
            <a:xfrm>
              <a:off x="5759033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30" name="Chevron 129"/>
            <p:cNvSpPr/>
            <p:nvPr/>
          </p:nvSpPr>
          <p:spPr>
            <a:xfrm>
              <a:off x="5904286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31" name="Chevron 130"/>
            <p:cNvSpPr/>
            <p:nvPr/>
          </p:nvSpPr>
          <p:spPr>
            <a:xfrm>
              <a:off x="6049539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32" name="Chevron 131"/>
            <p:cNvSpPr/>
            <p:nvPr/>
          </p:nvSpPr>
          <p:spPr>
            <a:xfrm>
              <a:off x="6194792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33" name="Chevron 132"/>
            <p:cNvSpPr/>
            <p:nvPr/>
          </p:nvSpPr>
          <p:spPr>
            <a:xfrm>
              <a:off x="6340041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 325"/>
          <p:cNvGrpSpPr/>
          <p:nvPr/>
        </p:nvGrpSpPr>
        <p:grpSpPr>
          <a:xfrm>
            <a:off x="5691250" y="8250579"/>
            <a:ext cx="1475982" cy="185381"/>
            <a:chOff x="5032768" y="2363826"/>
            <a:chExt cx="1475982" cy="185381"/>
          </a:xfrm>
          <a:solidFill>
            <a:srgbClr val="4CB2BD"/>
          </a:solidFill>
        </p:grpSpPr>
        <p:sp>
          <p:nvSpPr>
            <p:cNvPr id="135" name="Chevron 134"/>
            <p:cNvSpPr/>
            <p:nvPr/>
          </p:nvSpPr>
          <p:spPr>
            <a:xfrm>
              <a:off x="5032768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36" name="Chevron 135"/>
            <p:cNvSpPr/>
            <p:nvPr/>
          </p:nvSpPr>
          <p:spPr>
            <a:xfrm>
              <a:off x="5178021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37" name="Chevron 136"/>
            <p:cNvSpPr/>
            <p:nvPr/>
          </p:nvSpPr>
          <p:spPr>
            <a:xfrm>
              <a:off x="5323274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38" name="Chevron 137"/>
            <p:cNvSpPr/>
            <p:nvPr/>
          </p:nvSpPr>
          <p:spPr>
            <a:xfrm>
              <a:off x="5468527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39" name="Chevron 138"/>
            <p:cNvSpPr/>
            <p:nvPr/>
          </p:nvSpPr>
          <p:spPr>
            <a:xfrm>
              <a:off x="5613780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40" name="Chevron 139"/>
            <p:cNvSpPr/>
            <p:nvPr/>
          </p:nvSpPr>
          <p:spPr>
            <a:xfrm>
              <a:off x="5759033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41" name="Chevron 140"/>
            <p:cNvSpPr/>
            <p:nvPr/>
          </p:nvSpPr>
          <p:spPr>
            <a:xfrm>
              <a:off x="5904286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42" name="Chevron 141"/>
            <p:cNvSpPr/>
            <p:nvPr/>
          </p:nvSpPr>
          <p:spPr>
            <a:xfrm>
              <a:off x="6049539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43" name="Chevron 142"/>
            <p:cNvSpPr/>
            <p:nvPr/>
          </p:nvSpPr>
          <p:spPr>
            <a:xfrm>
              <a:off x="6194792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44" name="Chevron 143"/>
            <p:cNvSpPr/>
            <p:nvPr/>
          </p:nvSpPr>
          <p:spPr>
            <a:xfrm>
              <a:off x="6340041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45" name="Group 336"/>
          <p:cNvGrpSpPr/>
          <p:nvPr/>
        </p:nvGrpSpPr>
        <p:grpSpPr>
          <a:xfrm>
            <a:off x="5691250" y="8527002"/>
            <a:ext cx="1475982" cy="185381"/>
            <a:chOff x="5032768" y="2363826"/>
            <a:chExt cx="1475982" cy="185381"/>
          </a:xfrm>
          <a:solidFill>
            <a:srgbClr val="4CB2BD"/>
          </a:solidFill>
        </p:grpSpPr>
        <p:sp>
          <p:nvSpPr>
            <p:cNvPr id="146" name="Chevron 145"/>
            <p:cNvSpPr/>
            <p:nvPr/>
          </p:nvSpPr>
          <p:spPr>
            <a:xfrm>
              <a:off x="5032768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47" name="Chevron 146"/>
            <p:cNvSpPr/>
            <p:nvPr/>
          </p:nvSpPr>
          <p:spPr>
            <a:xfrm>
              <a:off x="5178021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48" name="Chevron 147"/>
            <p:cNvSpPr/>
            <p:nvPr/>
          </p:nvSpPr>
          <p:spPr>
            <a:xfrm>
              <a:off x="5323274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49" name="Chevron 148"/>
            <p:cNvSpPr/>
            <p:nvPr/>
          </p:nvSpPr>
          <p:spPr>
            <a:xfrm>
              <a:off x="5468527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50" name="Chevron 149"/>
            <p:cNvSpPr/>
            <p:nvPr/>
          </p:nvSpPr>
          <p:spPr>
            <a:xfrm>
              <a:off x="5613780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51" name="Chevron 150"/>
            <p:cNvSpPr/>
            <p:nvPr/>
          </p:nvSpPr>
          <p:spPr>
            <a:xfrm>
              <a:off x="5759033" y="2363826"/>
              <a:ext cx="168709" cy="185381"/>
            </a:xfrm>
            <a:prstGeom prst="chevron">
              <a:avLst>
                <a:gd name="adj" fmla="val 641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52" name="Chevron 151"/>
            <p:cNvSpPr/>
            <p:nvPr/>
          </p:nvSpPr>
          <p:spPr>
            <a:xfrm>
              <a:off x="5904286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53" name="Chevron 152"/>
            <p:cNvSpPr/>
            <p:nvPr/>
          </p:nvSpPr>
          <p:spPr>
            <a:xfrm>
              <a:off x="6049539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54" name="Chevron 153"/>
            <p:cNvSpPr/>
            <p:nvPr/>
          </p:nvSpPr>
          <p:spPr>
            <a:xfrm>
              <a:off x="6194792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155" name="Chevron 154"/>
            <p:cNvSpPr/>
            <p:nvPr/>
          </p:nvSpPr>
          <p:spPr>
            <a:xfrm>
              <a:off x="6340041" y="2363826"/>
              <a:ext cx="168709" cy="185381"/>
            </a:xfrm>
            <a:prstGeom prst="chevron">
              <a:avLst>
                <a:gd name="adj" fmla="val 6413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</p:grpSp>
      <p:sp>
        <p:nvSpPr>
          <p:cNvPr id="162" name="TextBox 251"/>
          <p:cNvSpPr txBox="1"/>
          <p:nvPr/>
        </p:nvSpPr>
        <p:spPr>
          <a:xfrm>
            <a:off x="4624174" y="8914571"/>
            <a:ext cx="2763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>
                <a:solidFill>
                  <a:srgbClr val="4CB2BD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# HOBBIES</a:t>
            </a:r>
            <a:endParaRPr lang="en-GB" sz="1400" b="1" dirty="0">
              <a:solidFill>
                <a:srgbClr val="4CB2BD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4804215" y="9282082"/>
            <a:ext cx="2554488" cy="110799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110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Veo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videos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de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divulgación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científica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,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hago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y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toco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música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(FL Studio + piano).</a:t>
            </a:r>
            <a:br>
              <a:rPr lang="fr-FR" sz="110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</a:br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Ya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he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usado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Blender, Photoshop.</a:t>
            </a:r>
            <a:br>
              <a:rPr lang="fr-FR" sz="110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</a:br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He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jugado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a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videojuegos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.</a:t>
            </a:r>
            <a:br>
              <a:rPr lang="fr-FR" sz="110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</a:br>
            <a:r>
              <a:rPr lang="fr-FR" sz="110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Estuve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8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años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 en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tenis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Lato"/>
                <a:ea typeface="+mn-lt"/>
                <a:cs typeface="+mn-lt"/>
              </a:rPr>
              <a:t>.</a:t>
            </a:r>
            <a:endParaRPr lang="fr-FR">
              <a:solidFill>
                <a:schemeClr val="bg1">
                  <a:lumMod val="50000"/>
                </a:schemeClr>
              </a:solidFill>
              <a:latin typeface="Lato"/>
              <a:cs typeface="Calibri"/>
            </a:endParaRPr>
          </a:p>
        </p:txBody>
      </p:sp>
      <p:sp>
        <p:nvSpPr>
          <p:cNvPr id="171" name="TextBox 105">
            <a:extLst>
              <a:ext uri="{FF2B5EF4-FFF2-40B4-BE49-F238E27FC236}">
                <a16:creationId xmlns:a16="http://schemas.microsoft.com/office/drawing/2014/main" id="{A13F164A-DD0F-4DCF-A1A5-DD33DA11CCC0}"/>
              </a:ext>
            </a:extLst>
          </p:cNvPr>
          <p:cNvSpPr txBox="1"/>
          <p:nvPr/>
        </p:nvSpPr>
        <p:spPr>
          <a:xfrm>
            <a:off x="315544" y="4186567"/>
            <a:ext cx="1038863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1050" b="1" dirty="0">
                <a:solidFill>
                  <a:srgbClr val="737373"/>
                </a:solidFill>
                <a:latin typeface="Lato"/>
                <a:ea typeface="+mn-lt"/>
                <a:cs typeface="+mn-lt"/>
              </a:rPr>
              <a:t>2020-Ahora</a:t>
            </a:r>
            <a:endParaRPr lang="en-GB" sz="105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72" name="TextBox 105">
            <a:extLst>
              <a:ext uri="{FF2B5EF4-FFF2-40B4-BE49-F238E27FC236}">
                <a16:creationId xmlns:a16="http://schemas.microsoft.com/office/drawing/2014/main" id="{24852925-F312-490A-95C3-DDD8021C4C49}"/>
              </a:ext>
            </a:extLst>
          </p:cNvPr>
          <p:cNvSpPr txBox="1"/>
          <p:nvPr/>
        </p:nvSpPr>
        <p:spPr>
          <a:xfrm>
            <a:off x="315517" y="3058539"/>
            <a:ext cx="1038863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1050" b="1" dirty="0">
                <a:solidFill>
                  <a:srgbClr val="737373"/>
                </a:solidFill>
                <a:latin typeface="Lato"/>
                <a:ea typeface="+mn-lt"/>
                <a:cs typeface="+mn-lt"/>
              </a:rPr>
              <a:t>2015-2018</a:t>
            </a:r>
            <a:endParaRPr lang="en-GB" sz="105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73" name="TextBox 105">
            <a:extLst>
              <a:ext uri="{FF2B5EF4-FFF2-40B4-BE49-F238E27FC236}">
                <a16:creationId xmlns:a16="http://schemas.microsoft.com/office/drawing/2014/main" id="{34F53F38-7C2C-4224-A981-4495CCECD9A0}"/>
              </a:ext>
            </a:extLst>
          </p:cNvPr>
          <p:cNvSpPr txBox="1"/>
          <p:nvPr/>
        </p:nvSpPr>
        <p:spPr>
          <a:xfrm>
            <a:off x="185881" y="3653063"/>
            <a:ext cx="1038863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PH" sz="1050" b="1" dirty="0">
                <a:solidFill>
                  <a:srgbClr val="737373"/>
                </a:solidFill>
                <a:latin typeface="Lato"/>
                <a:ea typeface="+mn-lt"/>
                <a:cs typeface="+mn-lt"/>
              </a:rPr>
              <a:t>2018-2020</a:t>
            </a:r>
            <a:endParaRPr lang="en-PH" sz="105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Calibri"/>
            </a:endParaRPr>
          </a:p>
        </p:txBody>
      </p:sp>
      <p:pic>
        <p:nvPicPr>
          <p:cNvPr id="2" name="Image 2" descr="Une image contenant dessin, horloge&#10;&#10;Description générée avec un niveau de confiance très élevé">
            <a:extLst>
              <a:ext uri="{FF2B5EF4-FFF2-40B4-BE49-F238E27FC236}">
                <a16:creationId xmlns:a16="http://schemas.microsoft.com/office/drawing/2014/main" id="{EBC30EBF-D052-4DDB-81B4-BA6FB28969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9712" y="5705208"/>
            <a:ext cx="1409040" cy="511661"/>
          </a:xfrm>
          <a:prstGeom prst="rect">
            <a:avLst/>
          </a:prstGeom>
        </p:spPr>
      </p:pic>
      <p:pic>
        <p:nvPicPr>
          <p:cNvPr id="24" name="Image 25">
            <a:extLst>
              <a:ext uri="{FF2B5EF4-FFF2-40B4-BE49-F238E27FC236}">
                <a16:creationId xmlns:a16="http://schemas.microsoft.com/office/drawing/2014/main" id="{B456BD18-4C62-4CA5-82FF-E7BD08595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558" y="6828851"/>
            <a:ext cx="505094" cy="466817"/>
          </a:xfrm>
          <a:prstGeom prst="rect">
            <a:avLst/>
          </a:prstGeom>
        </p:spPr>
      </p:pic>
      <p:pic>
        <p:nvPicPr>
          <p:cNvPr id="28" name="Image 31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41A20D1C-7343-4BBD-8EB0-03EFE47B58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882" y="7912459"/>
            <a:ext cx="714862" cy="714654"/>
          </a:xfrm>
          <a:prstGeom prst="rect">
            <a:avLst/>
          </a:prstGeom>
        </p:spPr>
      </p:pic>
      <p:pic>
        <p:nvPicPr>
          <p:cNvPr id="33" name="Image 34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6EC34297-9945-4B49-B126-9582A471F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631" y="9963137"/>
            <a:ext cx="730119" cy="150750"/>
          </a:xfrm>
          <a:prstGeom prst="rect">
            <a:avLst/>
          </a:prstGeom>
        </p:spPr>
      </p:pic>
      <p:pic>
        <p:nvPicPr>
          <p:cNvPr id="36" name="Image 37" descr="Une image contenant bâtiment&#10;&#10;Description générée avec un niveau de confiance très élevé">
            <a:extLst>
              <a:ext uri="{FF2B5EF4-FFF2-40B4-BE49-F238E27FC236}">
                <a16:creationId xmlns:a16="http://schemas.microsoft.com/office/drawing/2014/main" id="{639913B8-9665-47F2-90C1-D1F855F1C7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141" y="9275870"/>
            <a:ext cx="844544" cy="550533"/>
          </a:xfrm>
          <a:prstGeom prst="rect">
            <a:avLst/>
          </a:prstGeom>
        </p:spPr>
      </p:pic>
      <p:pic>
        <p:nvPicPr>
          <p:cNvPr id="38" name="Image 38" descr="Une image contenant personne, homme, intérieur, tenant&#10;&#10;Description générée automatiquement">
            <a:extLst>
              <a:ext uri="{FF2B5EF4-FFF2-40B4-BE49-F238E27FC236}">
                <a16:creationId xmlns:a16="http://schemas.microsoft.com/office/drawing/2014/main" id="{DB8E0767-D20E-47CE-BE01-7FE06E575A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4845884" y="3119077"/>
            <a:ext cx="1638257" cy="1271117"/>
          </a:xfrm>
          <a:prstGeom prst="rect">
            <a:avLst/>
          </a:prstGeom>
          <a:ln w="38100" cap="sq">
            <a:solidFill>
              <a:srgbClr val="4CB2B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63327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341</Words>
  <Application>Microsoft Office PowerPoint</Application>
  <PresentationFormat>Personnalisé</PresentationFormat>
  <Paragraphs>47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Axel Maille</cp:lastModifiedBy>
  <cp:revision>1020</cp:revision>
  <dcterms:created xsi:type="dcterms:W3CDTF">2017-11-17T14:14:05Z</dcterms:created>
  <dcterms:modified xsi:type="dcterms:W3CDTF">2020-09-23T18:03:22Z</dcterms:modified>
</cp:coreProperties>
</file>