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5575D-D1F0-4A9C-A2B4-FDDC7F7800FF}" v="2667" dt="2020-01-09T13:44:58.426"/>
    <p1510:client id="{BA12FE6F-2F5A-4DAB-9579-92CB959CF0AB}" v="1651" dt="2020-09-19T12:43:41.033"/>
    <p1510:client id="{BE9BDC32-06B0-4995-908A-F70152E365E9}" v="1221" dt="2020-01-09T13:07:56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31"/>
  </p:normalViewPr>
  <p:slideViewPr>
    <p:cSldViewPr snapToGrid="0" snapToObjects="1">
      <p:cViewPr varScale="1">
        <p:scale>
          <a:sx n="119" d="100"/>
          <a:sy n="119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Lay" userId="d5f610b7862f2781" providerId="Windows Live" clId="Web-{BA12FE6F-2F5A-4DAB-9579-92CB959CF0AB}"/>
    <pc:docChg chg="modSld">
      <pc:chgData name="Julien Lay" userId="d5f610b7862f2781" providerId="Windows Live" clId="Web-{BA12FE6F-2F5A-4DAB-9579-92CB959CF0AB}" dt="2020-09-19T12:43:41.033" v="1628"/>
      <pc:docMkLst>
        <pc:docMk/>
      </pc:docMkLst>
      <pc:sldChg chg="addSp delSp modSp">
        <pc:chgData name="Julien Lay" userId="d5f610b7862f2781" providerId="Windows Live" clId="Web-{BA12FE6F-2F5A-4DAB-9579-92CB959CF0AB}" dt="2020-09-19T12:43:41.033" v="1628"/>
        <pc:sldMkLst>
          <pc:docMk/>
          <pc:sldMk cId="1156332721" sldId="256"/>
        </pc:sldMkLst>
        <pc:spChg chg="mod">
          <ac:chgData name="Julien Lay" userId="d5f610b7862f2781" providerId="Windows Live" clId="Web-{BA12FE6F-2F5A-4DAB-9579-92CB959CF0AB}" dt="2020-09-19T11:53:35.782" v="816" actId="20577"/>
          <ac:spMkLst>
            <pc:docMk/>
            <pc:sldMk cId="1156332721" sldId="256"/>
            <ac:spMk id="5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8:35.878" v="1447" actId="1076"/>
          <ac:spMkLst>
            <pc:docMk/>
            <pc:sldMk cId="1156332721" sldId="256"/>
            <ac:spMk id="6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1:50:29.716" v="562" actId="20577"/>
          <ac:spMkLst>
            <pc:docMk/>
            <pc:sldMk cId="1156332721" sldId="256"/>
            <ac:spMk id="9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1:50:02.950" v="555" actId="20577"/>
          <ac:spMkLst>
            <pc:docMk/>
            <pc:sldMk cId="1156332721" sldId="256"/>
            <ac:spMk id="10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4:50.482" v="1335" actId="1076"/>
          <ac:spMkLst>
            <pc:docMk/>
            <pc:sldMk cId="1156332721" sldId="256"/>
            <ac:spMk id="22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1:55:02.486" v="867" actId="1076"/>
          <ac:spMkLst>
            <pc:docMk/>
            <pc:sldMk cId="1156332721" sldId="256"/>
            <ac:spMk id="23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3:34.403" v="1169" actId="1076"/>
          <ac:spMkLst>
            <pc:docMk/>
            <pc:sldMk cId="1156332721" sldId="256"/>
            <ac:spMk id="25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1:54:47.158" v="866" actId="1076"/>
          <ac:spMkLst>
            <pc:docMk/>
            <pc:sldMk cId="1156332721" sldId="256"/>
            <ac:spMk id="27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3:26.809" v="1167" actId="1076"/>
          <ac:spMkLst>
            <pc:docMk/>
            <pc:sldMk cId="1156332721" sldId="256"/>
            <ac:spMk id="29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1:57:58.661" v="950" actId="1076"/>
          <ac:spMkLst>
            <pc:docMk/>
            <pc:sldMk cId="1156332721" sldId="256"/>
            <ac:spMk id="34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5:26.608" v="1345" actId="1076"/>
          <ac:spMkLst>
            <pc:docMk/>
            <pc:sldMk cId="1156332721" sldId="256"/>
            <ac:spMk id="37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4:36.248" v="1333" actId="20577"/>
          <ac:spMkLst>
            <pc:docMk/>
            <pc:sldMk cId="1156332721" sldId="256"/>
            <ac:spMk id="41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4:55.545" v="1337" actId="1076"/>
          <ac:spMkLst>
            <pc:docMk/>
            <pc:sldMk cId="1156332721" sldId="256"/>
            <ac:spMk id="42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5:00.342" v="1338" actId="1076"/>
          <ac:spMkLst>
            <pc:docMk/>
            <pc:sldMk cId="1156332721" sldId="256"/>
            <ac:spMk id="43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5:15.780" v="1341" actId="1076"/>
          <ac:spMkLst>
            <pc:docMk/>
            <pc:sldMk cId="1156332721" sldId="256"/>
            <ac:spMk id="44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5:15.905" v="1344" actId="1076"/>
          <ac:spMkLst>
            <pc:docMk/>
            <pc:sldMk cId="1156332721" sldId="256"/>
            <ac:spMk id="45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33:29.409" v="1531" actId="1076"/>
          <ac:spMkLst>
            <pc:docMk/>
            <pc:sldMk cId="1156332721" sldId="256"/>
            <ac:spMk id="46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28:40.747" v="1502" actId="1076"/>
          <ac:spMkLst>
            <pc:docMk/>
            <pc:sldMk cId="1156332721" sldId="256"/>
            <ac:spMk id="120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28:48.513" v="1503" actId="1076"/>
          <ac:spMkLst>
            <pc:docMk/>
            <pc:sldMk cId="1156332721" sldId="256"/>
            <ac:spMk id="121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39:59.233" v="1597" actId="14100"/>
          <ac:spMkLst>
            <pc:docMk/>
            <pc:sldMk cId="1156332721" sldId="256"/>
            <ac:spMk id="158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39:59.279" v="1598" actId="14100"/>
          <ac:spMkLst>
            <pc:docMk/>
            <pc:sldMk cId="1156332721" sldId="256"/>
            <ac:spMk id="159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39:59.311" v="1599" actId="14100"/>
          <ac:spMkLst>
            <pc:docMk/>
            <pc:sldMk cId="1156332721" sldId="256"/>
            <ac:spMk id="160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39:59.358" v="1600" actId="14100"/>
          <ac:spMkLst>
            <pc:docMk/>
            <pc:sldMk cId="1156332721" sldId="256"/>
            <ac:spMk id="161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28:22.622" v="1498" actId="1076"/>
          <ac:spMkLst>
            <pc:docMk/>
            <pc:sldMk cId="1156332721" sldId="256"/>
            <ac:spMk id="162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28:30.107" v="1499" actId="1076"/>
          <ac:spMkLst>
            <pc:docMk/>
            <pc:sldMk cId="1156332721" sldId="256"/>
            <ac:spMk id="164" creationId="{00000000-0000-0000-0000-000000000000}"/>
          </ac:spMkLst>
        </pc:spChg>
        <pc:spChg chg="mod">
          <ac:chgData name="Julien Lay" userId="d5f610b7862f2781" providerId="Windows Live" clId="Web-{BA12FE6F-2F5A-4DAB-9579-92CB959CF0AB}" dt="2020-09-19T12:03:37.731" v="1170" actId="1076"/>
          <ac:spMkLst>
            <pc:docMk/>
            <pc:sldMk cId="1156332721" sldId="256"/>
            <ac:spMk id="171" creationId="{A13F164A-DD0F-4DCF-A1A5-DD33DA11CCC0}"/>
          </ac:spMkLst>
        </pc:spChg>
        <pc:spChg chg="mod">
          <ac:chgData name="Julien Lay" userId="d5f610b7862f2781" providerId="Windows Live" clId="Web-{BA12FE6F-2F5A-4DAB-9579-92CB959CF0AB}" dt="2020-09-19T11:54:42.845" v="865" actId="1076"/>
          <ac:spMkLst>
            <pc:docMk/>
            <pc:sldMk cId="1156332721" sldId="256"/>
            <ac:spMk id="172" creationId="{24852925-F312-490A-95C3-DDD8021C4C49}"/>
          </ac:spMkLst>
        </pc:spChg>
        <pc:spChg chg="mod">
          <ac:chgData name="Julien Lay" userId="d5f610b7862f2781" providerId="Windows Live" clId="Web-{BA12FE6F-2F5A-4DAB-9579-92CB959CF0AB}" dt="2020-09-19T12:03:30.497" v="1168" actId="1076"/>
          <ac:spMkLst>
            <pc:docMk/>
            <pc:sldMk cId="1156332721" sldId="256"/>
            <ac:spMk id="173" creationId="{34F53F38-7C2C-4224-A981-4495CCECD9A0}"/>
          </ac:spMkLst>
        </pc:spChg>
        <pc:picChg chg="add del mod">
          <ac:chgData name="Julien Lay" userId="d5f610b7862f2781" providerId="Windows Live" clId="Web-{BA12FE6F-2F5A-4DAB-9579-92CB959CF0AB}" dt="2020-09-19T12:22:32.380" v="1455"/>
          <ac:picMkLst>
            <pc:docMk/>
            <pc:sldMk cId="1156332721" sldId="256"/>
            <ac:picMk id="3" creationId="{7CCAAB74-F1DC-4458-BDB4-E2D46A4764F0}"/>
          </ac:picMkLst>
        </pc:picChg>
        <pc:picChg chg="add del mod">
          <ac:chgData name="Julien Lay" userId="d5f610b7862f2781" providerId="Windows Live" clId="Web-{BA12FE6F-2F5A-4DAB-9579-92CB959CF0AB}" dt="2020-09-19T12:23:02.709" v="1460"/>
          <ac:picMkLst>
            <pc:docMk/>
            <pc:sldMk cId="1156332721" sldId="256"/>
            <ac:picMk id="26" creationId="{B5BFF5E0-739B-45D9-A41F-981486DA84CB}"/>
          </ac:picMkLst>
        </pc:picChg>
        <pc:picChg chg="mod">
          <ac:chgData name="Julien Lay" userId="d5f610b7862f2781" providerId="Windows Live" clId="Web-{BA12FE6F-2F5A-4DAB-9579-92CB959CF0AB}" dt="2020-09-19T12:05:04.029" v="1339" actId="1076"/>
          <ac:picMkLst>
            <pc:docMk/>
            <pc:sldMk cId="1156332721" sldId="256"/>
            <ac:picMk id="28" creationId="{41A20D1C-7343-4BBD-8EB0-03EFE47B5838}"/>
          </ac:picMkLst>
        </pc:picChg>
        <pc:picChg chg="add del mod">
          <ac:chgData name="Julien Lay" userId="d5f610b7862f2781" providerId="Windows Live" clId="Web-{BA12FE6F-2F5A-4DAB-9579-92CB959CF0AB}" dt="2020-09-19T12:23:30.944" v="1463"/>
          <ac:picMkLst>
            <pc:docMk/>
            <pc:sldMk cId="1156332721" sldId="256"/>
            <ac:picMk id="32" creationId="{5741EB2F-B138-4C4D-A287-0C72E5A2536D}"/>
          </ac:picMkLst>
        </pc:picChg>
        <pc:picChg chg="mod">
          <ac:chgData name="Julien Lay" userId="d5f610b7862f2781" providerId="Windows Live" clId="Web-{BA12FE6F-2F5A-4DAB-9579-92CB959CF0AB}" dt="2020-09-19T12:05:26.639" v="1346" actId="1076"/>
          <ac:picMkLst>
            <pc:docMk/>
            <pc:sldMk cId="1156332721" sldId="256"/>
            <ac:picMk id="33" creationId="{6EC34297-9945-4B49-B126-9582A471F2BE}"/>
          </ac:picMkLst>
        </pc:picChg>
        <pc:picChg chg="add del mod">
          <ac:chgData name="Julien Lay" userId="d5f610b7862f2781" providerId="Windows Live" clId="Web-{BA12FE6F-2F5A-4DAB-9579-92CB959CF0AB}" dt="2020-09-19T12:27:45.715" v="1494"/>
          <ac:picMkLst>
            <pc:docMk/>
            <pc:sldMk cId="1156332721" sldId="256"/>
            <ac:picMk id="35" creationId="{EFAA6D22-7BA0-4D46-B6F7-2E32935765D8}"/>
          </ac:picMkLst>
        </pc:picChg>
        <pc:picChg chg="mod">
          <ac:chgData name="Julien Lay" userId="d5f610b7862f2781" providerId="Windows Live" clId="Web-{BA12FE6F-2F5A-4DAB-9579-92CB959CF0AB}" dt="2020-09-19T12:05:26.686" v="1347" actId="1076"/>
          <ac:picMkLst>
            <pc:docMk/>
            <pc:sldMk cId="1156332721" sldId="256"/>
            <ac:picMk id="36" creationId="{639913B8-9665-47F2-90C1-D1F855F1C74D}"/>
          </ac:picMkLst>
        </pc:picChg>
        <pc:picChg chg="add mod">
          <ac:chgData name="Julien Lay" userId="d5f610b7862f2781" providerId="Windows Live" clId="Web-{BA12FE6F-2F5A-4DAB-9579-92CB959CF0AB}" dt="2020-09-19T12:43:41.033" v="1628"/>
          <ac:picMkLst>
            <pc:docMk/>
            <pc:sldMk cId="1156332721" sldId="256"/>
            <ac:picMk id="38" creationId="{DB8E0767-D20E-47CE-BE01-7FE06E575AF4}"/>
          </ac:picMkLst>
        </pc:picChg>
        <pc:picChg chg="add del mod">
          <ac:chgData name="Julien Lay" userId="d5f610b7862f2781" providerId="Windows Live" clId="Web-{BA12FE6F-2F5A-4DAB-9579-92CB959CF0AB}" dt="2020-09-19T12:31:13.484" v="1519"/>
          <ac:picMkLst>
            <pc:docMk/>
            <pc:sldMk cId="1156332721" sldId="256"/>
            <ac:picMk id="39" creationId="{70EF1B2E-7C17-401E-A0DE-0D83E1DBDB09}"/>
          </ac:picMkLst>
        </pc:picChg>
        <pc:picChg chg="del">
          <ac:chgData name="Julien Lay" userId="d5f610b7862f2781" providerId="Windows Live" clId="Web-{BA12FE6F-2F5A-4DAB-9579-92CB959CF0AB}" dt="2020-09-19T12:25:28.008" v="1473"/>
          <ac:picMkLst>
            <pc:docMk/>
            <pc:sldMk cId="1156332721" sldId="256"/>
            <ac:picMk id="157" creationId="{00000000-0000-0000-0000-000000000000}"/>
          </ac:picMkLst>
        </pc:picChg>
        <pc:inkChg chg="add del">
          <ac:chgData name="Julien Lay" userId="d5f610b7862f2781" providerId="Windows Live" clId="Web-{BA12FE6F-2F5A-4DAB-9579-92CB959CF0AB}" dt="2020-09-19T12:36:16.177" v="1571"/>
          <ac:inkMkLst>
            <pc:docMk/>
            <pc:sldMk cId="1156332721" sldId="256"/>
            <ac:inkMk id="156" creationId="{58A4E4F4-DC59-48D0-89A2-4A62A475F302}"/>
          </ac:inkMkLst>
        </pc:inkChg>
        <pc:inkChg chg="add del mod">
          <ac:chgData name="Julien Lay" userId="d5f610b7862f2781" providerId="Windows Live" clId="Web-{BA12FE6F-2F5A-4DAB-9579-92CB959CF0AB}" dt="2020-09-19T12:36:12.568" v="1569"/>
          <ac:inkMkLst>
            <pc:docMk/>
            <pc:sldMk cId="1156332721" sldId="256"/>
            <ac:inkMk id="163" creationId="{38E224CB-5C41-4137-8A3B-6D74245839F0}"/>
          </ac:inkMkLst>
        </pc:inkChg>
        <pc:inkChg chg="add del mod">
          <ac:chgData name="Julien Lay" userId="d5f610b7862f2781" providerId="Windows Live" clId="Web-{BA12FE6F-2F5A-4DAB-9579-92CB959CF0AB}" dt="2020-09-19T12:36:14.833" v="1570"/>
          <ac:inkMkLst>
            <pc:docMk/>
            <pc:sldMk cId="1156332721" sldId="256"/>
            <ac:inkMk id="165" creationId="{067ACC1B-9E52-4542-B5A5-753193C1712E}"/>
          </ac:inkMkLst>
        </pc:inkChg>
        <pc:inkChg chg="add del">
          <ac:chgData name="Julien Lay" userId="d5f610b7862f2781" providerId="Windows Live" clId="Web-{BA12FE6F-2F5A-4DAB-9579-92CB959CF0AB}" dt="2020-09-19T12:35:01.801" v="1556"/>
          <ac:inkMkLst>
            <pc:docMk/>
            <pc:sldMk cId="1156332721" sldId="256"/>
            <ac:inkMk id="166" creationId="{10B844A4-86B0-40FC-B32B-432849B06675}"/>
          </ac:inkMkLst>
        </pc:inkChg>
        <pc:inkChg chg="add del">
          <ac:chgData name="Julien Lay" userId="d5f610b7862f2781" providerId="Windows Live" clId="Web-{BA12FE6F-2F5A-4DAB-9579-92CB959CF0AB}" dt="2020-09-19T12:34:48.488" v="1555"/>
          <ac:inkMkLst>
            <pc:docMk/>
            <pc:sldMk cId="1156332721" sldId="256"/>
            <ac:inkMk id="167" creationId="{91662AF7-53F1-4CC1-8D1A-535605527C26}"/>
          </ac:inkMkLst>
        </pc:inkChg>
        <pc:inkChg chg="add del">
          <ac:chgData name="Julien Lay" userId="d5f610b7862f2781" providerId="Windows Live" clId="Web-{BA12FE6F-2F5A-4DAB-9579-92CB959CF0AB}" dt="2020-09-19T12:34:46.597" v="1554"/>
          <ac:inkMkLst>
            <pc:docMk/>
            <pc:sldMk cId="1156332721" sldId="256"/>
            <ac:inkMk id="168" creationId="{B470A332-C7A8-4426-AFCC-E162BE57B641}"/>
          </ac:inkMkLst>
        </pc:inkChg>
        <pc:inkChg chg="add del">
          <ac:chgData name="Julien Lay" userId="d5f610b7862f2781" providerId="Windows Live" clId="Web-{BA12FE6F-2F5A-4DAB-9579-92CB959CF0AB}" dt="2020-09-19T12:33:08.737" v="1529"/>
          <ac:inkMkLst>
            <pc:docMk/>
            <pc:sldMk cId="1156332721" sldId="256"/>
            <ac:inkMk id="169" creationId="{C4E1C580-30B6-4ACC-9ADD-EE774D2DE3CF}"/>
          </ac:inkMkLst>
        </pc:inkChg>
        <pc:inkChg chg="add del">
          <ac:chgData name="Julien Lay" userId="d5f610b7862f2781" providerId="Windows Live" clId="Web-{BA12FE6F-2F5A-4DAB-9579-92CB959CF0AB}" dt="2020-09-19T12:33:08.737" v="1528"/>
          <ac:inkMkLst>
            <pc:docMk/>
            <pc:sldMk cId="1156332721" sldId="256"/>
            <ac:inkMk id="170" creationId="{E57DBD00-2D06-4A4E-A946-744F91B6988D}"/>
          </ac:inkMkLst>
        </pc:inkChg>
        <pc:inkChg chg="add del">
          <ac:chgData name="Julien Lay" userId="d5f610b7862f2781" providerId="Windows Live" clId="Web-{BA12FE6F-2F5A-4DAB-9579-92CB959CF0AB}" dt="2020-09-19T12:34:36.160" v="1543"/>
          <ac:inkMkLst>
            <pc:docMk/>
            <pc:sldMk cId="1156332721" sldId="256"/>
            <ac:inkMk id="174" creationId="{E773CD31-41BC-470A-95A7-C0412E364FEE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DDC2-0D30-974E-AF34-B71AE5BF86B6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1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rallélogramme 160"/>
          <p:cNvSpPr/>
          <p:nvPr/>
        </p:nvSpPr>
        <p:spPr>
          <a:xfrm rot="5189830">
            <a:off x="5371139" y="2574922"/>
            <a:ext cx="568225" cy="311931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Parallélogramme 159"/>
          <p:cNvSpPr/>
          <p:nvPr/>
        </p:nvSpPr>
        <p:spPr>
          <a:xfrm rot="5189830">
            <a:off x="5402417" y="1724417"/>
            <a:ext cx="568225" cy="311931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Parallélogramme 158"/>
          <p:cNvSpPr/>
          <p:nvPr/>
        </p:nvSpPr>
        <p:spPr>
          <a:xfrm>
            <a:off x="4743223" y="2551289"/>
            <a:ext cx="568225" cy="242586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Parallélogramme 157"/>
          <p:cNvSpPr/>
          <p:nvPr/>
        </p:nvSpPr>
        <p:spPr>
          <a:xfrm>
            <a:off x="6045775" y="2557561"/>
            <a:ext cx="568225" cy="242586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208627" y="332735"/>
            <a:ext cx="43834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000" b="1" dirty="0">
                <a:solidFill>
                  <a:srgbClr val="4CB2BD"/>
                </a:solidFill>
                <a:latin typeface="Antonio"/>
              </a:rPr>
              <a:t>JULIEN LAY</a:t>
            </a:r>
            <a:endParaRPr lang="fr-FR" dirty="0"/>
          </a:p>
        </p:txBody>
      </p:sp>
      <p:sp>
        <p:nvSpPr>
          <p:cNvPr id="5" name="TextBox 13"/>
          <p:cNvSpPr txBox="1"/>
          <p:nvPr/>
        </p:nvSpPr>
        <p:spPr>
          <a:xfrm>
            <a:off x="275821" y="1044121"/>
            <a:ext cx="367885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spc="30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# ETUDIANT INFORMATIQUE </a:t>
            </a:r>
            <a:endParaRPr lang="en-GB" sz="1200" spc="30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275820" y="1273432"/>
            <a:ext cx="383360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latin typeface="Book Antiqua"/>
                <a:ea typeface="Lato" charset="0"/>
                <a:cs typeface="Lato" charset="0"/>
              </a:rPr>
              <a:t>Je suis un étudiant en informatique qui cherche une stage de formation pour mon école (DUT MMI de Castres) dans le milieu de l'informatique. 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latin typeface="Book Antiqua"/>
              </a:rPr>
              <a:t>Je cherche à découvrir le fonctionnement d'une entreprise d'informatique pour pouvoir acquérir des compétences qui m'aideront dans ma carrière.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latin typeface="Book Antiqua"/>
              </a:rPr>
              <a:t>Motivé et dynamique, je serais ravi d'intégrer une équipe au sein de votre entreprise.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latin typeface="Book Antiqua"/>
              </a:rPr>
              <a:t>Je possède le permis B.</a:t>
            </a:r>
          </a:p>
        </p:txBody>
      </p:sp>
      <p:sp>
        <p:nvSpPr>
          <p:cNvPr id="7" name="TextBox 88"/>
          <p:cNvSpPr txBox="1"/>
          <p:nvPr/>
        </p:nvSpPr>
        <p:spPr>
          <a:xfrm>
            <a:off x="5045123" y="1341498"/>
            <a:ext cx="166639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julien-lay@outlook.fr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" name="TextBox 89"/>
          <p:cNvSpPr txBox="1"/>
          <p:nvPr/>
        </p:nvSpPr>
        <p:spPr>
          <a:xfrm>
            <a:off x="5068847" y="564308"/>
            <a:ext cx="109440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</a:rPr>
              <a:t>06.31.72.07.44.</a:t>
            </a:r>
            <a:endParaRPr lang="fr-FR" dirty="0"/>
          </a:p>
        </p:txBody>
      </p:sp>
      <p:sp>
        <p:nvSpPr>
          <p:cNvPr id="9" name="TextBox 90"/>
          <p:cNvSpPr txBox="1"/>
          <p:nvPr/>
        </p:nvSpPr>
        <p:spPr>
          <a:xfrm>
            <a:off x="5030726" y="1766269"/>
            <a:ext cx="2262228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+mn-lt"/>
                <a:cs typeface="+mn-lt"/>
              </a:rPr>
              <a:t>linkedin.com/in/julien-lay-657ab219a/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  <a:latin typeface="Lato"/>
            </a:endParaRPr>
          </a:p>
        </p:txBody>
      </p:sp>
      <p:sp>
        <p:nvSpPr>
          <p:cNvPr id="10" name="TextBox 91"/>
          <p:cNvSpPr txBox="1"/>
          <p:nvPr/>
        </p:nvSpPr>
        <p:spPr>
          <a:xfrm>
            <a:off x="5040689" y="953095"/>
            <a:ext cx="2518986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6 rue de la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feuilleraie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, 31820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Pibrac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Oval 1"/>
          <p:cNvSpPr/>
          <p:nvPr/>
        </p:nvSpPr>
        <p:spPr>
          <a:xfrm>
            <a:off x="4704049" y="511404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81"/>
          <p:cNvSpPr/>
          <p:nvPr/>
        </p:nvSpPr>
        <p:spPr>
          <a:xfrm>
            <a:off x="4704049" y="909839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82"/>
          <p:cNvSpPr/>
          <p:nvPr/>
        </p:nvSpPr>
        <p:spPr>
          <a:xfrm>
            <a:off x="4704049" y="1308274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83"/>
          <p:cNvSpPr/>
          <p:nvPr/>
        </p:nvSpPr>
        <p:spPr>
          <a:xfrm>
            <a:off x="4704049" y="1706709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44" y="576799"/>
            <a:ext cx="205851" cy="205851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3" y="966173"/>
            <a:ext cx="223973" cy="223973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44" y="1772104"/>
            <a:ext cx="205851" cy="205851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02" y="1372517"/>
            <a:ext cx="208154" cy="208154"/>
          </a:xfrm>
          <a:prstGeom prst="rect">
            <a:avLst/>
          </a:prstGeom>
          <a:solidFill>
            <a:srgbClr val="4CB2BD"/>
          </a:solidFill>
        </p:spPr>
      </p:pic>
      <p:cxnSp>
        <p:nvCxnSpPr>
          <p:cNvPr id="19" name="Straight Connector 17"/>
          <p:cNvCxnSpPr/>
          <p:nvPr/>
        </p:nvCxnSpPr>
        <p:spPr>
          <a:xfrm>
            <a:off x="290334" y="1000579"/>
            <a:ext cx="3700106" cy="0"/>
          </a:xfrm>
          <a:prstGeom prst="line">
            <a:avLst/>
          </a:prstGeom>
          <a:ln>
            <a:solidFill>
              <a:srgbClr val="4CB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5"/>
          <p:cNvSpPr txBox="1"/>
          <p:nvPr/>
        </p:nvSpPr>
        <p:spPr>
          <a:xfrm>
            <a:off x="178389" y="5314598"/>
            <a:ext cx="103886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       2015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TextBox 107"/>
          <p:cNvSpPr txBox="1"/>
          <p:nvPr/>
        </p:nvSpPr>
        <p:spPr>
          <a:xfrm>
            <a:off x="155517" y="6518654"/>
            <a:ext cx="93495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     2015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" name="TextBox 110"/>
          <p:cNvSpPr txBox="1"/>
          <p:nvPr/>
        </p:nvSpPr>
        <p:spPr>
          <a:xfrm>
            <a:off x="170766" y="7609595"/>
            <a:ext cx="100423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2015-2018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TextBox 96"/>
          <p:cNvSpPr txBox="1"/>
          <p:nvPr/>
        </p:nvSpPr>
        <p:spPr>
          <a:xfrm>
            <a:off x="231795" y="2749162"/>
            <a:ext cx="330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FORMATION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TextBox 98"/>
          <p:cNvSpPr txBox="1"/>
          <p:nvPr/>
        </p:nvSpPr>
        <p:spPr>
          <a:xfrm>
            <a:off x="1219894" y="4116905"/>
            <a:ext cx="254636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dirty="0">
                <a:solidFill>
                  <a:srgbClr val="737373"/>
                </a:solidFill>
                <a:latin typeface="Lato"/>
              </a:rPr>
              <a:t>DUT MMI (Métier du </a:t>
            </a:r>
            <a:r>
              <a:rPr lang="en-PH" sz="1050" dirty="0" err="1">
                <a:solidFill>
                  <a:srgbClr val="737373"/>
                </a:solidFill>
                <a:latin typeface="Lato"/>
              </a:rPr>
              <a:t>Multimédia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 et de </a:t>
            </a:r>
            <a:r>
              <a:rPr lang="en-PH" sz="1050" dirty="0" err="1">
                <a:solidFill>
                  <a:srgbClr val="737373"/>
                </a:solidFill>
                <a:latin typeface="Lato"/>
              </a:rPr>
              <a:t>l'Internet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) </a:t>
            </a:r>
          </a:p>
          <a:p>
            <a:r>
              <a:rPr lang="en-PH" sz="1050" dirty="0">
                <a:solidFill>
                  <a:srgbClr val="737373"/>
                </a:solidFill>
                <a:latin typeface="Lato"/>
              </a:rPr>
              <a:t>IUT Paul Sabatier Toulouse III (81100 Castres)</a:t>
            </a:r>
          </a:p>
        </p:txBody>
      </p:sp>
      <p:sp>
        <p:nvSpPr>
          <p:cNvPr id="27" name="TextBox 100"/>
          <p:cNvSpPr txBox="1"/>
          <p:nvPr/>
        </p:nvSpPr>
        <p:spPr>
          <a:xfrm>
            <a:off x="1219894" y="3086116"/>
            <a:ext cx="2546369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dirty="0">
                <a:solidFill>
                  <a:srgbClr val="737373"/>
                </a:solidFill>
                <a:latin typeface="Lato"/>
              </a:rPr>
              <a:t>Bac S </a:t>
            </a:r>
            <a:r>
              <a:rPr lang="en-PH" sz="1050" dirty="0" err="1">
                <a:solidFill>
                  <a:srgbClr val="737373"/>
                </a:solidFill>
                <a:latin typeface="Lato"/>
              </a:rPr>
              <a:t>Spécialité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 ISN (Informatique et Science du </a:t>
            </a:r>
            <a:r>
              <a:rPr lang="en-PH" sz="1050" dirty="0" err="1">
                <a:solidFill>
                  <a:srgbClr val="737373"/>
                </a:solidFill>
                <a:latin typeface="Lato"/>
              </a:rPr>
              <a:t>Numérique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)</a:t>
            </a:r>
            <a:endParaRPr lang="en-PH"/>
          </a:p>
          <a:p>
            <a:r>
              <a:rPr lang="en-PH" sz="1050" dirty="0">
                <a:solidFill>
                  <a:srgbClr val="737373"/>
                </a:solidFill>
                <a:latin typeface="Lato"/>
              </a:rPr>
              <a:t>Lycée Victor Hugo (31770 </a:t>
            </a:r>
            <a:r>
              <a:rPr lang="en-PH" sz="1050" dirty="0" err="1">
                <a:solidFill>
                  <a:srgbClr val="737373"/>
                </a:solidFill>
                <a:latin typeface="Lato"/>
              </a:rPr>
              <a:t>Colomiers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)</a:t>
            </a:r>
          </a:p>
        </p:txBody>
      </p:sp>
      <p:sp>
        <p:nvSpPr>
          <p:cNvPr id="29" name="TextBox 102"/>
          <p:cNvSpPr txBox="1"/>
          <p:nvPr/>
        </p:nvSpPr>
        <p:spPr>
          <a:xfrm>
            <a:off x="1219894" y="3654266"/>
            <a:ext cx="2546369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dirty="0" err="1">
                <a:solidFill>
                  <a:srgbClr val="737373"/>
                </a:solidFill>
                <a:latin typeface="Lato"/>
              </a:rPr>
              <a:t>Université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 Toulouse III Paul Sabatier </a:t>
            </a:r>
            <a:r>
              <a:rPr lang="en-PH" sz="1050" dirty="0" err="1">
                <a:solidFill>
                  <a:srgbClr val="737373"/>
                </a:solidFill>
                <a:latin typeface="Lato"/>
              </a:rPr>
              <a:t>Licence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 Informatique (31000 Toulouse)</a:t>
            </a:r>
            <a:endParaRPr lang="fr-FR" dirty="0"/>
          </a:p>
        </p:txBody>
      </p:sp>
      <p:sp>
        <p:nvSpPr>
          <p:cNvPr id="30" name="TextBox 104"/>
          <p:cNvSpPr txBox="1"/>
          <p:nvPr/>
        </p:nvSpPr>
        <p:spPr>
          <a:xfrm>
            <a:off x="224172" y="4923525"/>
            <a:ext cx="330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EXPERIENCE PROFESSIONNELLE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1" name="TextBox 106"/>
          <p:cNvSpPr txBox="1"/>
          <p:nvPr/>
        </p:nvSpPr>
        <p:spPr>
          <a:xfrm>
            <a:off x="1158864" y="5314598"/>
            <a:ext cx="2453879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</a:rPr>
              <a:t>Stage AIRBUS</a:t>
            </a:r>
            <a:endParaRPr lang="fr-FR" dirty="0"/>
          </a:p>
        </p:txBody>
      </p:sp>
      <p:sp>
        <p:nvSpPr>
          <p:cNvPr id="34" name="TextBox 112"/>
          <p:cNvSpPr txBox="1"/>
          <p:nvPr/>
        </p:nvSpPr>
        <p:spPr>
          <a:xfrm>
            <a:off x="1158864" y="5527290"/>
            <a:ext cx="3176509" cy="900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J'ai réalisé un stage à AIRBUS en tant que "chef de projet" en aidant mon tuteur à diriger un groupe de personnes dont il était directeur et je me suis intéressé par ailleurs au fonctionnement de l'entreprise et plus spécialement à l'aéronautique.</a:t>
            </a:r>
          </a:p>
        </p:txBody>
      </p:sp>
      <p:sp>
        <p:nvSpPr>
          <p:cNvPr id="37" name="TextBox 110"/>
          <p:cNvSpPr txBox="1"/>
          <p:nvPr/>
        </p:nvSpPr>
        <p:spPr>
          <a:xfrm>
            <a:off x="178390" y="9002827"/>
            <a:ext cx="100423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2018-Actuel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1155579" y="6522336"/>
            <a:ext cx="283529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BIA (Brevet 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d'Initiation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 à 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l'Aéronautique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)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1" name="TextBox 112"/>
          <p:cNvSpPr txBox="1"/>
          <p:nvPr/>
        </p:nvSpPr>
        <p:spPr>
          <a:xfrm>
            <a:off x="1147951" y="6719783"/>
            <a:ext cx="3176509" cy="900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J'ai par ailleurs passé cette année-là mon BIA (Brevet d'Initiation à l'Aéronautique) en parallèle de mes cours. J'ai donc quelques compétences en aéronautique.</a:t>
            </a:r>
            <a:endParaRPr lang="fr-FR" sz="105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+mn-lt"/>
              <a:cs typeface="+mn-lt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endParaRPr lang="fr-FR" sz="1050" dirty="0">
              <a:solidFill>
                <a:schemeClr val="tx1">
                  <a:lumMod val="50000"/>
                  <a:lumOff val="50000"/>
                </a:schemeClr>
              </a:solidFill>
              <a:latin typeface="Lato"/>
            </a:endParaRPr>
          </a:p>
        </p:txBody>
      </p:sp>
      <p:sp>
        <p:nvSpPr>
          <p:cNvPr id="42" name="TextBox 106"/>
          <p:cNvSpPr txBox="1"/>
          <p:nvPr/>
        </p:nvSpPr>
        <p:spPr>
          <a:xfrm>
            <a:off x="1151463" y="7617839"/>
            <a:ext cx="2453879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Spécialité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 ISN en Terminale S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TextBox 112"/>
          <p:cNvSpPr txBox="1"/>
          <p:nvPr/>
        </p:nvSpPr>
        <p:spPr>
          <a:xfrm>
            <a:off x="1181959" y="7891505"/>
            <a:ext cx="3176509" cy="900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En Terminale, j'ai décidé de prendre l'option ISN pour commencer à me familiariser avec les langages informatiques (Python). Cette matière nous a d'ailleurs amené à réaliser un projet de mini jeu-vidéo lors des épreuves du bac.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106"/>
          <p:cNvSpPr txBox="1"/>
          <p:nvPr/>
        </p:nvSpPr>
        <p:spPr>
          <a:xfrm>
            <a:off x="1174327" y="8998690"/>
            <a:ext cx="255304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Auto-formation + 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Projet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 Informatique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5" name="TextBox 112"/>
          <p:cNvSpPr txBox="1"/>
          <p:nvPr/>
        </p:nvSpPr>
        <p:spPr>
          <a:xfrm>
            <a:off x="1189583" y="9219003"/>
            <a:ext cx="3176509" cy="12234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Aujourd'hui, je me forme sur des langages (C, Python, JavaScript, HTML/CSS, Phaser.JS, </a:t>
            </a:r>
            <a:r>
              <a:rPr lang="fr-F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Markdown</a:t>
            </a: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) sur des sites d'auto-formation. 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endParaRPr lang="fr-FR" sz="105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 charset="0"/>
              <a:cs typeface="Lato" charset="0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 charset="0"/>
                <a:cs typeface="Lato" charset="0"/>
              </a:rPr>
              <a:t>J'ai aussi été en contact avec un membre de l'entreprise GUIDAP (logiciel de gestion d'activités de loisir) pour travailler sur un projet.</a:t>
            </a:r>
            <a:endParaRPr lang="fr-FR" sz="105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cs typeface="Calibri"/>
            </a:endParaRPr>
          </a:p>
        </p:txBody>
      </p:sp>
      <p:sp>
        <p:nvSpPr>
          <p:cNvPr id="46" name="TextBox 116"/>
          <p:cNvSpPr txBox="1"/>
          <p:nvPr/>
        </p:nvSpPr>
        <p:spPr>
          <a:xfrm>
            <a:off x="4659133" y="5372634"/>
            <a:ext cx="290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COMPETENCES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7" name="TextBox 126"/>
          <p:cNvSpPr txBox="1"/>
          <p:nvPr/>
        </p:nvSpPr>
        <p:spPr>
          <a:xfrm>
            <a:off x="4762037" y="5725836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C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8" name="TextBox 128"/>
          <p:cNvSpPr txBox="1"/>
          <p:nvPr/>
        </p:nvSpPr>
        <p:spPr>
          <a:xfrm>
            <a:off x="4762037" y="6002259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Python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9" name="TextBox 129"/>
          <p:cNvSpPr txBox="1"/>
          <p:nvPr/>
        </p:nvSpPr>
        <p:spPr>
          <a:xfrm>
            <a:off x="4762037" y="6278682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JavaScript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0" name="TextBox 131"/>
          <p:cNvSpPr txBox="1"/>
          <p:nvPr/>
        </p:nvSpPr>
        <p:spPr>
          <a:xfrm>
            <a:off x="4762037" y="6555105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HTML/CSS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1" name="TextBox 138"/>
          <p:cNvSpPr txBox="1"/>
          <p:nvPr/>
        </p:nvSpPr>
        <p:spPr>
          <a:xfrm>
            <a:off x="4762037" y="6831528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Phaser</a:t>
            </a:r>
            <a:endParaRPr lang="en-PH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2" name="TextBox 139"/>
          <p:cNvSpPr txBox="1"/>
          <p:nvPr/>
        </p:nvSpPr>
        <p:spPr>
          <a:xfrm>
            <a:off x="4762037" y="7107949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Markdown</a:t>
            </a:r>
            <a:endParaRPr lang="en-GB" sz="1050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grpSp>
        <p:nvGrpSpPr>
          <p:cNvPr id="53" name="Group 14"/>
          <p:cNvGrpSpPr/>
          <p:nvPr/>
        </p:nvGrpSpPr>
        <p:grpSpPr>
          <a:xfrm>
            <a:off x="5691250" y="5702395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54" name="Chevron 53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5" name="Chevron 54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6" name="Chevron 55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7" name="Chevron 56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8" name="Chevron 57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1" name="Chevron 60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156"/>
          <p:cNvGrpSpPr/>
          <p:nvPr/>
        </p:nvGrpSpPr>
        <p:grpSpPr>
          <a:xfrm>
            <a:off x="5691250" y="5978818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65" name="Chevron 64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8" name="Chevron 67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9" name="Chevron 68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189"/>
          <p:cNvGrpSpPr/>
          <p:nvPr/>
        </p:nvGrpSpPr>
        <p:grpSpPr>
          <a:xfrm>
            <a:off x="5691250" y="6255241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76" name="Chevron 75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2" name="Chevron 81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5" name="Chevron 84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200"/>
          <p:cNvGrpSpPr/>
          <p:nvPr/>
        </p:nvGrpSpPr>
        <p:grpSpPr>
          <a:xfrm>
            <a:off x="5691250" y="6531664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87" name="Chevron 86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8" name="Chevron 87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9" name="Chevron 88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0" name="Chevron 89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1" name="Chevron 90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2" name="Chevron 91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3" name="Chevron 92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4" name="Chevron 93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5" name="Chevron 94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6" name="Chevron 95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229"/>
          <p:cNvGrpSpPr/>
          <p:nvPr/>
        </p:nvGrpSpPr>
        <p:grpSpPr>
          <a:xfrm>
            <a:off x="5691250" y="6808087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98" name="Chevron 97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9" name="Chevron 98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0" name="Chevron 99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1" name="Chevron 100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2" name="Chevron 101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3" name="Chevron 102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4" name="Chevron 103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5" name="Chevron 104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6" name="Chevron 105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7" name="Chevron 106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240"/>
          <p:cNvGrpSpPr/>
          <p:nvPr/>
        </p:nvGrpSpPr>
        <p:grpSpPr>
          <a:xfrm>
            <a:off x="5691250" y="7084508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09" name="Chevron 108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0" name="Chevron 109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1" name="Chevron 110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2" name="Chevron 111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3" name="Chevron 112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4" name="Chevron 113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5" name="Chevron 114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6" name="Chevron 115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7" name="Chevron 116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8" name="Chevron 117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sp>
        <p:nvSpPr>
          <p:cNvPr id="119" name="TextBox 251"/>
          <p:cNvSpPr txBox="1"/>
          <p:nvPr/>
        </p:nvSpPr>
        <p:spPr>
          <a:xfrm>
            <a:off x="4659132" y="7527095"/>
            <a:ext cx="276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LANGUES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0" name="TextBox 252"/>
          <p:cNvSpPr txBox="1"/>
          <p:nvPr/>
        </p:nvSpPr>
        <p:spPr>
          <a:xfrm>
            <a:off x="4746789" y="7989400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Français</a:t>
            </a:r>
            <a:endParaRPr lang="en-PH" sz="1050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1" name="TextBox 253"/>
          <p:cNvSpPr txBox="1"/>
          <p:nvPr/>
        </p:nvSpPr>
        <p:spPr>
          <a:xfrm>
            <a:off x="4746789" y="8250579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Anglais</a:t>
            </a:r>
            <a:endParaRPr lang="en-GB" sz="1050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2" name="TextBox 254"/>
          <p:cNvSpPr txBox="1"/>
          <p:nvPr/>
        </p:nvSpPr>
        <p:spPr>
          <a:xfrm>
            <a:off x="4762037" y="8527002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 err="1">
                <a:solidFill>
                  <a:srgbClr val="737373"/>
                </a:solidFill>
                <a:latin typeface="Lato"/>
              </a:rPr>
              <a:t>Espagnol</a:t>
            </a:r>
            <a:endParaRPr lang="fr-FR" dirty="0" err="1">
              <a:cs typeface="Calibri" panose="020F0502020204030204"/>
            </a:endParaRPr>
          </a:p>
        </p:txBody>
      </p:sp>
      <p:grpSp>
        <p:nvGrpSpPr>
          <p:cNvPr id="123" name="Group 314"/>
          <p:cNvGrpSpPr/>
          <p:nvPr/>
        </p:nvGrpSpPr>
        <p:grpSpPr>
          <a:xfrm>
            <a:off x="5691250" y="7974156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24" name="Chevron 123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5" name="Chevron 124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6" name="Chevron 125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8" name="Chevron 127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9" name="Chevron 128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0" name="Chevron 129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1" name="Chevron 130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2" name="Chevron 131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3" name="Chevron 132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325"/>
          <p:cNvGrpSpPr/>
          <p:nvPr/>
        </p:nvGrpSpPr>
        <p:grpSpPr>
          <a:xfrm>
            <a:off x="5691250" y="8250579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35" name="Chevron 134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6" name="Chevron 135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7" name="Chevron 136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8" name="Chevron 137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9" name="Chevron 138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0" name="Chevron 139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1" name="Chevron 140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2" name="Chevron 141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3" name="Chevron 142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4" name="Chevron 143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336"/>
          <p:cNvGrpSpPr/>
          <p:nvPr/>
        </p:nvGrpSpPr>
        <p:grpSpPr>
          <a:xfrm>
            <a:off x="5691250" y="8527002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46" name="Chevron 145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7" name="Chevron 146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8" name="Chevron 147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9" name="Chevron 148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0" name="Chevron 149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1" name="Chevron 150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2" name="Chevron 151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3" name="Chevron 152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4" name="Chevron 153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5" name="Chevron 154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sp>
        <p:nvSpPr>
          <p:cNvPr id="162" name="TextBox 251"/>
          <p:cNvSpPr txBox="1"/>
          <p:nvPr/>
        </p:nvSpPr>
        <p:spPr>
          <a:xfrm>
            <a:off x="4624174" y="8914571"/>
            <a:ext cx="276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HOBBIES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804215" y="9282082"/>
            <a:ext cx="2554488" cy="1107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100" dirty="0">
                <a:solidFill>
                  <a:srgbClr val="7F7F7F"/>
                </a:solidFill>
                <a:latin typeface="Lato"/>
                <a:ea typeface="Lato" charset="0"/>
                <a:cs typeface="Lato" charset="0"/>
              </a:rPr>
              <a:t>Je regarde des vidéos de vulgarisation scientifique, je crée et je joue de la musique (FL Studio + piano).</a:t>
            </a:r>
            <a:endParaRPr lang="fr-FR" dirty="0"/>
          </a:p>
          <a:p>
            <a:r>
              <a:rPr lang="fr-FR" sz="1100" dirty="0">
                <a:solidFill>
                  <a:srgbClr val="7F7F7F"/>
                </a:solidFill>
                <a:latin typeface="Lato"/>
                <a:ea typeface="Lato" charset="0"/>
                <a:cs typeface="Lato" charset="0"/>
              </a:rPr>
              <a:t>J'ai déjà utilisé Blender, Photoshop.</a:t>
            </a:r>
            <a:endParaRPr lang="fr-FR" dirty="0">
              <a:solidFill>
                <a:srgbClr val="000000"/>
              </a:solidFill>
              <a:latin typeface="Calibri" panose="020F0502020204030204"/>
              <a:ea typeface="Lato" charset="0"/>
              <a:cs typeface="Calibri" panose="020F0502020204030204"/>
            </a:endParaRPr>
          </a:p>
          <a:p>
            <a:r>
              <a:rPr lang="fr-FR" sz="1100" dirty="0">
                <a:solidFill>
                  <a:srgbClr val="7F7F7F"/>
                </a:solidFill>
                <a:latin typeface="Lato"/>
                <a:ea typeface="Lato" charset="0"/>
                <a:cs typeface="Lato" charset="0"/>
              </a:rPr>
              <a:t>J'ai joué à des jeux-vidéo.</a:t>
            </a:r>
            <a:endParaRPr lang="fr-FR" dirty="0">
              <a:solidFill>
                <a:srgbClr val="000000"/>
              </a:solidFill>
              <a:latin typeface="Calibri" panose="020F0502020204030204"/>
              <a:ea typeface="Lato" charset="0"/>
              <a:cs typeface="Calibri"/>
            </a:endParaRPr>
          </a:p>
          <a:p>
            <a:r>
              <a:rPr lang="fr-FR" sz="1100" dirty="0">
                <a:solidFill>
                  <a:srgbClr val="7F7F7F"/>
                </a:solidFill>
                <a:latin typeface="Lato"/>
                <a:ea typeface="Lato" charset="0"/>
                <a:cs typeface="Lato" charset="0"/>
              </a:rPr>
              <a:t>J'ai fait 8 ans de tennis.</a:t>
            </a:r>
            <a:endParaRPr lang="fr-FR">
              <a:cs typeface="Calibri"/>
            </a:endParaRPr>
          </a:p>
        </p:txBody>
      </p:sp>
      <p:sp>
        <p:nvSpPr>
          <p:cNvPr id="171" name="TextBox 105">
            <a:extLst>
              <a:ext uri="{FF2B5EF4-FFF2-40B4-BE49-F238E27FC236}">
                <a16:creationId xmlns:a16="http://schemas.microsoft.com/office/drawing/2014/main" id="{A13F164A-DD0F-4DCF-A1A5-DD33DA11CCC0}"/>
              </a:ext>
            </a:extLst>
          </p:cNvPr>
          <p:cNvSpPr txBox="1"/>
          <p:nvPr/>
        </p:nvSpPr>
        <p:spPr>
          <a:xfrm>
            <a:off x="315544" y="4117970"/>
            <a:ext cx="1038863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2020-Actuel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2" name="TextBox 105">
            <a:extLst>
              <a:ext uri="{FF2B5EF4-FFF2-40B4-BE49-F238E27FC236}">
                <a16:creationId xmlns:a16="http://schemas.microsoft.com/office/drawing/2014/main" id="{24852925-F312-490A-95C3-DDD8021C4C49}"/>
              </a:ext>
            </a:extLst>
          </p:cNvPr>
          <p:cNvSpPr txBox="1"/>
          <p:nvPr/>
        </p:nvSpPr>
        <p:spPr>
          <a:xfrm>
            <a:off x="315517" y="3058539"/>
            <a:ext cx="103886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2015-2018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3" name="TextBox 105">
            <a:extLst>
              <a:ext uri="{FF2B5EF4-FFF2-40B4-BE49-F238E27FC236}">
                <a16:creationId xmlns:a16="http://schemas.microsoft.com/office/drawing/2014/main" id="{34F53F38-7C2C-4224-A981-4495CCECD9A0}"/>
              </a:ext>
            </a:extLst>
          </p:cNvPr>
          <p:cNvSpPr txBox="1"/>
          <p:nvPr/>
        </p:nvSpPr>
        <p:spPr>
          <a:xfrm>
            <a:off x="185881" y="3653063"/>
            <a:ext cx="1038863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2018-2020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Calibri"/>
            </a:endParaRPr>
          </a:p>
        </p:txBody>
      </p:sp>
      <p:pic>
        <p:nvPicPr>
          <p:cNvPr id="2" name="Image 2" descr="Une image contenant dessin, horloge&#10;&#10;Description générée avec un niveau de confiance très élevé">
            <a:extLst>
              <a:ext uri="{FF2B5EF4-FFF2-40B4-BE49-F238E27FC236}">
                <a16:creationId xmlns:a16="http://schemas.microsoft.com/office/drawing/2014/main" id="{EBC30EBF-D052-4DDB-81B4-BA6FB2896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9712" y="5705208"/>
            <a:ext cx="1409040" cy="511661"/>
          </a:xfrm>
          <a:prstGeom prst="rect">
            <a:avLst/>
          </a:prstGeom>
        </p:spPr>
      </p:pic>
      <p:pic>
        <p:nvPicPr>
          <p:cNvPr id="24" name="Image 25">
            <a:extLst>
              <a:ext uri="{FF2B5EF4-FFF2-40B4-BE49-F238E27FC236}">
                <a16:creationId xmlns:a16="http://schemas.microsoft.com/office/drawing/2014/main" id="{B456BD18-4C62-4CA5-82FF-E7BD08595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58" y="6828851"/>
            <a:ext cx="505094" cy="466817"/>
          </a:xfrm>
          <a:prstGeom prst="rect">
            <a:avLst/>
          </a:prstGeom>
        </p:spPr>
      </p:pic>
      <p:pic>
        <p:nvPicPr>
          <p:cNvPr id="28" name="Image 31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41A20D1C-7343-4BBD-8EB0-03EFE47B5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82" y="7912459"/>
            <a:ext cx="714862" cy="714654"/>
          </a:xfrm>
          <a:prstGeom prst="rect">
            <a:avLst/>
          </a:prstGeom>
        </p:spPr>
      </p:pic>
      <p:pic>
        <p:nvPicPr>
          <p:cNvPr id="33" name="Image 3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6EC34297-9945-4B49-B126-9582A471F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31" y="9963137"/>
            <a:ext cx="730119" cy="150750"/>
          </a:xfrm>
          <a:prstGeom prst="rect">
            <a:avLst/>
          </a:prstGeom>
        </p:spPr>
      </p:pic>
      <p:pic>
        <p:nvPicPr>
          <p:cNvPr id="36" name="Image 37" descr="Une image contenant bâtiment&#10;&#10;Description générée avec un niveau de confiance très élevé">
            <a:extLst>
              <a:ext uri="{FF2B5EF4-FFF2-40B4-BE49-F238E27FC236}">
                <a16:creationId xmlns:a16="http://schemas.microsoft.com/office/drawing/2014/main" id="{639913B8-9665-47F2-90C1-D1F855F1C7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141" y="9275870"/>
            <a:ext cx="844544" cy="550533"/>
          </a:xfrm>
          <a:prstGeom prst="rect">
            <a:avLst/>
          </a:prstGeom>
        </p:spPr>
      </p:pic>
      <p:pic>
        <p:nvPicPr>
          <p:cNvPr id="38" name="Image 38" descr="Une image contenant personne, homme, intérieur, tenant&#10;&#10;Description générée automatiquement">
            <a:extLst>
              <a:ext uri="{FF2B5EF4-FFF2-40B4-BE49-F238E27FC236}">
                <a16:creationId xmlns:a16="http://schemas.microsoft.com/office/drawing/2014/main" id="{DB8E0767-D20E-47CE-BE01-7FE06E575A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845884" y="3119077"/>
            <a:ext cx="1638257" cy="1271117"/>
          </a:xfrm>
          <a:prstGeom prst="rect">
            <a:avLst/>
          </a:prstGeom>
          <a:ln w="38100" cap="sq">
            <a:solidFill>
              <a:srgbClr val="4CB2B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332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341</Words>
  <Application>Microsoft Office PowerPoint</Application>
  <PresentationFormat>Personnalisé</PresentationFormat>
  <Paragraphs>47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808</cp:revision>
  <dcterms:created xsi:type="dcterms:W3CDTF">2017-11-17T14:14:05Z</dcterms:created>
  <dcterms:modified xsi:type="dcterms:W3CDTF">2020-09-19T12:43:46Z</dcterms:modified>
</cp:coreProperties>
</file>