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2" autoAdjust="0"/>
  </p:normalViewPr>
  <p:slideViewPr>
    <p:cSldViewPr snapToObjects="1"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CREATE TABLE LIVRE (</a:t>
            </a:r>
          </a:p>
          <a:p>
            <a:r>
              <a:rPr lang="fr-FR" dirty="0"/>
              <a:t>	ID INTEGER NOT NULL AUTO_INCREMENT,</a:t>
            </a:r>
          </a:p>
          <a:p>
            <a:r>
              <a:rPr lang="fr-FR" dirty="0"/>
              <a:t>	TITRE VARCHAR(36) NOT NULL,</a:t>
            </a:r>
          </a:p>
          <a:p>
            <a:r>
              <a:rPr lang="fr-FR" dirty="0"/>
              <a:t>	RESUME VARCHAR(50) NULL,</a:t>
            </a:r>
          </a:p>
          <a:p>
            <a:r>
              <a:rPr lang="fr-FR" dirty="0"/>
              <a:t>	PRIX DECIMAL(5,2) NOT NULL,</a:t>
            </a:r>
          </a:p>
          <a:p>
            <a:r>
              <a:rPr lang="fr-FR" dirty="0"/>
              <a:t>	LANGUE VARCHAR(20) NOT NULL DEFAULT ‘français’,</a:t>
            </a:r>
          </a:p>
          <a:p>
            <a:r>
              <a:rPr lang="fr-FR" dirty="0"/>
              <a:t>	ID_EDITEUR INTEGER NOT NULL,</a:t>
            </a:r>
          </a:p>
          <a:p>
            <a:r>
              <a:rPr lang="fr-FR" dirty="0"/>
              <a:t>	CONSTRAINT PK_LIVRE PRIMARY KEY(ID)</a:t>
            </a:r>
          </a:p>
          <a:p>
            <a:r>
              <a:rPr lang="fr-FR" dirty="0"/>
              <a:t>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8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ALTER TABLE LIVRE ADD CONSTRAINT FK_LIVRE_EDITEUR FOREIGN KEY(ID_EDITEUR) REFERENCES EDITEUR(ID);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32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DROP TABLE CLASSIFICATION;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59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bwewx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4</a:t>
            </a:r>
            <a:br>
              <a:rPr lang="fr-FR" dirty="0"/>
            </a:br>
            <a:r>
              <a:rPr lang="fr-FR" dirty="0"/>
              <a:t>SQL : partie Définition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Création de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60241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fr-FR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 </a:t>
            </a:r>
            <a:r>
              <a:rPr lang="fr-FR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nomtable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définition de colonne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…,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contrainte sur la table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…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COMMENT=″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description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″ ;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6088" y="3573016"/>
            <a:ext cx="8229600" cy="2880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définition de colonne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1800" i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1800" i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contrainte sur la table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1800" kern="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3861048"/>
            <a:ext cx="8229600" cy="706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|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[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AUTO_INCREMENT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[DEFAULT 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valeur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|NOT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1800" kern="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4855170"/>
            <a:ext cx="8229600" cy="13101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CONSTRAINT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fr-FR" sz="18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nom_contrainte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|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KEY(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|UNIQUE(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indent="2286000"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|CHECK(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condition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indent="1266825"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FOREIGN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KEY(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REFERENCES 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1800" kern="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1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Modification de</a:t>
            </a:r>
            <a:br>
              <a:rPr lang="fr-FR" dirty="0"/>
            </a:br>
            <a:r>
              <a:rPr lang="fr-FR" dirty="0"/>
              <a:t>la structure d’une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80120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ALTER TABLE </a:t>
            </a:r>
            <a:r>
              <a:rPr lang="fr-FR" sz="18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|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définition de colonne ;</a:t>
            </a:r>
            <a:endParaRPr lang="fr-FR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|ALTER		|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contrainte sur la table</a:t>
            </a:r>
            <a:endParaRPr lang="fr-FR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|DROP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Suppression de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0039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DROP TABLE </a:t>
            </a:r>
            <a:r>
              <a:rPr lang="fr-FR" sz="18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fr-FR" sz="18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;</a:t>
            </a:r>
            <a:endParaRPr lang="fr-F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7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Quizz fin de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dirty="0"/>
              <a:t>Moodle :  Bases de données - modélisation &amp; langage SQL</a:t>
            </a:r>
          </a:p>
          <a:p>
            <a:pPr algn="just"/>
            <a:r>
              <a:rPr lang="fr-FR" dirty="0"/>
              <a:t>	Modélisation physique &gt; Quizz</a:t>
            </a:r>
          </a:p>
          <a:p>
            <a:pPr algn="ctr"/>
            <a:r>
              <a:rPr lang="fr-FR" sz="3200" b="1" dirty="0">
                <a:hlinkClick r:id="rId3"/>
              </a:rPr>
              <a:t>https://goo.gl/bwewxS</a:t>
            </a:r>
            <a:endParaRPr lang="fr-FR" sz="3200" b="1" dirty="0"/>
          </a:p>
          <a:p>
            <a:pPr algn="ctr"/>
            <a:endParaRPr lang="fr-FR" sz="3200" b="1" dirty="0"/>
          </a:p>
        </p:txBody>
      </p:sp>
      <p:pic>
        <p:nvPicPr>
          <p:cNvPr id="1032" name="Picture 8" descr="https://goo.gl/bwewxS.q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95564"/>
            <a:ext cx="2730599" cy="27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35980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11566</TotalTime>
  <Words>283</Words>
  <Application>Microsoft Office PowerPoint</Application>
  <PresentationFormat>Affichage à l'écran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4 SQL : partie Définition de données </vt:lpstr>
      <vt:lpstr>1. Création de table</vt:lpstr>
      <vt:lpstr>2. Modification de la structure d’une table</vt:lpstr>
      <vt:lpstr>3. Suppression de table</vt:lpstr>
      <vt:lpstr>Quizz fin de chapitre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 Lay</cp:lastModifiedBy>
  <cp:revision>320</cp:revision>
  <cp:lastPrinted>2020-03-02T12:16:38Z</cp:lastPrinted>
  <dcterms:created xsi:type="dcterms:W3CDTF">2003-12-09T13:59:38Z</dcterms:created>
  <dcterms:modified xsi:type="dcterms:W3CDTF">2021-03-08T13:17:00Z</dcterms:modified>
</cp:coreProperties>
</file>