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9929813" cy="679926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62" autoAdjust="0"/>
  </p:normalViewPr>
  <p:slideViewPr>
    <p:cSldViewPr snapToObjects="1">
      <p:cViewPr varScale="1">
        <p:scale>
          <a:sx n="89" d="100"/>
          <a:sy n="89" d="100"/>
        </p:scale>
        <p:origin x="21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894" cy="31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7920" y="0"/>
            <a:ext cx="4301894" cy="31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64357"/>
            <a:ext cx="4301894" cy="31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7920" y="6464357"/>
            <a:ext cx="4301894" cy="31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58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11349" cy="36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2828" y="1"/>
            <a:ext cx="4311349" cy="36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7713" y="520700"/>
            <a:ext cx="3409950" cy="2559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1478" y="3235983"/>
            <a:ext cx="7261220" cy="307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71968"/>
            <a:ext cx="4311349" cy="31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2828" y="6471968"/>
            <a:ext cx="4311349" cy="31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019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CRUD</a:t>
            </a:r>
            <a:r>
              <a:rPr lang="fr-FR" dirty="0" smtClean="0"/>
              <a:t> sur les LIGNES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1° requête montrée : retour à la ligne</a:t>
            </a:r>
            <a:r>
              <a:rPr lang="fr-FR" baseline="0" dirty="0" smtClean="0"/>
              <a:t> n’a pas d’effet : jusqu’à exécuter ou ;</a:t>
            </a:r>
          </a:p>
          <a:p>
            <a:r>
              <a:rPr lang="fr-FR" baseline="0" dirty="0" smtClean="0"/>
              <a:t>INSERT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table VALUES</a:t>
            </a:r>
          </a:p>
          <a:p>
            <a:r>
              <a:rPr lang="fr-FR" baseline="0" dirty="0" smtClean="0"/>
              <a:t>VALUES (), ()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47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800" b="0">
                <a:latin typeface="Arial" pitchFamily="34" charset="0"/>
                <a:cs typeface="Arial" pitchFamily="34" charset="0"/>
              </a:defRPr>
            </a:lvl1pPr>
            <a:lvl2pPr algn="just">
              <a:buFont typeface="Arial" pitchFamily="34" charset="0"/>
              <a:buChar char="•"/>
              <a:defRPr sz="2800" b="0">
                <a:latin typeface="Arial" pitchFamily="34" charset="0"/>
                <a:cs typeface="Arial" pitchFamily="34" charset="0"/>
              </a:defRPr>
            </a:lvl2pPr>
            <a:lvl3pPr algn="just">
              <a:defRPr sz="2800" b="0">
                <a:latin typeface="Arial" pitchFamily="34" charset="0"/>
                <a:cs typeface="Arial" pitchFamily="34" charset="0"/>
              </a:defRPr>
            </a:lvl3pPr>
            <a:lvl4pPr algn="just">
              <a:defRPr sz="2800" b="0">
                <a:latin typeface="Arial" pitchFamily="34" charset="0"/>
                <a:cs typeface="Arial" pitchFamily="34" charset="0"/>
              </a:defRPr>
            </a:lvl4pPr>
            <a:lvl5pPr algn="just">
              <a:defRPr sz="28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Chapitre </a:t>
            </a:r>
            <a:r>
              <a:rPr lang="fr-FR" dirty="0" smtClean="0"/>
              <a:t>5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SQL : partie Manipulation de </a:t>
            </a:r>
            <a:r>
              <a:rPr lang="fr-FR" dirty="0"/>
              <a:t>données</a:t>
            </a:r>
            <a:br>
              <a:rPr lang="fr-FR" dirty="0"/>
            </a:b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fr-FR" dirty="0" smtClean="0"/>
              <a:t>Toute manipulation sur les données revient à une action (ou plusieurs) sur une ou plusieurs </a:t>
            </a:r>
            <a:r>
              <a:rPr lang="fr-FR" b="1" dirty="0" smtClean="0"/>
              <a:t>lignes</a:t>
            </a:r>
          </a:p>
          <a:p>
            <a:pPr algn="just"/>
            <a:endParaRPr lang="fr-FR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 smtClean="0"/>
              <a:t>C	Insertion d’une ligne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 smtClean="0"/>
              <a:t>R	Sélection de ligne(s)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 smtClean="0"/>
              <a:t>U	Modification de ligne(s)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 smtClean="0"/>
              <a:t>D	Suppression de ligne(s)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09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Insertion de ligne(s)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/>
          <a:lstStyle/>
          <a:p>
            <a:pPr marL="0" indent="0" algn="just"/>
            <a:r>
              <a:rPr lang="fr-FR" sz="2400" dirty="0"/>
              <a:t>On indique le nom des colonnes que l’on veut remplir, et on indique les valeurs dans le même ordre</a:t>
            </a:r>
            <a:r>
              <a:rPr lang="fr-FR" sz="2400" dirty="0" smtClean="0"/>
              <a:t>.</a:t>
            </a:r>
          </a:p>
          <a:p>
            <a:pPr marL="0" indent="0" algn="just"/>
            <a:endParaRPr lang="fr-FR" sz="2400" dirty="0"/>
          </a:p>
          <a:p>
            <a:pPr marL="0" indent="0" algn="just"/>
            <a:endParaRPr lang="fr-FR" sz="2400" dirty="0"/>
          </a:p>
          <a:p>
            <a:pPr algn="just"/>
            <a:r>
              <a:rPr lang="fr-FR" sz="2400" i="1" dirty="0" smtClean="0"/>
              <a:t>Remarque</a:t>
            </a:r>
            <a:endParaRPr lang="fr-FR" sz="2400" i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2400" dirty="0"/>
              <a:t>On n’est pas obligé de respecter l’ordre initial des </a:t>
            </a:r>
            <a:r>
              <a:rPr lang="fr-FR" sz="2400" dirty="0" smtClean="0"/>
              <a:t>colonnes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2400" dirty="0"/>
              <a:t>N</a:t>
            </a:r>
            <a:r>
              <a:rPr lang="fr-FR" sz="2400" dirty="0" smtClean="0"/>
              <a:t>i </a:t>
            </a:r>
            <a:r>
              <a:rPr lang="fr-FR" sz="2400" dirty="0"/>
              <a:t>de toutes les </a:t>
            </a:r>
            <a:r>
              <a:rPr lang="fr-FR" sz="2400" dirty="0" smtClean="0"/>
              <a:t>indiquer ; si une colonne n’apparaît pas, elle prend la valeur…</a:t>
            </a:r>
            <a:endParaRPr lang="fr-FR" sz="2400" dirty="0"/>
          </a:p>
          <a:p>
            <a:pPr marL="857250" lvl="1" indent="-457200"/>
            <a:r>
              <a:rPr lang="fr-FR" sz="2400" dirty="0"/>
              <a:t>Soit la valeur auto-incrémentée pour </a:t>
            </a:r>
            <a:r>
              <a:rPr lang="fr-FR" sz="2400" dirty="0" smtClean="0"/>
              <a:t>les </a:t>
            </a:r>
            <a:r>
              <a:rPr lang="fr-FR" sz="2400" dirty="0"/>
              <a:t>clés </a:t>
            </a:r>
            <a:r>
              <a:rPr lang="fr-FR" sz="2400" dirty="0" smtClean="0"/>
              <a:t>primaires artificielles</a:t>
            </a:r>
            <a:endParaRPr lang="fr-FR" sz="2400" dirty="0"/>
          </a:p>
          <a:p>
            <a:pPr marL="857250" lvl="1" indent="-457200" algn="just"/>
            <a:r>
              <a:rPr lang="fr-FR" sz="2400" dirty="0" smtClean="0"/>
              <a:t>Soit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457200" algn="just"/>
            <a:r>
              <a:rPr lang="fr-FR" sz="2400" dirty="0"/>
              <a:t>Soit la valeur définie par défaut</a:t>
            </a:r>
          </a:p>
          <a:p>
            <a:pPr algn="just"/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" y="2196920"/>
            <a:ext cx="8229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INSERT </a:t>
            </a: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INTO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table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(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colonne1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, 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colonne2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, …)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VALUES (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valeur1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, 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valeur2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, 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…) ;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57200" y="2349320"/>
            <a:ext cx="8229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INSERT </a:t>
            </a: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INTO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table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VALUES (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valeur1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, 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valeur2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, 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…) ;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" y="2501720"/>
            <a:ext cx="822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INSERT </a:t>
            </a: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INTO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table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(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colonne1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, 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colonne2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, …)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VALUES (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valeur1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, 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valeur2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, 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…),</a:t>
            </a:r>
          </a:p>
          <a:p>
            <a:pPr algn="just">
              <a:spcAft>
                <a:spcPts val="0"/>
              </a:spcAft>
            </a:pP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	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(</a:t>
            </a:r>
            <a:r>
              <a:rPr lang="fr-FR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valeur11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, </a:t>
            </a:r>
            <a:r>
              <a:rPr lang="fr-FR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valeur12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, 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…) 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0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5" grpId="2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Suppression de ligne(s)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fr-FR" dirty="0"/>
              <a:t>Permet de supprimer </a:t>
            </a:r>
            <a:r>
              <a:rPr lang="fr-FR" dirty="0" smtClean="0"/>
              <a:t>1 </a:t>
            </a:r>
            <a:r>
              <a:rPr lang="fr-FR" dirty="0"/>
              <a:t>ou plusieurs lignes </a:t>
            </a:r>
            <a:r>
              <a:rPr lang="fr-FR" dirty="0" smtClean="0"/>
              <a:t>(qui vérifient </a:t>
            </a:r>
            <a:r>
              <a:rPr lang="fr-FR" dirty="0"/>
              <a:t>une </a:t>
            </a:r>
            <a:r>
              <a:rPr lang="fr-FR" dirty="0" smtClean="0"/>
              <a:t>condition)</a:t>
            </a:r>
          </a:p>
          <a:p>
            <a:pPr marL="0" indent="0" algn="just"/>
            <a:endParaRPr lang="fr-FR" dirty="0" smtClean="0"/>
          </a:p>
          <a:p>
            <a:pPr marL="0" indent="0" algn="just"/>
            <a:endParaRPr lang="fr-FR" dirty="0"/>
          </a:p>
          <a:p>
            <a:pPr marL="0" indent="0" algn="just"/>
            <a:r>
              <a:rPr lang="fr-FR" dirty="0"/>
              <a:t>Si la clause </a:t>
            </a:r>
            <a:r>
              <a:rPr lang="fr-FR" dirty="0" err="1"/>
              <a:t>WHERE</a:t>
            </a:r>
            <a:r>
              <a:rPr lang="fr-FR" dirty="0"/>
              <a:t> n’apparaît pas, toutes les lignes de la table sont supprimées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57200" y="2593872"/>
            <a:ext cx="8229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DELETE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FROM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table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[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WHERE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condition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]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 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;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</a:t>
            </a:r>
            <a:r>
              <a:rPr lang="fr-FR" dirty="0"/>
              <a:t>Modification de </a:t>
            </a:r>
            <a:r>
              <a:rPr lang="fr-FR" dirty="0" smtClean="0"/>
              <a:t>ligne(s)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dirty="0"/>
              <a:t>Modifie la valeur </a:t>
            </a:r>
            <a:r>
              <a:rPr lang="fr-FR" dirty="0" smtClean="0"/>
              <a:t>d’une </a:t>
            </a:r>
            <a:r>
              <a:rPr lang="fr-FR" dirty="0"/>
              <a:t>colonne </a:t>
            </a:r>
            <a:r>
              <a:rPr lang="fr-FR" dirty="0" smtClean="0"/>
              <a:t>pour 1 </a:t>
            </a:r>
            <a:r>
              <a:rPr lang="fr-FR" dirty="0"/>
              <a:t>ou plusieurs lignes </a:t>
            </a:r>
            <a:r>
              <a:rPr lang="fr-FR" dirty="0" smtClean="0"/>
              <a:t>(</a:t>
            </a:r>
            <a:r>
              <a:rPr lang="fr-FR" dirty="0"/>
              <a:t>qui vérifient une </a:t>
            </a:r>
            <a:r>
              <a:rPr lang="fr-FR" dirty="0" smtClean="0"/>
              <a:t>condition)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Si </a:t>
            </a:r>
            <a:r>
              <a:rPr lang="fr-FR" dirty="0"/>
              <a:t>la clause </a:t>
            </a:r>
            <a:r>
              <a:rPr lang="fr-FR" dirty="0" err="1"/>
              <a:t>WHERE</a:t>
            </a:r>
            <a:r>
              <a:rPr lang="fr-FR" dirty="0"/>
              <a:t> n’apparaît pas, toutes les lignes de la table sont </a:t>
            </a:r>
            <a:r>
              <a:rPr lang="fr-FR" dirty="0" smtClean="0"/>
              <a:t>modifiées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" y="2420888"/>
            <a:ext cx="822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UPDATE 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table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SET 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colonne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= 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valeur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[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WHERE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condition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]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 ;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67544" y="2588711"/>
            <a:ext cx="822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UPDATE 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table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SET 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colonne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= </a:t>
            </a:r>
            <a:r>
              <a:rPr lang="fr-FR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valeur</a:t>
            </a:r>
            <a:r>
              <a:rPr lang="fr-FR" b="1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,</a:t>
            </a:r>
            <a:r>
              <a:rPr lang="fr-FR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colonne2 </a:t>
            </a:r>
            <a:r>
              <a:rPr lang="fr-FR" b="1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=</a:t>
            </a:r>
            <a:r>
              <a:rPr lang="fr-FR" i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valeur2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[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WHERE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condition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]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" panose="02020603050405020304" pitchFamily="18" charset="0"/>
              </a:rPr>
              <a:t> ;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2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br>
              <a:rPr lang="fr-FR" dirty="0" smtClean="0"/>
            </a:br>
            <a:r>
              <a:rPr lang="fr-FR" dirty="0" smtClean="0"/>
              <a:t>positionnement en cours de chapitre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algn="just"/>
            <a:r>
              <a:rPr lang="fr-FR" dirty="0" smtClean="0"/>
              <a:t>Moodle </a:t>
            </a:r>
            <a:r>
              <a:rPr lang="fr-FR" dirty="0"/>
              <a:t>:  </a:t>
            </a:r>
            <a:r>
              <a:rPr lang="fr-FR" dirty="0" smtClean="0"/>
              <a:t>Bases </a:t>
            </a:r>
            <a:r>
              <a:rPr lang="fr-FR" dirty="0"/>
              <a:t>de données - modélisation &amp; langage </a:t>
            </a:r>
            <a:r>
              <a:rPr lang="fr-FR" dirty="0" smtClean="0"/>
              <a:t>SQL</a:t>
            </a:r>
          </a:p>
          <a:p>
            <a:r>
              <a:rPr lang="fr-FR" dirty="0"/>
              <a:t> </a:t>
            </a:r>
            <a:r>
              <a:rPr lang="fr-FR" dirty="0" smtClean="0"/>
              <a:t> Langage </a:t>
            </a:r>
            <a:r>
              <a:rPr lang="fr-FR" dirty="0"/>
              <a:t>SQL - manipulation des données </a:t>
            </a:r>
            <a:r>
              <a:rPr lang="fr-FR" dirty="0" smtClean="0"/>
              <a:t>&amp;</a:t>
            </a:r>
          </a:p>
          <a:p>
            <a:r>
              <a:rPr lang="fr-FR" dirty="0"/>
              <a:t> </a:t>
            </a:r>
            <a:r>
              <a:rPr lang="fr-FR" dirty="0" smtClean="0"/>
              <a:t> Algèbre </a:t>
            </a:r>
            <a:r>
              <a:rPr lang="fr-FR" dirty="0"/>
              <a:t>relationnelle </a:t>
            </a:r>
            <a:r>
              <a:rPr lang="fr-FR" dirty="0" smtClean="0"/>
              <a:t>&gt; Quizz</a:t>
            </a:r>
          </a:p>
          <a:p>
            <a:pPr algn="ctr"/>
            <a:r>
              <a:rPr lang="fr-FR" sz="3200" dirty="0"/>
              <a:t>https://goo.gl/aSmWZk</a:t>
            </a:r>
            <a:endParaRPr lang="fr-FR" sz="3600" b="1" dirty="0"/>
          </a:p>
        </p:txBody>
      </p:sp>
      <p:pic>
        <p:nvPicPr>
          <p:cNvPr id="1026" name="Picture 2" descr="https://goo.gl/aSmWZk.q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57" y="3991704"/>
            <a:ext cx="2652886" cy="265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Sélection de ligne(s)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Opération de l’</a:t>
            </a:r>
            <a:r>
              <a:rPr lang="fr-FR" b="1" dirty="0" smtClean="0"/>
              <a:t>Algèbre relationnelle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Nombreuses possibilités d’écriture des conditions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65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11759</TotalTime>
  <Words>358</Words>
  <Application>Microsoft Office PowerPoint</Application>
  <PresentationFormat>Affichage à l'écran (4:3)</PresentationFormat>
  <Paragraphs>57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 Unicode MS</vt:lpstr>
      <vt:lpstr>Arial</vt:lpstr>
      <vt:lpstr>Courier New</vt:lpstr>
      <vt:lpstr>Tahoma</vt:lpstr>
      <vt:lpstr>Times</vt:lpstr>
      <vt:lpstr>Times New Roman</vt:lpstr>
      <vt:lpstr>Verdana</vt:lpstr>
      <vt:lpstr>Modèle par défaut</vt:lpstr>
      <vt:lpstr>Chapitre 5 SQL : partie Manipulation de données </vt:lpstr>
      <vt:lpstr>Présentation PowerPoint</vt:lpstr>
      <vt:lpstr>1. Insertion de ligne(s)</vt:lpstr>
      <vt:lpstr>2. Suppression de ligne(s)</vt:lpstr>
      <vt:lpstr>3. Modification de ligne(s)</vt:lpstr>
      <vt:lpstr>Quizz positionnement en cours de chapitre</vt:lpstr>
      <vt:lpstr>4. Sélection de ligne(s)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Sylvain Barreau</cp:lastModifiedBy>
  <cp:revision>337</cp:revision>
  <cp:lastPrinted>2017-03-14T14:14:01Z</cp:lastPrinted>
  <dcterms:created xsi:type="dcterms:W3CDTF">2003-12-09T13:59:38Z</dcterms:created>
  <dcterms:modified xsi:type="dcterms:W3CDTF">2020-03-02T11:53:16Z</dcterms:modified>
</cp:coreProperties>
</file>